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19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4" r:id="rId16"/>
    <p:sldId id="1128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 autoAdjust="0"/>
    <p:restoredTop sz="88150" autoAdjust="0"/>
  </p:normalViewPr>
  <p:slideViewPr>
    <p:cSldViewPr snapToGrid="0">
      <p:cViewPr varScale="1">
        <p:scale>
          <a:sx n="99" d="100"/>
          <a:sy n="99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8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slide" Target="slide8.xm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11" Type="http://schemas.openxmlformats.org/officeDocument/2006/relationships/image" Target="../media/image42.gif"/><Relationship Id="rId5" Type="http://schemas.openxmlformats.org/officeDocument/2006/relationships/image" Target="../media/image44.gif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1.gif"/><Relationship Id="rId14" Type="http://schemas.openxmlformats.org/officeDocument/2006/relationships/slide" Target="slide9.xml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216</Words>
  <Application>Microsoft Macintosh PowerPoint</Application>
  <PresentationFormat>Widescreen</PresentationFormat>
  <Paragraphs>55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Times New Roman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Nguyễn Thị Ngọc Thuý</cp:lastModifiedBy>
  <cp:revision>109</cp:revision>
  <dcterms:modified xsi:type="dcterms:W3CDTF">2024-02-17T16:00:34Z</dcterms:modified>
</cp:coreProperties>
</file>