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6" r:id="rId4"/>
  </p:sldMasterIdLst>
  <p:notesMasterIdLst>
    <p:notesMasterId r:id="rId22"/>
  </p:notesMasterIdLst>
  <p:handoutMasterIdLst>
    <p:handoutMasterId r:id="rId23"/>
  </p:handoutMasterIdLst>
  <p:sldIdLst>
    <p:sldId id="403" r:id="rId5"/>
    <p:sldId id="257" r:id="rId6"/>
    <p:sldId id="258" r:id="rId7"/>
    <p:sldId id="259" r:id="rId8"/>
    <p:sldId id="260" r:id="rId9"/>
    <p:sldId id="408" r:id="rId10"/>
    <p:sldId id="406" r:id="rId11"/>
    <p:sldId id="296" r:id="rId12"/>
    <p:sldId id="873" r:id="rId13"/>
    <p:sldId id="876" r:id="rId14"/>
    <p:sldId id="407" r:id="rId15"/>
    <p:sldId id="409" r:id="rId16"/>
    <p:sldId id="396" r:id="rId17"/>
    <p:sldId id="410" r:id="rId18"/>
    <p:sldId id="262" r:id="rId19"/>
    <p:sldId id="297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0" autoAdjust="0"/>
    <p:restoredTop sz="85015" autoAdjust="0"/>
  </p:normalViewPr>
  <p:slideViewPr>
    <p:cSldViewPr snapToGrid="0">
      <p:cViewPr varScale="1">
        <p:scale>
          <a:sx n="95" d="100"/>
          <a:sy n="95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3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9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17" Type="http://schemas.microsoft.com/office/2007/relationships/hdphoto" Target="../media/hdphoto11.wdp"/><Relationship Id="rId2" Type="http://schemas.openxmlformats.org/officeDocument/2006/relationships/audio" Target="../media/media5.mp3"/><Relationship Id="rId16" Type="http://schemas.openxmlformats.org/officeDocument/2006/relationships/image" Target="../media/image49.png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11" Type="http://schemas.microsoft.com/office/2007/relationships/hdphoto" Target="../media/hdphoto8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2.xml"/><Relationship Id="rId9" Type="http://schemas.microsoft.com/office/2007/relationships/hdphoto" Target="../media/hdphoto7.wdp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234</Words>
  <Application>Microsoft Macintosh PowerPoint</Application>
  <PresentationFormat>Widescreen</PresentationFormat>
  <Paragraphs>76</Paragraphs>
  <Slides>17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等线</vt:lpstr>
      <vt:lpstr>Microsoft YaHei</vt:lpstr>
      <vt:lpstr>Microsoft YaHei</vt:lpstr>
      <vt:lpstr>#9Slide02 Noi dung dai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Coiny</vt:lpstr>
      <vt:lpstr>Dekko</vt:lpstr>
      <vt:lpstr>Exo</vt:lpstr>
      <vt:lpstr>Lato</vt:lpstr>
      <vt:lpstr>Nunito Black</vt:lpstr>
      <vt:lpstr>Open Sans</vt:lpstr>
      <vt:lpstr>RocknRoll One</vt:lpstr>
      <vt:lpstr>SVN-Fiolex Girls</vt:lpstr>
      <vt:lpstr>字魂36号-正文宋楷</vt:lpstr>
      <vt:lpstr>包图主题2</vt:lpstr>
      <vt:lpstr>1_Office Theme</vt:lpstr>
      <vt:lpstr>Math Subject for Middle School - 7th Grade: Ratio, Proportion and Percent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Thuý</cp:lastModifiedBy>
  <cp:revision>38</cp:revision>
  <dcterms:created xsi:type="dcterms:W3CDTF">2022-08-25T08:16:18Z</dcterms:created>
  <dcterms:modified xsi:type="dcterms:W3CDTF">2024-02-17T16:34:41Z</dcterms:modified>
</cp:coreProperties>
</file>