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28"/>
  </p:notesMasterIdLst>
  <p:sldIdLst>
    <p:sldId id="294" r:id="rId4"/>
    <p:sldId id="297" r:id="rId5"/>
    <p:sldId id="298" r:id="rId6"/>
    <p:sldId id="338" r:id="rId7"/>
    <p:sldId id="337" r:id="rId8"/>
    <p:sldId id="339" r:id="rId9"/>
    <p:sldId id="340" r:id="rId10"/>
    <p:sldId id="341" r:id="rId11"/>
    <p:sldId id="261" r:id="rId12"/>
    <p:sldId id="304" r:id="rId13"/>
    <p:sldId id="349" r:id="rId14"/>
    <p:sldId id="351" r:id="rId15"/>
    <p:sldId id="354" r:id="rId16"/>
    <p:sldId id="352" r:id="rId17"/>
    <p:sldId id="356" r:id="rId18"/>
    <p:sldId id="355" r:id="rId19"/>
    <p:sldId id="353" r:id="rId20"/>
    <p:sldId id="357" r:id="rId21"/>
    <p:sldId id="332" r:id="rId22"/>
    <p:sldId id="358" r:id="rId23"/>
    <p:sldId id="360" r:id="rId24"/>
    <p:sldId id="359" r:id="rId25"/>
    <p:sldId id="361" r:id="rId26"/>
    <p:sldId id="3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23" autoAdjust="0"/>
  </p:normalViewPr>
  <p:slideViewPr>
    <p:cSldViewPr snapToGrid="0">
      <p:cViewPr>
        <p:scale>
          <a:sx n="87" d="100"/>
          <a:sy n="87" d="100"/>
        </p:scale>
        <p:origin x="-528"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086622D5-69E0-4138-95B9-03F96F9E1C2C}"/>
              </a:ext>
            </a:extLst>
          </p:cNvPr>
          <p:cNvSpPr>
            <a:spLocks noGrp="1"/>
          </p:cNvSpPr>
          <p:nvPr>
            <p:ph type="dt" sz="half" idx="10"/>
          </p:nvPr>
        </p:nvSpPr>
        <p:spPr/>
        <p:txBody>
          <a:bodyPr/>
          <a:lstStyle/>
          <a:p>
            <a:fld id="{6C35C536-4314-40BB-BE2E-6E3FF19D8861}"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xmlns=""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2/20/2024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xmlns="" id="{518626E4-9648-C89F-8DB5-9D79DFBBA55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xmlns=""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29.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1.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2.wdp"/><Relationship Id="rId11" Type="http://schemas.microsoft.com/office/2007/relationships/hdphoto" Target="../media/hdphoto14.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3.wdp"/></Relationships>
</file>

<file path=ppt/slides/_rels/slide16.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2.wdp"/><Relationship Id="rId11" Type="http://schemas.microsoft.com/office/2007/relationships/hdphoto" Target="../media/hdphoto14.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3.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xmlns=""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xmlns=""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xmlns=""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xmlns=""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xmlns=""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xmlns=""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xmlns=""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xmlns=""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xmlns=""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xmlns=""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xmlns=""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xmlns=""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xmlns=""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xmlns=""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xmlns=""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xmlns=""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xmlns=""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xmlns=""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xmlns=""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xmlns=""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xmlns=""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xmlns=""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xmlns=""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xmlns=""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xmlns=""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xmlns=""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xmlns=""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xmlns=""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xmlns=""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xmlns=""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xmlns=""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xmlns=""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xmlns=""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xmlns=""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xmlns=""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xmlns=""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xmlns=""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xmlns=""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xmlns=""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xmlns=""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xmln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xmlns=""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xmlns=""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xmlns=""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xmlns=""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xmlns=""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xmlns=""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xmlns=""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xmlns=""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xmlns=""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xmlns=""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xmlns=""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xmlns=""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xmlns=""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xmlns=""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xmlns=""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xmlns=""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xmlns=""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xmlns=""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xmlns=""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xmlns=""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xmlns=""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xmlns=""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xmlns=""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xmlns=""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xmlns=""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xmlns=""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xmlns=""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xmlns=""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xmlns=""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xmlns=""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xmlns=""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xmlns=""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xmlns=""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xmlns=""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xmlns=""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xmlns=""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xmlns=""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xmlns=""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xmlns=""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xmlns=""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xmlns=""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xmlns=""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xmlns=""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xmlns=""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xmlns=""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xmlns=""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xmlns=""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xmlns=""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xmlns=""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xmlns=""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xmlns=""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xmlns=""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xmlns=""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xmlns=""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xmlns=""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xmlns=""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xmlns=""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xmlns=""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xmlns=""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xmlns=""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xmlns=""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xmlns=""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xmlns=""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xmlns=""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xmlns=""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xmlns=""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xmlns=""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xmlns=""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xmlns=""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xmlns=""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xmlns=""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xmlns=""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xmlns=""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xmlns=""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xmlns=""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xmlns=""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xmlns=""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xmlns=""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xmlns=""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xmlns=""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xmlns=""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xmlns=""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xmlns=""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xmln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xmlns=""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xmlns=""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xmlns=""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xmlns=""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xmlns=""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xmlns=""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xmlns=""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xmlns=""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xmln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xmlns=""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xmlns=""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xmlns=""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xmlns=""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xmlns=""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xmlns=""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xmlns=""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xmlns=""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xmlns=""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xmlns=""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xmlns=""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xmlns=""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xmlns=""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xmlns=""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xmlns=""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xmlns=""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xmlns=""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xmlns=""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xmlns=""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xmlns=""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xmlns=""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xmlns=""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xmlns=""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xmlns=""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xmlns=""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xmlns=""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xmlns=""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xmlns=""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xmlns=""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xmlns=""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xmlns=""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1080</Words>
  <Application>Microsoft Office PowerPoint</Application>
  <PresentationFormat>Custom</PresentationFormat>
  <Paragraphs>116</Paragraphs>
  <Slides>24</Slides>
  <Notes>7</Notes>
  <HiddenSlides>0</HiddenSlides>
  <MMClips>2</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HOAI</cp:lastModifiedBy>
  <cp:revision>39</cp:revision>
  <dcterms:created xsi:type="dcterms:W3CDTF">2023-06-12T01:51:51Z</dcterms:created>
  <dcterms:modified xsi:type="dcterms:W3CDTF">2024-02-20T08:52:00Z</dcterms:modified>
</cp:coreProperties>
</file>