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sldIdLst>
    <p:sldId id="258" r:id="rId4"/>
    <p:sldId id="264" r:id="rId5"/>
    <p:sldId id="256" r:id="rId6"/>
    <p:sldId id="263" r:id="rId7"/>
    <p:sldId id="259" r:id="rId8"/>
    <p:sldId id="266" r:id="rId9"/>
    <p:sldId id="267" r:id="rId10"/>
    <p:sldId id="268" r:id="rId11"/>
    <p:sldId id="282" r:id="rId12"/>
    <p:sldId id="276" r:id="rId13"/>
    <p:sldId id="295" r:id="rId14"/>
    <p:sldId id="283" r:id="rId15"/>
    <p:sldId id="277" r:id="rId16"/>
    <p:sldId id="296" r:id="rId17"/>
    <p:sldId id="261" r:id="rId18"/>
    <p:sldId id="297" r:id="rId19"/>
    <p:sldId id="312" r:id="rId20"/>
    <p:sldId id="314" r:id="rId21"/>
    <p:sldId id="315" r:id="rId22"/>
    <p:sldId id="319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-46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F4D08-0A18-4938-A22E-350DD6BFA00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F84BB-A3EF-48D6-A66B-A36F7BA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0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F84BB-A3EF-48D6-A66B-A36F7BA55D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F84BB-A3EF-48D6-A66B-A36F7BA55D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7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65794-CADB-98B7-F280-E61605A28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6D698C-A1B9-74A5-F351-A5D6A856C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1C5E25-DDEC-51E0-6F75-1CD76D1F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FC3CF4-4AA9-607C-79B9-E315F67C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27FAC1-BC86-D0F8-E06C-7BF272CF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514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24D28-6BB3-3249-1902-419E52C6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0C0EB6-1C6E-E4D6-1E97-36088CE84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5420E3-4AC4-E175-1BA3-89B08FAF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B5DC6A-B52E-FFF7-2097-E881B12F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87DD12-6FB1-8FCD-D986-90B72248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398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B132C12-7CF6-86FB-AFB7-5EBEF00A2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650C85-EEAB-C858-CE7F-C1DF8A8E0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5F409B-37E1-42DC-06E4-770F4237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4C64CC-C45B-9E92-4F09-03F992A1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93A75D-2877-E4B2-B652-F4276CA3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994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40FB26-3B76-41F1-A436-8886D384F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0B23AF-BE43-48DB-892D-6297B9CA0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2C8CB9-AAEB-4392-9EB7-77CA6393C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EB629-A25B-4DD3-B577-C65B9588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3E7385-1DA3-4D1B-A812-59D58F5B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80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19C42-720B-4773-B556-835ED76F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353A15-F364-4CF9-B916-02C64427A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4877DB-D303-4EE0-AF14-59D31A5FB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DDCF9B-ACFA-41A9-9C57-B8499099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18A20-E535-46B0-BC3D-4A5D9713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54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CB5A7-4995-4287-AE72-23228BB29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C7012F-5838-41BC-A0B6-E817F2145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95B3D1-A610-4B79-9C45-B7991EBC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8A4C03-5BDB-48F0-8B23-0CA71F56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59793B-5192-44CE-B381-322B84F3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09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3B369-E9F7-4A54-8E7D-C7589308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A1B7-F665-4092-80CC-74C728DE1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F0950D-78B3-42D1-B720-FFDC367F9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1D17E9-B6DD-4D65-958A-FFFF76E5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9704D2-0525-423B-9DFD-ECD002BB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C334F4-4827-4497-8E01-BA01DF90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5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38006-C025-4179-82A0-C4BD0F141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4B5CF4-8DC3-4D82-ACA9-B702CF5D6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3F4E56-796D-464C-96F0-F8263220D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4B13AB-9F13-4910-8866-16D7F8001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963A52-C75D-43A0-919F-CE54A32A5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69E26C-C508-4C0F-B7F9-59F59720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801A58-93DD-4607-BB85-8D624CFA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A04406-E665-4615-A23A-5BD5D122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01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5172B-105F-4650-B8D5-5BA6F87A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77A7C7-46BF-42D8-9D57-11A7215F4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3449BE-2B9C-43E5-AB0B-316A6213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323DE9-1EA5-48D2-BB85-426B894F2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9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2F49F1-A6FA-4FED-A23D-8C226CF2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4CE4C1-D92A-474A-9992-58A43D5D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114F7F-1412-453F-A858-F9E6140B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75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ADDA4-F4C5-42F2-85B3-1F1A224F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402248-D91A-418F-90A9-B1781AD10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5A3A88-0D55-4D0E-AB7E-ADD8B53ED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094438-D9AC-4ED3-8CC1-082B7D71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DA8567-8316-42D8-844B-CA322618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A76B39-FC03-4D97-882F-45C4C93D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2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83A4B-4F1B-4846-A022-587DE8B7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7B27AA-A490-F918-243F-A3B4044B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FD180-2426-7C83-CFDC-4606B86C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6A864F-8A1C-955E-512B-61EE8A8D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9C72B-CD95-7237-07DE-E3DB0326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945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1C5DA-415D-451A-A3F8-70627DFF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8B883B7-4BEC-4B36-B61C-09CAC7183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D56660-A294-48F7-B030-C327B82EA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A65BF2-5A81-41CB-846E-CBE7D0CE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107081-2109-475A-9C02-420BD988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57FDF1-44A9-4F37-83E8-852B08EF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1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37C5C-E092-4BA9-843C-F49AF2B2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8BB688-7188-4EBD-9A3E-CED64154B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56DD60-07AE-4F4C-AA58-C3CAFFE9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15FAAC-A089-43F8-AEA9-5FA0A16D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894535-14A3-4323-B66E-322322CE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77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3C2307F-F4CF-499D-9E95-4EC463494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6BCFE9-01D2-471E-8433-79FCDFE69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4C2E46-B8CB-4979-9CB6-3EED90A4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0FA256-EBCE-4AD8-9E64-F47B7BCB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3F4FC4-B62A-4161-9E64-33CCF117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99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6365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8698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293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6248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8723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382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304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204C3-9BBC-39BF-9991-F68DD4CE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097194-E996-5B10-AFF0-3B50E9108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DA8D6E-C50E-CD04-754C-3621AB83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3D297-C29F-2DF4-5C88-5E6B9177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9A974E-D615-29E9-89C2-FD7055AC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6400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778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1205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0993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963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39945-C613-EE74-1E95-A1B87062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284065-8340-E30F-0E56-A8227EA41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5FEAE9-FEA2-70D0-DCD0-2970F3FE8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7F132B-48C7-82F9-83DE-81C9181F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227A6E-ACB2-D140-9A71-D8F14952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DAE76C-EEB4-988F-BD1C-10B002CE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180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F710C-8755-F4F3-2052-54192751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9BD6F-CC07-D84D-0B2C-1A499DFD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75DD52-4EF8-CCE7-391E-D5790AC05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ABDF55-394E-2C0C-FB56-088060AF6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106FF8-A2C4-56E9-9621-D3392658A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4E0528-A1A9-03D9-C137-1F0391A9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AFC97A-7FA7-126C-7B27-F57AD41A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2E0C615-F6BD-CE7E-F4D5-D11B913B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363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6E523-8DFD-BE73-F576-5345A3F0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0F0D37-6BB6-917E-1583-5E2FF800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D17970-94AD-EE99-BEF7-60C8FCE2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07B569-FF02-BDAB-F4F1-1C96E819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609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75DF74-C4DD-0AAE-85A9-A994A23D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7CCDAB-34DB-B2F0-6C62-C864EC40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F97093-6487-D630-9347-7BA2EDDB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8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E9DFF8-6530-268B-4714-6CA98FD0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06FCA-56AB-954A-73CA-DEC104FD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00F039-4573-9391-CCD1-DE28E54DA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BB6BF8-B190-4FF1-5C36-9C5D9178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F2EEA0-533F-D41C-6928-F8E78474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A9D519-DD58-DD82-10A5-9BCA1C9E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706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A992B-E24A-0164-7B62-43DA94D9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A833C6-9F63-4EED-2CDC-FD23C0431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057EB9-D872-15DC-2E54-31CA838D0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EFC5E4-C932-14F7-1AF9-0DF2F6BD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7EB223-0F3D-3F55-7019-36A4874D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D0EFAB-D0A7-48FB-204C-234CD102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851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xmlns="" id="{CB5DE549-44FA-08F6-2519-FA2A73FF7A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325" y="1905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9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xmlns="" id="{126B0333-341D-49B4-AEB0-3DBF1CE5D6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EF7846-6EA5-4A37-9F74-DA78CC8D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993077-9A2B-4C28-983F-7D1A242C5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08D4EA-1BE6-4F35-A771-5B9D31E75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E68E2-2F1A-4203-909A-D71156C2847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A4A73B-072B-4011-ADD0-9DFF345CC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98CCCE-AD2B-40E8-A7D4-6CF931144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xmlns="" id="{7C53534D-F5F5-64C9-A78A-8659479B912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325" y="1905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xmlns="" id="{FA215323-4A2F-51F9-4B4D-9F59722F356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325" y="1905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5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10" Type="http://schemas.openxmlformats.org/officeDocument/2006/relationships/audio" Target="../media/audio1.wav"/><Relationship Id="rId4" Type="http://schemas.openxmlformats.org/officeDocument/2006/relationships/image" Target="../media/image32.png"/><Relationship Id="rId9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8.wdp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18" Type="http://schemas.openxmlformats.org/officeDocument/2006/relationships/image" Target="../media/image63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54.png"/><Relationship Id="rId15" Type="http://schemas.openxmlformats.org/officeDocument/2006/relationships/image" Target="../media/image60.png"/><Relationship Id="rId10" Type="http://schemas.openxmlformats.org/officeDocument/2006/relationships/image" Target="../media/image57.png"/><Relationship Id="rId19" Type="http://schemas.openxmlformats.org/officeDocument/2006/relationships/image" Target="../media/image64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microsoft.com/office/2007/relationships/hdphoto" Target="../media/hdphoto9.wdp"/><Relationship Id="rId18" Type="http://schemas.openxmlformats.org/officeDocument/2006/relationships/image" Target="../media/image59.png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62.png"/><Relationship Id="rId7" Type="http://schemas.microsoft.com/office/2007/relationships/hdphoto" Target="../media/hdphoto13.wdp"/><Relationship Id="rId12" Type="http://schemas.openxmlformats.org/officeDocument/2006/relationships/image" Target="../media/image54.png"/><Relationship Id="rId17" Type="http://schemas.microsoft.com/office/2007/relationships/hdphoto" Target="../media/hdphoto12.wdp"/><Relationship Id="rId2" Type="http://schemas.openxmlformats.org/officeDocument/2006/relationships/audio" Target="../media/media3.mp3"/><Relationship Id="rId16" Type="http://schemas.openxmlformats.org/officeDocument/2006/relationships/image" Target="../media/image58.png"/><Relationship Id="rId20" Type="http://schemas.openxmlformats.org/officeDocument/2006/relationships/image" Target="../media/image61.png"/><Relationship Id="rId1" Type="http://schemas.microsoft.com/office/2007/relationships/media" Target="../media/media3.mp3"/><Relationship Id="rId6" Type="http://schemas.openxmlformats.org/officeDocument/2006/relationships/image" Target="../media/image66.png"/><Relationship Id="rId11" Type="http://schemas.openxmlformats.org/officeDocument/2006/relationships/image" Target="../media/image53.png"/><Relationship Id="rId5" Type="http://schemas.openxmlformats.org/officeDocument/2006/relationships/image" Target="../media/image65.png"/><Relationship Id="rId15" Type="http://schemas.microsoft.com/office/2007/relationships/hdphoto" Target="../media/hdphoto11.wdp"/><Relationship Id="rId10" Type="http://schemas.openxmlformats.org/officeDocument/2006/relationships/image" Target="../media/image56.png"/><Relationship Id="rId19" Type="http://schemas.openxmlformats.org/officeDocument/2006/relationships/image" Target="../media/image60.png"/><Relationship Id="rId4" Type="http://schemas.openxmlformats.org/officeDocument/2006/relationships/image" Target="../media/image52.png"/><Relationship Id="rId9" Type="http://schemas.microsoft.com/office/2007/relationships/hdphoto" Target="../media/hdphoto10.wdp"/><Relationship Id="rId14" Type="http://schemas.openxmlformats.org/officeDocument/2006/relationships/image" Target="../media/image57.png"/><Relationship Id="rId2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microsoft.com/office/2007/relationships/hdphoto" Target="../media/hdphoto11.wdp"/><Relationship Id="rId3" Type="http://schemas.openxmlformats.org/officeDocument/2006/relationships/image" Target="../media/image32.png"/><Relationship Id="rId7" Type="http://schemas.microsoft.com/office/2007/relationships/hdphoto" Target="../media/hdphoto10.wdp"/><Relationship Id="rId12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png"/><Relationship Id="rId11" Type="http://schemas.microsoft.com/office/2007/relationships/hdphoto" Target="../media/hdphoto9.wdp"/><Relationship Id="rId5" Type="http://schemas.microsoft.com/office/2007/relationships/hdphoto" Target="../media/hdphoto13.wdp"/><Relationship Id="rId10" Type="http://schemas.openxmlformats.org/officeDocument/2006/relationships/image" Target="../media/image54.png"/><Relationship Id="rId4" Type="http://schemas.openxmlformats.org/officeDocument/2006/relationships/image" Target="../media/image66.png"/><Relationship Id="rId9" Type="http://schemas.openxmlformats.org/officeDocument/2006/relationships/image" Target="../media/image53.png"/><Relationship Id="rId1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microsoft.com/office/2007/relationships/hdphoto" Target="../media/hdphoto13.wdp"/><Relationship Id="rId18" Type="http://schemas.openxmlformats.org/officeDocument/2006/relationships/image" Target="../media/image54.png"/><Relationship Id="rId3" Type="http://schemas.openxmlformats.org/officeDocument/2006/relationships/slideLayout" Target="../slideLayouts/slideLayout23.xml"/><Relationship Id="rId21" Type="http://schemas.microsoft.com/office/2007/relationships/hdphoto" Target="../media/hdphoto11.wdp"/><Relationship Id="rId7" Type="http://schemas.openxmlformats.org/officeDocument/2006/relationships/image" Target="../media/image69.png"/><Relationship Id="rId12" Type="http://schemas.openxmlformats.org/officeDocument/2006/relationships/image" Target="../media/image66.png"/><Relationship Id="rId17" Type="http://schemas.openxmlformats.org/officeDocument/2006/relationships/image" Target="../media/image53.png"/><Relationship Id="rId2" Type="http://schemas.openxmlformats.org/officeDocument/2006/relationships/audio" Target="../media/media3.mp3"/><Relationship Id="rId16" Type="http://schemas.openxmlformats.org/officeDocument/2006/relationships/image" Target="../media/image67.png"/><Relationship Id="rId20" Type="http://schemas.openxmlformats.org/officeDocument/2006/relationships/image" Target="../media/image57.png"/><Relationship Id="rId1" Type="http://schemas.microsoft.com/office/2007/relationships/media" Target="../media/media3.mp3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32.png"/><Relationship Id="rId15" Type="http://schemas.microsoft.com/office/2007/relationships/hdphoto" Target="../media/hdphoto10.wdp"/><Relationship Id="rId10" Type="http://schemas.openxmlformats.org/officeDocument/2006/relationships/image" Target="../media/image72.png"/><Relationship Id="rId19" Type="http://schemas.microsoft.com/office/2007/relationships/hdphoto" Target="../media/hdphoto9.wdp"/><Relationship Id="rId4" Type="http://schemas.openxmlformats.org/officeDocument/2006/relationships/audio" Target="../media/audio1.wav"/><Relationship Id="rId9" Type="http://schemas.openxmlformats.org/officeDocument/2006/relationships/image" Target="../media/image71.png"/><Relationship Id="rId14" Type="http://schemas.openxmlformats.org/officeDocument/2006/relationships/image" Target="../media/image55.png"/><Relationship Id="rId2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png"/><Relationship Id="rId18" Type="http://schemas.microsoft.com/office/2007/relationships/hdphoto" Target="../media/hdphoto5.wdp"/><Relationship Id="rId3" Type="http://schemas.openxmlformats.org/officeDocument/2006/relationships/slideLayout" Target="../slideLayouts/slideLayout18.xml"/><Relationship Id="rId21" Type="http://schemas.microsoft.com/office/2007/relationships/hdphoto" Target="../media/hdphoto6.wdp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microsoft.com/office/2007/relationships/hdphoto" Target="../media/hdphoto4.wdp"/><Relationship Id="rId23" Type="http://schemas.openxmlformats.org/officeDocument/2006/relationships/image" Target="../media/image28.png"/><Relationship Id="rId10" Type="http://schemas.openxmlformats.org/officeDocument/2006/relationships/image" Target="../media/image20.png"/><Relationship Id="rId19" Type="http://schemas.openxmlformats.org/officeDocument/2006/relationships/image" Target="../media/image25.png"/><Relationship Id="rId4" Type="http://schemas.openxmlformats.org/officeDocument/2006/relationships/image" Target="../media/image18.jpeg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F5339C-0605-78CA-EA80-C835C5590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6060" y="3162260"/>
            <a:ext cx="66208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571CF4-7FD2-3706-F176-7174F7420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6534" y="3937974"/>
            <a:ext cx="6090432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C966AB-6EB8-E6BD-89F3-84621A1A87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9834" y="2109541"/>
            <a:ext cx="609043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4D8273F8-DC6D-B618-20FD-919FE7A82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15" y="3110593"/>
            <a:ext cx="4198984" cy="209568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5B74EFC-46A3-2839-662B-282B7209A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54" y="1156239"/>
            <a:ext cx="5980848" cy="4967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20EF9B-96A6-29DC-FB23-D35FD57C47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6073" y="2758946"/>
            <a:ext cx="1140914" cy="158435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2D4959D8-E2A1-7BA0-0FAE-4FCCD495DA80}"/>
              </a:ext>
            </a:extLst>
          </p:cNvPr>
          <p:cNvSpPr/>
          <p:nvPr/>
        </p:nvSpPr>
        <p:spPr>
          <a:xfrm>
            <a:off x="6357755" y="623909"/>
            <a:ext cx="5796973" cy="1560158"/>
          </a:xfrm>
          <a:prstGeom prst="wedgeRoundRectCallout">
            <a:avLst>
              <a:gd name="adj1" fmla="val 18176"/>
              <a:gd name="adj2" fmla="val 76993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Nhìn những bạn khủng long này gai góc thế thôi, nhưng thật ra các bạn ấy đều là khủng long ăn cỏ đấy nhá.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2923EC8-BAAA-1622-7C10-1E1E516A94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092" y="2312093"/>
            <a:ext cx="4198984" cy="25104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404BBE3-B540-8160-07C2-7A449DED78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872749" y="4200459"/>
            <a:ext cx="4856300" cy="25065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D3E7021-91B7-FF7B-1078-096D93D7F5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4811" y="4691485"/>
            <a:ext cx="1965102" cy="20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8D8FBA-A533-D6BF-DEC3-0F3DF031B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F82D659-440B-EC12-9318-308774A43B7E}"/>
              </a:ext>
            </a:extLst>
          </p:cNvPr>
          <p:cNvSpPr/>
          <p:nvPr/>
        </p:nvSpPr>
        <p:spPr>
          <a:xfrm>
            <a:off x="257175" y="228600"/>
            <a:ext cx="11591925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62AA937-CB8F-BE24-88CD-B7C9F902FE0C}"/>
              </a:ext>
            </a:extLst>
          </p:cNvPr>
          <p:cNvGrpSpPr/>
          <p:nvPr/>
        </p:nvGrpSpPr>
        <p:grpSpPr>
          <a:xfrm>
            <a:off x="919158" y="485245"/>
            <a:ext cx="721360" cy="822305"/>
            <a:chOff x="955040" y="413583"/>
            <a:chExt cx="721360" cy="822305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6EC63DE2-C42E-51B7-1E68-B3D2F13D2350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8FEEBBE-D1A7-D37B-CCD7-9E5E6D0EC18F}"/>
                </a:ext>
              </a:extLst>
            </p:cNvPr>
            <p:cNvSpPr txBox="1"/>
            <p:nvPr/>
          </p:nvSpPr>
          <p:spPr>
            <a:xfrm>
              <a:off x="1047115" y="413583"/>
              <a:ext cx="487680" cy="822305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A90E014-C201-CCB2-CA57-1811C8E98158}"/>
              </a:ext>
            </a:extLst>
          </p:cNvPr>
          <p:cNvSpPr txBox="1"/>
          <p:nvPr/>
        </p:nvSpPr>
        <p:spPr>
          <a:xfrm>
            <a:off x="1624643" y="521673"/>
            <a:ext cx="937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còn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thiếu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33AE98-B7DB-9926-E14A-93A6C2F4D4E1}"/>
              </a:ext>
            </a:extLst>
          </p:cNvPr>
          <p:cNvSpPr txBox="1"/>
          <p:nvPr/>
        </p:nvSpPr>
        <p:spPr>
          <a:xfrm>
            <a:off x="552450" y="1876425"/>
            <a:ext cx="614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dãy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chẵn</a:t>
            </a:r>
            <a:endParaRPr lang="en-US" sz="4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2E7922B-395B-F415-91D8-428746355ED7}"/>
              </a:ext>
            </a:extLst>
          </p:cNvPr>
          <p:cNvGrpSpPr/>
          <p:nvPr/>
        </p:nvGrpSpPr>
        <p:grpSpPr>
          <a:xfrm>
            <a:off x="4848906" y="1477056"/>
            <a:ext cx="1285194" cy="1285194"/>
            <a:chOff x="4848906" y="1477056"/>
            <a:chExt cx="1285194" cy="12851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0B26950-067C-96F6-FD50-5EC2E770C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AFB5286-949F-0875-2F16-43D6ECB055C8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116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F09EF13-BF6B-8695-B539-F08C65CA9361}"/>
              </a:ext>
            </a:extLst>
          </p:cNvPr>
          <p:cNvGrpSpPr/>
          <p:nvPr/>
        </p:nvGrpSpPr>
        <p:grpSpPr>
          <a:xfrm>
            <a:off x="6030006" y="1467531"/>
            <a:ext cx="1285194" cy="1285194"/>
            <a:chOff x="4848906" y="1477056"/>
            <a:chExt cx="1285194" cy="12851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8BA7A40-26B3-C5B3-87BE-A0BF56D2A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D668918-BBB8-41BC-C2C2-3B63E4BD35EF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118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A53BCE5-F1E5-3541-ACDA-22D8A706442C}"/>
              </a:ext>
            </a:extLst>
          </p:cNvPr>
          <p:cNvGrpSpPr/>
          <p:nvPr/>
        </p:nvGrpSpPr>
        <p:grpSpPr>
          <a:xfrm>
            <a:off x="7134906" y="1467531"/>
            <a:ext cx="1285194" cy="1285194"/>
            <a:chOff x="4848906" y="1477056"/>
            <a:chExt cx="1285194" cy="128519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C3C8D99B-DA5A-FE36-99A4-5B1DA84B3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4073071-7697-DD29-FAD8-0EDD0E3F4E9D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421BC89-D090-636E-4471-BE2511C14BE1}"/>
              </a:ext>
            </a:extLst>
          </p:cNvPr>
          <p:cNvGrpSpPr/>
          <p:nvPr/>
        </p:nvGrpSpPr>
        <p:grpSpPr>
          <a:xfrm>
            <a:off x="8163606" y="1477056"/>
            <a:ext cx="1285194" cy="1285194"/>
            <a:chOff x="4848906" y="1477056"/>
            <a:chExt cx="1285194" cy="128519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6B796E8-045C-E702-BF24-E56F2A14F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4919A573-7B7E-EDFB-85A0-C2D8664FA787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01543DB-6B62-AB9B-5C88-461C7EDA6058}"/>
              </a:ext>
            </a:extLst>
          </p:cNvPr>
          <p:cNvGrpSpPr/>
          <p:nvPr/>
        </p:nvGrpSpPr>
        <p:grpSpPr>
          <a:xfrm>
            <a:off x="9182781" y="1467531"/>
            <a:ext cx="1285194" cy="1285194"/>
            <a:chOff x="4848906" y="1477056"/>
            <a:chExt cx="1285194" cy="128519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5B65F41D-B456-09E4-8698-E21995F0A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AD576F9-88F4-273F-9939-7E1362AA55EF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1F28D64-017E-42EC-DD1D-B8AF0B75BF8A}"/>
              </a:ext>
            </a:extLst>
          </p:cNvPr>
          <p:cNvGrpSpPr/>
          <p:nvPr/>
        </p:nvGrpSpPr>
        <p:grpSpPr>
          <a:xfrm>
            <a:off x="10221006" y="1419906"/>
            <a:ext cx="1285194" cy="1285194"/>
            <a:chOff x="4848906" y="1477056"/>
            <a:chExt cx="1285194" cy="12851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8A8BD389-6533-E709-6A81-13FF9FEE1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014C6EC-A8B7-6CC9-2A99-D5C080CA9571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126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F6BBD79-AF2D-3F85-CDE7-E883CA715156}"/>
              </a:ext>
            </a:extLst>
          </p:cNvPr>
          <p:cNvSpPr txBox="1"/>
          <p:nvPr/>
        </p:nvSpPr>
        <p:spPr>
          <a:xfrm>
            <a:off x="590550" y="3543300"/>
            <a:ext cx="614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dãy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lẻ</a:t>
            </a:r>
            <a:endParaRPr lang="en-US" sz="40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123BA86-0AFD-15D3-2C80-00A8735C91E9}"/>
              </a:ext>
            </a:extLst>
          </p:cNvPr>
          <p:cNvGrpSpPr/>
          <p:nvPr/>
        </p:nvGrpSpPr>
        <p:grpSpPr>
          <a:xfrm>
            <a:off x="4887006" y="3143931"/>
            <a:ext cx="1285194" cy="1285194"/>
            <a:chOff x="4848906" y="1477056"/>
            <a:chExt cx="1285194" cy="128519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911D8A55-A5C4-D8E9-D5EF-2BF87D344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C342E38-0C56-118B-2D57-24B8A77872A7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117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0ABA8AE-EE9E-F02A-776A-E381F7F064F2}"/>
              </a:ext>
            </a:extLst>
          </p:cNvPr>
          <p:cNvGrpSpPr/>
          <p:nvPr/>
        </p:nvGrpSpPr>
        <p:grpSpPr>
          <a:xfrm>
            <a:off x="6068106" y="3134406"/>
            <a:ext cx="1285194" cy="1285194"/>
            <a:chOff x="4848906" y="1477056"/>
            <a:chExt cx="1285194" cy="128519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4489BACE-36BB-BF94-7456-3CBDBD251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C74170B-3433-4BE1-7DE6-2FACBBD59AC0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119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1F1CCAF0-7EE8-8A8B-08FE-E9503651B6B6}"/>
              </a:ext>
            </a:extLst>
          </p:cNvPr>
          <p:cNvGrpSpPr/>
          <p:nvPr/>
        </p:nvGrpSpPr>
        <p:grpSpPr>
          <a:xfrm>
            <a:off x="7173006" y="3134406"/>
            <a:ext cx="1285194" cy="1285194"/>
            <a:chOff x="4848906" y="1477056"/>
            <a:chExt cx="1285194" cy="128519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5A19AD88-F7EB-6AE5-A9A8-A1F09E2F0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19A06E6-A9CB-FA94-15C0-7D1EDAC8C39D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730BB07-E5C6-775E-112E-97FEA64F9436}"/>
              </a:ext>
            </a:extLst>
          </p:cNvPr>
          <p:cNvGrpSpPr/>
          <p:nvPr/>
        </p:nvGrpSpPr>
        <p:grpSpPr>
          <a:xfrm>
            <a:off x="8201706" y="3143931"/>
            <a:ext cx="1285194" cy="1285194"/>
            <a:chOff x="4848906" y="1477056"/>
            <a:chExt cx="1285194" cy="128519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05B953A4-4D4D-1A34-62A9-FF6AA3126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12942A8-D283-DDA1-FCC9-C524B24BCD70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D3FCF96-D4E3-EB07-C9F8-26A2C507477D}"/>
              </a:ext>
            </a:extLst>
          </p:cNvPr>
          <p:cNvGrpSpPr/>
          <p:nvPr/>
        </p:nvGrpSpPr>
        <p:grpSpPr>
          <a:xfrm>
            <a:off x="9220881" y="3134406"/>
            <a:ext cx="1285194" cy="1285194"/>
            <a:chOff x="4848906" y="1477056"/>
            <a:chExt cx="1285194" cy="128519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E832D2EF-6595-041D-F0D8-D72977CB1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F737907-56B8-AC2C-142C-9D8BE450401B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9CA1FE3D-302D-67FD-FFE6-0931AAC10F5D}"/>
              </a:ext>
            </a:extLst>
          </p:cNvPr>
          <p:cNvGrpSpPr/>
          <p:nvPr/>
        </p:nvGrpSpPr>
        <p:grpSpPr>
          <a:xfrm>
            <a:off x="10259106" y="3086781"/>
            <a:ext cx="1285194" cy="1285194"/>
            <a:chOff x="4848906" y="1477056"/>
            <a:chExt cx="1285194" cy="128519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8D2F304A-4B2F-BB13-49C5-7FDB40702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E2AC79FF-5A05-BCB3-2F95-D16A8C01B8C4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127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FCE1B6DC-5912-0077-75B4-0C569A1EE910}"/>
              </a:ext>
            </a:extLst>
          </p:cNvPr>
          <p:cNvSpPr/>
          <p:nvPr/>
        </p:nvSpPr>
        <p:spPr>
          <a:xfrm>
            <a:off x="7448550" y="2076450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5B5B604F-4CD3-FDDF-851C-B45905724415}"/>
              </a:ext>
            </a:extLst>
          </p:cNvPr>
          <p:cNvSpPr/>
          <p:nvPr/>
        </p:nvSpPr>
        <p:spPr>
          <a:xfrm>
            <a:off x="8458200" y="2095500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9941BA2-47A7-94E3-A6C7-411F750981E6}"/>
              </a:ext>
            </a:extLst>
          </p:cNvPr>
          <p:cNvSpPr/>
          <p:nvPr/>
        </p:nvSpPr>
        <p:spPr>
          <a:xfrm>
            <a:off x="9458325" y="2085975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956B74D-671A-4626-488E-629E55A0ACB9}"/>
              </a:ext>
            </a:extLst>
          </p:cNvPr>
          <p:cNvSpPr/>
          <p:nvPr/>
        </p:nvSpPr>
        <p:spPr>
          <a:xfrm>
            <a:off x="7439025" y="3752850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4CF52381-32D3-741C-0578-46FEFCBDDBC2}"/>
              </a:ext>
            </a:extLst>
          </p:cNvPr>
          <p:cNvSpPr/>
          <p:nvPr/>
        </p:nvSpPr>
        <p:spPr>
          <a:xfrm>
            <a:off x="8524875" y="3752850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4E6D941-CD3C-90D0-32AC-1E67A2C5DCE2}"/>
              </a:ext>
            </a:extLst>
          </p:cNvPr>
          <p:cNvSpPr/>
          <p:nvPr/>
        </p:nvSpPr>
        <p:spPr>
          <a:xfrm>
            <a:off x="9505950" y="3733800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20297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2.22222E-6 L 1.666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12" grpId="0"/>
      <p:bldP spid="34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B4CD07-65E2-4844-5E32-A6EC2EC00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104B340A-3D3B-6077-D7F4-3C290C67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06" y="2153265"/>
            <a:ext cx="3585797" cy="35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C4D279-3B80-114E-1D29-9DFE9870C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336" y="2450861"/>
            <a:ext cx="5834378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2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180F632B-BD9F-1A69-0D5B-41962448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989" y="109426"/>
            <a:ext cx="1608335" cy="20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5DF7A8-3FDC-0F25-D0F7-C153685D7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422" y="1920875"/>
            <a:ext cx="4709207" cy="4772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377EE8-0052-CDC8-1EFC-DEFE75D96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276" y="2193843"/>
            <a:ext cx="5057830" cy="396388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8CBF4228-BDD5-D364-1578-E5EB5207A9D8}"/>
              </a:ext>
            </a:extLst>
          </p:cNvPr>
          <p:cNvSpPr/>
          <p:nvPr/>
        </p:nvSpPr>
        <p:spPr>
          <a:xfrm>
            <a:off x="4535185" y="297656"/>
            <a:ext cx="5531128" cy="1325563"/>
          </a:xfrm>
          <a:prstGeom prst="wedgeRoundRectCallout">
            <a:avLst>
              <a:gd name="adj1" fmla="val 54711"/>
              <a:gd name="adj2" fmla="val -10007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 là khủng long ăn thịt. Hàm răng và móng vuốt sắc nhọn của các bạn ấy thật đáng sợ quá đi thôi.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1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A5E083FC-103A-CC90-48CD-00B3D315D9CD}"/>
              </a:ext>
            </a:extLst>
          </p:cNvPr>
          <p:cNvSpPr/>
          <p:nvPr/>
        </p:nvSpPr>
        <p:spPr>
          <a:xfrm>
            <a:off x="5369201" y="3429001"/>
            <a:ext cx="5436107" cy="1623996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 vừa phát hiện được các quả trứng bị thất lạc. Các bạn hãy giúp mình thu thập số trứng này nhé!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4D0C02-AD1D-ABBB-D4DF-AEF71199246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62577" y="202961"/>
            <a:ext cx="6504996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2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300DC9-A91F-5F43-A354-6F374CC2E76C}"/>
              </a:ext>
            </a:extLst>
          </p:cNvPr>
          <p:cNvSpPr/>
          <p:nvPr/>
        </p:nvSpPr>
        <p:spPr>
          <a:xfrm>
            <a:off x="868680" y="371475"/>
            <a:ext cx="10454640" cy="59817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7CD972B-BED1-FE85-F8FB-BD15BDEBFCF2}"/>
              </a:ext>
            </a:extLst>
          </p:cNvPr>
          <p:cNvGrpSpPr/>
          <p:nvPr/>
        </p:nvGrpSpPr>
        <p:grpSpPr>
          <a:xfrm>
            <a:off x="1442841" y="627818"/>
            <a:ext cx="587224" cy="646331"/>
            <a:chOff x="759165" y="645780"/>
            <a:chExt cx="587224" cy="6463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E2A68941-5076-0FFA-37AF-EA5B042B9CFB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58D9C44-FABD-0105-6CBA-FA9CFDC5B5B1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5E696D-311B-E3E4-B1C0-5DFCF765C168}"/>
              </a:ext>
            </a:extLst>
          </p:cNvPr>
          <p:cNvSpPr txBox="1"/>
          <p:nvPr/>
        </p:nvSpPr>
        <p:spPr>
          <a:xfrm>
            <a:off x="2106265" y="594148"/>
            <a:ext cx="203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4400" b="1">
                <a:solidFill>
                  <a:srgbClr val="FF505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7BAAB0C-EC24-1CB0-3473-54A308B13198}"/>
              </a:ext>
            </a:extLst>
          </p:cNvPr>
          <p:cNvGrpSpPr/>
          <p:nvPr/>
        </p:nvGrpSpPr>
        <p:grpSpPr>
          <a:xfrm>
            <a:off x="1085850" y="1714500"/>
            <a:ext cx="9906000" cy="1200329"/>
            <a:chOff x="1085850" y="1714500"/>
            <a:chExt cx="9906000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E8B0194-DFD3-0A90-BFFB-BA3670D03AAA}"/>
                </a:ext>
              </a:extLst>
            </p:cNvPr>
            <p:cNvSpPr txBox="1"/>
            <p:nvPr/>
          </p:nvSpPr>
          <p:spPr>
            <a:xfrm>
              <a:off x="1085850" y="1714500"/>
              <a:ext cx="990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vi-VN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Biết 116 và 118 là hai số chẵn liên tiếp. Hai số chẵn liên tiếp hơn kém nhau 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vi-VN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đơn vị.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2936AC9E-EC3D-66AE-00EC-FB9BAAA046F3}"/>
                </a:ext>
              </a:extLst>
            </p:cNvPr>
            <p:cNvSpPr/>
            <p:nvPr/>
          </p:nvSpPr>
          <p:spPr>
            <a:xfrm>
              <a:off x="7124700" y="2381250"/>
              <a:ext cx="6762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A4E96C7-BE58-A6AC-B479-A8D45120AAC2}"/>
              </a:ext>
            </a:extLst>
          </p:cNvPr>
          <p:cNvGrpSpPr/>
          <p:nvPr/>
        </p:nvGrpSpPr>
        <p:grpSpPr>
          <a:xfrm>
            <a:off x="1181100" y="3228975"/>
            <a:ext cx="9906000" cy="1200329"/>
            <a:chOff x="1085850" y="1714500"/>
            <a:chExt cx="9906000" cy="1200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463F0B6-8CF8-DBBC-EC25-A4103086A105}"/>
                </a:ext>
              </a:extLst>
            </p:cNvPr>
            <p:cNvSpPr txBox="1"/>
            <p:nvPr/>
          </p:nvSpPr>
          <p:spPr>
            <a:xfrm>
              <a:off x="1085850" y="1714500"/>
              <a:ext cx="990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vi-VN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Biết 117 và 119 là hai số lẻ liên tiếp. Hai só lẻ liên tiếp hơn kém nhau 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en-US" sz="3600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</a:t>
              </a:r>
              <a:r>
                <a:rPr lang="vi-VN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ơn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vị</a:t>
              </a:r>
              <a:r>
                <a:rPr lang="vi-VN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15D38530-27D9-76A7-4C8B-01C6F1763C6A}"/>
                </a:ext>
              </a:extLst>
            </p:cNvPr>
            <p:cNvSpPr/>
            <p:nvPr/>
          </p:nvSpPr>
          <p:spPr>
            <a:xfrm>
              <a:off x="5324475" y="2324100"/>
              <a:ext cx="6762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E4BA593-3A28-EC72-FA45-238C267AC19C}"/>
              </a:ext>
            </a:extLst>
          </p:cNvPr>
          <p:cNvSpPr/>
          <p:nvPr/>
        </p:nvSpPr>
        <p:spPr>
          <a:xfrm>
            <a:off x="7134225" y="2371725"/>
            <a:ext cx="676275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A06DDFD-AA1E-6755-D16F-15F6D3511171}"/>
              </a:ext>
            </a:extLst>
          </p:cNvPr>
          <p:cNvSpPr/>
          <p:nvPr/>
        </p:nvSpPr>
        <p:spPr>
          <a:xfrm>
            <a:off x="5419725" y="3838575"/>
            <a:ext cx="676275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300DC9-A91F-5F43-A354-6F374CC2E76C}"/>
              </a:ext>
            </a:extLst>
          </p:cNvPr>
          <p:cNvSpPr/>
          <p:nvPr/>
        </p:nvSpPr>
        <p:spPr>
          <a:xfrm>
            <a:off x="868680" y="371475"/>
            <a:ext cx="10454640" cy="59817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7CD972B-BED1-FE85-F8FB-BD15BDEBFCF2}"/>
              </a:ext>
            </a:extLst>
          </p:cNvPr>
          <p:cNvGrpSpPr/>
          <p:nvPr/>
        </p:nvGrpSpPr>
        <p:grpSpPr>
          <a:xfrm>
            <a:off x="1442841" y="627818"/>
            <a:ext cx="587224" cy="646331"/>
            <a:chOff x="759165" y="645780"/>
            <a:chExt cx="587224" cy="6463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E2A68941-5076-0FFA-37AF-EA5B042B9CFB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58D9C44-FABD-0105-6CBA-FA9CFDC5B5B1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5E696D-311B-E3E4-B1C0-5DFCF765C168}"/>
              </a:ext>
            </a:extLst>
          </p:cNvPr>
          <p:cNvSpPr txBox="1"/>
          <p:nvPr/>
        </p:nvSpPr>
        <p:spPr>
          <a:xfrm>
            <a:off x="2106265" y="594148"/>
            <a:ext cx="203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4400" b="1">
                <a:solidFill>
                  <a:srgbClr val="FF505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7BAAB0C-EC24-1CB0-3473-54A308B13198}"/>
              </a:ext>
            </a:extLst>
          </p:cNvPr>
          <p:cNvGrpSpPr/>
          <p:nvPr/>
        </p:nvGrpSpPr>
        <p:grpSpPr>
          <a:xfrm>
            <a:off x="1085850" y="1714500"/>
            <a:ext cx="9906000" cy="1200329"/>
            <a:chOff x="1085850" y="1714500"/>
            <a:chExt cx="9906000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E8B0194-DFD3-0A90-BFFB-BA3670D03AAA}"/>
                </a:ext>
              </a:extLst>
            </p:cNvPr>
            <p:cNvSpPr txBox="1"/>
            <p:nvPr/>
          </p:nvSpPr>
          <p:spPr>
            <a:xfrm>
              <a:off x="1085850" y="1714500"/>
              <a:ext cx="990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b) Nêu tiếp các số chẵn để được ba s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ố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chẵn liên tiếp: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2936AC9E-EC3D-66AE-00EC-FB9BAAA046F3}"/>
                </a:ext>
              </a:extLst>
            </p:cNvPr>
            <p:cNvSpPr/>
            <p:nvPr/>
          </p:nvSpPr>
          <p:spPr>
            <a:xfrm>
              <a:off x="2676525" y="2381250"/>
              <a:ext cx="6762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78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349CBDF1-CEC0-D961-8313-A0224DC98FE0}"/>
                </a:ext>
              </a:extLst>
            </p:cNvPr>
            <p:cNvSpPr/>
            <p:nvPr/>
          </p:nvSpPr>
          <p:spPr>
            <a:xfrm>
              <a:off x="3619500" y="2381250"/>
              <a:ext cx="6762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7E446140-A462-8E8F-D14C-74D807BE3185}"/>
                </a:ext>
              </a:extLst>
            </p:cNvPr>
            <p:cNvSpPr/>
            <p:nvPr/>
          </p:nvSpPr>
          <p:spPr>
            <a:xfrm>
              <a:off x="4533900" y="2390775"/>
              <a:ext cx="6762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A4E96C7-BE58-A6AC-B479-A8D45120AAC2}"/>
              </a:ext>
            </a:extLst>
          </p:cNvPr>
          <p:cNvGrpSpPr/>
          <p:nvPr/>
        </p:nvGrpSpPr>
        <p:grpSpPr>
          <a:xfrm>
            <a:off x="1181100" y="3228975"/>
            <a:ext cx="9906000" cy="1162050"/>
            <a:chOff x="1085850" y="1714500"/>
            <a:chExt cx="9906000" cy="11620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463F0B6-8CF8-DBBC-EC25-A4103086A105}"/>
                </a:ext>
              </a:extLst>
            </p:cNvPr>
            <p:cNvSpPr txBox="1"/>
            <p:nvPr/>
          </p:nvSpPr>
          <p:spPr>
            <a:xfrm>
              <a:off x="1085850" y="1714500"/>
              <a:ext cx="990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Nêu tiếp các số lẻ để được ba số lẻ liên tiếp: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15D38530-27D9-76A7-4C8B-01C6F1763C6A}"/>
                </a:ext>
              </a:extLst>
            </p:cNvPr>
            <p:cNvSpPr/>
            <p:nvPr/>
          </p:nvSpPr>
          <p:spPr>
            <a:xfrm>
              <a:off x="1876425" y="2390775"/>
              <a:ext cx="77152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67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4C5D00C7-4489-204B-5692-769EA4C5E03F}"/>
                </a:ext>
              </a:extLst>
            </p:cNvPr>
            <p:cNvSpPr/>
            <p:nvPr/>
          </p:nvSpPr>
          <p:spPr>
            <a:xfrm>
              <a:off x="2933700" y="2390775"/>
              <a:ext cx="7143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64663F73-C554-3466-B9E6-0199068B31B4}"/>
                </a:ext>
              </a:extLst>
            </p:cNvPr>
            <p:cNvSpPr/>
            <p:nvPr/>
          </p:nvSpPr>
          <p:spPr>
            <a:xfrm>
              <a:off x="4010025" y="2381250"/>
              <a:ext cx="723900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649BCF15-12A2-287B-9978-F182701E565F}"/>
              </a:ext>
            </a:extLst>
          </p:cNvPr>
          <p:cNvSpPr/>
          <p:nvPr/>
        </p:nvSpPr>
        <p:spPr>
          <a:xfrm>
            <a:off x="3609975" y="2362200"/>
            <a:ext cx="704850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9E08BF04-1267-D196-E77B-683251649E1E}"/>
              </a:ext>
            </a:extLst>
          </p:cNvPr>
          <p:cNvSpPr/>
          <p:nvPr/>
        </p:nvSpPr>
        <p:spPr>
          <a:xfrm>
            <a:off x="4524375" y="2390775"/>
            <a:ext cx="704850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959388B-CAC3-44D2-A6DB-093D2E5254B3}"/>
              </a:ext>
            </a:extLst>
          </p:cNvPr>
          <p:cNvSpPr/>
          <p:nvPr/>
        </p:nvSpPr>
        <p:spPr>
          <a:xfrm>
            <a:off x="3009900" y="3924300"/>
            <a:ext cx="704850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1C22849-1FA8-2FE2-1EE2-006392344BAD}"/>
              </a:ext>
            </a:extLst>
          </p:cNvPr>
          <p:cNvSpPr/>
          <p:nvPr/>
        </p:nvSpPr>
        <p:spPr>
          <a:xfrm>
            <a:off x="4105274" y="3886200"/>
            <a:ext cx="714375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59146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762"/>
                                  </p:iterate>
                                  <p:childTnLst>
                                    <p:animMotion origin="layout" path="M 0 -2.59259E-6 L 0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17" y="2812082"/>
            <a:ext cx="3556222" cy="355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613578-6F30-8E65-8071-732288C4D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96" y="4548581"/>
            <a:ext cx="2971762" cy="13278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922251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97" y="3494981"/>
            <a:ext cx="748868" cy="1001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449277" y="5131133"/>
            <a:ext cx="697961" cy="9350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1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2CA1EFC-744B-973F-EEC0-4524E2DB87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24099" y="23247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41615 0.0847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07" y="4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3.7037E-6 L 0.44297 -0.0835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148" y="-41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11111E-6 L -0.11107 0.06713 " pathEditMode="relative" rAng="0" ptsTypes="AA">
                                          <p:cBhvr>
                                            <p:cTn id="1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560" y="3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1.85185E-6 L -0.30625 0.14699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7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34063 -0.17708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031" y="-88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4414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300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41615 0.0847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07" y="4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3.7037E-6 L 0.44297 -0.0835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148" y="-41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11111E-6 L -0.11107 0.06713 " pathEditMode="relative" rAng="0" ptsTypes="AA">
                                          <p:cBhvr>
                                            <p:cTn id="1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560" y="3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1.85185E-6 L -0.30625 0.14699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7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34063 -0.17708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031" y="-88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4414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300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BA8619-02B0-2E71-7253-275E24094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5980746-4C1C-F86C-764A-D06E87C3A4B0}"/>
              </a:ext>
            </a:extLst>
          </p:cNvPr>
          <p:cNvGrpSpPr/>
          <p:nvPr/>
        </p:nvGrpSpPr>
        <p:grpSpPr>
          <a:xfrm>
            <a:off x="2548997" y="3247493"/>
            <a:ext cx="3940108" cy="2786961"/>
            <a:chOff x="5219696" y="3774370"/>
            <a:chExt cx="2971762" cy="21020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6613578-6F30-8E65-8071-732288C4D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696" y="4548581"/>
              <a:ext cx="2971762" cy="132780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EDD966FD-7B79-5FE5-9C23-622C6C081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935616">
              <a:off x="5965798" y="3774370"/>
              <a:ext cx="773641" cy="103344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4835C25-EF3F-97DB-7E55-584A3856B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950" y="3829442"/>
              <a:ext cx="748868" cy="100109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0ACE413-965D-3907-F9F6-AB1002361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79329" y="4356387"/>
              <a:ext cx="699488" cy="9294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65E5A46-03EE-6DBD-9997-807F08829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30670">
              <a:off x="5840048" y="4353570"/>
              <a:ext cx="697961" cy="93508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4C7CE091-5B06-6844-3FD1-F551A8E5E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23141" y="4468599"/>
              <a:ext cx="598366" cy="817245"/>
            </a:xfrm>
            <a:prstGeom prst="rect">
              <a:avLst/>
            </a:prstGeom>
          </p:spPr>
        </p:pic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8436B73-B3C5-4188-78CC-5FEB1DF5A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91" y="2608825"/>
            <a:ext cx="3717524" cy="37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A7D901A3-EDEB-E10A-F1AA-B6F64D8251BB}"/>
              </a:ext>
            </a:extLst>
          </p:cNvPr>
          <p:cNvSpPr/>
          <p:nvPr/>
        </p:nvSpPr>
        <p:spPr>
          <a:xfrm>
            <a:off x="5057776" y="823546"/>
            <a:ext cx="5258076" cy="1601501"/>
          </a:xfrm>
          <a:prstGeom prst="wedgeRoundRectCallout">
            <a:avLst>
              <a:gd name="adj1" fmla="val 13401"/>
              <a:gd name="adj2" fmla="val 62337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300DC9-A91F-5F43-A354-6F374CC2E76C}"/>
              </a:ext>
            </a:extLst>
          </p:cNvPr>
          <p:cNvSpPr/>
          <p:nvPr/>
        </p:nvSpPr>
        <p:spPr>
          <a:xfrm>
            <a:off x="485775" y="371475"/>
            <a:ext cx="11544300" cy="59817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7CD972B-BED1-FE85-F8FB-BD15BDEBFCF2}"/>
              </a:ext>
            </a:extLst>
          </p:cNvPr>
          <p:cNvGrpSpPr/>
          <p:nvPr/>
        </p:nvGrpSpPr>
        <p:grpSpPr>
          <a:xfrm>
            <a:off x="890391" y="618293"/>
            <a:ext cx="587224" cy="646331"/>
            <a:chOff x="759165" y="645780"/>
            <a:chExt cx="587224" cy="6463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E2A68941-5076-0FFA-37AF-EA5B042B9CFB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58D9C44-FABD-0105-6CBA-FA9CFDC5B5B1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F173A64-90A3-BE64-8D3A-0F41B96591A7}"/>
              </a:ext>
            </a:extLst>
          </p:cNvPr>
          <p:cNvGrpSpPr/>
          <p:nvPr/>
        </p:nvGrpSpPr>
        <p:grpSpPr>
          <a:xfrm>
            <a:off x="1724024" y="594148"/>
            <a:ext cx="9991725" cy="1446550"/>
            <a:chOff x="1724024" y="594148"/>
            <a:chExt cx="9991725" cy="14465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A5E696D-311B-E3E4-B1C0-5DFCF765C168}"/>
                </a:ext>
              </a:extLst>
            </p:cNvPr>
            <p:cNvSpPr txBox="1"/>
            <p:nvPr/>
          </p:nvSpPr>
          <p:spPr>
            <a:xfrm>
              <a:off x="1724024" y="594148"/>
              <a:ext cx="999172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pPr lvl="0"/>
              <a:r>
                <a:rPr lang="en-US" dirty="0" err="1">
                  <a:solidFill>
                    <a:srgbClr val="002060"/>
                  </a:solidFill>
                </a:rPr>
                <a:t>Từ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hai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trong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ba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thẻ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số</a:t>
              </a:r>
              <a:r>
                <a:rPr lang="en-US" dirty="0">
                  <a:solidFill>
                    <a:srgbClr val="002060"/>
                  </a:solidFill>
                </a:rPr>
                <a:t>     ,    ,     </a:t>
              </a:r>
              <a:r>
                <a:rPr lang="en-US" dirty="0" err="1">
                  <a:solidFill>
                    <a:srgbClr val="002060"/>
                  </a:solidFill>
                </a:rPr>
                <a:t>hãy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lập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tất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cả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các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số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chẵn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và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các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số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lẻ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có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hai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chữ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số</a:t>
              </a:r>
              <a:r>
                <a:rPr lang="en-US" dirty="0">
                  <a:solidFill>
                    <a:srgbClr val="002060"/>
                  </a:solidFill>
                </a:rPr>
                <a:t>.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BD412968-8E6C-1F38-6E40-1E946EBE6ADE}"/>
                </a:ext>
              </a:extLst>
            </p:cNvPr>
            <p:cNvSpPr/>
            <p:nvPr/>
          </p:nvSpPr>
          <p:spPr>
            <a:xfrm>
              <a:off x="6972300" y="714375"/>
              <a:ext cx="466725" cy="5334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7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CB85B9A2-F643-E8B4-A9EF-DC77C814A84F}"/>
                </a:ext>
              </a:extLst>
            </p:cNvPr>
            <p:cNvSpPr/>
            <p:nvPr/>
          </p:nvSpPr>
          <p:spPr>
            <a:xfrm>
              <a:off x="7648575" y="704850"/>
              <a:ext cx="466725" cy="5334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4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EBC8C5F6-B770-C226-FF4E-552B7C94F65B}"/>
                </a:ext>
              </a:extLst>
            </p:cNvPr>
            <p:cNvSpPr/>
            <p:nvPr/>
          </p:nvSpPr>
          <p:spPr>
            <a:xfrm>
              <a:off x="8324850" y="723900"/>
              <a:ext cx="466725" cy="5334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5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2712E9A-C583-63E2-9774-EC28C1149448}"/>
              </a:ext>
            </a:extLst>
          </p:cNvPr>
          <p:cNvSpPr txBox="1"/>
          <p:nvPr/>
        </p:nvSpPr>
        <p:spPr>
          <a:xfrm>
            <a:off x="523875" y="2581275"/>
            <a:ext cx="3486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 err="1">
                <a:solidFill>
                  <a:srgbClr val="FF0000"/>
                </a:solidFill>
              </a:rPr>
              <a:t>Số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chẵn</a:t>
            </a:r>
            <a:r>
              <a:rPr lang="en-US" sz="5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ADF077C-87A2-2763-83EF-3A00B3CE4E62}"/>
              </a:ext>
            </a:extLst>
          </p:cNvPr>
          <p:cNvSpPr/>
          <p:nvPr/>
        </p:nvSpPr>
        <p:spPr>
          <a:xfrm>
            <a:off x="4229100" y="259079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7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9598454D-2AF5-AD77-B933-0E870B4C2BA0}"/>
              </a:ext>
            </a:extLst>
          </p:cNvPr>
          <p:cNvSpPr/>
          <p:nvPr/>
        </p:nvSpPr>
        <p:spPr>
          <a:xfrm>
            <a:off x="5000625" y="260032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7AB065B-511D-7958-70B8-47A12726806B}"/>
              </a:ext>
            </a:extLst>
          </p:cNvPr>
          <p:cNvSpPr/>
          <p:nvPr/>
        </p:nvSpPr>
        <p:spPr>
          <a:xfrm>
            <a:off x="6477000" y="260984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C4D298BD-6989-6158-4421-0FF97817C588}"/>
              </a:ext>
            </a:extLst>
          </p:cNvPr>
          <p:cNvSpPr/>
          <p:nvPr/>
        </p:nvSpPr>
        <p:spPr>
          <a:xfrm>
            <a:off x="7248525" y="261937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F75314C-EA4B-3127-93AC-0F64FC671A41}"/>
              </a:ext>
            </a:extLst>
          </p:cNvPr>
          <p:cNvSpPr txBox="1"/>
          <p:nvPr/>
        </p:nvSpPr>
        <p:spPr>
          <a:xfrm>
            <a:off x="676275" y="4067175"/>
            <a:ext cx="3448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 err="1">
                <a:solidFill>
                  <a:srgbClr val="FF0000"/>
                </a:solidFill>
              </a:rPr>
              <a:t>Số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lẻ</a:t>
            </a:r>
            <a:r>
              <a:rPr lang="en-US" sz="5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4B9DB08E-8D7F-7407-E9D2-EEB5D352E598}"/>
              </a:ext>
            </a:extLst>
          </p:cNvPr>
          <p:cNvSpPr/>
          <p:nvPr/>
        </p:nvSpPr>
        <p:spPr>
          <a:xfrm>
            <a:off x="3314700" y="410527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86D4EE3D-C9FE-FE9A-9F7E-F4AD0919B848}"/>
              </a:ext>
            </a:extLst>
          </p:cNvPr>
          <p:cNvSpPr/>
          <p:nvPr/>
        </p:nvSpPr>
        <p:spPr>
          <a:xfrm>
            <a:off x="4086225" y="411479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DE7D046F-6117-9F56-05BD-4DCB58DD7319}"/>
              </a:ext>
            </a:extLst>
          </p:cNvPr>
          <p:cNvSpPr/>
          <p:nvPr/>
        </p:nvSpPr>
        <p:spPr>
          <a:xfrm>
            <a:off x="5562600" y="412432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20C3B67-0113-E8B6-9025-5647C40E1B32}"/>
              </a:ext>
            </a:extLst>
          </p:cNvPr>
          <p:cNvSpPr/>
          <p:nvPr/>
        </p:nvSpPr>
        <p:spPr>
          <a:xfrm>
            <a:off x="6334125" y="413384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80431E3-A8D5-1FD7-0C58-47ACFE5651E2}"/>
              </a:ext>
            </a:extLst>
          </p:cNvPr>
          <p:cNvSpPr/>
          <p:nvPr/>
        </p:nvSpPr>
        <p:spPr>
          <a:xfrm>
            <a:off x="7610475" y="410527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52565578-7F40-F5C3-D4EE-9C9EF7BC8F20}"/>
              </a:ext>
            </a:extLst>
          </p:cNvPr>
          <p:cNvSpPr/>
          <p:nvPr/>
        </p:nvSpPr>
        <p:spPr>
          <a:xfrm>
            <a:off x="8382000" y="411479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CD389C62-9C00-2FF1-2A31-9C52205F36E1}"/>
              </a:ext>
            </a:extLst>
          </p:cNvPr>
          <p:cNvSpPr/>
          <p:nvPr/>
        </p:nvSpPr>
        <p:spPr>
          <a:xfrm>
            <a:off x="9705975" y="407669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C9677369-FC80-54B1-EA9D-0401E4CC56A4}"/>
              </a:ext>
            </a:extLst>
          </p:cNvPr>
          <p:cNvSpPr/>
          <p:nvPr/>
        </p:nvSpPr>
        <p:spPr>
          <a:xfrm>
            <a:off x="10477500" y="408622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659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F29446-3CCB-8B36-ECED-CA9DE0C55BAC}"/>
              </a:ext>
            </a:extLst>
          </p:cNvPr>
          <p:cNvSpPr txBox="1"/>
          <p:nvPr/>
        </p:nvSpPr>
        <p:spPr>
          <a:xfrm>
            <a:off x="3968410" y="880968"/>
            <a:ext cx="3808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B25D55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841B1A"/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BA8619-02B0-2E71-7253-275E24094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8436B73-B3C5-4188-78CC-5FEB1DF5A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59" y="2422705"/>
            <a:ext cx="3717524" cy="37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0FDD56B-37E7-1FC2-044F-A70598D34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74" y="2836047"/>
            <a:ext cx="1301612" cy="17340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49ACF3F-C1EF-DF20-FBCF-FB396B162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42" y="2801322"/>
            <a:ext cx="1514192" cy="18463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39509D0-9B98-5643-C26E-A4449E0204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09" y="4374762"/>
            <a:ext cx="1514192" cy="20652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B356DB3-3660-9250-778A-7A44DD50F6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34" y="4733385"/>
            <a:ext cx="2225233" cy="17984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7FD6C9E-3F36-A6C8-DBD4-2731C2468E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64" y="3963698"/>
            <a:ext cx="1226926" cy="16689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752F641-D508-116B-71A3-27B3529722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39" y="4453857"/>
            <a:ext cx="3940108" cy="17604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2A47B11-28D9-91F6-D005-8180A646A8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3056458" y="3427370"/>
            <a:ext cx="1025731" cy="13701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53FBE9C-55D2-7A4C-4F46-8BBD61B8C64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94" y="3500387"/>
            <a:ext cx="992886" cy="13272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CDD82FD-E582-75DD-3FBE-E7EEB311988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04737" y="4199037"/>
            <a:ext cx="927416" cy="1232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44CC00F-C6F9-B45F-54EA-7539610A95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2889732" y="4195302"/>
            <a:ext cx="925391" cy="1239787"/>
          </a:xfrm>
          <a:prstGeom prst="rect">
            <a:avLst/>
          </a:prstGeom>
        </p:spPr>
      </p:pic>
      <p:pic>
        <p:nvPicPr>
          <p:cNvPr id="4096" name="Picture 4095">
            <a:extLst>
              <a:ext uri="{FF2B5EF4-FFF2-40B4-BE49-F238E27FC236}">
                <a16:creationId xmlns:a16="http://schemas.microsoft.com/office/drawing/2014/main" xmlns="" id="{E006C69B-AB72-3677-0B33-104B5C6C8F2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8335" y="4347813"/>
            <a:ext cx="793343" cy="1083543"/>
          </a:xfrm>
          <a:prstGeom prst="rect">
            <a:avLst/>
          </a:prstGeom>
        </p:spPr>
      </p:pic>
      <p:pic>
        <p:nvPicPr>
          <p:cNvPr id="409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xmlns="" id="{5C55DFCE-86AF-658F-6C1C-FB7ECC180B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143451" y="-1043525"/>
            <a:ext cx="487363" cy="487363"/>
          </a:xfrm>
          <a:prstGeom prst="rect">
            <a:avLst/>
          </a:prstGeom>
        </p:spPr>
      </p:pic>
      <p:sp>
        <p:nvSpPr>
          <p:cNvPr id="4106" name="Speech Bubble: Rectangle with Corners Rounded 4105">
            <a:extLst>
              <a:ext uri="{FF2B5EF4-FFF2-40B4-BE49-F238E27FC236}">
                <a16:creationId xmlns:a16="http://schemas.microsoft.com/office/drawing/2014/main" xmlns="" id="{1F73252D-B011-A503-E268-245319191D9A}"/>
              </a:ext>
            </a:extLst>
          </p:cNvPr>
          <p:cNvSpPr/>
          <p:nvPr/>
        </p:nvSpPr>
        <p:spPr>
          <a:xfrm>
            <a:off x="6412388" y="585880"/>
            <a:ext cx="4916395" cy="1601501"/>
          </a:xfrm>
          <a:prstGeom prst="wedgeRoundRectCallout">
            <a:avLst>
              <a:gd name="adj1" fmla="val 13401"/>
              <a:gd name="adj2" fmla="val 62337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Ồ quao, các bạn khủng long nhí thật đáng yêu làm sao!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6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414" fill="hold"/>
                                        <p:tgtEl>
                                          <p:spTgt spid="40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"/>
                </p:tgtEl>
              </p:cMediaNode>
            </p:audio>
          </p:childTnLst>
        </p:cTn>
      </p:par>
    </p:tnLst>
    <p:bldLst>
      <p:bldP spid="41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76B70B-0554-E5E1-AB6F-958696813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94EF60-364E-4641-96E9-E2BFAE710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3B346ED-1531-4256-8927-C33CAB34AD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5" t="27222" r="31944" b="27361"/>
          <a:stretch/>
        </p:blipFill>
        <p:spPr>
          <a:xfrm>
            <a:off x="4542248" y="5007782"/>
            <a:ext cx="1482435" cy="18644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C8545D5-CD16-4886-A73F-81E5EE1CCE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 t="27639" r="35695" b="28611"/>
          <a:stretch/>
        </p:blipFill>
        <p:spPr>
          <a:xfrm rot="6172196">
            <a:off x="5762416" y="4310691"/>
            <a:ext cx="1214988" cy="17575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11CF2A9-59FD-4698-9747-08BC7CD18E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3" t="26944" r="30139" b="25220"/>
          <a:stretch/>
        </p:blipFill>
        <p:spPr>
          <a:xfrm rot="1009226">
            <a:off x="6561060" y="4721610"/>
            <a:ext cx="1210780" cy="15001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E649A16-4734-4FB1-A1E1-5B5E7C8612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0" t="22247" r="26782" b="26350"/>
          <a:stretch/>
        </p:blipFill>
        <p:spPr>
          <a:xfrm rot="4982430">
            <a:off x="5887278" y="5128304"/>
            <a:ext cx="1769438" cy="21376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978C5AC-1BE0-4A5F-A665-6A931A8074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9" t="27361" r="27778" b="26944"/>
          <a:stretch/>
        </p:blipFill>
        <p:spPr>
          <a:xfrm>
            <a:off x="3425271" y="5007782"/>
            <a:ext cx="1543499" cy="1675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9446C4-5DCF-45BC-9F51-6A49368380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09" y="-863947"/>
            <a:ext cx="8121934" cy="5414623"/>
          </a:xfrm>
          <a:prstGeom prst="rect">
            <a:avLst/>
          </a:prstGeom>
        </p:spPr>
      </p:pic>
      <p:pic>
        <p:nvPicPr>
          <p:cNvPr id="10" name="Picture 2" descr="Dinosaur Tyrannosaurus Cartoon - Free image on Pixabay - Pixabay">
            <a:extLst>
              <a:ext uri="{FF2B5EF4-FFF2-40B4-BE49-F238E27FC236}">
                <a16:creationId xmlns:a16="http://schemas.microsoft.com/office/drawing/2014/main" xmlns="" id="{5558611A-7040-45E5-8836-637108E1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12" y="3481197"/>
            <a:ext cx="4307038" cy="337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hủng long phim Hoạt hình miễn phí tiền bản Quyền Hoạ - Phim hoạt hình con  khủng long nhỏ png tải về - Miễn phí trong suốt Nghệ Thuật png Tải về.">
            <a:extLst>
              <a:ext uri="{FF2B5EF4-FFF2-40B4-BE49-F238E27FC236}">
                <a16:creationId xmlns:a16="http://schemas.microsoft.com/office/drawing/2014/main" xmlns="" id="{2A43D63B-EE9A-4F90-AB81-8FE1FB42C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79" b="95179" l="1778" r="99889">
                        <a14:foregroundMark x1="1778" y1="64643" x2="15444" y2="76964"/>
                        <a14:foregroundMark x1="29444" y1="91607" x2="30444" y2="95357"/>
                        <a14:foregroundMark x1="53889" y1="89107" x2="58667" y2="95357"/>
                        <a14:foregroundMark x1="78556" y1="9643" x2="87111" y2="29643"/>
                        <a14:foregroundMark x1="77667" y1="2857" x2="93778" y2="36250"/>
                        <a14:foregroundMark x1="91000" y1="21964" x2="99889" y2="35536"/>
                        <a14:foregroundMark x1="87333" y1="17143" x2="90222" y2="22321"/>
                        <a14:foregroundMark x1="78778" y1="21429" x2="82889" y2="25536"/>
                        <a14:foregroundMark x1="81333" y1="17143" x2="82778" y2="22321"/>
                        <a14:foregroundMark x1="86111" y1="14464" x2="89000" y2="19107"/>
                        <a14:foregroundMark x1="88222" y1="15000" x2="89222" y2="17143"/>
                        <a14:foregroundMark x1="88222" y1="14107" x2="89778" y2="17500"/>
                        <a14:foregroundMark x1="77889" y1="35536" x2="79444" y2="39107"/>
                        <a14:foregroundMark x1="80667" y1="42500" x2="81333" y2="43929"/>
                        <a14:foregroundMark x1="32000" y1="49464" x2="31333" y2="51786"/>
                        <a14:foregroundMark x1="27889" y1="65179" x2="27000" y2="65536"/>
                        <a14:foregroundMark x1="22222" y1="65893" x2="54556" y2="54643"/>
                        <a14:foregroundMark x1="55000" y1="59107" x2="55111" y2="73393"/>
                        <a14:foregroundMark x1="82222" y1="29286" x2="83778" y2="2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" y="4191611"/>
            <a:ext cx="4114512" cy="25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D8F687-62A8-EC57-D1E0-480B5B078F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3897" y="1092608"/>
            <a:ext cx="5608806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96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Tổng hợp hơn 57 về hình khu rừng - Du học Akina">
            <a:extLst>
              <a:ext uri="{FF2B5EF4-FFF2-40B4-BE49-F238E27FC236}">
                <a16:creationId xmlns:a16="http://schemas.microsoft.com/office/drawing/2014/main" xmlns="" id="{8ECA3D2A-0C65-4F88-BF55-CD62B072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inosaur Tyrannosaurus Cartoon - Free image on Pixabay - Pixabay">
            <a:extLst>
              <a:ext uri="{FF2B5EF4-FFF2-40B4-BE49-F238E27FC236}">
                <a16:creationId xmlns:a16="http://schemas.microsoft.com/office/drawing/2014/main" xmlns="" id="{BE141CBA-654E-44FC-AD1D-D9D8B1F15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66" y="1494796"/>
            <a:ext cx="4307038" cy="337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hủng long phim Hoạt hình miễn phí tiền bản Quyền Hoạ - Phim hoạt hình con  khủng long nhỏ png tải về - Miễn phí trong suốt Nghệ Thuật png Tải về.">
            <a:extLst>
              <a:ext uri="{FF2B5EF4-FFF2-40B4-BE49-F238E27FC236}">
                <a16:creationId xmlns:a16="http://schemas.microsoft.com/office/drawing/2014/main" xmlns="" id="{CF485AAF-D9CB-4FC2-804A-BFD81BBD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79" b="95179" l="1778" r="99889">
                        <a14:foregroundMark x1="1778" y1="64643" x2="15444" y2="76964"/>
                        <a14:foregroundMark x1="29444" y1="91607" x2="30444" y2="95357"/>
                        <a14:foregroundMark x1="53889" y1="89107" x2="58667" y2="95357"/>
                        <a14:foregroundMark x1="78556" y1="9643" x2="87111" y2="29643"/>
                        <a14:foregroundMark x1="77667" y1="2857" x2="93778" y2="36250"/>
                        <a14:foregroundMark x1="91000" y1="21964" x2="99889" y2="35536"/>
                        <a14:foregroundMark x1="87333" y1="17143" x2="90222" y2="22321"/>
                        <a14:foregroundMark x1="78778" y1="21429" x2="82889" y2="25536"/>
                        <a14:foregroundMark x1="81333" y1="17143" x2="82778" y2="22321"/>
                        <a14:foregroundMark x1="86111" y1="14464" x2="89000" y2="19107"/>
                        <a14:foregroundMark x1="88222" y1="15000" x2="89222" y2="17143"/>
                        <a14:foregroundMark x1="88222" y1="14107" x2="89778" y2="17500"/>
                        <a14:foregroundMark x1="77889" y1="35536" x2="79444" y2="39107"/>
                        <a14:foregroundMark x1="80667" y1="42500" x2="81333" y2="43929"/>
                        <a14:foregroundMark x1="32000" y1="49464" x2="31333" y2="51786"/>
                        <a14:foregroundMark x1="27889" y1="65179" x2="27000" y2="65536"/>
                        <a14:foregroundMark x1="22222" y1="65893" x2="54556" y2="54643"/>
                        <a14:foregroundMark x1="55000" y1="59107" x2="55111" y2="73393"/>
                        <a14:foregroundMark x1="82222" y1="29286" x2="83778" y2="2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54" y="2254802"/>
            <a:ext cx="4114512" cy="25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2F9862E-5776-414B-B935-3855FFCEE65D}"/>
              </a:ext>
            </a:extLst>
          </p:cNvPr>
          <p:cNvGrpSpPr/>
          <p:nvPr/>
        </p:nvGrpSpPr>
        <p:grpSpPr>
          <a:xfrm>
            <a:off x="286993" y="5226292"/>
            <a:ext cx="1935760" cy="1602289"/>
            <a:chOff x="3957817" y="4611274"/>
            <a:chExt cx="2209791" cy="18291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2A56754-2255-4342-A6FC-3C09F2D46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0" t="22247" r="26782" b="26350"/>
            <a:stretch/>
          </p:blipFill>
          <p:spPr>
            <a:xfrm rot="4982430">
              <a:off x="4148156" y="4420935"/>
              <a:ext cx="1829113" cy="2209791"/>
            </a:xfrm>
            <a:prstGeom prst="rect">
              <a:avLst/>
            </a:prstGeom>
          </p:spPr>
        </p:pic>
        <p:sp>
          <p:nvSpPr>
            <p:cNvPr id="20" name="Sun 19">
              <a:extLst>
                <a:ext uri="{FF2B5EF4-FFF2-40B4-BE49-F238E27FC236}">
                  <a16:creationId xmlns:a16="http://schemas.microsoft.com/office/drawing/2014/main" xmlns="" id="{EF6DE2DF-877C-402D-B2FE-34179F4203F0}"/>
                </a:ext>
              </a:extLst>
            </p:cNvPr>
            <p:cNvSpPr/>
            <p:nvPr/>
          </p:nvSpPr>
          <p:spPr>
            <a:xfrm>
              <a:off x="4261869" y="4976885"/>
              <a:ext cx="1226265" cy="1059801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1DA1FD0-1170-482F-B748-C4C031AC0610}"/>
              </a:ext>
            </a:extLst>
          </p:cNvPr>
          <p:cNvGrpSpPr/>
          <p:nvPr/>
        </p:nvGrpSpPr>
        <p:grpSpPr>
          <a:xfrm>
            <a:off x="4670283" y="3851647"/>
            <a:ext cx="1435210" cy="1435210"/>
            <a:chOff x="9807722" y="3429000"/>
            <a:chExt cx="1435210" cy="1435210"/>
          </a:xfrm>
        </p:grpSpPr>
        <p:pic>
          <p:nvPicPr>
            <p:cNvPr id="1032" name="Picture 8" descr="Egg Shoot v3.0 – Game bắn trứng khủng long hay miễn phí cho Android">
              <a:extLst>
                <a:ext uri="{FF2B5EF4-FFF2-40B4-BE49-F238E27FC236}">
                  <a16:creationId xmlns:a16="http://schemas.microsoft.com/office/drawing/2014/main" xmlns="" id="{51829AF7-6636-4A91-9C72-2DB44FA7C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7722" y="3429000"/>
              <a:ext cx="1435210" cy="1435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Sun 26">
              <a:extLst>
                <a:ext uri="{FF2B5EF4-FFF2-40B4-BE49-F238E27FC236}">
                  <a16:creationId xmlns:a16="http://schemas.microsoft.com/office/drawing/2014/main" xmlns="" id="{9C526F36-6685-439B-A033-58539A894F87}"/>
                </a:ext>
              </a:extLst>
            </p:cNvPr>
            <p:cNvSpPr/>
            <p:nvPr/>
          </p:nvSpPr>
          <p:spPr>
            <a:xfrm>
              <a:off x="9954240" y="3632403"/>
              <a:ext cx="1226265" cy="1059801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44C9016-F24A-4013-83E8-8346B2188018}"/>
              </a:ext>
            </a:extLst>
          </p:cNvPr>
          <p:cNvGrpSpPr/>
          <p:nvPr/>
        </p:nvGrpSpPr>
        <p:grpSpPr>
          <a:xfrm>
            <a:off x="7489081" y="4762208"/>
            <a:ext cx="1418823" cy="1757908"/>
            <a:chOff x="7709416" y="4133616"/>
            <a:chExt cx="1418823" cy="17579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D1BE698-F6C8-46DF-A11B-6DCB5C56E7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3" t="26944" r="30139" b="25220"/>
            <a:stretch/>
          </p:blipFill>
          <p:spPr>
            <a:xfrm rot="1009226">
              <a:off x="7709416" y="4133616"/>
              <a:ext cx="1418823" cy="1757908"/>
            </a:xfrm>
            <a:prstGeom prst="rect">
              <a:avLst/>
            </a:prstGeom>
          </p:spPr>
        </p:pic>
        <p:sp>
          <p:nvSpPr>
            <p:cNvPr id="29" name="Sun 28">
              <a:extLst>
                <a:ext uri="{FF2B5EF4-FFF2-40B4-BE49-F238E27FC236}">
                  <a16:creationId xmlns:a16="http://schemas.microsoft.com/office/drawing/2014/main" xmlns="" id="{8BC716F9-F5F4-465E-95DB-B761D40B7A5A}"/>
                </a:ext>
              </a:extLst>
            </p:cNvPr>
            <p:cNvSpPr/>
            <p:nvPr/>
          </p:nvSpPr>
          <p:spPr>
            <a:xfrm>
              <a:off x="7736938" y="4554053"/>
              <a:ext cx="1226265" cy="1059801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059A8DA-3D01-4138-B43B-56823DC211BF}"/>
              </a:ext>
            </a:extLst>
          </p:cNvPr>
          <p:cNvGrpSpPr/>
          <p:nvPr/>
        </p:nvGrpSpPr>
        <p:grpSpPr>
          <a:xfrm>
            <a:off x="3790871" y="5129363"/>
            <a:ext cx="1568401" cy="1568401"/>
            <a:chOff x="6011780" y="3534873"/>
            <a:chExt cx="1568401" cy="1568401"/>
          </a:xfrm>
        </p:grpSpPr>
        <p:pic>
          <p:nvPicPr>
            <p:cNvPr id="1030" name="Picture 6" descr="Hình ảnh Trứng Khủng Long PNG, Vector, PSD, và biểu tượng để tải về miễn  phí | pngtree">
              <a:extLst>
                <a:ext uri="{FF2B5EF4-FFF2-40B4-BE49-F238E27FC236}">
                  <a16:creationId xmlns:a16="http://schemas.microsoft.com/office/drawing/2014/main" xmlns="" id="{E937B8AD-EAD5-4724-AE95-335397780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67" b="95556" l="10000" r="90000">
                          <a14:foregroundMark x1="55278" y1="8056" x2="68889" y2="8611"/>
                          <a14:foregroundMark x1="41389" y1="90000" x2="55833" y2="93333"/>
                          <a14:foregroundMark x1="45833" y1="48889" x2="45833" y2="48889"/>
                          <a14:foregroundMark x1="59722" y1="4167" x2="64444" y2="5000"/>
                          <a14:foregroundMark x1="46111" y1="93889" x2="55833" y2="9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780" y="3534873"/>
              <a:ext cx="1568401" cy="1568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Sun 29">
              <a:extLst>
                <a:ext uri="{FF2B5EF4-FFF2-40B4-BE49-F238E27FC236}">
                  <a16:creationId xmlns:a16="http://schemas.microsoft.com/office/drawing/2014/main" xmlns="" id="{DC7EBE78-C90C-49B2-B5B3-FDAC68455F2A}"/>
                </a:ext>
              </a:extLst>
            </p:cNvPr>
            <p:cNvSpPr/>
            <p:nvPr/>
          </p:nvSpPr>
          <p:spPr>
            <a:xfrm>
              <a:off x="6196729" y="3837938"/>
              <a:ext cx="1226265" cy="1059801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EE593EC-44CA-4B7A-AE48-607E188E1453}"/>
              </a:ext>
            </a:extLst>
          </p:cNvPr>
          <p:cNvGrpSpPr/>
          <p:nvPr/>
        </p:nvGrpSpPr>
        <p:grpSpPr>
          <a:xfrm>
            <a:off x="2561710" y="5083953"/>
            <a:ext cx="1366330" cy="1483573"/>
            <a:chOff x="6224090" y="5083954"/>
            <a:chExt cx="1366330" cy="14835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0787F64-9CC0-4F12-8E4D-87EC1F670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9" t="27361" r="27778" b="26944"/>
            <a:stretch/>
          </p:blipFill>
          <p:spPr>
            <a:xfrm>
              <a:off x="6224090" y="5083954"/>
              <a:ext cx="1366330" cy="1483573"/>
            </a:xfrm>
            <a:prstGeom prst="rect">
              <a:avLst/>
            </a:prstGeom>
          </p:spPr>
        </p:pic>
        <p:sp>
          <p:nvSpPr>
            <p:cNvPr id="31" name="Sun 30">
              <a:extLst>
                <a:ext uri="{FF2B5EF4-FFF2-40B4-BE49-F238E27FC236}">
                  <a16:creationId xmlns:a16="http://schemas.microsoft.com/office/drawing/2014/main" xmlns="" id="{76AD8191-3797-440A-9411-F472AE2F863A}"/>
                </a:ext>
              </a:extLst>
            </p:cNvPr>
            <p:cNvSpPr/>
            <p:nvPr/>
          </p:nvSpPr>
          <p:spPr>
            <a:xfrm>
              <a:off x="6233506" y="5387019"/>
              <a:ext cx="1226265" cy="1059801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01D5CAF-5DAA-4E06-BE54-B12F47DE0357}"/>
              </a:ext>
            </a:extLst>
          </p:cNvPr>
          <p:cNvGrpSpPr/>
          <p:nvPr/>
        </p:nvGrpSpPr>
        <p:grpSpPr>
          <a:xfrm>
            <a:off x="9140008" y="5039210"/>
            <a:ext cx="1068294" cy="1281953"/>
            <a:chOff x="9140008" y="5039210"/>
            <a:chExt cx="1335428" cy="1602514"/>
          </a:xfrm>
        </p:grpSpPr>
        <p:pic>
          <p:nvPicPr>
            <p:cNvPr id="1034" name="Picture 10" descr="Màu trứng khủng long png | PNGEgg">
              <a:extLst>
                <a:ext uri="{FF2B5EF4-FFF2-40B4-BE49-F238E27FC236}">
                  <a16:creationId xmlns:a16="http://schemas.microsoft.com/office/drawing/2014/main" xmlns="" id="{372D857E-62E0-475E-9C37-B0D0F3ABB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130" b="97130" l="556" r="99667">
                          <a14:foregroundMark x1="41667" y1="5926" x2="61556" y2="15648"/>
                          <a14:foregroundMark x1="61556" y1="15648" x2="85333" y2="44259"/>
                          <a14:foregroundMark x1="85333" y1="44259" x2="88333" y2="53981"/>
                          <a14:foregroundMark x1="51889" y1="4630" x2="73889" y2="24537"/>
                          <a14:foregroundMark x1="73889" y1="24537" x2="89889" y2="52685"/>
                          <a14:foregroundMark x1="89889" y1="52685" x2="90778" y2="57037"/>
                          <a14:foregroundMark x1="93111" y1="39537" x2="93111" y2="61204"/>
                          <a14:foregroundMark x1="93111" y1="61204" x2="93111" y2="61204"/>
                          <a14:foregroundMark x1="30667" y1="18611" x2="21556" y2="49167"/>
                          <a14:foregroundMark x1="21556" y1="49167" x2="22778" y2="83611"/>
                          <a14:foregroundMark x1="22778" y1="83611" x2="26222" y2="84815"/>
                          <a14:foregroundMark x1="7556" y1="42593" x2="9667" y2="80648"/>
                          <a14:foregroundMark x1="55333" y1="16574" x2="59222" y2="59259"/>
                          <a14:foregroundMark x1="48222" y1="2407" x2="53000" y2="2222"/>
                          <a14:foregroundMark x1="556" y1="52685" x2="5444" y2="78426"/>
                          <a14:foregroundMark x1="18889" y1="82222" x2="56889" y2="93148"/>
                          <a14:foregroundMark x1="8667" y1="46759" x2="24889" y2="81759"/>
                          <a14:foregroundMark x1="24889" y1="81759" x2="24889" y2="81759"/>
                          <a14:foregroundMark x1="46111" y1="21667" x2="84444" y2="77778"/>
                          <a14:foregroundMark x1="40111" y1="97222" x2="57667" y2="96204"/>
                          <a14:foregroundMark x1="96556" y1="45648" x2="99667" y2="62963"/>
                          <a14:foregroundMark x1="50889" y1="78704" x2="51444" y2="95556"/>
                          <a14:foregroundMark x1="29667" y1="82870" x2="40111" y2="93981"/>
                          <a14:foregroundMark x1="13889" y1="41574" x2="20444" y2="592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0008" y="5039210"/>
              <a:ext cx="1335428" cy="1602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Sun 31">
              <a:extLst>
                <a:ext uri="{FF2B5EF4-FFF2-40B4-BE49-F238E27FC236}">
                  <a16:creationId xmlns:a16="http://schemas.microsoft.com/office/drawing/2014/main" xmlns="" id="{8F598B61-26B0-4A61-86DD-DD3FF0C04DD6}"/>
                </a:ext>
              </a:extLst>
            </p:cNvPr>
            <p:cNvSpPr/>
            <p:nvPr/>
          </p:nvSpPr>
          <p:spPr>
            <a:xfrm>
              <a:off x="9208352" y="5387019"/>
              <a:ext cx="1226265" cy="1059801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570CF4-0222-47C0-8C94-22AB987A712B}"/>
              </a:ext>
            </a:extLst>
          </p:cNvPr>
          <p:cNvGrpSpPr/>
          <p:nvPr/>
        </p:nvGrpSpPr>
        <p:grpSpPr>
          <a:xfrm>
            <a:off x="6335217" y="3369326"/>
            <a:ext cx="1482435" cy="1864448"/>
            <a:chOff x="2457089" y="4777276"/>
            <a:chExt cx="1482435" cy="186444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8FB52582-585E-4665-9860-0086F22EB7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45" t="27222" r="31944" b="27361"/>
            <a:stretch/>
          </p:blipFill>
          <p:spPr>
            <a:xfrm>
              <a:off x="2457089" y="4777276"/>
              <a:ext cx="1482435" cy="1864448"/>
            </a:xfrm>
            <a:prstGeom prst="rect">
              <a:avLst/>
            </a:prstGeom>
          </p:spPr>
        </p:pic>
        <p:sp>
          <p:nvSpPr>
            <p:cNvPr id="34" name="Sun 33">
              <a:extLst>
                <a:ext uri="{FF2B5EF4-FFF2-40B4-BE49-F238E27FC236}">
                  <a16:creationId xmlns:a16="http://schemas.microsoft.com/office/drawing/2014/main" xmlns="" id="{F45A6235-0300-436C-8CFE-F38CBF380FC4}"/>
                </a:ext>
              </a:extLst>
            </p:cNvPr>
            <p:cNvSpPr/>
            <p:nvPr/>
          </p:nvSpPr>
          <p:spPr>
            <a:xfrm>
              <a:off x="2540475" y="5228285"/>
              <a:ext cx="1226265" cy="1059801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4BD193A-D192-41A5-A5E9-F80C4B075AE3}"/>
              </a:ext>
            </a:extLst>
          </p:cNvPr>
          <p:cNvGrpSpPr/>
          <p:nvPr/>
        </p:nvGrpSpPr>
        <p:grpSpPr>
          <a:xfrm>
            <a:off x="5996604" y="5214823"/>
            <a:ext cx="1240610" cy="1538985"/>
            <a:chOff x="1512094" y="3440062"/>
            <a:chExt cx="1578523" cy="1958168"/>
          </a:xfrm>
        </p:grpSpPr>
        <p:pic>
          <p:nvPicPr>
            <p:cNvPr id="43" name="Picture 42">
              <a:hlinkClick r:id="" action="ppaction://noaction"/>
              <a:extLst>
                <a:ext uri="{FF2B5EF4-FFF2-40B4-BE49-F238E27FC236}">
                  <a16:creationId xmlns:a16="http://schemas.microsoft.com/office/drawing/2014/main" xmlns="" id="{7F8A56AD-E41C-45F5-B7D8-E91C9C361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4815" b="47963" l="73800" r="93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60" t="24666" r="8480" b="53556"/>
            <a:stretch/>
          </p:blipFill>
          <p:spPr>
            <a:xfrm rot="845761">
              <a:off x="1512094" y="3440062"/>
              <a:ext cx="1578523" cy="1958168"/>
            </a:xfrm>
            <a:prstGeom prst="rect">
              <a:avLst/>
            </a:prstGeom>
          </p:spPr>
        </p:pic>
        <p:sp>
          <p:nvSpPr>
            <p:cNvPr id="44" name="Sun 43">
              <a:extLst>
                <a:ext uri="{FF2B5EF4-FFF2-40B4-BE49-F238E27FC236}">
                  <a16:creationId xmlns:a16="http://schemas.microsoft.com/office/drawing/2014/main" xmlns="" id="{8C69E395-019B-4942-B744-D77E06E84A72}"/>
                </a:ext>
              </a:extLst>
            </p:cNvPr>
            <p:cNvSpPr/>
            <p:nvPr/>
          </p:nvSpPr>
          <p:spPr>
            <a:xfrm>
              <a:off x="1760483" y="3952769"/>
              <a:ext cx="1226265" cy="1059801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1946B20-A4FC-499E-83B1-52A0AB9260C4}"/>
              </a:ext>
            </a:extLst>
          </p:cNvPr>
          <p:cNvGrpSpPr/>
          <p:nvPr/>
        </p:nvGrpSpPr>
        <p:grpSpPr>
          <a:xfrm>
            <a:off x="7865904" y="3410610"/>
            <a:ext cx="1118197" cy="1406764"/>
            <a:chOff x="5743583" y="2058186"/>
            <a:chExt cx="1118197" cy="1406764"/>
          </a:xfrm>
        </p:grpSpPr>
        <p:pic>
          <p:nvPicPr>
            <p:cNvPr id="48" name="Picture 47">
              <a:hlinkClick r:id="" action="ppaction://noaction"/>
              <a:extLst>
                <a:ext uri="{FF2B5EF4-FFF2-40B4-BE49-F238E27FC236}">
                  <a16:creationId xmlns:a16="http://schemas.microsoft.com/office/drawing/2014/main" xmlns="" id="{921E2740-87C2-4704-A2BF-C9990608EE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4167" b="45370" l="50000" r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99" t="24167" r="29901" b="54167"/>
            <a:stretch/>
          </p:blipFill>
          <p:spPr>
            <a:xfrm rot="1127673">
              <a:off x="5743583" y="2058186"/>
              <a:ext cx="1118197" cy="1406764"/>
            </a:xfrm>
            <a:prstGeom prst="rect">
              <a:avLst/>
            </a:prstGeom>
          </p:spPr>
        </p:pic>
        <p:sp>
          <p:nvSpPr>
            <p:cNvPr id="50" name="Sun 49">
              <a:extLst>
                <a:ext uri="{FF2B5EF4-FFF2-40B4-BE49-F238E27FC236}">
                  <a16:creationId xmlns:a16="http://schemas.microsoft.com/office/drawing/2014/main" xmlns="" id="{B6118EEE-42EF-401D-B043-5622BA2BFB39}"/>
                </a:ext>
              </a:extLst>
            </p:cNvPr>
            <p:cNvSpPr/>
            <p:nvPr/>
          </p:nvSpPr>
          <p:spPr>
            <a:xfrm>
              <a:off x="5768181" y="2348772"/>
              <a:ext cx="951895" cy="909657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FEEF36F-5CFC-4770-BCDC-81570AEB2F95}"/>
              </a:ext>
            </a:extLst>
          </p:cNvPr>
          <p:cNvGrpSpPr/>
          <p:nvPr/>
        </p:nvGrpSpPr>
        <p:grpSpPr>
          <a:xfrm>
            <a:off x="10610768" y="4887920"/>
            <a:ext cx="1252121" cy="1532596"/>
            <a:chOff x="6954120" y="1006512"/>
            <a:chExt cx="1252121" cy="1532596"/>
          </a:xfrm>
        </p:grpSpPr>
        <p:pic>
          <p:nvPicPr>
            <p:cNvPr id="46" name="Picture 45">
              <a:hlinkClick r:id="" action="ppaction://noaction"/>
              <a:extLst>
                <a:ext uri="{FF2B5EF4-FFF2-40B4-BE49-F238E27FC236}">
                  <a16:creationId xmlns:a16="http://schemas.microsoft.com/office/drawing/2014/main" xmlns="" id="{6506A788-F178-4441-8F6F-9930C36DB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8704" b="90000" l="514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81" t="49333" r="11119" b="16667"/>
            <a:stretch/>
          </p:blipFill>
          <p:spPr>
            <a:xfrm>
              <a:off x="6954120" y="1006512"/>
              <a:ext cx="1252121" cy="1532596"/>
            </a:xfrm>
            <a:prstGeom prst="rect">
              <a:avLst/>
            </a:prstGeom>
          </p:spPr>
        </p:pic>
        <p:sp>
          <p:nvSpPr>
            <p:cNvPr id="51" name="Sun 50">
              <a:extLst>
                <a:ext uri="{FF2B5EF4-FFF2-40B4-BE49-F238E27FC236}">
                  <a16:creationId xmlns:a16="http://schemas.microsoft.com/office/drawing/2014/main" xmlns="" id="{17C22FAD-2DA2-4096-B90E-6F3568928334}"/>
                </a:ext>
              </a:extLst>
            </p:cNvPr>
            <p:cNvSpPr/>
            <p:nvPr/>
          </p:nvSpPr>
          <p:spPr>
            <a:xfrm>
              <a:off x="7076435" y="1405449"/>
              <a:ext cx="951895" cy="909657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xmlns="" id="{5FA7EE89-9E09-4CBD-B9AF-313AB64A822B}"/>
              </a:ext>
            </a:extLst>
          </p:cNvPr>
          <p:cNvSpPr/>
          <p:nvPr/>
        </p:nvSpPr>
        <p:spPr>
          <a:xfrm>
            <a:off x="446065" y="862038"/>
            <a:ext cx="2115645" cy="1558977"/>
          </a:xfrm>
          <a:prstGeom prst="cloudCallout">
            <a:avLst>
              <a:gd name="adj1" fmla="val 52855"/>
              <a:gd name="adj2" fmla="val 55769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 chẵn</a:t>
            </a:r>
          </a:p>
        </p:txBody>
      </p:sp>
      <p:sp>
        <p:nvSpPr>
          <p:cNvPr id="55" name="Thought Bubble: Cloud 54">
            <a:extLst>
              <a:ext uri="{FF2B5EF4-FFF2-40B4-BE49-F238E27FC236}">
                <a16:creationId xmlns:a16="http://schemas.microsoft.com/office/drawing/2014/main" xmlns="" id="{D2C906CF-C676-4D0D-8623-694E8794BCE3}"/>
              </a:ext>
            </a:extLst>
          </p:cNvPr>
          <p:cNvSpPr/>
          <p:nvPr/>
        </p:nvSpPr>
        <p:spPr>
          <a:xfrm>
            <a:off x="9890266" y="82550"/>
            <a:ext cx="2115645" cy="1558977"/>
          </a:xfrm>
          <a:prstGeom prst="cloudCallout">
            <a:avLst>
              <a:gd name="adj1" fmla="val -32878"/>
              <a:gd name="adj2" fmla="val 90384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 lẻ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FAA925A-B892-450F-B7D8-60A0971013F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253">
            <a:off x="3274014" y="-1108030"/>
            <a:ext cx="5599167" cy="373277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6835A86-C9BF-4020-B316-5ED71B54CEF6}"/>
              </a:ext>
            </a:extLst>
          </p:cNvPr>
          <p:cNvSpPr txBox="1"/>
          <p:nvPr/>
        </p:nvSpPr>
        <p:spPr>
          <a:xfrm>
            <a:off x="4072590" y="273071"/>
            <a:ext cx="3866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Game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tìm trứng KHỦNG LONG</a:t>
            </a:r>
          </a:p>
        </p:txBody>
      </p:sp>
      <p:pic>
        <p:nvPicPr>
          <p:cNvPr id="3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47635AE-4770-463F-ABC3-E7C8714F4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156488" y="557238"/>
            <a:ext cx="609600" cy="609600"/>
          </a:xfrm>
          <a:prstGeom prst="rect">
            <a:avLst/>
          </a:prstGeom>
        </p:spPr>
      </p:pic>
      <p:pic>
        <p:nvPicPr>
          <p:cNvPr id="41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8DF8982-44EE-471C-BEAA-95E664CDB0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820359" y="-222250"/>
            <a:ext cx="609600" cy="609600"/>
          </a:xfrm>
          <a:prstGeom prst="rect">
            <a:avLst/>
          </a:prstGeom>
        </p:spPr>
      </p:pic>
      <p:pic>
        <p:nvPicPr>
          <p:cNvPr id="42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C39E2AF-3E53-4955-AE52-17A11A7213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691507" y="-831850"/>
            <a:ext cx="609600" cy="609600"/>
          </a:xfrm>
          <a:prstGeom prst="rect">
            <a:avLst/>
          </a:prstGeom>
        </p:spPr>
      </p:pic>
      <p:pic>
        <p:nvPicPr>
          <p:cNvPr id="45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C97DA460-9E29-4B22-961F-17D002263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19373" y="-1237729"/>
            <a:ext cx="609600" cy="609600"/>
          </a:xfrm>
          <a:prstGeom prst="rect">
            <a:avLst/>
          </a:prstGeom>
        </p:spPr>
      </p:pic>
      <p:pic>
        <p:nvPicPr>
          <p:cNvPr id="47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EE038BA-3C75-42DF-857E-EB1CD8EC24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498407" y="-1528819"/>
            <a:ext cx="609600" cy="609600"/>
          </a:xfrm>
          <a:prstGeom prst="rect">
            <a:avLst/>
          </a:prstGeom>
        </p:spPr>
      </p:pic>
      <p:pic>
        <p:nvPicPr>
          <p:cNvPr id="49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CEC34D4-819C-4306-8B0D-3BA2AA9704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025514" y="-1528819"/>
            <a:ext cx="609600" cy="609600"/>
          </a:xfrm>
          <a:prstGeom prst="rect">
            <a:avLst/>
          </a:prstGeom>
        </p:spPr>
      </p:pic>
      <p:pic>
        <p:nvPicPr>
          <p:cNvPr id="52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2631DCE2-EAA9-4106-92C7-9780176454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231594" y="-1528819"/>
            <a:ext cx="609600" cy="609600"/>
          </a:xfrm>
          <a:prstGeom prst="rect">
            <a:avLst/>
          </a:prstGeom>
        </p:spPr>
      </p:pic>
      <p:pic>
        <p:nvPicPr>
          <p:cNvPr id="53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A6B0503-9F42-4E50-9FE4-AED3400873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232241" y="-1528819"/>
            <a:ext cx="609600" cy="609600"/>
          </a:xfrm>
          <a:prstGeom prst="rect">
            <a:avLst/>
          </a:prstGeom>
        </p:spPr>
      </p:pic>
      <p:pic>
        <p:nvPicPr>
          <p:cNvPr id="54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517388E-FC1F-4E08-86AC-250A8DE9C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110584" y="-1586281"/>
            <a:ext cx="609600" cy="609600"/>
          </a:xfrm>
          <a:prstGeom prst="rect">
            <a:avLst/>
          </a:prstGeom>
        </p:spPr>
      </p:pic>
      <p:pic>
        <p:nvPicPr>
          <p:cNvPr id="56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5D8FE3A-D366-4638-A7D8-3EED439F8D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977908" y="-1458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14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39076 0.0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37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35326 0.092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460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4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3919 -0.078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391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4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71575 -0.020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94" y="-104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4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54948 -0.152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4" y="-76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44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4245 -0.381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-1907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4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4681 -0.2233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-111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44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01171 -0.179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898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44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83894 -0.2201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40" y="-1101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44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24909 -0.0664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648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344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8FBC2F-327E-7624-3B49-F18E2492E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475" y="1826466"/>
            <a:ext cx="588315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B303D75-D4CC-9274-2ECE-31CA9BE1B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6" b="15004"/>
          <a:stretch/>
        </p:blipFill>
        <p:spPr bwMode="auto">
          <a:xfrm>
            <a:off x="-1183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CCC07C-068D-05F1-EC5C-2D1A1FAB6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0091" y="1320940"/>
            <a:ext cx="5288939" cy="4130232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AE7983A1-D750-64A6-F954-5E0278C6F68D}"/>
              </a:ext>
            </a:extLst>
          </p:cNvPr>
          <p:cNvSpPr/>
          <p:nvPr/>
        </p:nvSpPr>
        <p:spPr>
          <a:xfrm>
            <a:off x="6314828" y="1538857"/>
            <a:ext cx="4742673" cy="1445401"/>
          </a:xfrm>
          <a:prstGeom prst="wedgeRoundRectCallout">
            <a:avLst>
              <a:gd name="adj1" fmla="val -57494"/>
              <a:gd name="adj2" fmla="val 19519"/>
              <a:gd name="adj3" fmla="val 16667"/>
            </a:avLst>
          </a:prstGeom>
          <a:solidFill>
            <a:srgbClr val="FFFFFF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cùng mình ngược dòng thời gian để ngắm nhìn thế giới khủng long nhé!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Tieng-lam-phep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662E437B-5582-213B-3A76-2DEBF65137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6165" y="-8027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1776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1776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4" grpId="0" animBg="1"/>
          <p:bldP spid="4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8D8FBA-A533-D6BF-DEC3-0F3DF031B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7E0394-A1EF-4E55-3D82-1F6F8D533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58" y="2522051"/>
            <a:ext cx="2553406" cy="354583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A831FA16-4D48-53A7-B30D-39CC88DE8507}"/>
              </a:ext>
            </a:extLst>
          </p:cNvPr>
          <p:cNvSpPr/>
          <p:nvPr/>
        </p:nvSpPr>
        <p:spPr>
          <a:xfrm>
            <a:off x="5610693" y="1983599"/>
            <a:ext cx="4742673" cy="1445401"/>
          </a:xfrm>
          <a:prstGeom prst="wedgeRoundRectCallout">
            <a:avLst>
              <a:gd name="adj1" fmla="val -57494"/>
              <a:gd name="adj2" fmla="val 19519"/>
              <a:gd name="adj3" fmla="val 16667"/>
            </a:avLst>
          </a:prstGeom>
          <a:solidFill>
            <a:srgbClr val="CCFFFF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Tuyệt quá! Mình đã đến được thế giới khủng long rồi.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55E8A757-F52B-2BC2-E504-44F50CEB41B2}"/>
              </a:ext>
            </a:extLst>
          </p:cNvPr>
          <p:cNvSpPr/>
          <p:nvPr/>
        </p:nvSpPr>
        <p:spPr>
          <a:xfrm>
            <a:off x="5652122" y="1574800"/>
            <a:ext cx="5808358" cy="2257573"/>
          </a:xfrm>
          <a:prstGeom prst="wedgeRoundRectCallout">
            <a:avLst>
              <a:gd name="adj1" fmla="val -57494"/>
              <a:gd name="adj2" fmla="val 19519"/>
              <a:gd name="adj3" fmla="val 16667"/>
            </a:avLst>
          </a:prstGeom>
          <a:solidFill>
            <a:srgbClr val="CCFFFF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8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8D8FBA-A533-D6BF-DEC3-0F3DF031B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F82D659-440B-EC12-9318-308774A43B7E}"/>
              </a:ext>
            </a:extLst>
          </p:cNvPr>
          <p:cNvSpPr/>
          <p:nvPr/>
        </p:nvSpPr>
        <p:spPr>
          <a:xfrm>
            <a:off x="257175" y="228600"/>
            <a:ext cx="11591925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62AA937-CB8F-BE24-88CD-B7C9F902FE0C}"/>
              </a:ext>
            </a:extLst>
          </p:cNvPr>
          <p:cNvGrpSpPr/>
          <p:nvPr/>
        </p:nvGrpSpPr>
        <p:grpSpPr>
          <a:xfrm>
            <a:off x="919158" y="485245"/>
            <a:ext cx="721360" cy="822305"/>
            <a:chOff x="955040" y="413583"/>
            <a:chExt cx="721360" cy="822305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6EC63DE2-C42E-51B7-1E68-B3D2F13D2350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8FEEBBE-D1A7-D37B-CCD7-9E5E6D0EC18F}"/>
                </a:ext>
              </a:extLst>
            </p:cNvPr>
            <p:cNvSpPr txBox="1"/>
            <p:nvPr/>
          </p:nvSpPr>
          <p:spPr>
            <a:xfrm>
              <a:off x="1047115" y="413583"/>
              <a:ext cx="487680" cy="822305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A90E014-C201-CCB2-CA57-1811C8E98158}"/>
              </a:ext>
            </a:extLst>
          </p:cNvPr>
          <p:cNvSpPr txBox="1"/>
          <p:nvPr/>
        </p:nvSpPr>
        <p:spPr>
          <a:xfrm>
            <a:off x="1624643" y="521673"/>
            <a:ext cx="937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nếu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xmlns="" id="{94E4D180-5753-0978-2ADA-FF38CEA3F606}"/>
              </a:ext>
            </a:extLst>
          </p:cNvPr>
          <p:cNvSpPr/>
          <p:nvPr/>
        </p:nvSpPr>
        <p:spPr>
          <a:xfrm>
            <a:off x="6515099" y="3724273"/>
            <a:ext cx="3895725" cy="1409701"/>
          </a:xfrm>
          <a:custGeom>
            <a:avLst/>
            <a:gdLst>
              <a:gd name="connsiteX0" fmla="*/ 0 w 3248025"/>
              <a:gd name="connsiteY0" fmla="*/ 0 h 164267"/>
              <a:gd name="connsiteX1" fmla="*/ 1057275 w 3248025"/>
              <a:gd name="connsiteY1" fmla="*/ 152400 h 164267"/>
              <a:gd name="connsiteX2" fmla="*/ 3248025 w 3248025"/>
              <a:gd name="connsiteY2" fmla="*/ 142875 h 1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8025" h="164267">
                <a:moveTo>
                  <a:pt x="0" y="0"/>
                </a:moveTo>
                <a:cubicBezTo>
                  <a:pt x="257969" y="64294"/>
                  <a:pt x="515938" y="128588"/>
                  <a:pt x="1057275" y="152400"/>
                </a:cubicBezTo>
                <a:cubicBezTo>
                  <a:pt x="1598613" y="176213"/>
                  <a:pt x="2423319" y="159544"/>
                  <a:pt x="3248025" y="142875"/>
                </a:cubicBezTo>
              </a:path>
            </a:pathLst>
          </a:custGeom>
          <a:noFill/>
          <a:ln w="3810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3AFD4EB4-279A-C2FC-6ED4-F29AB9F25DCF}"/>
              </a:ext>
            </a:extLst>
          </p:cNvPr>
          <p:cNvSpPr/>
          <p:nvPr/>
        </p:nvSpPr>
        <p:spPr>
          <a:xfrm>
            <a:off x="4507230" y="2894329"/>
            <a:ext cx="2266949" cy="14001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xmlns="" id="{A3728D1A-A056-71DB-BAA5-AA283DB6745E}"/>
              </a:ext>
            </a:extLst>
          </p:cNvPr>
          <p:cNvSpPr/>
          <p:nvPr/>
        </p:nvSpPr>
        <p:spPr>
          <a:xfrm flipV="1">
            <a:off x="6534150" y="2181224"/>
            <a:ext cx="3860800" cy="1228725"/>
          </a:xfrm>
          <a:custGeom>
            <a:avLst/>
            <a:gdLst>
              <a:gd name="connsiteX0" fmla="*/ 0 w 3248025"/>
              <a:gd name="connsiteY0" fmla="*/ 0 h 164267"/>
              <a:gd name="connsiteX1" fmla="*/ 1057275 w 3248025"/>
              <a:gd name="connsiteY1" fmla="*/ 152400 h 164267"/>
              <a:gd name="connsiteX2" fmla="*/ 3248025 w 3248025"/>
              <a:gd name="connsiteY2" fmla="*/ 142875 h 1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8025" h="164267">
                <a:moveTo>
                  <a:pt x="0" y="0"/>
                </a:moveTo>
                <a:cubicBezTo>
                  <a:pt x="257969" y="64294"/>
                  <a:pt x="515938" y="128588"/>
                  <a:pt x="1057275" y="152400"/>
                </a:cubicBezTo>
                <a:cubicBezTo>
                  <a:pt x="1598613" y="176213"/>
                  <a:pt x="2423319" y="159544"/>
                  <a:pt x="3248025" y="142875"/>
                </a:cubicBezTo>
              </a:path>
            </a:pathLst>
          </a:custGeom>
          <a:noFill/>
          <a:ln w="3810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Connector: Curved 135">
            <a:extLst>
              <a:ext uri="{FF2B5EF4-FFF2-40B4-BE49-F238E27FC236}">
                <a16:creationId xmlns:a16="http://schemas.microsoft.com/office/drawing/2014/main" xmlns="" id="{E4141419-3CFA-431C-B55A-6D7AF8854231}"/>
              </a:ext>
            </a:extLst>
          </p:cNvPr>
          <p:cNvCxnSpPr>
            <a:cxnSpLocks/>
          </p:cNvCxnSpPr>
          <p:nvPr/>
        </p:nvCxnSpPr>
        <p:spPr>
          <a:xfrm>
            <a:off x="8248650" y="2190750"/>
            <a:ext cx="2000885" cy="949325"/>
          </a:xfrm>
          <a:prstGeom prst="curvedConnector3">
            <a:avLst>
              <a:gd name="adj1" fmla="val 50000"/>
            </a:avLst>
          </a:prstGeom>
          <a:ln w="3810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xmlns="" id="{51FAAD8D-C3B5-C2D7-D5FF-CA7DC3A080AD}"/>
              </a:ext>
            </a:extLst>
          </p:cNvPr>
          <p:cNvSpPr/>
          <p:nvPr/>
        </p:nvSpPr>
        <p:spPr>
          <a:xfrm>
            <a:off x="8467725" y="3969903"/>
            <a:ext cx="1800225" cy="1087871"/>
          </a:xfrm>
          <a:custGeom>
            <a:avLst/>
            <a:gdLst>
              <a:gd name="connsiteX0" fmla="*/ 0 w 1752600"/>
              <a:gd name="connsiteY0" fmla="*/ 630671 h 630671"/>
              <a:gd name="connsiteX1" fmla="*/ 981075 w 1752600"/>
              <a:gd name="connsiteY1" fmla="*/ 30596 h 630671"/>
              <a:gd name="connsiteX2" fmla="*/ 1752600 w 1752600"/>
              <a:gd name="connsiteY2" fmla="*/ 87746 h 63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0" h="630671">
                <a:moveTo>
                  <a:pt x="0" y="630671"/>
                </a:moveTo>
                <a:cubicBezTo>
                  <a:pt x="344487" y="375877"/>
                  <a:pt x="688975" y="121083"/>
                  <a:pt x="981075" y="30596"/>
                </a:cubicBezTo>
                <a:cubicBezTo>
                  <a:pt x="1273175" y="-59892"/>
                  <a:pt x="1636713" y="78221"/>
                  <a:pt x="1752600" y="87746"/>
                </a:cubicBezTo>
              </a:path>
            </a:pathLst>
          </a:custGeom>
          <a:noFill/>
          <a:ln w="3810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43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xmlns="" id="{8F532A92-872D-1F74-185C-A92AD79A4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66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89" y="1764573"/>
            <a:ext cx="862886" cy="864327"/>
          </a:xfrm>
          <a:prstGeom prst="rect">
            <a:avLst/>
          </a:prstGeom>
        </p:spPr>
      </p:pic>
      <p:pic>
        <p:nvPicPr>
          <p:cNvPr id="145" name="Picture 144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xmlns="" id="{9672365E-91BB-C689-DE43-1D2586064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8" y="2726599"/>
            <a:ext cx="881903" cy="883376"/>
          </a:xfrm>
          <a:prstGeom prst="rect">
            <a:avLst/>
          </a:prstGeom>
        </p:spPr>
      </p:pic>
      <p:pic>
        <p:nvPicPr>
          <p:cNvPr id="147" name="Picture 146" descr="A yellow flower with a green center&#10;&#10;Description automatically generated">
            <a:extLst>
              <a:ext uri="{FF2B5EF4-FFF2-40B4-BE49-F238E27FC236}">
                <a16:creationId xmlns:a16="http://schemas.microsoft.com/office/drawing/2014/main" xmlns="" id="{4817D599-6FC3-5921-41CA-670101312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89" y="3656754"/>
            <a:ext cx="883941" cy="867622"/>
          </a:xfrm>
          <a:prstGeom prst="rect">
            <a:avLst/>
          </a:prstGeom>
        </p:spPr>
      </p:pic>
      <p:pic>
        <p:nvPicPr>
          <p:cNvPr id="148" name="Picture 147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xmlns="" id="{30113A3A-F70D-2D8D-2304-A01EE8DB36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3" y="4517299"/>
            <a:ext cx="881903" cy="883376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299F420B-E986-3C68-1140-52584980E9E9}"/>
              </a:ext>
            </a:extLst>
          </p:cNvPr>
          <p:cNvSpPr txBox="1"/>
          <p:nvPr/>
        </p:nvSpPr>
        <p:spPr>
          <a:xfrm rot="18956219">
            <a:off x="6419849" y="2390775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4 210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0EAE81FF-B7D8-71B9-1881-E54184766773}"/>
              </a:ext>
            </a:extLst>
          </p:cNvPr>
          <p:cNvSpPr txBox="1"/>
          <p:nvPr/>
        </p:nvSpPr>
        <p:spPr>
          <a:xfrm rot="1955318">
            <a:off x="6724651" y="4429125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2 107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ED193D93-7DC0-54DD-FEE9-1FF71ABDB96D}"/>
              </a:ext>
            </a:extLst>
          </p:cNvPr>
          <p:cNvSpPr txBox="1"/>
          <p:nvPr/>
        </p:nvSpPr>
        <p:spPr>
          <a:xfrm rot="195085">
            <a:off x="9077322" y="1895475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361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162FB8BD-E2C8-1847-CE2E-0E3FF63A0B69}"/>
              </a:ext>
            </a:extLst>
          </p:cNvPr>
          <p:cNvSpPr txBox="1"/>
          <p:nvPr/>
        </p:nvSpPr>
        <p:spPr>
          <a:xfrm rot="1657865">
            <a:off x="8915397" y="2609851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6 408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C9529A19-48F0-3DC2-C5AF-3962E342487C}"/>
              </a:ext>
            </a:extLst>
          </p:cNvPr>
          <p:cNvSpPr txBox="1"/>
          <p:nvPr/>
        </p:nvSpPr>
        <p:spPr>
          <a:xfrm rot="20070339">
            <a:off x="8705847" y="3886201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1 965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58DC59F0-ACD5-5237-218C-28B97A36E062}"/>
              </a:ext>
            </a:extLst>
          </p:cNvPr>
          <p:cNvSpPr txBox="1"/>
          <p:nvPr/>
        </p:nvSpPr>
        <p:spPr>
          <a:xfrm>
            <a:off x="8886822" y="4819651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1 954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96E5577B-CA11-B6DB-A1DC-F69E50C12D9B}"/>
              </a:ext>
            </a:extLst>
          </p:cNvPr>
          <p:cNvSpPr txBox="1"/>
          <p:nvPr/>
        </p:nvSpPr>
        <p:spPr>
          <a:xfrm>
            <a:off x="361950" y="1914525"/>
            <a:ext cx="4467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dirty="0"/>
              <a:t>a) Con </a:t>
            </a:r>
            <a:r>
              <a:rPr lang="en-US" sz="3300" dirty="0" err="1"/>
              <a:t>ong</a:t>
            </a:r>
            <a:r>
              <a:rPr lang="en-US" sz="3300" dirty="0"/>
              <a:t> bay </a:t>
            </a:r>
            <a:r>
              <a:rPr lang="en-US" sz="3300" dirty="0" err="1"/>
              <a:t>theo</a:t>
            </a:r>
            <a:r>
              <a:rPr lang="en-US" sz="3300" dirty="0"/>
              <a:t> </a:t>
            </a:r>
            <a:r>
              <a:rPr lang="en-US" sz="3300" dirty="0" err="1"/>
              <a:t>đường</a:t>
            </a:r>
            <a:r>
              <a:rPr lang="en-US" sz="3300" dirty="0"/>
              <a:t> </a:t>
            </a:r>
            <a:r>
              <a:rPr lang="en-US" sz="3300" dirty="0" err="1"/>
              <a:t>ghi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số</a:t>
            </a:r>
            <a:r>
              <a:rPr lang="en-US" sz="3300" dirty="0"/>
              <a:t> </a:t>
            </a:r>
            <a:r>
              <a:rPr lang="en-US" sz="3300" dirty="0" err="1"/>
              <a:t>chẵn</a:t>
            </a:r>
            <a:r>
              <a:rPr lang="en-US" sz="3300" dirty="0"/>
              <a:t>?</a:t>
            </a:r>
          </a:p>
        </p:txBody>
      </p:sp>
      <p:pic>
        <p:nvPicPr>
          <p:cNvPr id="158" name="Picture 157" descr="A picture containing cartoon, clipart, smiley, emoticon&#10;&#10;Description automatically generated">
            <a:extLst>
              <a:ext uri="{FF2B5EF4-FFF2-40B4-BE49-F238E27FC236}">
                <a16:creationId xmlns:a16="http://schemas.microsoft.com/office/drawing/2014/main" xmlns="" id="{EAAC9544-03D0-3199-76DD-2BB97C8D31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95" y="2707352"/>
            <a:ext cx="1897050" cy="1482377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1B35FA0C-1FD1-E5DC-14CD-85A2A9871953}"/>
              </a:ext>
            </a:extLst>
          </p:cNvPr>
          <p:cNvSpPr txBox="1"/>
          <p:nvPr/>
        </p:nvSpPr>
        <p:spPr>
          <a:xfrm>
            <a:off x="228600" y="3400425"/>
            <a:ext cx="4057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dirty="0"/>
              <a:t>b) Con </a:t>
            </a:r>
            <a:r>
              <a:rPr lang="en-US" sz="3300" dirty="0" err="1"/>
              <a:t>ong</a:t>
            </a:r>
            <a:r>
              <a:rPr lang="en-US" sz="3300" dirty="0"/>
              <a:t> bay </a:t>
            </a:r>
            <a:r>
              <a:rPr lang="en-US" sz="3300" dirty="0" err="1"/>
              <a:t>theo</a:t>
            </a:r>
            <a:r>
              <a:rPr lang="en-US" sz="3300" dirty="0"/>
              <a:t> </a:t>
            </a:r>
            <a:r>
              <a:rPr lang="en-US" sz="3300" dirty="0" err="1"/>
              <a:t>đường</a:t>
            </a:r>
            <a:r>
              <a:rPr lang="en-US" sz="3300" dirty="0"/>
              <a:t> </a:t>
            </a:r>
            <a:r>
              <a:rPr lang="en-US" sz="3300" dirty="0" err="1"/>
              <a:t>ghi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số</a:t>
            </a:r>
            <a:r>
              <a:rPr lang="en-US" sz="3300" dirty="0"/>
              <a:t> </a:t>
            </a:r>
            <a:r>
              <a:rPr lang="en-US" sz="3300" dirty="0" err="1"/>
              <a:t>lẻ</a:t>
            </a:r>
            <a:r>
              <a:rPr lang="en-US" sz="3300" dirty="0"/>
              <a:t>?</a:t>
            </a:r>
          </a:p>
        </p:txBody>
      </p:sp>
      <p:pic>
        <p:nvPicPr>
          <p:cNvPr id="160" name="Picture 159" descr="A picture containing cartoon, clipart, smiley, emoticon&#10;&#10;Description automatically generated">
            <a:extLst>
              <a:ext uri="{FF2B5EF4-FFF2-40B4-BE49-F238E27FC236}">
                <a16:creationId xmlns:a16="http://schemas.microsoft.com/office/drawing/2014/main" xmlns="" id="{BBFDCC7C-7FF1-29E1-89E9-74A6AC863E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2707352"/>
            <a:ext cx="1897050" cy="14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2.22222E-6 L 1.666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86 0.00416 L 0.07786 0.00416 C 0.07812 -0.00139 0.07812 -0.00718 0.07865 -0.0125 C 0.07865 -0.01412 0.07917 -0.01528 0.07943 -0.01667 C 0.08047 -0.02384 0.0806 -0.02894 0.08333 -0.03611 C 0.08385 -0.0375 0.08437 -0.03889 0.0849 -0.04028 C 0.08516 -0.04167 0.08529 -0.04329 0.08568 -0.04445 C 0.08607 -0.04607 0.08659 -0.04746 0.08724 -0.04861 C 0.08867 -0.05255 0.09049 -0.05579 0.09193 -0.05972 C 0.097 -0.07523 0.09401 -0.07084 0.09896 -0.07639 C 0.10208 -0.08496 0.09857 -0.07639 0.10286 -0.08472 C 0.10482 -0.08889 0.10651 -0.09398 0.10911 -0.09722 C 0.11003 -0.09861 0.1112 -0.09908 0.11224 -0.1 C 0.11302 -0.10185 0.1138 -0.10371 0.11458 -0.10556 C 0.1151 -0.10695 0.11536 -0.10857 0.11615 -0.10972 C 0.11732 -0.11204 0.11875 -0.11343 0.12005 -0.11528 C 0.12357 -0.12107 0.12083 -0.11875 0.12474 -0.12084 C 0.12708 -0.12523 0.12682 -0.1257 0.13021 -0.12778 C 0.13242 -0.1294 0.13724 -0.13195 0.13724 -0.13195 C 0.13854 -0.1338 0.13971 -0.13588 0.14115 -0.1375 C 0.14232 -0.13912 0.14375 -0.14005 0.14505 -0.14167 C 0.14609 -0.14329 0.14687 -0.14607 0.14818 -0.14722 C 0.14896 -0.14838 0.15026 -0.14792 0.1513 -0.14861 C 0.16315 -0.15718 0.14818 -0.14908 0.16146 -0.15556 C 0.16667 -0.16204 0.16016 -0.15486 0.16927 -0.16111 C 0.17005 -0.16181 0.1707 -0.16343 0.17161 -0.16389 C 0.17851 -0.16945 0.17487 -0.16412 0.18411 -0.16945 C 0.18633 -0.17084 0.18711 -0.17153 0.18958 -0.17222 C 0.19362 -0.17384 0.19779 -0.17616 0.20208 -0.17639 L 0.22161 -0.17778 C 0.22422 -0.17824 0.22682 -0.17871 0.22943 -0.17917 C 0.23646 -0.18079 0.23893 -0.18172 0.24505 -0.18334 C 0.2487 -0.18241 0.25234 -0.18195 0.25599 -0.18056 C 0.25859 -0.17963 0.26107 -0.17778 0.2638 -0.17639 C 0.26615 -0.17523 0.27266 -0.17292 0.27396 -0.17222 C 0.275 -0.1713 0.27604 -0.1706 0.27708 -0.16945 C 0.27838 -0.16829 0.27956 -0.16644 0.28099 -0.16528 C 0.28242 -0.16412 0.28411 -0.16343 0.28568 -0.1625 C 0.28646 -0.16065 0.28698 -0.15857 0.28802 -0.15695 C 0.29115 -0.15209 0.29375 -0.15093 0.2974 -0.14722 C 0.29818 -0.14653 0.29896 -0.1456 0.29974 -0.14445 C 0.30078 -0.14329 0.30182 -0.14213 0.30286 -0.14028 C 0.30404 -0.1382 0.30482 -0.13565 0.30599 -0.13334 C 0.3069 -0.13148 0.30807 -0.12986 0.30911 -0.12778 C 0.30963 -0.12662 0.31003 -0.125 0.31068 -0.12361 C 0.31159 -0.12176 0.31276 -0.12014 0.3138 -0.11806 C 0.31432 -0.1169 0.31484 -0.11551 0.31536 -0.11389 C 0.31588 -0.11227 0.31615 -0.10996 0.31693 -0.10834 C 0.31745 -0.10718 0.31849 -0.10648 0.31927 -0.10556 C 0.3207 -0.09792 0.31901 -0.1044 0.32318 -0.09584 C 0.3237 -0.09468 0.32396 -0.09306 0.32474 -0.09167 C 0.32539 -0.09051 0.3263 -0.09005 0.32708 -0.08889 C 0.32917 -0.08542 0.33086 -0.08079 0.33333 -0.07778 C 0.33411 -0.07685 0.33476 -0.07593 0.33568 -0.075 C 0.33659 -0.07408 0.33776 -0.07338 0.3388 -0.07222 C 0.34453 -0.06551 0.34284 -0.06227 0.35286 -0.06111 L 0.38021 -0.05834 C 0.38437 -0.05695 0.38307 -0.0588 0.3849 -0.05556 " pathEditMode="relative" ptsTypes="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8 0.05278 L 0.07708 0.05278 C 0.08802 0.06991 0.07813 0.05648 0.09427 0.07083 C 0.09583 0.07222 0.09896 0.07639 0.09896 0.07639 C 0.09948 0.07778 0.1 0.07893 0.10052 0.08055 C 0.1013 0.08264 0.10182 0.08541 0.10287 0.0875 C 0.10339 0.08866 0.10443 0.08889 0.10521 0.09028 C 0.10664 0.09282 0.10768 0.09583 0.10912 0.09861 C 0.11589 0.1118 0.11315 0.10324 0.11615 0.11389 C 0.11641 0.1162 0.11641 0.11852 0.11693 0.12083 C 0.11901 0.12986 0.11979 0.12916 0.1224 0.13611 C 0.12318 0.13819 0.12396 0.14051 0.12474 0.14305 C 0.12578 0.14653 0.12617 0.15116 0.12787 0.15416 C 0.12891 0.15602 0.12982 0.15787 0.13099 0.15972 C 0.13268 0.1625 0.13464 0.16481 0.13646 0.16805 C 0.14076 0.17569 0.13633 0.17245 0.14193 0.175 C 0.14297 0.17639 0.14388 0.17778 0.14505 0.17916 C 0.1474 0.18217 0.15026 0.18495 0.15287 0.1875 C 0.15534 0.18981 0.1582 0.19143 0.16068 0.19444 C 0.17148 0.20717 0.15326 0.18518 0.16537 0.20139 C 0.16654 0.20278 0.16784 0.20416 0.16927 0.20555 C 0.17122 0.20741 0.17617 0.21134 0.17787 0.2125 C 0.18216 0.21504 0.18672 0.2169 0.19115 0.21944 C 0.19193 0.21967 0.19271 0.22014 0.19349 0.22083 C 0.19427 0.22153 0.19492 0.22315 0.19583 0.22361 C 0.19779 0.22453 0.19987 0.22453 0.20208 0.225 C 0.20638 0.22546 0.21094 0.22592 0.21537 0.22639 C 0.22031 0.22847 0.22357 0.23009 0.22865 0.23194 C 0.23008 0.23241 0.23177 0.23287 0.23333 0.23333 C 0.23594 0.23241 0.23854 0.23194 0.24115 0.23055 C 0.24349 0.22893 0.24453 0.22546 0.24583 0.22222 C 0.24662 0.21991 0.24714 0.21713 0.24818 0.21528 C 0.2487 0.21389 0.24974 0.21342 0.25052 0.2125 C 0.25182 0.20278 0.25026 0.20972 0.25521 0.2 C 0.25807 0.19398 0.26055 0.1875 0.2638 0.18194 C 0.26563 0.17847 0.2681 0.17662 0.27005 0.17361 C 0.27552 0.16458 0.2681 0.17407 0.2724 0.16528 C 0.29128 0.125 0.27682 0.15648 0.29115 0.13333 C 0.29323 0.12963 0.29401 0.12477 0.29583 0.12083 C 0.2974 0.1169 0.29922 0.11296 0.3013 0.10972 C 0.30313 0.10648 0.30703 0.10185 0.3099 0.1 C 0.31133 0.09884 0.31302 0.09838 0.31458 0.09722 C 0.31537 0.09653 0.31602 0.09514 0.31693 0.09444 C 0.31953 0.0919 0.32565 0.08866 0.32787 0.0875 C 0.33737 0.08125 0.32448 0.08727 0.34271 0.08055 C 0.34349 0.07963 0.34414 0.07801 0.34505 0.07778 C 0.35091 0.075 0.36914 0.07639 0.37083 0.07639 " pathEditMode="relative" ptsTypes="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B4CD07-65E2-4844-5E32-A6EC2EC00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Doraemon PNG Images HD | PNG Play">
            <a:extLst>
              <a:ext uri="{FF2B5EF4-FFF2-40B4-BE49-F238E27FC236}">
                <a16:creationId xmlns:a16="http://schemas.microsoft.com/office/drawing/2014/main" xmlns="" id="{EDFACAB4-AD62-85F5-822E-F9D4D678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3051" y="1754291"/>
            <a:ext cx="3739857" cy="43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82A7A7-518E-E6FC-854B-DA0A302DB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036" y="2593736"/>
            <a:ext cx="5834378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428</Words>
  <Application>Microsoft Office PowerPoint</Application>
  <PresentationFormat>Custom</PresentationFormat>
  <Paragraphs>99</Paragraphs>
  <Slides>21</Slides>
  <Notes>2</Notes>
  <HiddenSlides>0</HiddenSlides>
  <MMClips>13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HOAI</cp:lastModifiedBy>
  <cp:revision>23</cp:revision>
  <dcterms:created xsi:type="dcterms:W3CDTF">2023-06-19T12:45:47Z</dcterms:created>
  <dcterms:modified xsi:type="dcterms:W3CDTF">2024-02-20T08:57:59Z</dcterms:modified>
</cp:coreProperties>
</file>