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7"/>
  </p:notesMasterIdLst>
  <p:sldIdLst>
    <p:sldId id="298" r:id="rId4"/>
    <p:sldId id="296" r:id="rId5"/>
    <p:sldId id="262" r:id="rId6"/>
    <p:sldId id="256" r:id="rId7"/>
    <p:sldId id="322" r:id="rId8"/>
    <p:sldId id="297" r:id="rId9"/>
    <p:sldId id="299" r:id="rId10"/>
    <p:sldId id="300" r:id="rId11"/>
    <p:sldId id="265" r:id="rId12"/>
    <p:sldId id="343" r:id="rId13"/>
    <p:sldId id="344" r:id="rId14"/>
    <p:sldId id="345" r:id="rId15"/>
    <p:sldId id="346" r:id="rId16"/>
    <p:sldId id="301" r:id="rId17"/>
    <p:sldId id="303" r:id="rId18"/>
    <p:sldId id="292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9" r:id="rId29"/>
    <p:sldId id="320" r:id="rId30"/>
    <p:sldId id="318" r:id="rId31"/>
    <p:sldId id="313" r:id="rId32"/>
    <p:sldId id="289" r:id="rId33"/>
    <p:sldId id="321" r:id="rId34"/>
    <p:sldId id="315" r:id="rId35"/>
    <p:sldId id="3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>
        <p:scale>
          <a:sx n="80" d="100"/>
          <a:sy n="80" d="100"/>
        </p:scale>
        <p:origin x="-936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 smtClean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F14DA3-7872-A42F-6DF6-24E56AC9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E669D2-530C-8F08-3A08-38CDF896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A37A96-6ABB-EBD3-7B5A-A7BBBE0B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7E7C43-2A8C-4780-9B88-85D560DC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7C4A7A-9E67-8712-CF6A-D74938B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5E62D4-3F33-7F49-EBBD-D7242E14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9018F6-7BFF-25A9-CAA8-4918DDFE4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D81806-AB41-74F7-04E0-C000604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7263AC-445B-5A96-0085-0D89C4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4C0E22-A710-7777-AA97-21EA56AE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FA5578-C902-258C-9978-C5A75EC1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EBFE3A-5E3F-6858-C47B-F2F68E5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BE2F16-6689-812A-78C3-151DDC6B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B4CAE7-47B7-E009-31B1-363C9525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AA5C8-789B-5997-4D7C-92E43AF8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C0F9F9-BCF8-6EEC-EB84-0A7291C3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00CACF-64F4-2861-C800-7D8FCAAA5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E9BC53-7D2D-A098-2B5D-9E668AA4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83A7D4-90BF-E826-F04A-0ADCA3F5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2ED14E-93CA-EE0A-494D-A008C2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8609E1-01B2-FFCC-138F-08CB2571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F1B064-B989-7AE9-3D7D-249E5EF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776EE5-BD7E-05D6-2C97-40E76F0B4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942552-9B71-5BB9-38A0-A569CB42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4959BAD-03C5-993E-663E-FAE495B70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02EE752-EFB4-0DDC-0171-AED2A396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E7334B3-A35F-9970-C67E-50D4C192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E7F874D-6515-2B61-9912-2AC9F0A4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F156D0-9E49-A909-31AD-18AB9D6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C30FB-8E76-BC78-CDAB-F6471DE2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AE92F6-A867-1A01-135E-DFD668D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2D7D6A2-1AEB-9CCD-21BA-1D6E6D50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7E1BA6-81CB-7E95-6092-E9C411F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19C956-623D-5981-7D27-07CBF82A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D4275C3-D91B-BD3C-F922-D5FC2F2C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196473F-44BB-309D-3F93-89CF551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7A8181-6A87-6DFF-61AB-6E8BFEE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68DA90-AC3D-F6AC-E163-A728D7D4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2D8111-BAA4-C4C1-7CF0-6C581DE2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0F0A75-8C69-427D-7A01-7FFA3E6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B66700-AC30-82ED-05DB-B55F3BAB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416414-9BE5-C78B-3DD5-7C9E112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62557-8983-D4D4-A791-9F2A35C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570DBB5-A3C8-A624-873B-7F457ECE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8263DF-233F-9929-40DE-13EECD72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94E933-E0D5-1477-61B3-76894EA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A616ED-8B33-1CCD-C14A-E36FEE2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7608CE-02E2-6A04-4BDE-4894F860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EBB879-07C3-BACF-2A33-8A4EC8C0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A89C6A-BABC-516A-6318-8EEEA4EF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6E73CE-64CE-973C-9A93-F64F7E8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8E81B0-CEED-C72F-8133-F3CDC12C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F356EA-CC5D-64B7-09F7-49BC412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565F168-6C5A-1412-7202-65FDC2BA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BBE4CA-7EFA-3010-F71A-F36337165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775C79-0C2E-2C38-03F6-00E8E02D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89AC8F-1AFD-3304-19D5-2F512221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AFE0B0-9D11-96F3-6566-588E3B56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xmlns="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xmlns="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1597D467-C210-DF13-26DA-D9A4759396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238124"/>
            <a:ext cx="1876426" cy="18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425" y="23812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1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9D894952-9464-04AD-D2D1-3719A331B7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2.sv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74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wmf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openxmlformats.org/officeDocument/2006/relationships/image" Target="../media/image39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xmlns="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xmlns="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xmlns="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xmlns="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xmlns="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xmlns="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xmlns="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xmlns="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xmlns="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xmlns="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xmlns="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xmlns="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xmlns="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xmlns="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xmlns="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xmlns="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xmlns="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xmlns="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xmlns="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xmlns="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xmlns="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xmlns="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xmlns="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xmlns="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xmlns="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xmlns="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xmlns="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xmlns="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xmlns="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xmlns="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xmlns="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xmlns="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xmlns="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xmlns="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xmlns="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xmlns="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xmlns="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xmlns="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xmlns="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xmlns="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xmlns="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xmlns="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xmlns="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xmlns="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xmlns="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xmlns="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xmlns="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xmlns="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xmlns="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xmlns="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xmlns="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xmlns="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xmlns="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xmlns="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xmlns="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xmlns="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xmlns="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xmlns="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xmlns="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xmlns="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xmlns="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xmlns="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xmlns="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xmlns="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xmlns="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xmlns="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xmlns="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xmlns="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xmlns="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xmlns="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xmlns="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xmlns="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xmlns="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xmlns="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xmlns="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xmlns="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xmlns="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xmlns="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xmlns="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xmlns="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xmlns="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xmlns="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xmlns="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xmlns="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xmlns="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xmlns="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xmlns="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xmlns="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xmlns="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xmlns="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xmlns="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xmlns="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xmlns="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xmlns="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8" name="TextBox1" r:id="rId2" imgW="5041800" imgH="831960"/>
        </mc:Choice>
        <mc:Fallback>
          <p:control name="TextBox1" r:id="rId2" imgW="5041800" imgH="8319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48025" y="2251075"/>
                  <a:ext cx="5040313" cy="831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49194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xmlns="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3D7933-8A01-7D66-B999-8D7F5B2802BE}"/>
              </a:ext>
            </a:extLst>
          </p:cNvPr>
          <p:cNvSpPr txBox="1"/>
          <p:nvPr/>
        </p:nvSpPr>
        <p:spPr>
          <a:xfrm>
            <a:off x="4189126" y="481946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xmlns="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xmlns="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xmlns="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xmlns="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xmlns="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xmlns="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xmlns="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xmlns="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xmlns="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xmlns="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xmlns="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xmlns="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xmlns="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xmlns="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xmlns="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432</TotalTime>
  <Words>1021</Words>
  <Application>Microsoft Office PowerPoint</Application>
  <PresentationFormat>Custom</PresentationFormat>
  <Paragraphs>216</Paragraphs>
  <Slides>33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</cp:lastModifiedBy>
  <cp:revision>88</cp:revision>
  <dcterms:created xsi:type="dcterms:W3CDTF">2023-03-05T01:12:13Z</dcterms:created>
  <dcterms:modified xsi:type="dcterms:W3CDTF">2023-08-11T04:52:31Z</dcterms:modified>
</cp:coreProperties>
</file>