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30"/>
  </p:notesMasterIdLst>
  <p:sldIdLst>
    <p:sldId id="306" r:id="rId7"/>
    <p:sldId id="330" r:id="rId8"/>
    <p:sldId id="309" r:id="rId9"/>
    <p:sldId id="331" r:id="rId10"/>
    <p:sldId id="313" r:id="rId11"/>
    <p:sldId id="11670" r:id="rId12"/>
    <p:sldId id="315" r:id="rId13"/>
    <p:sldId id="260" r:id="rId14"/>
    <p:sldId id="282" r:id="rId15"/>
    <p:sldId id="317" r:id="rId16"/>
    <p:sldId id="318" r:id="rId17"/>
    <p:sldId id="320" r:id="rId18"/>
    <p:sldId id="11691" r:id="rId19"/>
    <p:sldId id="321" r:id="rId20"/>
    <p:sldId id="11675" r:id="rId21"/>
    <p:sldId id="322" r:id="rId22"/>
    <p:sldId id="11676" r:id="rId23"/>
    <p:sldId id="328" r:id="rId24"/>
    <p:sldId id="11687" r:id="rId25"/>
    <p:sldId id="11688" r:id="rId26"/>
    <p:sldId id="11690" r:id="rId27"/>
    <p:sldId id="11689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80035414-EE1D-82AF-8716-B387B80DAA81}"/>
              </a:ext>
            </a:extLst>
          </p:cNvPr>
          <p:cNvSpPr txBox="1"/>
          <p:nvPr/>
        </p:nvSpPr>
        <p:spPr>
          <a:xfrm rot="19747381">
            <a:off x="1647059" y="4188819"/>
            <a:ext cx="577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611</Words>
  <Application>Microsoft Office PowerPoint</Application>
  <PresentationFormat>Widescreen</PresentationFormat>
  <Paragraphs>115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Arial</vt:lpstr>
      <vt:lpstr>Bad Script</vt:lpstr>
      <vt:lpstr>Calibri</vt:lpstr>
      <vt:lpstr>Calibri Light</vt:lpstr>
      <vt:lpstr>OpenSans</vt:lpstr>
      <vt:lpstr>Raleway Black</vt:lpstr>
      <vt:lpstr>Times New Roman</vt:lpstr>
      <vt:lpstr>字魂70号-灵悦黑体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Linh Dương</cp:lastModifiedBy>
  <cp:revision>66</cp:revision>
  <dcterms:created xsi:type="dcterms:W3CDTF">2023-04-05T10:18:30Z</dcterms:created>
  <dcterms:modified xsi:type="dcterms:W3CDTF">2024-02-18T03:07:16Z</dcterms:modified>
</cp:coreProperties>
</file>