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121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3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5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24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66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91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83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06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24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38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8148-25D6-4360-BB3B-367D5744D88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BD55-0EEA-4A1F-A9ED-B95AE2201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59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10236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PHÒNG GIÁO DỤC VÀ ĐÀO TẠO HUYỆN GIA LÂM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TRƯỜNG TIỂU HỌC KIÊU KỴ</a:t>
            </a:r>
          </a:p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Nhiệt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liệt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chào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mừng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các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thầy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giáo</a:t>
            </a:r>
            <a:r>
              <a:rPr lang="en-US" sz="4800" b="1" dirty="0" smtClean="0">
                <a:solidFill>
                  <a:srgbClr val="C00000"/>
                </a:solidFill>
              </a:rPr>
              <a:t>, </a:t>
            </a:r>
            <a:r>
              <a:rPr lang="en-US" sz="4800" b="1" dirty="0" err="1" smtClean="0">
                <a:solidFill>
                  <a:srgbClr val="C00000"/>
                </a:solidFill>
              </a:rPr>
              <a:t>cô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giáo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về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dự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tiết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toán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lớp</a:t>
            </a:r>
            <a:r>
              <a:rPr lang="en-US" sz="4800" b="1" dirty="0" smtClean="0">
                <a:solidFill>
                  <a:srgbClr val="C00000"/>
                </a:solidFill>
              </a:rPr>
              <a:t> 5B</a:t>
            </a:r>
          </a:p>
          <a:p>
            <a:pPr algn="ctr"/>
            <a:endParaRPr lang="en-US" sz="4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Tên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dạy</a:t>
            </a:r>
            <a:r>
              <a:rPr lang="en-US" sz="4000" b="1" dirty="0" smtClean="0">
                <a:solidFill>
                  <a:srgbClr val="0070C0"/>
                </a:solidFill>
              </a:rPr>
              <a:t>: </a:t>
            </a:r>
            <a:r>
              <a:rPr lang="en-US" sz="4000" b="1" dirty="0" err="1" smtClean="0">
                <a:solidFill>
                  <a:srgbClr val="0070C0"/>
                </a:solidFill>
              </a:rPr>
              <a:t>Luyện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tập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22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chemeClr val="tx2"/>
                </a:solidFill>
              </a:rPr>
              <a:t>Bài</a:t>
            </a:r>
            <a:r>
              <a:rPr lang="en-US" sz="4800" b="1" u="sng" dirty="0" smtClean="0">
                <a:solidFill>
                  <a:schemeClr val="tx2"/>
                </a:solidFill>
              </a:rPr>
              <a:t> 1</a:t>
            </a:r>
            <a:r>
              <a:rPr lang="en-US" sz="4800" b="1" dirty="0" smtClean="0">
                <a:solidFill>
                  <a:schemeClr val="tx2"/>
                </a:solidFill>
              </a:rPr>
              <a:t>: </a:t>
            </a:r>
            <a:r>
              <a:rPr lang="en-US" sz="4800" b="1" dirty="0" err="1" smtClean="0">
                <a:solidFill>
                  <a:schemeClr val="tx2"/>
                </a:solidFill>
              </a:rPr>
              <a:t>Tính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diện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tích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hình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tròn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có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bán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kính</a:t>
            </a:r>
            <a:r>
              <a:rPr lang="en-US" sz="4800" b="1" dirty="0" smtClean="0">
                <a:solidFill>
                  <a:schemeClr val="tx2"/>
                </a:solidFill>
              </a:rPr>
              <a:t> r:</a:t>
            </a:r>
          </a:p>
          <a:p>
            <a:r>
              <a:rPr lang="en-US" sz="4800" b="1" dirty="0" smtClean="0">
                <a:solidFill>
                  <a:schemeClr val="tx2"/>
                </a:solidFill>
              </a:rPr>
              <a:t>a) r= 6cm                                                                               b) r= 0,35 </a:t>
            </a:r>
            <a:r>
              <a:rPr lang="en-US" sz="4800" b="1" dirty="0" err="1" smtClean="0">
                <a:solidFill>
                  <a:schemeClr val="tx2"/>
                </a:solidFill>
              </a:rPr>
              <a:t>dm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endParaRPr lang="en-US" sz="4800" b="1" dirty="0">
              <a:solidFill>
                <a:schemeClr val="tx2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838200"/>
            <a:ext cx="449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7158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chemeClr val="tx2"/>
                </a:solidFill>
              </a:rPr>
              <a:t>Bài</a:t>
            </a:r>
            <a:r>
              <a:rPr lang="en-US" sz="4800" b="1" u="sng" dirty="0" smtClean="0">
                <a:solidFill>
                  <a:schemeClr val="tx2"/>
                </a:solidFill>
              </a:rPr>
              <a:t> 1</a:t>
            </a:r>
            <a:r>
              <a:rPr lang="en-US" sz="4800" b="1" dirty="0" smtClean="0">
                <a:solidFill>
                  <a:schemeClr val="tx2"/>
                </a:solidFill>
              </a:rPr>
              <a:t>: </a:t>
            </a:r>
            <a:r>
              <a:rPr lang="en-US" sz="4800" b="1" dirty="0" err="1" smtClean="0">
                <a:solidFill>
                  <a:schemeClr val="tx2"/>
                </a:solidFill>
              </a:rPr>
              <a:t>Tính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diện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tích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hình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tròn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có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bán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kính</a:t>
            </a:r>
            <a:r>
              <a:rPr lang="en-US" sz="4800" b="1" dirty="0" smtClean="0">
                <a:solidFill>
                  <a:schemeClr val="tx2"/>
                </a:solidFill>
              </a:rPr>
              <a:t> r:</a:t>
            </a:r>
          </a:p>
          <a:p>
            <a:r>
              <a:rPr lang="en-US" sz="4800" b="1" dirty="0" smtClean="0">
                <a:solidFill>
                  <a:schemeClr val="tx2"/>
                </a:solidFill>
              </a:rPr>
              <a:t>a) d = 6cm    ( d </a:t>
            </a:r>
            <a:r>
              <a:rPr lang="en-US" sz="4800" b="1" dirty="0" err="1" smtClean="0">
                <a:solidFill>
                  <a:schemeClr val="tx2"/>
                </a:solidFill>
              </a:rPr>
              <a:t>là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đường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kính</a:t>
            </a:r>
            <a:r>
              <a:rPr lang="en-US" sz="4800" b="1" dirty="0" smtClean="0">
                <a:solidFill>
                  <a:schemeClr val="tx2"/>
                </a:solidFill>
              </a:rPr>
              <a:t>)                                                                           b) r= 0,35 </a:t>
            </a:r>
            <a:r>
              <a:rPr lang="en-US" sz="4800" b="1" dirty="0" err="1" smtClean="0">
                <a:solidFill>
                  <a:schemeClr val="tx2"/>
                </a:solidFill>
              </a:rPr>
              <a:t>dm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endParaRPr lang="en-US" sz="4800" b="1" dirty="0">
              <a:solidFill>
                <a:schemeClr val="tx2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838200"/>
            <a:ext cx="449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0124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922" y="1905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S= r x r x 3, 14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( r:  </a:t>
            </a:r>
            <a:r>
              <a:rPr lang="en-US" sz="4800" b="1" dirty="0" err="1" smtClean="0">
                <a:solidFill>
                  <a:schemeClr val="tx2"/>
                </a:solidFill>
              </a:rPr>
              <a:t>bán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kính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của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hình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tròn</a:t>
            </a:r>
            <a:r>
              <a:rPr lang="en-US" sz="4800" b="1" dirty="0" smtClean="0">
                <a:solidFill>
                  <a:schemeClr val="tx2"/>
                </a:solidFill>
              </a:rPr>
              <a:t>)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S = ( d: 2) x ( d: 2) x 3,14 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( d: </a:t>
            </a:r>
            <a:r>
              <a:rPr lang="en-US" sz="4800" b="1" dirty="0" err="1" smtClean="0">
                <a:solidFill>
                  <a:schemeClr val="tx2"/>
                </a:solidFill>
              </a:rPr>
              <a:t>đường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kính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của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hình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tròn</a:t>
            </a:r>
            <a:r>
              <a:rPr lang="en-US" sz="4800" b="1" dirty="0" smtClean="0">
                <a:solidFill>
                  <a:schemeClr val="tx2"/>
                </a:solidFill>
              </a:rPr>
              <a:t>)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chemeClr val="tx2"/>
                </a:solidFill>
              </a:rPr>
              <a:t>Bài</a:t>
            </a:r>
            <a:r>
              <a:rPr lang="en-US" sz="4800" b="1" u="sng" dirty="0" smtClean="0">
                <a:solidFill>
                  <a:schemeClr val="tx2"/>
                </a:solidFill>
              </a:rPr>
              <a:t> 2</a:t>
            </a:r>
            <a:r>
              <a:rPr lang="en-US" sz="4800" b="1" dirty="0" smtClean="0"/>
              <a:t>: </a:t>
            </a:r>
            <a:r>
              <a:rPr lang="en-US" sz="4800" b="1" dirty="0" err="1" smtClean="0">
                <a:solidFill>
                  <a:schemeClr val="tx2"/>
                </a:solidFill>
              </a:rPr>
              <a:t>Tính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diện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tích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hình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tròn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biết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chu</a:t>
            </a:r>
            <a:r>
              <a:rPr lang="en-US" sz="4800" b="1" dirty="0" smtClean="0">
                <a:solidFill>
                  <a:schemeClr val="tx2"/>
                </a:solidFill>
              </a:rPr>
              <a:t> vi C = 6,28 cm </a:t>
            </a:r>
            <a:endParaRPr lang="en-US" sz="4800" b="1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784830"/>
            <a:ext cx="472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19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71600"/>
            <a:ext cx="883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                            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C =  d x 3,14            d = C : 3,14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FF0000"/>
                </a:solidFill>
              </a:rPr>
              <a:t>C = r x 2 x 3,14        r = C: 3,14 : 2</a:t>
            </a:r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786182" y="250030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57620" y="3286122"/>
            <a:ext cx="857256" cy="1428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76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err="1" smtClean="0">
                <a:solidFill>
                  <a:srgbClr val="002060"/>
                </a:solidFill>
              </a:rPr>
              <a:t>Bài</a:t>
            </a:r>
            <a:r>
              <a:rPr lang="en-US" sz="4800" b="1" dirty="0" smtClean="0">
                <a:solidFill>
                  <a:srgbClr val="002060"/>
                </a:solidFill>
              </a:rPr>
              <a:t> 3: </a:t>
            </a:r>
            <a:r>
              <a:rPr lang="en-US" sz="4800" b="1" dirty="0" err="1" smtClean="0">
                <a:solidFill>
                  <a:srgbClr val="002060"/>
                </a:solidFill>
              </a:rPr>
              <a:t>Miệng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giếng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nước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là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một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hình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tròn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có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bán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kính</a:t>
            </a:r>
            <a:r>
              <a:rPr lang="en-US" sz="4800" b="1" dirty="0" smtClean="0">
                <a:solidFill>
                  <a:srgbClr val="002060"/>
                </a:solidFill>
              </a:rPr>
              <a:t> 0,7 m. </a:t>
            </a:r>
            <a:r>
              <a:rPr lang="en-US" sz="4800" b="1" dirty="0" err="1" smtClean="0">
                <a:solidFill>
                  <a:srgbClr val="002060"/>
                </a:solidFill>
              </a:rPr>
              <a:t>Người</a:t>
            </a:r>
            <a:r>
              <a:rPr lang="en-US" sz="4800" b="1" dirty="0" smtClean="0">
                <a:solidFill>
                  <a:srgbClr val="002060"/>
                </a:solidFill>
              </a:rPr>
              <a:t> ta </a:t>
            </a:r>
            <a:r>
              <a:rPr lang="en-US" sz="4800" b="1" dirty="0" err="1" smtClean="0">
                <a:solidFill>
                  <a:srgbClr val="002060"/>
                </a:solidFill>
              </a:rPr>
              <a:t>xây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thành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giếng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rộng</a:t>
            </a:r>
            <a:r>
              <a:rPr lang="en-US" sz="4800" b="1" dirty="0" smtClean="0">
                <a:solidFill>
                  <a:srgbClr val="002060"/>
                </a:solidFill>
              </a:rPr>
              <a:t> 0,3 m </a:t>
            </a:r>
            <a:r>
              <a:rPr lang="en-US" sz="4800" b="1" dirty="0" err="1" smtClean="0">
                <a:solidFill>
                  <a:srgbClr val="002060"/>
                </a:solidFill>
              </a:rPr>
              <a:t>bao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quanh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miệng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giếng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err="1" smtClean="0">
                <a:solidFill>
                  <a:srgbClr val="002060"/>
                </a:solidFill>
              </a:rPr>
              <a:t>Tính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diện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tích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của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thành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giếng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đó</a:t>
            </a:r>
            <a:r>
              <a:rPr lang="en-US" sz="48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76800" y="3505200"/>
            <a:ext cx="3276600" cy="3200400"/>
          </a:xfrm>
          <a:prstGeom prst="ellips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10200" y="4038600"/>
            <a:ext cx="2209800" cy="213359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0,777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464820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0,7m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553200" y="5105400"/>
            <a:ext cx="11049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00800" y="4503003"/>
            <a:ext cx="325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.VnArial Narrow"/>
              </a:rPr>
              <a:t>.</a:t>
            </a:r>
            <a:endParaRPr lang="en-US" sz="4800" b="1" dirty="0"/>
          </a:p>
        </p:txBody>
      </p:sp>
      <p:cxnSp>
        <p:nvCxnSpPr>
          <p:cNvPr id="36" name="Straight Arrow Connector 35"/>
          <p:cNvCxnSpPr>
            <a:stCxn id="6" idx="6"/>
            <a:endCxn id="5" idx="6"/>
          </p:cNvCxnSpPr>
          <p:nvPr/>
        </p:nvCxnSpPr>
        <p:spPr>
          <a:xfrm>
            <a:off x="7620000" y="5105400"/>
            <a:ext cx="533400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77200" y="4648200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0,3 m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TUONG</dc:creator>
  <cp:lastModifiedBy>Nguyễn Thu Hằng</cp:lastModifiedBy>
  <cp:revision>15</cp:revision>
  <dcterms:created xsi:type="dcterms:W3CDTF">2015-01-19T02:01:37Z</dcterms:created>
  <dcterms:modified xsi:type="dcterms:W3CDTF">2023-11-30T07:44:58Z</dcterms:modified>
</cp:coreProperties>
</file>