
<file path=[Content_Types].xml><?xml version="1.0" encoding="utf-8"?>
<Types xmlns="http://schemas.openxmlformats.org/package/2006/content-types">
  <Default Extension="mp3" ContentType="audio/mpeg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3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4.xml" ContentType="application/vnd.openxmlformats-officedocument.theme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5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comments/comment1.xml" ContentType="application/vnd.openxmlformats-officedocument.presentationml.comments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media/audio3.wav" ContentType="audio/x-wav"/>
  <Override PartName="/ppt/media/audio4.wav" ContentType="audio/x-wav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media/audio5.wav" ContentType="audio/x-wav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ppt/tags/tag19.xml" ContentType="application/vnd.openxmlformats-officedocument.presentationml.tags+xml"/>
  <Override PartName="/ppt/notesSlides/notesSlide18.xml" ContentType="application/vnd.openxmlformats-officedocument.presentationml.notesSlide+xml"/>
  <Override PartName="/ppt/media/audio6.wav" ContentType="audio/x-wav"/>
  <Override PartName="/ppt/tags/tag20.xml" ContentType="application/vnd.openxmlformats-officedocument.presentationml.tags+xml"/>
  <Override PartName="/ppt/notesSlides/notesSlide19.xml" ContentType="application/vnd.openxmlformats-officedocument.presentationml.notesSlide+xml"/>
  <Override PartName="/ppt/tags/tag21.xml" ContentType="application/vnd.openxmlformats-officedocument.presentationml.tags+xml"/>
  <Override PartName="/ppt/notesSlides/notesSlide20.xml" ContentType="application/vnd.openxmlformats-officedocument.presentationml.notesSlide+xml"/>
  <Override PartName="/ppt/tags/tag22.xml" ContentType="application/vnd.openxmlformats-officedocument.presentationml.tags+xml"/>
  <Override PartName="/ppt/notesSlides/notesSlide21.xml" ContentType="application/vnd.openxmlformats-officedocument.presentationml.notesSlide+xml"/>
  <Override PartName="/ppt/tags/tag23.xml" ContentType="application/vnd.openxmlformats-officedocument.presentationml.tags+xml"/>
  <Override PartName="/ppt/notesSlides/notesSlide22.xml" ContentType="application/vnd.openxmlformats-officedocument.presentationml.notesSlide+xml"/>
  <Override PartName="/ppt/tags/tag24.xml" ContentType="application/vnd.openxmlformats-officedocument.presentationml.tags+xml"/>
  <Override PartName="/ppt/notesSlides/notesSlide23.xml" ContentType="application/vnd.openxmlformats-officedocument.presentationml.notesSlide+xml"/>
  <Override PartName="/ppt/tags/tag25.xml" ContentType="application/vnd.openxmlformats-officedocument.presentationml.tags+xml"/>
  <Override PartName="/ppt/notesSlides/notesSlide24.xml" ContentType="application/vnd.openxmlformats-officedocument.presentationml.notesSlide+xml"/>
  <Override PartName="/ppt/tags/tag26.xml" ContentType="application/vnd.openxmlformats-officedocument.presentationml.tags+xml"/>
  <Override PartName="/ppt/notesSlides/notesSlide25.xml" ContentType="application/vnd.openxmlformats-officedocument.presentationml.notesSlide+xml"/>
  <Override PartName="/ppt/tags/tag27.xml" ContentType="application/vnd.openxmlformats-officedocument.presentationml.tags+xml"/>
  <Override PartName="/ppt/notesSlides/notesSlide26.xml" ContentType="application/vnd.openxmlformats-officedocument.presentationml.notesSlide+xml"/>
  <Override PartName="/ppt/tags/tag28.xml" ContentType="application/vnd.openxmlformats-officedocument.presentationml.tags+xml"/>
  <Override PartName="/ppt/notesSlides/notesSlide27.xml" ContentType="application/vnd.openxmlformats-officedocument.presentationml.notesSlide+xml"/>
  <Override PartName="/ppt/tags/tag29.xml" ContentType="application/vnd.openxmlformats-officedocument.presentationml.tags+xml"/>
  <Override PartName="/ppt/notesSlides/notesSlide28.xml" ContentType="application/vnd.openxmlformats-officedocument.presentationml.notesSlide+xml"/>
  <Override PartName="/ppt/tags/tag30.xml" ContentType="application/vnd.openxmlformats-officedocument.presentationml.tags+xml"/>
  <Override PartName="/ppt/notesSlides/notesSlide2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8" r:id="rId2"/>
    <p:sldMasterId id="2147483699" r:id="rId3"/>
    <p:sldMasterId id="2147483730" r:id="rId4"/>
    <p:sldMasterId id="2147483742" r:id="rId5"/>
    <p:sldMasterId id="2147483774" r:id="rId6"/>
  </p:sldMasterIdLst>
  <p:notesMasterIdLst>
    <p:notesMasterId r:id="rId36"/>
  </p:notesMasterIdLst>
  <p:sldIdLst>
    <p:sldId id="257" r:id="rId7"/>
    <p:sldId id="258" r:id="rId8"/>
    <p:sldId id="276" r:id="rId9"/>
    <p:sldId id="277" r:id="rId10"/>
    <p:sldId id="267" r:id="rId11"/>
    <p:sldId id="268" r:id="rId12"/>
    <p:sldId id="269" r:id="rId13"/>
    <p:sldId id="270" r:id="rId14"/>
    <p:sldId id="271" r:id="rId15"/>
    <p:sldId id="272" r:id="rId16"/>
    <p:sldId id="273" r:id="rId17"/>
    <p:sldId id="274" r:id="rId18"/>
    <p:sldId id="275" r:id="rId19"/>
    <p:sldId id="278" r:id="rId20"/>
    <p:sldId id="260" r:id="rId21"/>
    <p:sldId id="279" r:id="rId22"/>
    <p:sldId id="262" r:id="rId23"/>
    <p:sldId id="261" r:id="rId24"/>
    <p:sldId id="281" r:id="rId25"/>
    <p:sldId id="282" r:id="rId26"/>
    <p:sldId id="285" r:id="rId27"/>
    <p:sldId id="286" r:id="rId28"/>
    <p:sldId id="287" r:id="rId29"/>
    <p:sldId id="288" r:id="rId30"/>
    <p:sldId id="289" r:id="rId31"/>
    <p:sldId id="290" r:id="rId32"/>
    <p:sldId id="292" r:id="rId33"/>
    <p:sldId id="293" r:id="rId34"/>
    <p:sldId id="283" r:id="rId35"/>
  </p:sldIdLst>
  <p:sldSz cx="12192000" cy="6858000"/>
  <p:notesSz cx="6858000" cy="9144000"/>
  <p:custDataLst>
    <p:tags r:id="rId37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dmin" initials="A" lastIdx="5" clrIdx="0">
    <p:extLst>
      <p:ext uri="{19B8F6BF-5375-455C-9EA6-DF929625EA0E}">
        <p15:presenceInfo xmlns:p15="http://schemas.microsoft.com/office/powerpoint/2012/main" userId="Admi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042" autoAdjust="0"/>
    <p:restoredTop sz="79020" autoAdjust="0"/>
  </p:normalViewPr>
  <p:slideViewPr>
    <p:cSldViewPr snapToGrid="0">
      <p:cViewPr varScale="1">
        <p:scale>
          <a:sx n="63" d="100"/>
          <a:sy n="63" d="100"/>
        </p:scale>
        <p:origin x="878" y="3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1049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tableStyles" Target="tableStyle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tags" Target="tags/tag1.xml"/><Relationship Id="rId40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3-04-12T14:32:26.581" idx="3">
    <p:pos x="10" y="10"/>
    <p:text/>
    <p:extLst>
      <p:ext uri="{C676402C-5697-4E1C-873F-D02D1690AC5C}">
        <p15:threadingInfo xmlns:p15="http://schemas.microsoft.com/office/powerpoint/2012/main" timeZoneBias="480"/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A8E758-D076-47E3-A8DC-3E70EBFB7E9B}" type="datetimeFigureOut">
              <a:rPr lang="en-US" smtClean="0"/>
              <a:t>5/22/2023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118D77-0E35-4B47-9C6F-65BB2B784F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145986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e57b5fd4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e57b5fd4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455390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ngôi</a:t>
            </a:r>
            <a:r>
              <a:rPr lang="en-US" baseline="0" dirty="0"/>
              <a:t> </a:t>
            </a:r>
            <a:r>
              <a:rPr lang="en-US" baseline="0" dirty="0" err="1"/>
              <a:t>sao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chủ</a:t>
            </a:r>
            <a:endParaRPr lang="th-TH" dirty="0"/>
          </a:p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B75AA-6121-41FA-A0F6-7A30185F191C}" type="slidenum">
              <a:rPr lang="th-TH" smtClean="0">
                <a:solidFill>
                  <a:prstClr val="black"/>
                </a:solidFill>
              </a:rPr>
              <a:pPr/>
              <a:t>10</a:t>
            </a:fld>
            <a:endParaRPr lang="th-TH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73382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ngôi</a:t>
            </a:r>
            <a:r>
              <a:rPr lang="en-US" baseline="0" dirty="0"/>
              <a:t> </a:t>
            </a:r>
            <a:r>
              <a:rPr lang="en-US" baseline="0" dirty="0" err="1"/>
              <a:t>sao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chủ</a:t>
            </a:r>
            <a:endParaRPr lang="th-TH" dirty="0"/>
          </a:p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B75AA-6121-41FA-A0F6-7A30185F191C}" type="slidenum">
              <a:rPr lang="th-TH" smtClean="0">
                <a:solidFill>
                  <a:prstClr val="black"/>
                </a:solidFill>
              </a:rPr>
              <a:pPr/>
              <a:t>11</a:t>
            </a:fld>
            <a:endParaRPr lang="th-TH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96371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ngôi</a:t>
            </a:r>
            <a:r>
              <a:rPr lang="en-US" baseline="0" dirty="0"/>
              <a:t> </a:t>
            </a:r>
            <a:r>
              <a:rPr lang="en-US" baseline="0" dirty="0" err="1"/>
              <a:t>sao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chủ</a:t>
            </a:r>
            <a:endParaRPr lang="th-TH" dirty="0"/>
          </a:p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B75AA-6121-41FA-A0F6-7A30185F191C}" type="slidenum">
              <a:rPr lang="th-TH" smtClean="0">
                <a:solidFill>
                  <a:prstClr val="black"/>
                </a:solidFill>
              </a:rPr>
              <a:pPr/>
              <a:t>12</a:t>
            </a:fld>
            <a:endParaRPr lang="th-TH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453638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ngôi</a:t>
            </a:r>
            <a:r>
              <a:rPr lang="en-US" baseline="0" dirty="0"/>
              <a:t> </a:t>
            </a:r>
            <a:r>
              <a:rPr lang="en-US" baseline="0" dirty="0" err="1"/>
              <a:t>sao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chủ</a:t>
            </a:r>
            <a:endParaRPr lang="th-TH" dirty="0"/>
          </a:p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B75AA-6121-41FA-A0F6-7A30185F191C}" type="slidenum">
              <a:rPr lang="th-TH" smtClean="0">
                <a:solidFill>
                  <a:prstClr val="black"/>
                </a:solidFill>
              </a:rPr>
              <a:pPr/>
              <a:t>13</a:t>
            </a:fld>
            <a:endParaRPr lang="th-TH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556746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5" name="Google Shape;2395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2971694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079525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5" name="Google Shape;2395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8592661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291480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từ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sắp</a:t>
            </a:r>
            <a:r>
              <a:rPr lang="en-US" baseline="0" dirty="0"/>
              <a:t> </a:t>
            </a:r>
            <a:r>
              <a:rPr lang="en-US" baseline="0" dirty="0" err="1"/>
              <a:t>xếp</a:t>
            </a:r>
            <a:r>
              <a:rPr lang="en-US" baseline="0" dirty="0"/>
              <a:t>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85280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5" name="Google Shape;2395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0542859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" name="Google Shape;1496;g117bfa9d61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7" name="Google Shape;1497;g117bfa9d61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188696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299337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lá</a:t>
            </a:r>
            <a:r>
              <a:rPr lang="en-US" baseline="0" dirty="0"/>
              <a:t> </a:t>
            </a:r>
            <a:r>
              <a:rPr lang="en-US" baseline="0" dirty="0" err="1"/>
              <a:t>cờ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đến</a:t>
            </a:r>
            <a:r>
              <a:rPr lang="en-US" baseline="0" dirty="0"/>
              <a:t> </a:t>
            </a:r>
            <a:r>
              <a:rPr lang="en-US" baseline="0" dirty="0" err="1"/>
              <a:t>các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endParaRPr lang="en-US" baseline="0" dirty="0"/>
          </a:p>
          <a:p>
            <a:r>
              <a:rPr lang="en-US" baseline="0" dirty="0" err="1"/>
              <a:t>Bám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 </a:t>
            </a:r>
            <a:r>
              <a:rPr lang="en-US" baseline="0" dirty="0" err="1"/>
              <a:t>vàng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thoát</a:t>
            </a:r>
            <a:r>
              <a:rPr lang="en-US" baseline="0" dirty="0"/>
              <a:t> game</a:t>
            </a:r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thỏ</a:t>
            </a:r>
            <a:r>
              <a:rPr lang="en-US" baseline="0" dirty="0"/>
              <a:t>/ </a:t>
            </a:r>
            <a:r>
              <a:rPr lang="en-US" baseline="0" dirty="0" err="1"/>
              <a:t>rùa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tiến</a:t>
            </a:r>
            <a:r>
              <a:rPr lang="en-US" baseline="0" dirty="0"/>
              <a:t>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phía</a:t>
            </a:r>
            <a:r>
              <a:rPr lang="en-US" baseline="0" dirty="0"/>
              <a:t> </a:t>
            </a:r>
            <a:r>
              <a:rPr lang="en-US" baseline="0" dirty="0" err="1"/>
              <a:t>trước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019963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/>
              <a:t>chủ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242887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98897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729331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059978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630760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776583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530581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fld id="{9A0DB2DC-4C9A-4742-B13C-FB6460FD3503}" type="slidenum">
              <a:rPr lang="en-US" altLang="zh-CN" dirty="0">
                <a:solidFill>
                  <a:prstClr val="black"/>
                </a:solidFill>
              </a:rPr>
              <a:pPr/>
              <a:t>29</a:t>
            </a:fld>
            <a:endParaRPr lang="zh-CN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09890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54782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số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chọn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118D77-0E35-4B47-9C6F-65BB2B784F1F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528744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ngôi</a:t>
            </a:r>
            <a:r>
              <a:rPr lang="en-US" baseline="0" dirty="0"/>
              <a:t> </a:t>
            </a:r>
            <a:r>
              <a:rPr lang="en-US" baseline="0" dirty="0" err="1"/>
              <a:t>sao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 smtClean="0"/>
              <a:t>chủ</a:t>
            </a:r>
            <a:endParaRPr lang="en-US" baseline="0" dirty="0" smtClean="0"/>
          </a:p>
          <a:p>
            <a:r>
              <a:rPr lang="en-US" baseline="0" dirty="0" smtClean="0"/>
              <a:t>GRANDMA</a:t>
            </a:r>
          </a:p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B75AA-6121-41FA-A0F6-7A30185F191C}" type="slidenum">
              <a:rPr lang="th-TH" smtClean="0">
                <a:solidFill>
                  <a:prstClr val="black"/>
                </a:solidFill>
              </a:rPr>
              <a:pPr/>
              <a:t>5</a:t>
            </a:fld>
            <a:endParaRPr lang="th-TH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102911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ngôi</a:t>
            </a:r>
            <a:r>
              <a:rPr lang="en-US" baseline="0" dirty="0"/>
              <a:t> </a:t>
            </a:r>
            <a:r>
              <a:rPr lang="en-US" baseline="0" dirty="0" err="1"/>
              <a:t>sao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 smtClean="0"/>
              <a:t>chủ</a:t>
            </a:r>
            <a:endParaRPr lang="en-US" baseline="0" dirty="0" smtClean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aseline="0" dirty="0" smtClean="0"/>
              <a:t>COUSIN</a:t>
            </a:r>
            <a:endParaRPr lang="th-TH" dirty="0"/>
          </a:p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B75AA-6121-41FA-A0F6-7A30185F191C}" type="slidenum">
              <a:rPr lang="th-TH" smtClean="0">
                <a:solidFill>
                  <a:prstClr val="black"/>
                </a:solidFill>
              </a:rPr>
              <a:pPr/>
              <a:t>6</a:t>
            </a:fld>
            <a:endParaRPr lang="th-TH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45665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ngôi</a:t>
            </a:r>
            <a:r>
              <a:rPr lang="en-US" baseline="0" dirty="0"/>
              <a:t> </a:t>
            </a:r>
            <a:r>
              <a:rPr lang="en-US" baseline="0" dirty="0" err="1"/>
              <a:t>sao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chủ</a:t>
            </a:r>
            <a:endParaRPr lang="th-TH" dirty="0"/>
          </a:p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B75AA-6121-41FA-A0F6-7A30185F191C}" type="slidenum">
              <a:rPr lang="th-TH" smtClean="0">
                <a:solidFill>
                  <a:prstClr val="black"/>
                </a:solidFill>
              </a:rPr>
              <a:pPr/>
              <a:t>7</a:t>
            </a:fld>
            <a:endParaRPr lang="th-TH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57303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ngôi</a:t>
            </a:r>
            <a:r>
              <a:rPr lang="en-US" baseline="0" dirty="0"/>
              <a:t> </a:t>
            </a:r>
            <a:r>
              <a:rPr lang="en-US" baseline="0" dirty="0" err="1"/>
              <a:t>sao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chủ</a:t>
            </a:r>
            <a:endParaRPr lang="th-TH" dirty="0"/>
          </a:p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B75AA-6121-41FA-A0F6-7A30185F191C}" type="slidenum">
              <a:rPr lang="th-TH" smtClean="0">
                <a:solidFill>
                  <a:prstClr val="black"/>
                </a:solidFill>
              </a:rPr>
              <a:pPr/>
              <a:t>8</a:t>
            </a:fld>
            <a:endParaRPr lang="th-TH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199654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ngôi</a:t>
            </a:r>
            <a:r>
              <a:rPr lang="en-US" baseline="0" dirty="0"/>
              <a:t> </a:t>
            </a:r>
            <a:r>
              <a:rPr lang="en-US" baseline="0" dirty="0" err="1"/>
              <a:t>sao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màn</a:t>
            </a:r>
            <a:r>
              <a:rPr lang="en-US" baseline="0" dirty="0"/>
              <a:t> </a:t>
            </a:r>
            <a:r>
              <a:rPr lang="en-US" baseline="0" dirty="0" err="1"/>
              <a:t>hình</a:t>
            </a:r>
            <a:r>
              <a:rPr lang="en-US" baseline="0" dirty="0"/>
              <a:t> </a:t>
            </a:r>
            <a:r>
              <a:rPr lang="en-US" baseline="0" dirty="0" err="1"/>
              <a:t>chủ</a:t>
            </a:r>
            <a:endParaRPr lang="th-TH" dirty="0"/>
          </a:p>
          <a:p>
            <a:endParaRPr lang="th-TH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AB75AA-6121-41FA-A0F6-7A30185F191C}" type="slidenum">
              <a:rPr lang="th-TH" smtClean="0">
                <a:solidFill>
                  <a:prstClr val="black"/>
                </a:solidFill>
              </a:rPr>
              <a:pPr/>
              <a:t>9</a:t>
            </a:fld>
            <a:endParaRPr lang="th-TH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96611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5.xml"/><Relationship Id="rId4" Type="http://schemas.openxmlformats.org/officeDocument/2006/relationships/hyperlink" Target="http://bit.ly/2TtBDfr" TargetMode="Externa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6.xm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4" y="1061486"/>
            <a:ext cx="12192076" cy="4882291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953467" y="930433"/>
            <a:ext cx="6190800" cy="28600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5066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1021300" y="3953633"/>
            <a:ext cx="4368000" cy="9952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3467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10236981" y="675618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7716648" y="1369781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856576" y="-13"/>
            <a:ext cx="2409787" cy="693945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9841989" y="2622413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235429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5"/>
          <p:cNvSpPr txBox="1">
            <a:spLocks noGrp="1"/>
          </p:cNvSpPr>
          <p:nvPr>
            <p:ph type="subTitle" idx="1"/>
          </p:nvPr>
        </p:nvSpPr>
        <p:spPr>
          <a:xfrm>
            <a:off x="1721033" y="3680767"/>
            <a:ext cx="3876800" cy="6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Barriecito"/>
                <a:ea typeface="Barriecito"/>
                <a:cs typeface="Barriecito"/>
                <a:sym typeface="Barriecito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152" name="Google Shape;152;p5"/>
          <p:cNvSpPr txBox="1">
            <a:spLocks noGrp="1"/>
          </p:cNvSpPr>
          <p:nvPr>
            <p:ph type="subTitle" idx="2"/>
          </p:nvPr>
        </p:nvSpPr>
        <p:spPr>
          <a:xfrm>
            <a:off x="6594200" y="3680767"/>
            <a:ext cx="3876800" cy="6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Barriecito"/>
                <a:ea typeface="Barriecito"/>
                <a:cs typeface="Barriecito"/>
                <a:sym typeface="Barriecito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153" name="Google Shape;153;p5"/>
          <p:cNvSpPr txBox="1">
            <a:spLocks noGrp="1"/>
          </p:cNvSpPr>
          <p:nvPr>
            <p:ph type="subTitle" idx="3"/>
          </p:nvPr>
        </p:nvSpPr>
        <p:spPr>
          <a:xfrm>
            <a:off x="1721033" y="4202433"/>
            <a:ext cx="3876800" cy="10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5"/>
          <p:cNvSpPr txBox="1">
            <a:spLocks noGrp="1"/>
          </p:cNvSpPr>
          <p:nvPr>
            <p:ph type="subTitle" idx="4"/>
          </p:nvPr>
        </p:nvSpPr>
        <p:spPr>
          <a:xfrm>
            <a:off x="6594200" y="4202433"/>
            <a:ext cx="3876800" cy="10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56" name="Google Shape;156;p5"/>
          <p:cNvGrpSpPr/>
          <p:nvPr/>
        </p:nvGrpSpPr>
        <p:grpSpPr>
          <a:xfrm>
            <a:off x="-101601" y="1800"/>
            <a:ext cx="12395201" cy="6854416"/>
            <a:chOff x="-1" y="2700"/>
            <a:chExt cx="9296401" cy="5140812"/>
          </a:xfrm>
        </p:grpSpPr>
        <p:sp>
          <p:nvSpPr>
            <p:cNvPr id="157" name="Google Shape;157;p5"/>
            <p:cNvSpPr/>
            <p:nvPr/>
          </p:nvSpPr>
          <p:spPr>
            <a:xfrm>
              <a:off x="15240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5"/>
            <p:cNvSpPr/>
            <p:nvPr/>
          </p:nvSpPr>
          <p:spPr>
            <a:xfrm>
              <a:off x="15240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5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5"/>
            <p:cNvSpPr/>
            <p:nvPr/>
          </p:nvSpPr>
          <p:spPr>
            <a:xfrm flipH="1">
              <a:off x="7586472" y="33027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5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5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5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5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5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6" name="Google Shape;166;p5"/>
          <p:cNvGrpSpPr/>
          <p:nvPr/>
        </p:nvGrpSpPr>
        <p:grpSpPr>
          <a:xfrm>
            <a:off x="-2" y="3600"/>
            <a:ext cx="12192003" cy="6854416"/>
            <a:chOff x="-1" y="2700"/>
            <a:chExt cx="9144002" cy="5140812"/>
          </a:xfrm>
        </p:grpSpPr>
        <p:sp>
          <p:nvSpPr>
            <p:cNvPr id="167" name="Google Shape;167;p5"/>
            <p:cNvSpPr/>
            <p:nvPr/>
          </p:nvSpPr>
          <p:spPr>
            <a:xfrm>
              <a:off x="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5"/>
            <p:cNvSpPr/>
            <p:nvPr/>
          </p:nvSpPr>
          <p:spPr>
            <a:xfrm>
              <a:off x="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5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 flipH="1">
              <a:off x="7434072" y="34551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5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5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6" name="Google Shape;176;p5"/>
          <p:cNvGrpSpPr/>
          <p:nvPr/>
        </p:nvGrpSpPr>
        <p:grpSpPr>
          <a:xfrm>
            <a:off x="133574" y="444397"/>
            <a:ext cx="11829397" cy="5868091"/>
            <a:chOff x="100180" y="333298"/>
            <a:chExt cx="8872048" cy="4401068"/>
          </a:xfrm>
        </p:grpSpPr>
        <p:sp>
          <p:nvSpPr>
            <p:cNvPr id="177" name="Google Shape;177;p5"/>
            <p:cNvSpPr/>
            <p:nvPr/>
          </p:nvSpPr>
          <p:spPr>
            <a:xfrm>
              <a:off x="499886" y="18710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720001" y="3505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199362" y="37589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751280" y="7171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8873055" y="2036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1209511" y="39876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2012361" y="46498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8106636" y="2345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7063986" y="3332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358798" y="12351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548637" y="3216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5"/>
            <p:cNvSpPr/>
            <p:nvPr/>
          </p:nvSpPr>
          <p:spPr>
            <a:xfrm>
              <a:off x="8575862" y="17208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5"/>
            <p:cNvSpPr/>
            <p:nvPr/>
          </p:nvSpPr>
          <p:spPr>
            <a:xfrm>
              <a:off x="6085512" y="8098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1813480" y="4215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5"/>
            <p:cNvSpPr/>
            <p:nvPr/>
          </p:nvSpPr>
          <p:spPr>
            <a:xfrm>
              <a:off x="100180" y="30117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5"/>
            <p:cNvSpPr/>
            <p:nvPr/>
          </p:nvSpPr>
          <p:spPr>
            <a:xfrm>
              <a:off x="689638" y="19603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6024763" y="1124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8485413" y="32224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2276463" y="44632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7109746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Google Shape;1267;p25"/>
          <p:cNvSpPr txBox="1">
            <a:spLocks noGrp="1"/>
          </p:cNvSpPr>
          <p:nvPr>
            <p:ph type="title" hasCustomPrompt="1"/>
          </p:nvPr>
        </p:nvSpPr>
        <p:spPr>
          <a:xfrm rot="-299">
            <a:off x="1756667" y="985967"/>
            <a:ext cx="4602800" cy="16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268" name="Google Shape;1268;p25"/>
          <p:cNvSpPr txBox="1">
            <a:spLocks noGrp="1"/>
          </p:cNvSpPr>
          <p:nvPr>
            <p:ph type="subTitle" idx="1"/>
          </p:nvPr>
        </p:nvSpPr>
        <p:spPr>
          <a:xfrm>
            <a:off x="1756695" y="2549100"/>
            <a:ext cx="4602800" cy="5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" name="Google Shape;1269;p25"/>
          <p:cNvSpPr txBox="1">
            <a:spLocks noGrp="1"/>
          </p:cNvSpPr>
          <p:nvPr>
            <p:ph type="title" idx="2" hasCustomPrompt="1"/>
          </p:nvPr>
        </p:nvSpPr>
        <p:spPr>
          <a:xfrm>
            <a:off x="5832395" y="3771833"/>
            <a:ext cx="4602800" cy="16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270" name="Google Shape;1270;p25"/>
          <p:cNvSpPr txBox="1">
            <a:spLocks noGrp="1"/>
          </p:cNvSpPr>
          <p:nvPr>
            <p:ph type="subTitle" idx="3"/>
          </p:nvPr>
        </p:nvSpPr>
        <p:spPr>
          <a:xfrm>
            <a:off x="5832367" y="5335033"/>
            <a:ext cx="4602800" cy="5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1" name="Google Shape;1271;p25"/>
          <p:cNvGrpSpPr/>
          <p:nvPr/>
        </p:nvGrpSpPr>
        <p:grpSpPr>
          <a:xfrm>
            <a:off x="-101577" y="-16"/>
            <a:ext cx="12293548" cy="6858051"/>
            <a:chOff x="-76183" y="-12"/>
            <a:chExt cx="9220161" cy="5143538"/>
          </a:xfrm>
        </p:grpSpPr>
        <p:grpSp>
          <p:nvGrpSpPr>
            <p:cNvPr id="1272" name="Google Shape;1272;p25"/>
            <p:cNvGrpSpPr/>
            <p:nvPr/>
          </p:nvGrpSpPr>
          <p:grpSpPr>
            <a:xfrm>
              <a:off x="-76183" y="-12"/>
              <a:ext cx="9220161" cy="5143525"/>
              <a:chOff x="-228583" y="0"/>
              <a:chExt cx="9220161" cy="5143525"/>
            </a:xfrm>
          </p:grpSpPr>
          <p:sp>
            <p:nvSpPr>
              <p:cNvPr id="1273" name="Google Shape;1273;p25"/>
              <p:cNvSpPr/>
              <p:nvPr/>
            </p:nvSpPr>
            <p:spPr>
              <a:xfrm rot="-5400000">
                <a:off x="-53997" y="2713403"/>
                <a:ext cx="2156901" cy="2506075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4" name="Google Shape;1274;p25"/>
              <p:cNvSpPr/>
              <p:nvPr/>
            </p:nvSpPr>
            <p:spPr>
              <a:xfrm>
                <a:off x="7723650" y="104232"/>
                <a:ext cx="1267928" cy="2113564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25"/>
              <p:cNvSpPr/>
              <p:nvPr/>
            </p:nvSpPr>
            <p:spPr>
              <a:xfrm>
                <a:off x="2884925" y="4834275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25"/>
              <p:cNvSpPr/>
              <p:nvPr/>
            </p:nvSpPr>
            <p:spPr>
              <a:xfrm>
                <a:off x="630720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77" name="Google Shape;1277;p25"/>
            <p:cNvGrpSpPr/>
            <p:nvPr/>
          </p:nvGrpSpPr>
          <p:grpSpPr>
            <a:xfrm>
              <a:off x="17" y="0"/>
              <a:ext cx="9143961" cy="5143525"/>
              <a:chOff x="17" y="0"/>
              <a:chExt cx="9143961" cy="5143525"/>
            </a:xfrm>
          </p:grpSpPr>
          <p:sp>
            <p:nvSpPr>
              <p:cNvPr id="1278" name="Google Shape;1278;p25"/>
              <p:cNvSpPr/>
              <p:nvPr/>
            </p:nvSpPr>
            <p:spPr>
              <a:xfrm rot="-5400000">
                <a:off x="174603" y="2812029"/>
                <a:ext cx="2156901" cy="2506075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25"/>
              <p:cNvSpPr/>
              <p:nvPr/>
            </p:nvSpPr>
            <p:spPr>
              <a:xfrm>
                <a:off x="7876050" y="0"/>
                <a:ext cx="1267928" cy="2113564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25"/>
              <p:cNvSpPr/>
              <p:nvPr/>
            </p:nvSpPr>
            <p:spPr>
              <a:xfrm>
                <a:off x="2884925" y="4834275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25"/>
              <p:cNvSpPr/>
              <p:nvPr/>
            </p:nvSpPr>
            <p:spPr>
              <a:xfrm>
                <a:off x="630720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82" name="Google Shape;1282;p25"/>
          <p:cNvGrpSpPr/>
          <p:nvPr/>
        </p:nvGrpSpPr>
        <p:grpSpPr>
          <a:xfrm>
            <a:off x="489135" y="1666257"/>
            <a:ext cx="11012687" cy="3416092"/>
            <a:chOff x="366851" y="1249692"/>
            <a:chExt cx="8259515" cy="2562069"/>
          </a:xfrm>
        </p:grpSpPr>
        <p:sp>
          <p:nvSpPr>
            <p:cNvPr id="1283" name="Google Shape;1283;p25"/>
            <p:cNvSpPr/>
            <p:nvPr/>
          </p:nvSpPr>
          <p:spPr>
            <a:xfrm>
              <a:off x="7699126" y="2113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25"/>
            <p:cNvSpPr/>
            <p:nvPr/>
          </p:nvSpPr>
          <p:spPr>
            <a:xfrm>
              <a:off x="8271605" y="12496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25"/>
            <p:cNvSpPr/>
            <p:nvPr/>
          </p:nvSpPr>
          <p:spPr>
            <a:xfrm>
              <a:off x="7826380" y="21971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25"/>
            <p:cNvSpPr/>
            <p:nvPr/>
          </p:nvSpPr>
          <p:spPr>
            <a:xfrm>
              <a:off x="7786261" y="1805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25"/>
            <p:cNvSpPr/>
            <p:nvPr/>
          </p:nvSpPr>
          <p:spPr>
            <a:xfrm>
              <a:off x="8531911" y="17209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25"/>
            <p:cNvSpPr/>
            <p:nvPr/>
          </p:nvSpPr>
          <p:spPr>
            <a:xfrm>
              <a:off x="7421861" y="1956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25"/>
            <p:cNvSpPr/>
            <p:nvPr/>
          </p:nvSpPr>
          <p:spPr>
            <a:xfrm>
              <a:off x="7604662" y="18003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25"/>
            <p:cNvSpPr/>
            <p:nvPr/>
          </p:nvSpPr>
          <p:spPr>
            <a:xfrm>
              <a:off x="8376774" y="19512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25"/>
            <p:cNvSpPr/>
            <p:nvPr/>
          </p:nvSpPr>
          <p:spPr>
            <a:xfrm>
              <a:off x="8531899" y="22198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25"/>
            <p:cNvSpPr/>
            <p:nvPr/>
          </p:nvSpPr>
          <p:spPr>
            <a:xfrm>
              <a:off x="8290826" y="2305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93" name="Google Shape;1293;p25"/>
            <p:cNvGrpSpPr/>
            <p:nvPr/>
          </p:nvGrpSpPr>
          <p:grpSpPr>
            <a:xfrm>
              <a:off x="366851" y="2416186"/>
              <a:ext cx="896152" cy="1395575"/>
              <a:chOff x="366851" y="2416186"/>
              <a:chExt cx="896152" cy="1395575"/>
            </a:xfrm>
          </p:grpSpPr>
          <p:sp>
            <p:nvSpPr>
              <p:cNvPr id="1294" name="Google Shape;1294;p25"/>
              <p:cNvSpPr/>
              <p:nvPr/>
            </p:nvSpPr>
            <p:spPr>
              <a:xfrm>
                <a:off x="954911" y="335618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25"/>
              <p:cNvSpPr/>
              <p:nvPr/>
            </p:nvSpPr>
            <p:spPr>
              <a:xfrm>
                <a:off x="720012" y="31674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25"/>
              <p:cNvSpPr/>
              <p:nvPr/>
            </p:nvSpPr>
            <p:spPr>
              <a:xfrm>
                <a:off x="798305" y="36716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25"/>
              <p:cNvSpPr/>
              <p:nvPr/>
            </p:nvSpPr>
            <p:spPr>
              <a:xfrm>
                <a:off x="530086" y="282888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25"/>
              <p:cNvSpPr/>
              <p:nvPr/>
            </p:nvSpPr>
            <p:spPr>
              <a:xfrm>
                <a:off x="1036186" y="263828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25"/>
              <p:cNvSpPr/>
              <p:nvPr/>
            </p:nvSpPr>
            <p:spPr>
              <a:xfrm>
                <a:off x="837762" y="24161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25"/>
              <p:cNvSpPr/>
              <p:nvPr/>
            </p:nvSpPr>
            <p:spPr>
              <a:xfrm>
                <a:off x="1168537" y="32622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25"/>
              <p:cNvSpPr/>
              <p:nvPr/>
            </p:nvSpPr>
            <p:spPr>
              <a:xfrm>
                <a:off x="854626" y="28830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25"/>
              <p:cNvSpPr/>
              <p:nvPr/>
            </p:nvSpPr>
            <p:spPr>
              <a:xfrm>
                <a:off x="670418" y="24550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25"/>
              <p:cNvSpPr/>
              <p:nvPr/>
            </p:nvSpPr>
            <p:spPr>
              <a:xfrm>
                <a:off x="366851" y="27227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9595307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p26"/>
          <p:cNvSpPr txBox="1">
            <a:spLocks noGrp="1"/>
          </p:cNvSpPr>
          <p:nvPr>
            <p:ph type="ctrTitle"/>
          </p:nvPr>
        </p:nvSpPr>
        <p:spPr>
          <a:xfrm>
            <a:off x="2689967" y="720000"/>
            <a:ext cx="6812000" cy="23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306" name="Google Shape;1306;p26"/>
          <p:cNvSpPr txBox="1">
            <a:spLocks noGrp="1"/>
          </p:cNvSpPr>
          <p:nvPr>
            <p:ph type="subTitle" idx="1"/>
          </p:nvPr>
        </p:nvSpPr>
        <p:spPr>
          <a:xfrm>
            <a:off x="3572400" y="2992573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07" name="Google Shape;1307;p26"/>
          <p:cNvSpPr txBox="1">
            <a:spLocks noGrp="1"/>
          </p:cNvSpPr>
          <p:nvPr>
            <p:ph type="subTitle" idx="2"/>
          </p:nvPr>
        </p:nvSpPr>
        <p:spPr>
          <a:xfrm rot="-1090">
            <a:off x="3572400" y="5578920"/>
            <a:ext cx="5047200" cy="5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08" name="Google Shape;1308;p26"/>
          <p:cNvSpPr txBox="1"/>
          <p:nvPr/>
        </p:nvSpPr>
        <p:spPr>
          <a:xfrm>
            <a:off x="4170700" y="4584747"/>
            <a:ext cx="3850800" cy="10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467" b="1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CREDITS:</a:t>
            </a:r>
            <a:r>
              <a:rPr lang="en" sz="1467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 This presentation template was created by </a:t>
            </a:r>
            <a:r>
              <a:rPr lang="en" sz="1467" b="1" kern="0">
                <a:solidFill>
                  <a:srgbClr val="3C3559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467" b="1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,</a:t>
            </a:r>
            <a:r>
              <a:rPr lang="en" sz="1467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 including icons by </a:t>
            </a:r>
            <a:r>
              <a:rPr lang="en" sz="1467" b="1" kern="0">
                <a:solidFill>
                  <a:srgbClr val="3C3559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467" b="1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,</a:t>
            </a:r>
            <a:r>
              <a:rPr lang="en" sz="1467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 and infographics &amp; images by </a:t>
            </a:r>
            <a:r>
              <a:rPr lang="en" sz="1467" b="1" kern="0">
                <a:solidFill>
                  <a:srgbClr val="3C3559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467" b="1" kern="0">
              <a:solidFill>
                <a:srgbClr val="3C355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1309" name="Google Shape;1309;p26"/>
          <p:cNvGrpSpPr/>
          <p:nvPr/>
        </p:nvGrpSpPr>
        <p:grpSpPr>
          <a:xfrm>
            <a:off x="-17" y="-101599"/>
            <a:ext cx="12191993" cy="6959604"/>
            <a:chOff x="-13" y="-76200"/>
            <a:chExt cx="9143995" cy="5219703"/>
          </a:xfrm>
        </p:grpSpPr>
        <p:grpSp>
          <p:nvGrpSpPr>
            <p:cNvPr id="1310" name="Google Shape;1310;p26"/>
            <p:cNvGrpSpPr/>
            <p:nvPr/>
          </p:nvGrpSpPr>
          <p:grpSpPr>
            <a:xfrm>
              <a:off x="12" y="-76200"/>
              <a:ext cx="9067795" cy="5219703"/>
              <a:chOff x="76187" y="-76200"/>
              <a:chExt cx="9067795" cy="5219703"/>
            </a:xfrm>
          </p:grpSpPr>
          <p:sp>
            <p:nvSpPr>
              <p:cNvPr id="1311" name="Google Shape;1311;p26"/>
              <p:cNvSpPr/>
              <p:nvPr/>
            </p:nvSpPr>
            <p:spPr>
              <a:xfrm rot="5400000">
                <a:off x="-1466271" y="1466258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26"/>
              <p:cNvSpPr/>
              <p:nvPr/>
            </p:nvSpPr>
            <p:spPr>
              <a:xfrm rot="-5400000">
                <a:off x="6887304" y="2886833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26"/>
              <p:cNvSpPr/>
              <p:nvPr/>
            </p:nvSpPr>
            <p:spPr>
              <a:xfrm>
                <a:off x="7380332" y="0"/>
                <a:ext cx="1763650" cy="882116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26"/>
              <p:cNvSpPr/>
              <p:nvPr/>
            </p:nvSpPr>
            <p:spPr>
              <a:xfrm flipH="1">
                <a:off x="152395" y="4500500"/>
                <a:ext cx="1584830" cy="642988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15" name="Google Shape;1315;p26"/>
            <p:cNvGrpSpPr/>
            <p:nvPr/>
          </p:nvGrpSpPr>
          <p:grpSpPr>
            <a:xfrm>
              <a:off x="-13" y="0"/>
              <a:ext cx="9143995" cy="5143503"/>
              <a:chOff x="-13" y="0"/>
              <a:chExt cx="9143995" cy="5143503"/>
            </a:xfrm>
          </p:grpSpPr>
          <p:sp>
            <p:nvSpPr>
              <p:cNvPr id="1316" name="Google Shape;1316;p26"/>
              <p:cNvSpPr/>
              <p:nvPr/>
            </p:nvSpPr>
            <p:spPr>
              <a:xfrm rot="5400000">
                <a:off x="-1542471" y="1542458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26"/>
              <p:cNvSpPr/>
              <p:nvPr/>
            </p:nvSpPr>
            <p:spPr>
              <a:xfrm rot="-5400000">
                <a:off x="6887304" y="2886833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26"/>
              <p:cNvSpPr/>
              <p:nvPr/>
            </p:nvSpPr>
            <p:spPr>
              <a:xfrm>
                <a:off x="7380332" y="0"/>
                <a:ext cx="1763650" cy="882116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26"/>
              <p:cNvSpPr/>
              <p:nvPr/>
            </p:nvSpPr>
            <p:spPr>
              <a:xfrm flipH="1">
                <a:off x="-5" y="4500500"/>
                <a:ext cx="1584830" cy="642988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20" name="Google Shape;1320;p26"/>
          <p:cNvGrpSpPr/>
          <p:nvPr/>
        </p:nvGrpSpPr>
        <p:grpSpPr>
          <a:xfrm>
            <a:off x="960015" y="208233"/>
            <a:ext cx="11043856" cy="6169223"/>
            <a:chOff x="720011" y="156174"/>
            <a:chExt cx="8282892" cy="4626917"/>
          </a:xfrm>
        </p:grpSpPr>
        <p:sp>
          <p:nvSpPr>
            <p:cNvPr id="1321" name="Google Shape;1321;p26"/>
            <p:cNvSpPr/>
            <p:nvPr/>
          </p:nvSpPr>
          <p:spPr>
            <a:xfrm>
              <a:off x="720011" y="1579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26"/>
            <p:cNvSpPr/>
            <p:nvPr/>
          </p:nvSpPr>
          <p:spPr>
            <a:xfrm>
              <a:off x="1977776" y="22444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26"/>
            <p:cNvSpPr/>
            <p:nvPr/>
          </p:nvSpPr>
          <p:spPr>
            <a:xfrm>
              <a:off x="2256362" y="1561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26"/>
            <p:cNvSpPr/>
            <p:nvPr/>
          </p:nvSpPr>
          <p:spPr>
            <a:xfrm>
              <a:off x="7564405" y="10879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26"/>
            <p:cNvSpPr/>
            <p:nvPr/>
          </p:nvSpPr>
          <p:spPr>
            <a:xfrm>
              <a:off x="1695398" y="2078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26"/>
            <p:cNvSpPr/>
            <p:nvPr/>
          </p:nvSpPr>
          <p:spPr>
            <a:xfrm>
              <a:off x="8509073" y="39188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26"/>
            <p:cNvSpPr/>
            <p:nvPr/>
          </p:nvSpPr>
          <p:spPr>
            <a:xfrm>
              <a:off x="8864023" y="7544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26"/>
            <p:cNvSpPr/>
            <p:nvPr/>
          </p:nvSpPr>
          <p:spPr>
            <a:xfrm>
              <a:off x="6705123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26"/>
            <p:cNvSpPr/>
            <p:nvPr/>
          </p:nvSpPr>
          <p:spPr>
            <a:xfrm>
              <a:off x="8216948" y="23009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26"/>
            <p:cNvSpPr/>
            <p:nvPr/>
          </p:nvSpPr>
          <p:spPr>
            <a:xfrm>
              <a:off x="7403673" y="46985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26"/>
            <p:cNvSpPr/>
            <p:nvPr/>
          </p:nvSpPr>
          <p:spPr>
            <a:xfrm>
              <a:off x="2419823" y="370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26"/>
            <p:cNvSpPr/>
            <p:nvPr/>
          </p:nvSpPr>
          <p:spPr>
            <a:xfrm>
              <a:off x="1417037" y="23903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26"/>
            <p:cNvSpPr/>
            <p:nvPr/>
          </p:nvSpPr>
          <p:spPr>
            <a:xfrm>
              <a:off x="7448737" y="21088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26"/>
            <p:cNvSpPr/>
            <p:nvPr/>
          </p:nvSpPr>
          <p:spPr>
            <a:xfrm>
              <a:off x="8908437" y="9931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26"/>
            <p:cNvSpPr/>
            <p:nvPr/>
          </p:nvSpPr>
          <p:spPr>
            <a:xfrm>
              <a:off x="6370237" y="15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26"/>
            <p:cNvSpPr/>
            <p:nvPr/>
          </p:nvSpPr>
          <p:spPr>
            <a:xfrm>
              <a:off x="7032012" y="45769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26"/>
            <p:cNvSpPr/>
            <p:nvPr/>
          </p:nvSpPr>
          <p:spPr>
            <a:xfrm>
              <a:off x="1616676" y="3004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26"/>
            <p:cNvSpPr/>
            <p:nvPr/>
          </p:nvSpPr>
          <p:spPr>
            <a:xfrm>
              <a:off x="922613" y="1643590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26"/>
            <p:cNvSpPr/>
            <p:nvPr/>
          </p:nvSpPr>
          <p:spPr>
            <a:xfrm>
              <a:off x="6464688" y="41326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26"/>
            <p:cNvSpPr/>
            <p:nvPr/>
          </p:nvSpPr>
          <p:spPr>
            <a:xfrm>
              <a:off x="7636163" y="152366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26"/>
            <p:cNvSpPr/>
            <p:nvPr/>
          </p:nvSpPr>
          <p:spPr>
            <a:xfrm>
              <a:off x="8156213" y="316861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26"/>
            <p:cNvSpPr/>
            <p:nvPr/>
          </p:nvSpPr>
          <p:spPr>
            <a:xfrm>
              <a:off x="1170230" y="2142030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792107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07828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5" name="Google Shape;1345;p28"/>
          <p:cNvGrpSpPr/>
          <p:nvPr/>
        </p:nvGrpSpPr>
        <p:grpSpPr>
          <a:xfrm>
            <a:off x="-36" y="-203162"/>
            <a:ext cx="12192075" cy="7262484"/>
            <a:chOff x="-27" y="-152372"/>
            <a:chExt cx="9144056" cy="5446863"/>
          </a:xfrm>
        </p:grpSpPr>
        <p:sp>
          <p:nvSpPr>
            <p:cNvPr id="1346" name="Google Shape;1346;p28"/>
            <p:cNvSpPr/>
            <p:nvPr/>
          </p:nvSpPr>
          <p:spPr>
            <a:xfrm rot="5400000">
              <a:off x="5844182" y="19946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8"/>
            <p:cNvSpPr/>
            <p:nvPr/>
          </p:nvSpPr>
          <p:spPr>
            <a:xfrm rot="-5400000">
              <a:off x="-1842243" y="16898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8"/>
            <p:cNvSpPr/>
            <p:nvPr/>
          </p:nvSpPr>
          <p:spPr>
            <a:xfrm rot="5400000">
              <a:off x="5844182" y="18422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8"/>
            <p:cNvSpPr/>
            <p:nvPr/>
          </p:nvSpPr>
          <p:spPr>
            <a:xfrm rot="-5400000">
              <a:off x="-1842243" y="18422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50" name="Google Shape;1350;p28"/>
          <p:cNvGrpSpPr/>
          <p:nvPr/>
        </p:nvGrpSpPr>
        <p:grpSpPr>
          <a:xfrm>
            <a:off x="265368" y="231264"/>
            <a:ext cx="11560069" cy="3541661"/>
            <a:chOff x="199026" y="173448"/>
            <a:chExt cx="8670052" cy="2656246"/>
          </a:xfrm>
        </p:grpSpPr>
        <p:grpSp>
          <p:nvGrpSpPr>
            <p:cNvPr id="1351" name="Google Shape;1351;p28"/>
            <p:cNvGrpSpPr/>
            <p:nvPr/>
          </p:nvGrpSpPr>
          <p:grpSpPr>
            <a:xfrm>
              <a:off x="199026" y="173448"/>
              <a:ext cx="852703" cy="1994409"/>
              <a:chOff x="199026" y="173448"/>
              <a:chExt cx="852703" cy="1994409"/>
            </a:xfrm>
          </p:grpSpPr>
          <p:sp>
            <p:nvSpPr>
              <p:cNvPr id="1352" name="Google Shape;1352;p28"/>
              <p:cNvSpPr/>
              <p:nvPr/>
            </p:nvSpPr>
            <p:spPr>
              <a:xfrm>
                <a:off x="259761" y="6205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199026" y="445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349987" y="13661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542530" y="15863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465962" y="5433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560436" y="173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957262" y="1853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307211" y="1176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783761" y="20296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42526" y="11775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794026" y="17704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3" name="Google Shape;1363;p28"/>
              <p:cNvSpPr/>
              <p:nvPr/>
            </p:nvSpPr>
            <p:spPr>
              <a:xfrm>
                <a:off x="991001" y="2084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64" name="Google Shape;1364;p28"/>
            <p:cNvGrpSpPr/>
            <p:nvPr/>
          </p:nvGrpSpPr>
          <p:grpSpPr>
            <a:xfrm>
              <a:off x="8054876" y="201324"/>
              <a:ext cx="814202" cy="2628370"/>
              <a:chOff x="8054876" y="201324"/>
              <a:chExt cx="814202" cy="2628370"/>
            </a:xfrm>
          </p:grpSpPr>
          <p:sp>
            <p:nvSpPr>
              <p:cNvPr id="1365" name="Google Shape;1365;p28"/>
              <p:cNvSpPr/>
              <p:nvPr/>
            </p:nvSpPr>
            <p:spPr>
              <a:xfrm>
                <a:off x="8230787" y="2013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28"/>
              <p:cNvSpPr/>
              <p:nvPr/>
            </p:nvSpPr>
            <p:spPr>
              <a:xfrm>
                <a:off x="8774612" y="7050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8460662" y="9566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28"/>
              <p:cNvSpPr/>
              <p:nvPr/>
            </p:nvSpPr>
            <p:spPr>
              <a:xfrm>
                <a:off x="8115612" y="273489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28"/>
              <p:cNvSpPr/>
              <p:nvPr/>
            </p:nvSpPr>
            <p:spPr>
              <a:xfrm>
                <a:off x="8237386" y="25294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8632936" y="1176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28"/>
              <p:cNvSpPr/>
              <p:nvPr/>
            </p:nvSpPr>
            <p:spPr>
              <a:xfrm>
                <a:off x="8714211" y="3470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28"/>
              <p:cNvSpPr/>
              <p:nvPr/>
            </p:nvSpPr>
            <p:spPr>
              <a:xfrm>
                <a:off x="8325261" y="3608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28"/>
              <p:cNvSpPr/>
              <p:nvPr/>
            </p:nvSpPr>
            <p:spPr>
              <a:xfrm>
                <a:off x="8054876" y="25717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8477526" y="122622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28"/>
              <p:cNvSpPr/>
              <p:nvPr/>
            </p:nvSpPr>
            <p:spPr>
              <a:xfrm>
                <a:off x="8643201" y="548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28"/>
              <p:cNvSpPr/>
              <p:nvPr/>
            </p:nvSpPr>
            <p:spPr>
              <a:xfrm>
                <a:off x="8424001" y="206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28"/>
              <p:cNvSpPr/>
              <p:nvPr/>
            </p:nvSpPr>
            <p:spPr>
              <a:xfrm>
                <a:off x="8374418" y="6324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416235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9" name="Google Shape;1379;p29"/>
          <p:cNvGrpSpPr/>
          <p:nvPr/>
        </p:nvGrpSpPr>
        <p:grpSpPr>
          <a:xfrm>
            <a:off x="-101601" y="1800"/>
            <a:ext cx="12395201" cy="6854416"/>
            <a:chOff x="-1" y="2700"/>
            <a:chExt cx="9296401" cy="5140812"/>
          </a:xfrm>
        </p:grpSpPr>
        <p:sp>
          <p:nvSpPr>
            <p:cNvPr id="1380" name="Google Shape;1380;p29"/>
            <p:cNvSpPr/>
            <p:nvPr/>
          </p:nvSpPr>
          <p:spPr>
            <a:xfrm>
              <a:off x="15240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29"/>
            <p:cNvSpPr/>
            <p:nvPr/>
          </p:nvSpPr>
          <p:spPr>
            <a:xfrm>
              <a:off x="15240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29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29"/>
            <p:cNvSpPr/>
            <p:nvPr/>
          </p:nvSpPr>
          <p:spPr>
            <a:xfrm flipH="1">
              <a:off x="7586472" y="33027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29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9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29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29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29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89" name="Google Shape;1389;p29"/>
          <p:cNvGrpSpPr/>
          <p:nvPr/>
        </p:nvGrpSpPr>
        <p:grpSpPr>
          <a:xfrm>
            <a:off x="-2" y="3600"/>
            <a:ext cx="12192003" cy="6854416"/>
            <a:chOff x="-1" y="2700"/>
            <a:chExt cx="9144002" cy="5140812"/>
          </a:xfrm>
        </p:grpSpPr>
        <p:sp>
          <p:nvSpPr>
            <p:cNvPr id="1390" name="Google Shape;1390;p29"/>
            <p:cNvSpPr/>
            <p:nvPr/>
          </p:nvSpPr>
          <p:spPr>
            <a:xfrm>
              <a:off x="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29"/>
            <p:cNvSpPr/>
            <p:nvPr/>
          </p:nvSpPr>
          <p:spPr>
            <a:xfrm>
              <a:off x="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29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29"/>
            <p:cNvSpPr/>
            <p:nvPr/>
          </p:nvSpPr>
          <p:spPr>
            <a:xfrm flipH="1">
              <a:off x="7434072" y="34551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29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29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29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9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29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99" name="Google Shape;1399;p29"/>
          <p:cNvGrpSpPr/>
          <p:nvPr/>
        </p:nvGrpSpPr>
        <p:grpSpPr>
          <a:xfrm>
            <a:off x="133574" y="444397"/>
            <a:ext cx="11829397" cy="5868091"/>
            <a:chOff x="100180" y="333298"/>
            <a:chExt cx="8872048" cy="4401068"/>
          </a:xfrm>
        </p:grpSpPr>
        <p:sp>
          <p:nvSpPr>
            <p:cNvPr id="1400" name="Google Shape;1400;p29"/>
            <p:cNvSpPr/>
            <p:nvPr/>
          </p:nvSpPr>
          <p:spPr>
            <a:xfrm>
              <a:off x="499886" y="18710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29"/>
            <p:cNvSpPr/>
            <p:nvPr/>
          </p:nvSpPr>
          <p:spPr>
            <a:xfrm>
              <a:off x="720001" y="3505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29"/>
            <p:cNvSpPr/>
            <p:nvPr/>
          </p:nvSpPr>
          <p:spPr>
            <a:xfrm>
              <a:off x="199362" y="37589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9"/>
            <p:cNvSpPr/>
            <p:nvPr/>
          </p:nvSpPr>
          <p:spPr>
            <a:xfrm>
              <a:off x="6751280" y="7171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29"/>
            <p:cNvSpPr/>
            <p:nvPr/>
          </p:nvSpPr>
          <p:spPr>
            <a:xfrm>
              <a:off x="8873055" y="2036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29"/>
            <p:cNvSpPr/>
            <p:nvPr/>
          </p:nvSpPr>
          <p:spPr>
            <a:xfrm>
              <a:off x="1209511" y="39876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29"/>
            <p:cNvSpPr/>
            <p:nvPr/>
          </p:nvSpPr>
          <p:spPr>
            <a:xfrm>
              <a:off x="2012361" y="46498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29"/>
            <p:cNvSpPr/>
            <p:nvPr/>
          </p:nvSpPr>
          <p:spPr>
            <a:xfrm>
              <a:off x="8106636" y="2345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9"/>
            <p:cNvSpPr/>
            <p:nvPr/>
          </p:nvSpPr>
          <p:spPr>
            <a:xfrm>
              <a:off x="7063986" y="3332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9"/>
            <p:cNvSpPr/>
            <p:nvPr/>
          </p:nvSpPr>
          <p:spPr>
            <a:xfrm>
              <a:off x="6358798" y="12351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9"/>
            <p:cNvSpPr/>
            <p:nvPr/>
          </p:nvSpPr>
          <p:spPr>
            <a:xfrm>
              <a:off x="548637" y="3216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9"/>
            <p:cNvSpPr/>
            <p:nvPr/>
          </p:nvSpPr>
          <p:spPr>
            <a:xfrm>
              <a:off x="8575862" y="17208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9"/>
            <p:cNvSpPr/>
            <p:nvPr/>
          </p:nvSpPr>
          <p:spPr>
            <a:xfrm>
              <a:off x="6085512" y="8098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9"/>
            <p:cNvSpPr/>
            <p:nvPr/>
          </p:nvSpPr>
          <p:spPr>
            <a:xfrm>
              <a:off x="1813480" y="4215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9"/>
            <p:cNvSpPr/>
            <p:nvPr/>
          </p:nvSpPr>
          <p:spPr>
            <a:xfrm>
              <a:off x="100180" y="30117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9"/>
            <p:cNvSpPr/>
            <p:nvPr/>
          </p:nvSpPr>
          <p:spPr>
            <a:xfrm>
              <a:off x="689638" y="19603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9"/>
            <p:cNvSpPr/>
            <p:nvPr/>
          </p:nvSpPr>
          <p:spPr>
            <a:xfrm>
              <a:off x="6024763" y="1124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9"/>
            <p:cNvSpPr/>
            <p:nvPr/>
          </p:nvSpPr>
          <p:spPr>
            <a:xfrm>
              <a:off x="8485413" y="32224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9"/>
            <p:cNvSpPr/>
            <p:nvPr/>
          </p:nvSpPr>
          <p:spPr>
            <a:xfrm>
              <a:off x="2276463" y="44632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057970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0" name="Google Shape;1420;p30"/>
          <p:cNvGrpSpPr/>
          <p:nvPr/>
        </p:nvGrpSpPr>
        <p:grpSpPr>
          <a:xfrm>
            <a:off x="-133115" y="0"/>
            <a:ext cx="12356633" cy="6858000"/>
            <a:chOff x="-228625" y="0"/>
            <a:chExt cx="9267475" cy="5143500"/>
          </a:xfrm>
        </p:grpSpPr>
        <p:sp>
          <p:nvSpPr>
            <p:cNvPr id="1421" name="Google Shape;1421;p30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30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30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30"/>
            <p:cNvSpPr/>
            <p:nvPr/>
          </p:nvSpPr>
          <p:spPr>
            <a:xfrm>
              <a:off x="-228625" y="39344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30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26" name="Google Shape;1426;p30"/>
          <p:cNvGrpSpPr/>
          <p:nvPr/>
        </p:nvGrpSpPr>
        <p:grpSpPr>
          <a:xfrm>
            <a:off x="-33" y="1"/>
            <a:ext cx="12051833" cy="6858015"/>
            <a:chOff x="-25" y="0"/>
            <a:chExt cx="9038875" cy="5143511"/>
          </a:xfrm>
        </p:grpSpPr>
        <p:sp>
          <p:nvSpPr>
            <p:cNvPr id="1427" name="Google Shape;1427;p30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30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30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30"/>
            <p:cNvSpPr/>
            <p:nvPr/>
          </p:nvSpPr>
          <p:spPr>
            <a:xfrm>
              <a:off x="-25" y="40868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30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32" name="Google Shape;1432;p30"/>
          <p:cNvGrpSpPr/>
          <p:nvPr/>
        </p:nvGrpSpPr>
        <p:grpSpPr>
          <a:xfrm>
            <a:off x="165835" y="280289"/>
            <a:ext cx="11885103" cy="5016520"/>
            <a:chOff x="124376" y="210217"/>
            <a:chExt cx="8913827" cy="3762390"/>
          </a:xfrm>
        </p:grpSpPr>
        <p:sp>
          <p:nvSpPr>
            <p:cNvPr id="1433" name="Google Shape;1433;p30"/>
            <p:cNvSpPr/>
            <p:nvPr/>
          </p:nvSpPr>
          <p:spPr>
            <a:xfrm>
              <a:off x="325111" y="1652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30"/>
            <p:cNvSpPr/>
            <p:nvPr/>
          </p:nvSpPr>
          <p:spPr>
            <a:xfrm>
              <a:off x="200626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30"/>
            <p:cNvSpPr/>
            <p:nvPr/>
          </p:nvSpPr>
          <p:spPr>
            <a:xfrm>
              <a:off x="275312" y="3877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30"/>
            <p:cNvSpPr/>
            <p:nvPr/>
          </p:nvSpPr>
          <p:spPr>
            <a:xfrm>
              <a:off x="124387" y="17993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30"/>
            <p:cNvSpPr/>
            <p:nvPr/>
          </p:nvSpPr>
          <p:spPr>
            <a:xfrm>
              <a:off x="5317512" y="8034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30"/>
            <p:cNvSpPr/>
            <p:nvPr/>
          </p:nvSpPr>
          <p:spPr>
            <a:xfrm>
              <a:off x="7082112" y="295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30"/>
            <p:cNvSpPr/>
            <p:nvPr/>
          </p:nvSpPr>
          <p:spPr>
            <a:xfrm>
              <a:off x="8636637" y="12842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30"/>
            <p:cNvSpPr/>
            <p:nvPr/>
          </p:nvSpPr>
          <p:spPr>
            <a:xfrm>
              <a:off x="8943737" y="228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30"/>
            <p:cNvSpPr/>
            <p:nvPr/>
          </p:nvSpPr>
          <p:spPr>
            <a:xfrm>
              <a:off x="200636" y="3565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30"/>
            <p:cNvSpPr/>
            <p:nvPr/>
          </p:nvSpPr>
          <p:spPr>
            <a:xfrm>
              <a:off x="8807748" y="2152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30"/>
            <p:cNvSpPr/>
            <p:nvPr/>
          </p:nvSpPr>
          <p:spPr>
            <a:xfrm>
              <a:off x="8886836" y="11848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30"/>
            <p:cNvSpPr/>
            <p:nvPr/>
          </p:nvSpPr>
          <p:spPr>
            <a:xfrm>
              <a:off x="7230511" y="632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30"/>
            <p:cNvSpPr/>
            <p:nvPr/>
          </p:nvSpPr>
          <p:spPr>
            <a:xfrm>
              <a:off x="124376" y="3766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30"/>
            <p:cNvSpPr/>
            <p:nvPr/>
          </p:nvSpPr>
          <p:spPr>
            <a:xfrm>
              <a:off x="8859901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30"/>
            <p:cNvSpPr/>
            <p:nvPr/>
          </p:nvSpPr>
          <p:spPr>
            <a:xfrm>
              <a:off x="8920626" y="1916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30"/>
            <p:cNvSpPr/>
            <p:nvPr/>
          </p:nvSpPr>
          <p:spPr>
            <a:xfrm>
              <a:off x="7411101" y="385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30"/>
            <p:cNvSpPr/>
            <p:nvPr/>
          </p:nvSpPr>
          <p:spPr>
            <a:xfrm>
              <a:off x="5336901" y="632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30"/>
            <p:cNvSpPr/>
            <p:nvPr/>
          </p:nvSpPr>
          <p:spPr>
            <a:xfrm>
              <a:off x="8405930" y="210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453133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2" name="Google Shape;1452;p31"/>
          <p:cNvGrpSpPr/>
          <p:nvPr/>
        </p:nvGrpSpPr>
        <p:grpSpPr>
          <a:xfrm>
            <a:off x="-16" y="-101600"/>
            <a:ext cx="12395213" cy="6959607"/>
            <a:chOff x="-12" y="-76200"/>
            <a:chExt cx="9296410" cy="5219705"/>
          </a:xfrm>
        </p:grpSpPr>
        <p:sp>
          <p:nvSpPr>
            <p:cNvPr id="1453" name="Google Shape;1453;p31"/>
            <p:cNvSpPr/>
            <p:nvPr/>
          </p:nvSpPr>
          <p:spPr>
            <a:xfrm flipH="1">
              <a:off x="15240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31"/>
            <p:cNvSpPr/>
            <p:nvPr/>
          </p:nvSpPr>
          <p:spPr>
            <a:xfrm>
              <a:off x="1900500" y="-7620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31"/>
            <p:cNvSpPr/>
            <p:nvPr/>
          </p:nvSpPr>
          <p:spPr>
            <a:xfrm rot="5400000">
              <a:off x="147188" y="-710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31"/>
            <p:cNvSpPr/>
            <p:nvPr/>
          </p:nvSpPr>
          <p:spPr>
            <a:xfrm>
              <a:off x="6784750" y="43640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31"/>
            <p:cNvSpPr/>
            <p:nvPr/>
          </p:nvSpPr>
          <p:spPr>
            <a:xfrm flipH="1">
              <a:off x="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31"/>
            <p:cNvSpPr/>
            <p:nvPr/>
          </p:nvSpPr>
          <p:spPr>
            <a:xfrm>
              <a:off x="1748100" y="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31"/>
            <p:cNvSpPr/>
            <p:nvPr/>
          </p:nvSpPr>
          <p:spPr>
            <a:xfrm rot="5400000">
              <a:off x="-5212" y="52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31"/>
            <p:cNvSpPr/>
            <p:nvPr/>
          </p:nvSpPr>
          <p:spPr>
            <a:xfrm>
              <a:off x="6632350" y="44402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61" name="Google Shape;1461;p31"/>
          <p:cNvGrpSpPr/>
          <p:nvPr/>
        </p:nvGrpSpPr>
        <p:grpSpPr>
          <a:xfrm>
            <a:off x="834050" y="3617482"/>
            <a:ext cx="3141421" cy="2758260"/>
            <a:chOff x="625537" y="2713111"/>
            <a:chExt cx="2356066" cy="2068695"/>
          </a:xfrm>
        </p:grpSpPr>
        <p:grpSp>
          <p:nvGrpSpPr>
            <p:cNvPr id="1462" name="Google Shape;1462;p31"/>
            <p:cNvGrpSpPr/>
            <p:nvPr/>
          </p:nvGrpSpPr>
          <p:grpSpPr>
            <a:xfrm>
              <a:off x="625537" y="2713111"/>
              <a:ext cx="876816" cy="1150083"/>
              <a:chOff x="625537" y="2713111"/>
              <a:chExt cx="876816" cy="1150083"/>
            </a:xfrm>
          </p:grpSpPr>
          <p:sp>
            <p:nvSpPr>
              <p:cNvPr id="1463" name="Google Shape;1463;p31"/>
              <p:cNvSpPr/>
              <p:nvPr/>
            </p:nvSpPr>
            <p:spPr>
              <a:xfrm>
                <a:off x="772076" y="28079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1002805" y="28913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1168826" y="34383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891476" y="37796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1407887" y="3343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832812" y="30632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1229562" y="3723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720012" y="3628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625537" y="27131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871236" y="33556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1185236" y="323956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74" name="Google Shape;1474;p31"/>
            <p:cNvGrpSpPr/>
            <p:nvPr/>
          </p:nvGrpSpPr>
          <p:grpSpPr>
            <a:xfrm>
              <a:off x="1894587" y="4284917"/>
              <a:ext cx="1087016" cy="496890"/>
              <a:chOff x="1894587" y="4284917"/>
              <a:chExt cx="1087016" cy="496890"/>
            </a:xfrm>
          </p:grpSpPr>
          <p:sp>
            <p:nvSpPr>
              <p:cNvPr id="1475" name="Google Shape;1475;p31"/>
              <p:cNvSpPr/>
              <p:nvPr/>
            </p:nvSpPr>
            <p:spPr>
              <a:xfrm>
                <a:off x="1944811" y="46921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1894587" y="4456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2268080" y="42849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2104001" y="43132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2659026" y="46034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2270437" y="4687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2887137" y="44250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2887137" y="4654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2531336" y="43724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84" name="Google Shape;1484;p31"/>
          <p:cNvGrpSpPr/>
          <p:nvPr/>
        </p:nvGrpSpPr>
        <p:grpSpPr>
          <a:xfrm>
            <a:off x="1228715" y="4925423"/>
            <a:ext cx="1249757" cy="1517392"/>
            <a:chOff x="921536" y="3694067"/>
            <a:chExt cx="937318" cy="1138044"/>
          </a:xfrm>
        </p:grpSpPr>
        <p:sp>
          <p:nvSpPr>
            <p:cNvPr id="1485" name="Google Shape;1485;p31"/>
            <p:cNvSpPr/>
            <p:nvPr/>
          </p:nvSpPr>
          <p:spPr>
            <a:xfrm>
              <a:off x="921536" y="4073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1002805" y="36940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1759680" y="46919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1510186" y="4719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5662569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1329465" y="86864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959999" y="2209867"/>
            <a:ext cx="10272000" cy="2682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0266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3551478" y="4670444"/>
            <a:ext cx="5486033" cy="60928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652379" y="5386390"/>
            <a:ext cx="1782303" cy="841249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9674368" y="5350765"/>
            <a:ext cx="1824965" cy="912497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853427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1329465" y="899639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960010" y="2332361"/>
            <a:ext cx="10272001" cy="18288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8933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5120581" y="727831"/>
            <a:ext cx="1950863" cy="19508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3352909" y="3894248"/>
            <a:ext cx="5486207" cy="609625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496539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708509" y="3429067"/>
            <a:ext cx="3901792" cy="60928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6581643" y="3395172"/>
            <a:ext cx="3901792" cy="609289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708600" y="4038616"/>
            <a:ext cx="3901600" cy="13484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6581767" y="4038616"/>
            <a:ext cx="3901600" cy="13484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743281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2942286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6"/>
          <p:cNvGrpSpPr/>
          <p:nvPr/>
        </p:nvGrpSpPr>
        <p:grpSpPr>
          <a:xfrm>
            <a:off x="-21475" y="-983"/>
            <a:ext cx="12133341" cy="6874467"/>
            <a:chOff x="66369" y="-8250"/>
            <a:chExt cx="9100006" cy="5155850"/>
          </a:xfrm>
        </p:grpSpPr>
        <p:sp>
          <p:nvSpPr>
            <p:cNvPr id="199" name="Google Shape;199;p6"/>
            <p:cNvSpPr/>
            <p:nvPr/>
          </p:nvSpPr>
          <p:spPr>
            <a:xfrm rot="10800000">
              <a:off x="8300895" y="4462488"/>
              <a:ext cx="865480" cy="680212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6"/>
            <p:cNvSpPr/>
            <p:nvPr/>
          </p:nvSpPr>
          <p:spPr>
            <a:xfrm rot="10800000">
              <a:off x="5689700" y="-8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6"/>
            <p:cNvSpPr/>
            <p:nvPr/>
          </p:nvSpPr>
          <p:spPr>
            <a:xfrm rot="10800000">
              <a:off x="152400" y="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6"/>
            <p:cNvSpPr/>
            <p:nvPr/>
          </p:nvSpPr>
          <p:spPr>
            <a:xfrm rot="10800000">
              <a:off x="7840699" y="-7"/>
              <a:ext cx="1303301" cy="1286857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6"/>
            <p:cNvSpPr/>
            <p:nvPr/>
          </p:nvSpPr>
          <p:spPr>
            <a:xfrm rot="10800000">
              <a:off x="3776750" y="4702875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10800000">
              <a:off x="66369" y="3606327"/>
              <a:ext cx="831281" cy="138569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05;p6"/>
          <p:cNvGrpSpPr/>
          <p:nvPr/>
        </p:nvGrpSpPr>
        <p:grpSpPr>
          <a:xfrm>
            <a:off x="-13108" y="-11000"/>
            <a:ext cx="12234941" cy="6874467"/>
            <a:chOff x="-9831" y="-8250"/>
            <a:chExt cx="9176206" cy="5155850"/>
          </a:xfrm>
        </p:grpSpPr>
        <p:sp>
          <p:nvSpPr>
            <p:cNvPr id="206" name="Google Shape;206;p6"/>
            <p:cNvSpPr/>
            <p:nvPr/>
          </p:nvSpPr>
          <p:spPr>
            <a:xfrm rot="10800000">
              <a:off x="8300895" y="4462488"/>
              <a:ext cx="865480" cy="680212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10800000">
              <a:off x="5689700" y="-8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10800000">
              <a:off x="0" y="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10800000">
              <a:off x="7840699" y="-7"/>
              <a:ext cx="1303301" cy="1286857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10800000">
              <a:off x="3776750" y="4702875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10800000">
              <a:off x="-9831" y="3758727"/>
              <a:ext cx="831281" cy="138569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2" name="Google Shape;212;p6"/>
          <p:cNvGrpSpPr/>
          <p:nvPr/>
        </p:nvGrpSpPr>
        <p:grpSpPr>
          <a:xfrm rot="7174630">
            <a:off x="10258005" y="235031"/>
            <a:ext cx="530903" cy="1005103"/>
            <a:chOff x="5893791" y="3646068"/>
            <a:chExt cx="398173" cy="753819"/>
          </a:xfrm>
        </p:grpSpPr>
        <p:sp>
          <p:nvSpPr>
            <p:cNvPr id="213" name="Google Shape;213;p6"/>
            <p:cNvSpPr/>
            <p:nvPr/>
          </p:nvSpPr>
          <p:spPr>
            <a:xfrm>
              <a:off x="5909787" y="3650380"/>
              <a:ext cx="378128" cy="133470"/>
            </a:xfrm>
            <a:custGeom>
              <a:avLst/>
              <a:gdLst/>
              <a:ahLst/>
              <a:cxnLst/>
              <a:rect l="l" t="t" r="r" b="b"/>
              <a:pathLst>
                <a:path w="11488" h="4055" extrusionOk="0">
                  <a:moveTo>
                    <a:pt x="4829" y="1"/>
                  </a:moveTo>
                  <a:cubicBezTo>
                    <a:pt x="4140" y="1"/>
                    <a:pt x="3526" y="590"/>
                    <a:pt x="2856" y="590"/>
                  </a:cubicBezTo>
                  <a:cubicBezTo>
                    <a:pt x="2766" y="590"/>
                    <a:pt x="2675" y="580"/>
                    <a:pt x="2583" y="555"/>
                  </a:cubicBezTo>
                  <a:lnTo>
                    <a:pt x="1253" y="206"/>
                  </a:lnTo>
                  <a:cubicBezTo>
                    <a:pt x="1176" y="186"/>
                    <a:pt x="1102" y="177"/>
                    <a:pt x="1033" y="177"/>
                  </a:cubicBezTo>
                  <a:cubicBezTo>
                    <a:pt x="485" y="177"/>
                    <a:pt x="186" y="744"/>
                    <a:pt x="124" y="791"/>
                  </a:cubicBezTo>
                  <a:cubicBezTo>
                    <a:pt x="1" y="941"/>
                    <a:pt x="81" y="1141"/>
                    <a:pt x="244" y="1183"/>
                  </a:cubicBezTo>
                  <a:lnTo>
                    <a:pt x="11161" y="4046"/>
                  </a:lnTo>
                  <a:cubicBezTo>
                    <a:pt x="11182" y="4052"/>
                    <a:pt x="11202" y="4054"/>
                    <a:pt x="11222" y="4054"/>
                  </a:cubicBezTo>
                  <a:cubicBezTo>
                    <a:pt x="11362" y="4054"/>
                    <a:pt x="11488" y="3931"/>
                    <a:pt x="11456" y="3763"/>
                  </a:cubicBezTo>
                  <a:cubicBezTo>
                    <a:pt x="11421" y="3683"/>
                    <a:pt x="11447" y="2881"/>
                    <a:pt x="10758" y="2700"/>
                  </a:cubicBezTo>
                  <a:lnTo>
                    <a:pt x="9428" y="2352"/>
                  </a:lnTo>
                  <a:cubicBezTo>
                    <a:pt x="8553" y="2122"/>
                    <a:pt x="8378" y="892"/>
                    <a:pt x="7469" y="653"/>
                  </a:cubicBezTo>
                  <a:lnTo>
                    <a:pt x="5123" y="38"/>
                  </a:lnTo>
                  <a:cubicBezTo>
                    <a:pt x="5024" y="12"/>
                    <a:pt x="4926" y="1"/>
                    <a:pt x="48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>
              <a:off x="5910446" y="3652223"/>
              <a:ext cx="376679" cy="131660"/>
            </a:xfrm>
            <a:custGeom>
              <a:avLst/>
              <a:gdLst/>
              <a:ahLst/>
              <a:cxnLst/>
              <a:rect l="l" t="t" r="r" b="b"/>
              <a:pathLst>
                <a:path w="11444" h="4000" extrusionOk="0">
                  <a:moveTo>
                    <a:pt x="5167" y="0"/>
                  </a:moveTo>
                  <a:cubicBezTo>
                    <a:pt x="5100" y="39"/>
                    <a:pt x="5035" y="83"/>
                    <a:pt x="4977" y="129"/>
                  </a:cubicBezTo>
                  <a:cubicBezTo>
                    <a:pt x="4720" y="329"/>
                    <a:pt x="4503" y="581"/>
                    <a:pt x="4220" y="743"/>
                  </a:cubicBezTo>
                  <a:cubicBezTo>
                    <a:pt x="3763" y="1002"/>
                    <a:pt x="3160" y="1193"/>
                    <a:pt x="2610" y="1193"/>
                  </a:cubicBezTo>
                  <a:cubicBezTo>
                    <a:pt x="2487" y="1193"/>
                    <a:pt x="2367" y="1184"/>
                    <a:pt x="2252" y="1163"/>
                  </a:cubicBezTo>
                  <a:cubicBezTo>
                    <a:pt x="1527" y="1036"/>
                    <a:pt x="800" y="908"/>
                    <a:pt x="75" y="778"/>
                  </a:cubicBezTo>
                  <a:lnTo>
                    <a:pt x="75" y="778"/>
                  </a:lnTo>
                  <a:cubicBezTo>
                    <a:pt x="1" y="911"/>
                    <a:pt x="70" y="1087"/>
                    <a:pt x="225" y="1128"/>
                  </a:cubicBezTo>
                  <a:lnTo>
                    <a:pt x="11142" y="3991"/>
                  </a:lnTo>
                  <a:cubicBezTo>
                    <a:pt x="11163" y="3997"/>
                    <a:pt x="11183" y="3999"/>
                    <a:pt x="11203" y="3999"/>
                  </a:cubicBezTo>
                  <a:cubicBezTo>
                    <a:pt x="11332" y="3999"/>
                    <a:pt x="11441" y="3891"/>
                    <a:pt x="11443" y="3760"/>
                  </a:cubicBezTo>
                  <a:cubicBezTo>
                    <a:pt x="10749" y="3516"/>
                    <a:pt x="10052" y="3271"/>
                    <a:pt x="9358" y="3026"/>
                  </a:cubicBezTo>
                  <a:cubicBezTo>
                    <a:pt x="8752" y="2811"/>
                    <a:pt x="8179" y="2244"/>
                    <a:pt x="7848" y="1693"/>
                  </a:cubicBezTo>
                  <a:cubicBezTo>
                    <a:pt x="7680" y="1415"/>
                    <a:pt x="7615" y="1088"/>
                    <a:pt x="7491" y="789"/>
                  </a:cubicBezTo>
                  <a:cubicBezTo>
                    <a:pt x="7461" y="720"/>
                    <a:pt x="7427" y="649"/>
                    <a:pt x="7388" y="582"/>
                  </a:cubicBezTo>
                  <a:lnTo>
                    <a:pt x="5167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>
              <a:off x="5898333" y="3654429"/>
              <a:ext cx="247093" cy="741180"/>
            </a:xfrm>
            <a:custGeom>
              <a:avLst/>
              <a:gdLst/>
              <a:ahLst/>
              <a:cxnLst/>
              <a:rect l="l" t="t" r="r" b="b"/>
              <a:pathLst>
                <a:path w="7507" h="22518" extrusionOk="0">
                  <a:moveTo>
                    <a:pt x="5787" y="0"/>
                  </a:moveTo>
                  <a:lnTo>
                    <a:pt x="1" y="22066"/>
                  </a:lnTo>
                  <a:lnTo>
                    <a:pt x="1719" y="22518"/>
                  </a:lnTo>
                  <a:lnTo>
                    <a:pt x="7507" y="452"/>
                  </a:lnTo>
                  <a:lnTo>
                    <a:pt x="57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>
              <a:off x="5912816" y="3658181"/>
              <a:ext cx="218259" cy="733610"/>
            </a:xfrm>
            <a:custGeom>
              <a:avLst/>
              <a:gdLst/>
              <a:ahLst/>
              <a:cxnLst/>
              <a:rect l="l" t="t" r="r" b="b"/>
              <a:pathLst>
                <a:path w="6631" h="22288" extrusionOk="0">
                  <a:moveTo>
                    <a:pt x="5787" y="0"/>
                  </a:moveTo>
                  <a:lnTo>
                    <a:pt x="0" y="22066"/>
                  </a:lnTo>
                  <a:lnTo>
                    <a:pt x="844" y="22288"/>
                  </a:lnTo>
                  <a:lnTo>
                    <a:pt x="6630" y="222"/>
                  </a:lnTo>
                  <a:lnTo>
                    <a:pt x="5787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>
              <a:off x="5893791" y="3646068"/>
              <a:ext cx="398173" cy="753819"/>
            </a:xfrm>
            <a:custGeom>
              <a:avLst/>
              <a:gdLst/>
              <a:ahLst/>
              <a:cxnLst/>
              <a:rect l="l" t="t" r="r" b="b"/>
              <a:pathLst>
                <a:path w="12097" h="22902" extrusionOk="0">
                  <a:moveTo>
                    <a:pt x="5319" y="266"/>
                  </a:moveTo>
                  <a:cubicBezTo>
                    <a:pt x="5404" y="266"/>
                    <a:pt x="5490" y="276"/>
                    <a:pt x="5577" y="299"/>
                  </a:cubicBezTo>
                  <a:lnTo>
                    <a:pt x="5763" y="348"/>
                  </a:lnTo>
                  <a:lnTo>
                    <a:pt x="5234" y="2360"/>
                  </a:lnTo>
                  <a:lnTo>
                    <a:pt x="763" y="1188"/>
                  </a:lnTo>
                  <a:cubicBezTo>
                    <a:pt x="726" y="1177"/>
                    <a:pt x="699" y="1150"/>
                    <a:pt x="685" y="1114"/>
                  </a:cubicBezTo>
                  <a:cubicBezTo>
                    <a:pt x="678" y="1091"/>
                    <a:pt x="677" y="1053"/>
                    <a:pt x="706" y="1013"/>
                  </a:cubicBezTo>
                  <a:cubicBezTo>
                    <a:pt x="726" y="995"/>
                    <a:pt x="744" y="969"/>
                    <a:pt x="774" y="931"/>
                  </a:cubicBezTo>
                  <a:cubicBezTo>
                    <a:pt x="890" y="776"/>
                    <a:pt x="1139" y="442"/>
                    <a:pt x="1524" y="442"/>
                  </a:cubicBezTo>
                  <a:cubicBezTo>
                    <a:pt x="1582" y="442"/>
                    <a:pt x="1642" y="450"/>
                    <a:pt x="1706" y="466"/>
                  </a:cubicBezTo>
                  <a:lnTo>
                    <a:pt x="3036" y="816"/>
                  </a:lnTo>
                  <a:cubicBezTo>
                    <a:pt x="3141" y="844"/>
                    <a:pt x="3243" y="856"/>
                    <a:pt x="3345" y="856"/>
                  </a:cubicBezTo>
                  <a:cubicBezTo>
                    <a:pt x="3705" y="856"/>
                    <a:pt x="4043" y="703"/>
                    <a:pt x="4370" y="553"/>
                  </a:cubicBezTo>
                  <a:cubicBezTo>
                    <a:pt x="4693" y="407"/>
                    <a:pt x="5000" y="266"/>
                    <a:pt x="5319" y="266"/>
                  </a:cubicBezTo>
                  <a:close/>
                  <a:moveTo>
                    <a:pt x="7736" y="866"/>
                  </a:moveTo>
                  <a:lnTo>
                    <a:pt x="7920" y="915"/>
                  </a:lnTo>
                  <a:cubicBezTo>
                    <a:pt x="8334" y="1023"/>
                    <a:pt x="8584" y="1366"/>
                    <a:pt x="8848" y="1726"/>
                  </a:cubicBezTo>
                  <a:cubicBezTo>
                    <a:pt x="9120" y="2100"/>
                    <a:pt x="9402" y="2486"/>
                    <a:pt x="9880" y="2612"/>
                  </a:cubicBezTo>
                  <a:lnTo>
                    <a:pt x="11211" y="2962"/>
                  </a:lnTo>
                  <a:cubicBezTo>
                    <a:pt x="11701" y="3091"/>
                    <a:pt x="11766" y="3604"/>
                    <a:pt x="11796" y="3822"/>
                  </a:cubicBezTo>
                  <a:cubicBezTo>
                    <a:pt x="11803" y="3872"/>
                    <a:pt x="11806" y="3902"/>
                    <a:pt x="11813" y="3927"/>
                  </a:cubicBezTo>
                  <a:cubicBezTo>
                    <a:pt x="11822" y="3979"/>
                    <a:pt x="11797" y="4010"/>
                    <a:pt x="11781" y="4024"/>
                  </a:cubicBezTo>
                  <a:cubicBezTo>
                    <a:pt x="11761" y="4044"/>
                    <a:pt x="11733" y="4054"/>
                    <a:pt x="11708" y="4054"/>
                  </a:cubicBezTo>
                  <a:cubicBezTo>
                    <a:pt x="11698" y="4054"/>
                    <a:pt x="11690" y="4054"/>
                    <a:pt x="11680" y="4051"/>
                  </a:cubicBezTo>
                  <a:lnTo>
                    <a:pt x="7207" y="2878"/>
                  </a:lnTo>
                  <a:lnTo>
                    <a:pt x="7736" y="866"/>
                  </a:lnTo>
                  <a:close/>
                  <a:moveTo>
                    <a:pt x="6019" y="414"/>
                  </a:moveTo>
                  <a:lnTo>
                    <a:pt x="7482" y="797"/>
                  </a:lnTo>
                  <a:lnTo>
                    <a:pt x="6954" y="2811"/>
                  </a:lnTo>
                  <a:lnTo>
                    <a:pt x="6887" y="3065"/>
                  </a:lnTo>
                  <a:lnTo>
                    <a:pt x="1762" y="22606"/>
                  </a:lnTo>
                  <a:lnTo>
                    <a:pt x="297" y="22223"/>
                  </a:lnTo>
                  <a:lnTo>
                    <a:pt x="5423" y="2681"/>
                  </a:lnTo>
                  <a:lnTo>
                    <a:pt x="5491" y="2426"/>
                  </a:lnTo>
                  <a:lnTo>
                    <a:pt x="6019" y="414"/>
                  </a:lnTo>
                  <a:close/>
                  <a:moveTo>
                    <a:pt x="5318" y="1"/>
                  </a:moveTo>
                  <a:cubicBezTo>
                    <a:pt x="4944" y="1"/>
                    <a:pt x="4598" y="158"/>
                    <a:pt x="4261" y="313"/>
                  </a:cubicBezTo>
                  <a:cubicBezTo>
                    <a:pt x="3949" y="454"/>
                    <a:pt x="3649" y="592"/>
                    <a:pt x="3345" y="592"/>
                  </a:cubicBezTo>
                  <a:cubicBezTo>
                    <a:pt x="3265" y="592"/>
                    <a:pt x="3185" y="582"/>
                    <a:pt x="3104" y="561"/>
                  </a:cubicBezTo>
                  <a:lnTo>
                    <a:pt x="1774" y="214"/>
                  </a:lnTo>
                  <a:cubicBezTo>
                    <a:pt x="1683" y="190"/>
                    <a:pt x="1598" y="180"/>
                    <a:pt x="1517" y="180"/>
                  </a:cubicBezTo>
                  <a:cubicBezTo>
                    <a:pt x="1007" y="180"/>
                    <a:pt x="692" y="602"/>
                    <a:pt x="562" y="776"/>
                  </a:cubicBezTo>
                  <a:cubicBezTo>
                    <a:pt x="545" y="798"/>
                    <a:pt x="531" y="816"/>
                    <a:pt x="531" y="818"/>
                  </a:cubicBezTo>
                  <a:cubicBezTo>
                    <a:pt x="522" y="826"/>
                    <a:pt x="514" y="831"/>
                    <a:pt x="509" y="841"/>
                  </a:cubicBezTo>
                  <a:cubicBezTo>
                    <a:pt x="424" y="943"/>
                    <a:pt x="396" y="1074"/>
                    <a:pt x="435" y="1197"/>
                  </a:cubicBezTo>
                  <a:cubicBezTo>
                    <a:pt x="476" y="1319"/>
                    <a:pt x="573" y="1411"/>
                    <a:pt x="696" y="1443"/>
                  </a:cubicBezTo>
                  <a:lnTo>
                    <a:pt x="5169" y="2616"/>
                  </a:lnTo>
                  <a:lnTo>
                    <a:pt x="10" y="22284"/>
                  </a:lnTo>
                  <a:cubicBezTo>
                    <a:pt x="0" y="22317"/>
                    <a:pt x="6" y="22354"/>
                    <a:pt x="24" y="22385"/>
                  </a:cubicBezTo>
                  <a:cubicBezTo>
                    <a:pt x="41" y="22414"/>
                    <a:pt x="69" y="22437"/>
                    <a:pt x="104" y="22445"/>
                  </a:cubicBezTo>
                  <a:lnTo>
                    <a:pt x="1822" y="22897"/>
                  </a:lnTo>
                  <a:cubicBezTo>
                    <a:pt x="1833" y="22900"/>
                    <a:pt x="1844" y="22901"/>
                    <a:pt x="1855" y="22901"/>
                  </a:cubicBezTo>
                  <a:cubicBezTo>
                    <a:pt x="1913" y="22901"/>
                    <a:pt x="1966" y="22861"/>
                    <a:pt x="1983" y="22801"/>
                  </a:cubicBezTo>
                  <a:lnTo>
                    <a:pt x="7142" y="3132"/>
                  </a:lnTo>
                  <a:lnTo>
                    <a:pt x="11614" y="4305"/>
                  </a:lnTo>
                  <a:cubicBezTo>
                    <a:pt x="11646" y="4313"/>
                    <a:pt x="11676" y="4317"/>
                    <a:pt x="11708" y="4317"/>
                  </a:cubicBezTo>
                  <a:cubicBezTo>
                    <a:pt x="11801" y="4317"/>
                    <a:pt x="11891" y="4283"/>
                    <a:pt x="11961" y="4218"/>
                  </a:cubicBezTo>
                  <a:cubicBezTo>
                    <a:pt x="12056" y="4129"/>
                    <a:pt x="12096" y="4003"/>
                    <a:pt x="12073" y="3872"/>
                  </a:cubicBezTo>
                  <a:cubicBezTo>
                    <a:pt x="12072" y="3861"/>
                    <a:pt x="12073" y="3862"/>
                    <a:pt x="12068" y="3852"/>
                  </a:cubicBezTo>
                  <a:cubicBezTo>
                    <a:pt x="12064" y="3840"/>
                    <a:pt x="12062" y="3817"/>
                    <a:pt x="12059" y="3788"/>
                  </a:cubicBezTo>
                  <a:cubicBezTo>
                    <a:pt x="12027" y="3539"/>
                    <a:pt x="11941" y="2879"/>
                    <a:pt x="11280" y="2705"/>
                  </a:cubicBezTo>
                  <a:lnTo>
                    <a:pt x="9949" y="2356"/>
                  </a:lnTo>
                  <a:cubicBezTo>
                    <a:pt x="9562" y="2255"/>
                    <a:pt x="9319" y="1922"/>
                    <a:pt x="9062" y="1571"/>
                  </a:cubicBezTo>
                  <a:cubicBezTo>
                    <a:pt x="8782" y="1186"/>
                    <a:pt x="8494" y="790"/>
                    <a:pt x="7989" y="659"/>
                  </a:cubicBezTo>
                  <a:lnTo>
                    <a:pt x="7679" y="577"/>
                  </a:lnTo>
                  <a:cubicBezTo>
                    <a:pt x="7678" y="576"/>
                    <a:pt x="7678" y="576"/>
                    <a:pt x="7676" y="576"/>
                  </a:cubicBezTo>
                  <a:lnTo>
                    <a:pt x="5957" y="125"/>
                  </a:lnTo>
                  <a:lnTo>
                    <a:pt x="5644" y="43"/>
                  </a:lnTo>
                  <a:cubicBezTo>
                    <a:pt x="5533" y="14"/>
                    <a:pt x="5424" y="1"/>
                    <a:pt x="53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8" name="Google Shape;218;p6"/>
          <p:cNvGrpSpPr/>
          <p:nvPr/>
        </p:nvGrpSpPr>
        <p:grpSpPr>
          <a:xfrm>
            <a:off x="336155" y="955685"/>
            <a:ext cx="268981" cy="701836"/>
            <a:chOff x="4641641" y="852713"/>
            <a:chExt cx="201736" cy="526377"/>
          </a:xfrm>
        </p:grpSpPr>
        <p:sp>
          <p:nvSpPr>
            <p:cNvPr id="219" name="Google Shape;219;p6"/>
            <p:cNvSpPr/>
            <p:nvPr/>
          </p:nvSpPr>
          <p:spPr>
            <a:xfrm>
              <a:off x="4645295" y="857091"/>
              <a:ext cx="194396" cy="517654"/>
            </a:xfrm>
            <a:custGeom>
              <a:avLst/>
              <a:gdLst/>
              <a:ahLst/>
              <a:cxnLst/>
              <a:rect l="l" t="t" r="r" b="b"/>
              <a:pathLst>
                <a:path w="5906" h="15727" extrusionOk="0">
                  <a:moveTo>
                    <a:pt x="1615" y="0"/>
                  </a:moveTo>
                  <a:cubicBezTo>
                    <a:pt x="1585" y="0"/>
                    <a:pt x="1555" y="4"/>
                    <a:pt x="1525" y="12"/>
                  </a:cubicBezTo>
                  <a:lnTo>
                    <a:pt x="294" y="339"/>
                  </a:lnTo>
                  <a:cubicBezTo>
                    <a:pt x="111" y="388"/>
                    <a:pt x="0" y="577"/>
                    <a:pt x="49" y="762"/>
                  </a:cubicBezTo>
                  <a:lnTo>
                    <a:pt x="3959" y="15470"/>
                  </a:lnTo>
                  <a:cubicBezTo>
                    <a:pt x="4001" y="15624"/>
                    <a:pt x="4140" y="15726"/>
                    <a:pt x="4294" y="15726"/>
                  </a:cubicBezTo>
                  <a:cubicBezTo>
                    <a:pt x="4323" y="15726"/>
                    <a:pt x="4353" y="15723"/>
                    <a:pt x="4382" y="15715"/>
                  </a:cubicBezTo>
                  <a:lnTo>
                    <a:pt x="5612" y="15387"/>
                  </a:lnTo>
                  <a:cubicBezTo>
                    <a:pt x="5796" y="15338"/>
                    <a:pt x="5906" y="15149"/>
                    <a:pt x="5857" y="14965"/>
                  </a:cubicBezTo>
                  <a:lnTo>
                    <a:pt x="1947" y="257"/>
                  </a:lnTo>
                  <a:cubicBezTo>
                    <a:pt x="1906" y="102"/>
                    <a:pt x="1767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>
              <a:off x="4694930" y="890434"/>
              <a:ext cx="144760" cy="484245"/>
            </a:xfrm>
            <a:custGeom>
              <a:avLst/>
              <a:gdLst/>
              <a:ahLst/>
              <a:cxnLst/>
              <a:rect l="l" t="t" r="r" b="b"/>
              <a:pathLst>
                <a:path w="4398" h="14712" extrusionOk="0">
                  <a:moveTo>
                    <a:pt x="640" y="0"/>
                  </a:moveTo>
                  <a:cubicBezTo>
                    <a:pt x="592" y="122"/>
                    <a:pt x="555" y="246"/>
                    <a:pt x="528" y="372"/>
                  </a:cubicBezTo>
                  <a:cubicBezTo>
                    <a:pt x="1" y="2862"/>
                    <a:pt x="3104" y="10457"/>
                    <a:pt x="2997" y="12031"/>
                  </a:cubicBezTo>
                  <a:cubicBezTo>
                    <a:pt x="2960" y="12586"/>
                    <a:pt x="2706" y="13156"/>
                    <a:pt x="2225" y="13437"/>
                  </a:cubicBezTo>
                  <a:cubicBezTo>
                    <a:pt x="2214" y="13443"/>
                    <a:pt x="2200" y="13452"/>
                    <a:pt x="2187" y="13458"/>
                  </a:cubicBezTo>
                  <a:lnTo>
                    <a:pt x="2451" y="14455"/>
                  </a:lnTo>
                  <a:cubicBezTo>
                    <a:pt x="2493" y="14609"/>
                    <a:pt x="2632" y="14712"/>
                    <a:pt x="2784" y="14712"/>
                  </a:cubicBezTo>
                  <a:cubicBezTo>
                    <a:pt x="2814" y="14712"/>
                    <a:pt x="2844" y="14708"/>
                    <a:pt x="2874" y="14700"/>
                  </a:cubicBezTo>
                  <a:lnTo>
                    <a:pt x="4104" y="14373"/>
                  </a:lnTo>
                  <a:cubicBezTo>
                    <a:pt x="4288" y="14324"/>
                    <a:pt x="4398" y="14135"/>
                    <a:pt x="4349" y="13950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>
              <a:off x="4641641" y="852713"/>
              <a:ext cx="201736" cy="526377"/>
            </a:xfrm>
            <a:custGeom>
              <a:avLst/>
              <a:gdLst/>
              <a:ahLst/>
              <a:cxnLst/>
              <a:rect l="l" t="t" r="r" b="b"/>
              <a:pathLst>
                <a:path w="6129" h="15992" extrusionOk="0">
                  <a:moveTo>
                    <a:pt x="1696" y="258"/>
                  </a:moveTo>
                  <a:cubicBezTo>
                    <a:pt x="1734" y="258"/>
                    <a:pt x="1770" y="268"/>
                    <a:pt x="1803" y="288"/>
                  </a:cubicBezTo>
                  <a:cubicBezTo>
                    <a:pt x="1852" y="317"/>
                    <a:pt x="1887" y="362"/>
                    <a:pt x="1902" y="418"/>
                  </a:cubicBezTo>
                  <a:lnTo>
                    <a:pt x="5812" y="15125"/>
                  </a:lnTo>
                  <a:cubicBezTo>
                    <a:pt x="5855" y="15186"/>
                    <a:pt x="5847" y="15244"/>
                    <a:pt x="5819" y="15292"/>
                  </a:cubicBezTo>
                  <a:cubicBezTo>
                    <a:pt x="5789" y="15342"/>
                    <a:pt x="5745" y="15377"/>
                    <a:pt x="5689" y="15391"/>
                  </a:cubicBezTo>
                  <a:lnTo>
                    <a:pt x="4458" y="15718"/>
                  </a:lnTo>
                  <a:cubicBezTo>
                    <a:pt x="4440" y="15723"/>
                    <a:pt x="4421" y="15726"/>
                    <a:pt x="4403" y="15726"/>
                  </a:cubicBezTo>
                  <a:cubicBezTo>
                    <a:pt x="4366" y="15726"/>
                    <a:pt x="4329" y="15716"/>
                    <a:pt x="4297" y="15697"/>
                  </a:cubicBezTo>
                  <a:cubicBezTo>
                    <a:pt x="4247" y="15668"/>
                    <a:pt x="4213" y="15622"/>
                    <a:pt x="4198" y="15567"/>
                  </a:cubicBezTo>
                  <a:lnTo>
                    <a:pt x="4173" y="15473"/>
                  </a:lnTo>
                  <a:lnTo>
                    <a:pt x="5086" y="15231"/>
                  </a:lnTo>
                  <a:cubicBezTo>
                    <a:pt x="5157" y="15212"/>
                    <a:pt x="5198" y="15138"/>
                    <a:pt x="5180" y="15068"/>
                  </a:cubicBezTo>
                  <a:cubicBezTo>
                    <a:pt x="5164" y="15009"/>
                    <a:pt x="5111" y="14971"/>
                    <a:pt x="5052" y="14971"/>
                  </a:cubicBezTo>
                  <a:cubicBezTo>
                    <a:pt x="5041" y="14971"/>
                    <a:pt x="5029" y="14972"/>
                    <a:pt x="5017" y="14975"/>
                  </a:cubicBezTo>
                  <a:lnTo>
                    <a:pt x="4104" y="15218"/>
                  </a:lnTo>
                  <a:lnTo>
                    <a:pt x="3984" y="14770"/>
                  </a:lnTo>
                  <a:lnTo>
                    <a:pt x="4539" y="14622"/>
                  </a:lnTo>
                  <a:cubicBezTo>
                    <a:pt x="4610" y="14604"/>
                    <a:pt x="4651" y="14531"/>
                    <a:pt x="4633" y="14460"/>
                  </a:cubicBezTo>
                  <a:cubicBezTo>
                    <a:pt x="4618" y="14401"/>
                    <a:pt x="4564" y="14363"/>
                    <a:pt x="4504" y="14363"/>
                  </a:cubicBezTo>
                  <a:cubicBezTo>
                    <a:pt x="4493" y="14363"/>
                    <a:pt x="4481" y="14364"/>
                    <a:pt x="4470" y="14367"/>
                  </a:cubicBezTo>
                  <a:lnTo>
                    <a:pt x="3915" y="14515"/>
                  </a:lnTo>
                  <a:lnTo>
                    <a:pt x="3797" y="14067"/>
                  </a:lnTo>
                  <a:lnTo>
                    <a:pt x="4710" y="13823"/>
                  </a:lnTo>
                  <a:cubicBezTo>
                    <a:pt x="4781" y="13805"/>
                    <a:pt x="4822" y="13732"/>
                    <a:pt x="4803" y="13661"/>
                  </a:cubicBezTo>
                  <a:cubicBezTo>
                    <a:pt x="4788" y="13602"/>
                    <a:pt x="4734" y="13564"/>
                    <a:pt x="4676" y="13564"/>
                  </a:cubicBezTo>
                  <a:cubicBezTo>
                    <a:pt x="4664" y="13564"/>
                    <a:pt x="4653" y="13565"/>
                    <a:pt x="4641" y="13568"/>
                  </a:cubicBezTo>
                  <a:lnTo>
                    <a:pt x="3727" y="13811"/>
                  </a:lnTo>
                  <a:lnTo>
                    <a:pt x="3607" y="13364"/>
                  </a:lnTo>
                  <a:lnTo>
                    <a:pt x="4164" y="13216"/>
                  </a:lnTo>
                  <a:cubicBezTo>
                    <a:pt x="4234" y="13197"/>
                    <a:pt x="4275" y="13124"/>
                    <a:pt x="4256" y="13053"/>
                  </a:cubicBezTo>
                  <a:cubicBezTo>
                    <a:pt x="4241" y="12994"/>
                    <a:pt x="4188" y="12956"/>
                    <a:pt x="4130" y="12956"/>
                  </a:cubicBezTo>
                  <a:cubicBezTo>
                    <a:pt x="4118" y="12956"/>
                    <a:pt x="4106" y="12957"/>
                    <a:pt x="4094" y="12960"/>
                  </a:cubicBezTo>
                  <a:lnTo>
                    <a:pt x="3545" y="13110"/>
                  </a:lnTo>
                  <a:lnTo>
                    <a:pt x="3425" y="12662"/>
                  </a:lnTo>
                  <a:lnTo>
                    <a:pt x="4339" y="12419"/>
                  </a:lnTo>
                  <a:cubicBezTo>
                    <a:pt x="4409" y="12401"/>
                    <a:pt x="4451" y="12327"/>
                    <a:pt x="4432" y="12257"/>
                  </a:cubicBezTo>
                  <a:cubicBezTo>
                    <a:pt x="4417" y="12197"/>
                    <a:pt x="4363" y="12159"/>
                    <a:pt x="4304" y="12159"/>
                  </a:cubicBezTo>
                  <a:cubicBezTo>
                    <a:pt x="4293" y="12159"/>
                    <a:pt x="4281" y="12161"/>
                    <a:pt x="4270" y="12163"/>
                  </a:cubicBezTo>
                  <a:lnTo>
                    <a:pt x="3356" y="12407"/>
                  </a:lnTo>
                  <a:lnTo>
                    <a:pt x="3236" y="11959"/>
                  </a:lnTo>
                  <a:lnTo>
                    <a:pt x="3792" y="11811"/>
                  </a:lnTo>
                  <a:cubicBezTo>
                    <a:pt x="3863" y="11792"/>
                    <a:pt x="3904" y="11720"/>
                    <a:pt x="3885" y="11648"/>
                  </a:cubicBezTo>
                  <a:cubicBezTo>
                    <a:pt x="3870" y="11590"/>
                    <a:pt x="3816" y="11551"/>
                    <a:pt x="3758" y="11551"/>
                  </a:cubicBezTo>
                  <a:cubicBezTo>
                    <a:pt x="3746" y="11551"/>
                    <a:pt x="3735" y="11553"/>
                    <a:pt x="3723" y="11556"/>
                  </a:cubicBezTo>
                  <a:lnTo>
                    <a:pt x="3167" y="11704"/>
                  </a:lnTo>
                  <a:lnTo>
                    <a:pt x="3048" y="11255"/>
                  </a:lnTo>
                  <a:lnTo>
                    <a:pt x="3961" y="11012"/>
                  </a:lnTo>
                  <a:cubicBezTo>
                    <a:pt x="4032" y="10993"/>
                    <a:pt x="4073" y="10920"/>
                    <a:pt x="4054" y="10849"/>
                  </a:cubicBezTo>
                  <a:cubicBezTo>
                    <a:pt x="4039" y="10791"/>
                    <a:pt x="3985" y="10752"/>
                    <a:pt x="3927" y="10752"/>
                  </a:cubicBezTo>
                  <a:cubicBezTo>
                    <a:pt x="3916" y="10752"/>
                    <a:pt x="3904" y="10754"/>
                    <a:pt x="3892" y="10757"/>
                  </a:cubicBezTo>
                  <a:lnTo>
                    <a:pt x="2978" y="10999"/>
                  </a:lnTo>
                  <a:lnTo>
                    <a:pt x="2858" y="10552"/>
                  </a:lnTo>
                  <a:lnTo>
                    <a:pt x="3415" y="10404"/>
                  </a:lnTo>
                  <a:cubicBezTo>
                    <a:pt x="3485" y="10386"/>
                    <a:pt x="3526" y="10312"/>
                    <a:pt x="3507" y="10242"/>
                  </a:cubicBezTo>
                  <a:cubicBezTo>
                    <a:pt x="3492" y="10183"/>
                    <a:pt x="3438" y="10144"/>
                    <a:pt x="3379" y="10144"/>
                  </a:cubicBezTo>
                  <a:cubicBezTo>
                    <a:pt x="3368" y="10144"/>
                    <a:pt x="3357" y="10145"/>
                    <a:pt x="3345" y="10148"/>
                  </a:cubicBezTo>
                  <a:lnTo>
                    <a:pt x="2789" y="10296"/>
                  </a:lnTo>
                  <a:lnTo>
                    <a:pt x="2670" y="9848"/>
                  </a:lnTo>
                  <a:lnTo>
                    <a:pt x="3584" y="9605"/>
                  </a:lnTo>
                  <a:cubicBezTo>
                    <a:pt x="3654" y="9587"/>
                    <a:pt x="3695" y="9513"/>
                    <a:pt x="3676" y="9443"/>
                  </a:cubicBezTo>
                  <a:cubicBezTo>
                    <a:pt x="3661" y="9383"/>
                    <a:pt x="3608" y="9345"/>
                    <a:pt x="3549" y="9345"/>
                  </a:cubicBezTo>
                  <a:cubicBezTo>
                    <a:pt x="3538" y="9345"/>
                    <a:pt x="3526" y="9346"/>
                    <a:pt x="3515" y="9349"/>
                  </a:cubicBezTo>
                  <a:lnTo>
                    <a:pt x="2601" y="9593"/>
                  </a:lnTo>
                  <a:lnTo>
                    <a:pt x="2480" y="9145"/>
                  </a:lnTo>
                  <a:lnTo>
                    <a:pt x="3037" y="8997"/>
                  </a:lnTo>
                  <a:cubicBezTo>
                    <a:pt x="3107" y="8978"/>
                    <a:pt x="3149" y="8906"/>
                    <a:pt x="3129" y="8834"/>
                  </a:cubicBezTo>
                  <a:cubicBezTo>
                    <a:pt x="3114" y="8776"/>
                    <a:pt x="3061" y="8737"/>
                    <a:pt x="3003" y="8737"/>
                  </a:cubicBezTo>
                  <a:cubicBezTo>
                    <a:pt x="2991" y="8737"/>
                    <a:pt x="2980" y="8739"/>
                    <a:pt x="2968" y="8742"/>
                  </a:cubicBezTo>
                  <a:lnTo>
                    <a:pt x="2411" y="8890"/>
                  </a:lnTo>
                  <a:lnTo>
                    <a:pt x="2293" y="8441"/>
                  </a:lnTo>
                  <a:lnTo>
                    <a:pt x="3207" y="8198"/>
                  </a:lnTo>
                  <a:cubicBezTo>
                    <a:pt x="3277" y="8179"/>
                    <a:pt x="3319" y="8106"/>
                    <a:pt x="3300" y="8035"/>
                  </a:cubicBezTo>
                  <a:cubicBezTo>
                    <a:pt x="3285" y="7977"/>
                    <a:pt x="3232" y="7938"/>
                    <a:pt x="3173" y="7938"/>
                  </a:cubicBezTo>
                  <a:cubicBezTo>
                    <a:pt x="3162" y="7938"/>
                    <a:pt x="3150" y="7940"/>
                    <a:pt x="3138" y="7943"/>
                  </a:cubicBezTo>
                  <a:lnTo>
                    <a:pt x="2224" y="8185"/>
                  </a:lnTo>
                  <a:lnTo>
                    <a:pt x="2105" y="7737"/>
                  </a:lnTo>
                  <a:lnTo>
                    <a:pt x="2660" y="7590"/>
                  </a:lnTo>
                  <a:cubicBezTo>
                    <a:pt x="2730" y="7572"/>
                    <a:pt x="2772" y="7498"/>
                    <a:pt x="2754" y="7428"/>
                  </a:cubicBezTo>
                  <a:cubicBezTo>
                    <a:pt x="2738" y="7369"/>
                    <a:pt x="2685" y="7330"/>
                    <a:pt x="2625" y="7330"/>
                  </a:cubicBezTo>
                  <a:cubicBezTo>
                    <a:pt x="2614" y="7330"/>
                    <a:pt x="2603" y="7331"/>
                    <a:pt x="2591" y="7334"/>
                  </a:cubicBezTo>
                  <a:lnTo>
                    <a:pt x="2036" y="7482"/>
                  </a:lnTo>
                  <a:lnTo>
                    <a:pt x="1917" y="7034"/>
                  </a:lnTo>
                  <a:lnTo>
                    <a:pt x="2830" y="6791"/>
                  </a:lnTo>
                  <a:cubicBezTo>
                    <a:pt x="2901" y="6772"/>
                    <a:pt x="2942" y="6699"/>
                    <a:pt x="2924" y="6629"/>
                  </a:cubicBezTo>
                  <a:cubicBezTo>
                    <a:pt x="2908" y="6569"/>
                    <a:pt x="2855" y="6531"/>
                    <a:pt x="2796" y="6531"/>
                  </a:cubicBezTo>
                  <a:cubicBezTo>
                    <a:pt x="2785" y="6531"/>
                    <a:pt x="2773" y="6532"/>
                    <a:pt x="2761" y="6535"/>
                  </a:cubicBezTo>
                  <a:lnTo>
                    <a:pt x="1847" y="6779"/>
                  </a:lnTo>
                  <a:lnTo>
                    <a:pt x="1728" y="6331"/>
                  </a:lnTo>
                  <a:lnTo>
                    <a:pt x="2284" y="6183"/>
                  </a:lnTo>
                  <a:cubicBezTo>
                    <a:pt x="2355" y="6164"/>
                    <a:pt x="2395" y="6092"/>
                    <a:pt x="2377" y="6020"/>
                  </a:cubicBezTo>
                  <a:cubicBezTo>
                    <a:pt x="2361" y="5962"/>
                    <a:pt x="2308" y="5923"/>
                    <a:pt x="2250" y="5923"/>
                  </a:cubicBezTo>
                  <a:cubicBezTo>
                    <a:pt x="2238" y="5923"/>
                    <a:pt x="2226" y="5925"/>
                    <a:pt x="2214" y="5928"/>
                  </a:cubicBezTo>
                  <a:lnTo>
                    <a:pt x="1659" y="6076"/>
                  </a:lnTo>
                  <a:lnTo>
                    <a:pt x="1541" y="5627"/>
                  </a:lnTo>
                  <a:lnTo>
                    <a:pt x="2454" y="5384"/>
                  </a:lnTo>
                  <a:cubicBezTo>
                    <a:pt x="2525" y="5365"/>
                    <a:pt x="2566" y="5291"/>
                    <a:pt x="2547" y="5221"/>
                  </a:cubicBezTo>
                  <a:cubicBezTo>
                    <a:pt x="2532" y="5163"/>
                    <a:pt x="2479" y="5124"/>
                    <a:pt x="2420" y="5124"/>
                  </a:cubicBezTo>
                  <a:cubicBezTo>
                    <a:pt x="2408" y="5124"/>
                    <a:pt x="2396" y="5126"/>
                    <a:pt x="2385" y="5129"/>
                  </a:cubicBezTo>
                  <a:lnTo>
                    <a:pt x="1472" y="5371"/>
                  </a:lnTo>
                  <a:lnTo>
                    <a:pt x="1352" y="4923"/>
                  </a:lnTo>
                  <a:lnTo>
                    <a:pt x="1908" y="4775"/>
                  </a:lnTo>
                  <a:cubicBezTo>
                    <a:pt x="1978" y="4757"/>
                    <a:pt x="2020" y="4684"/>
                    <a:pt x="2001" y="4614"/>
                  </a:cubicBezTo>
                  <a:cubicBezTo>
                    <a:pt x="1985" y="4555"/>
                    <a:pt x="1931" y="4516"/>
                    <a:pt x="1872" y="4516"/>
                  </a:cubicBezTo>
                  <a:cubicBezTo>
                    <a:pt x="1861" y="4516"/>
                    <a:pt x="1850" y="4517"/>
                    <a:pt x="1839" y="4520"/>
                  </a:cubicBezTo>
                  <a:lnTo>
                    <a:pt x="1282" y="4668"/>
                  </a:lnTo>
                  <a:lnTo>
                    <a:pt x="1163" y="4220"/>
                  </a:lnTo>
                  <a:lnTo>
                    <a:pt x="2077" y="3976"/>
                  </a:lnTo>
                  <a:cubicBezTo>
                    <a:pt x="2147" y="3958"/>
                    <a:pt x="2188" y="3885"/>
                    <a:pt x="2170" y="3815"/>
                  </a:cubicBezTo>
                  <a:cubicBezTo>
                    <a:pt x="2155" y="3755"/>
                    <a:pt x="2101" y="3717"/>
                    <a:pt x="2042" y="3717"/>
                  </a:cubicBezTo>
                  <a:cubicBezTo>
                    <a:pt x="2031" y="3717"/>
                    <a:pt x="2020" y="3718"/>
                    <a:pt x="2008" y="3721"/>
                  </a:cubicBezTo>
                  <a:lnTo>
                    <a:pt x="1094" y="3965"/>
                  </a:lnTo>
                  <a:lnTo>
                    <a:pt x="974" y="3517"/>
                  </a:lnTo>
                  <a:lnTo>
                    <a:pt x="1530" y="3369"/>
                  </a:lnTo>
                  <a:cubicBezTo>
                    <a:pt x="1601" y="3350"/>
                    <a:pt x="1642" y="3277"/>
                    <a:pt x="1623" y="3206"/>
                  </a:cubicBezTo>
                  <a:cubicBezTo>
                    <a:pt x="1608" y="3148"/>
                    <a:pt x="1555" y="3109"/>
                    <a:pt x="1496" y="3109"/>
                  </a:cubicBezTo>
                  <a:cubicBezTo>
                    <a:pt x="1485" y="3109"/>
                    <a:pt x="1473" y="3110"/>
                    <a:pt x="1461" y="3114"/>
                  </a:cubicBezTo>
                  <a:lnTo>
                    <a:pt x="905" y="3262"/>
                  </a:lnTo>
                  <a:lnTo>
                    <a:pt x="786" y="2813"/>
                  </a:lnTo>
                  <a:lnTo>
                    <a:pt x="1700" y="2570"/>
                  </a:lnTo>
                  <a:cubicBezTo>
                    <a:pt x="1770" y="2551"/>
                    <a:pt x="1811" y="2477"/>
                    <a:pt x="1792" y="2407"/>
                  </a:cubicBezTo>
                  <a:cubicBezTo>
                    <a:pt x="1777" y="2349"/>
                    <a:pt x="1724" y="2310"/>
                    <a:pt x="1666" y="2310"/>
                  </a:cubicBezTo>
                  <a:cubicBezTo>
                    <a:pt x="1654" y="2310"/>
                    <a:pt x="1642" y="2311"/>
                    <a:pt x="1630" y="2315"/>
                  </a:cubicBezTo>
                  <a:lnTo>
                    <a:pt x="716" y="2557"/>
                  </a:lnTo>
                  <a:lnTo>
                    <a:pt x="596" y="2109"/>
                  </a:lnTo>
                  <a:lnTo>
                    <a:pt x="1153" y="1961"/>
                  </a:lnTo>
                  <a:cubicBezTo>
                    <a:pt x="1223" y="1943"/>
                    <a:pt x="1264" y="1870"/>
                    <a:pt x="1245" y="1800"/>
                  </a:cubicBezTo>
                  <a:cubicBezTo>
                    <a:pt x="1230" y="1741"/>
                    <a:pt x="1176" y="1702"/>
                    <a:pt x="1117" y="1702"/>
                  </a:cubicBezTo>
                  <a:cubicBezTo>
                    <a:pt x="1106" y="1702"/>
                    <a:pt x="1095" y="1703"/>
                    <a:pt x="1084" y="1706"/>
                  </a:cubicBezTo>
                  <a:lnTo>
                    <a:pt x="527" y="1854"/>
                  </a:lnTo>
                  <a:lnTo>
                    <a:pt x="408" y="1406"/>
                  </a:lnTo>
                  <a:lnTo>
                    <a:pt x="1322" y="1162"/>
                  </a:lnTo>
                  <a:cubicBezTo>
                    <a:pt x="1392" y="1144"/>
                    <a:pt x="1434" y="1071"/>
                    <a:pt x="1414" y="1001"/>
                  </a:cubicBezTo>
                  <a:cubicBezTo>
                    <a:pt x="1399" y="941"/>
                    <a:pt x="1346" y="903"/>
                    <a:pt x="1287" y="903"/>
                  </a:cubicBezTo>
                  <a:cubicBezTo>
                    <a:pt x="1276" y="903"/>
                    <a:pt x="1264" y="904"/>
                    <a:pt x="1253" y="907"/>
                  </a:cubicBezTo>
                  <a:lnTo>
                    <a:pt x="339" y="1151"/>
                  </a:lnTo>
                  <a:lnTo>
                    <a:pt x="260" y="854"/>
                  </a:lnTo>
                  <a:cubicBezTo>
                    <a:pt x="245" y="800"/>
                    <a:pt x="254" y="741"/>
                    <a:pt x="281" y="692"/>
                  </a:cubicBezTo>
                  <a:cubicBezTo>
                    <a:pt x="311" y="642"/>
                    <a:pt x="356" y="608"/>
                    <a:pt x="412" y="593"/>
                  </a:cubicBezTo>
                  <a:lnTo>
                    <a:pt x="1642" y="267"/>
                  </a:lnTo>
                  <a:cubicBezTo>
                    <a:pt x="1660" y="261"/>
                    <a:pt x="1679" y="258"/>
                    <a:pt x="1696" y="258"/>
                  </a:cubicBezTo>
                  <a:close/>
                  <a:moveTo>
                    <a:pt x="1725" y="1"/>
                  </a:moveTo>
                  <a:cubicBezTo>
                    <a:pt x="1684" y="1"/>
                    <a:pt x="1642" y="6"/>
                    <a:pt x="1602" y="18"/>
                  </a:cubicBezTo>
                  <a:lnTo>
                    <a:pt x="372" y="344"/>
                  </a:lnTo>
                  <a:cubicBezTo>
                    <a:pt x="248" y="377"/>
                    <a:pt x="146" y="456"/>
                    <a:pt x="82" y="567"/>
                  </a:cubicBezTo>
                  <a:cubicBezTo>
                    <a:pt x="17" y="677"/>
                    <a:pt x="0" y="806"/>
                    <a:pt x="33" y="928"/>
                  </a:cubicBezTo>
                  <a:lnTo>
                    <a:pt x="3944" y="15636"/>
                  </a:lnTo>
                  <a:cubicBezTo>
                    <a:pt x="3977" y="15760"/>
                    <a:pt x="4056" y="15862"/>
                    <a:pt x="4166" y="15925"/>
                  </a:cubicBezTo>
                  <a:cubicBezTo>
                    <a:pt x="4239" y="15968"/>
                    <a:pt x="4322" y="15991"/>
                    <a:pt x="4405" y="15991"/>
                  </a:cubicBezTo>
                  <a:cubicBezTo>
                    <a:pt x="4447" y="15991"/>
                    <a:pt x="4488" y="15986"/>
                    <a:pt x="4530" y="15976"/>
                  </a:cubicBezTo>
                  <a:lnTo>
                    <a:pt x="5759" y="15648"/>
                  </a:lnTo>
                  <a:cubicBezTo>
                    <a:pt x="5883" y="15615"/>
                    <a:pt x="5985" y="15536"/>
                    <a:pt x="6049" y="15425"/>
                  </a:cubicBezTo>
                  <a:cubicBezTo>
                    <a:pt x="6112" y="15316"/>
                    <a:pt x="6129" y="15186"/>
                    <a:pt x="6096" y="15063"/>
                  </a:cubicBezTo>
                  <a:lnTo>
                    <a:pt x="2186" y="355"/>
                  </a:lnTo>
                  <a:cubicBezTo>
                    <a:pt x="2153" y="231"/>
                    <a:pt x="2074" y="129"/>
                    <a:pt x="1963" y="65"/>
                  </a:cubicBezTo>
                  <a:cubicBezTo>
                    <a:pt x="1890" y="23"/>
                    <a:pt x="1808" y="1"/>
                    <a:pt x="1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2" name="Google Shape;222;p6"/>
          <p:cNvGrpSpPr/>
          <p:nvPr/>
        </p:nvGrpSpPr>
        <p:grpSpPr>
          <a:xfrm>
            <a:off x="11440352" y="370467"/>
            <a:ext cx="487099" cy="699071"/>
            <a:chOff x="2423439" y="2082150"/>
            <a:chExt cx="365324" cy="524303"/>
          </a:xfrm>
        </p:grpSpPr>
        <p:sp>
          <p:nvSpPr>
            <p:cNvPr id="223" name="Google Shape;223;p6"/>
            <p:cNvSpPr/>
            <p:nvPr/>
          </p:nvSpPr>
          <p:spPr>
            <a:xfrm>
              <a:off x="2427718" y="2086363"/>
              <a:ext cx="117441" cy="140284"/>
            </a:xfrm>
            <a:custGeom>
              <a:avLst/>
              <a:gdLst/>
              <a:ahLst/>
              <a:cxnLst/>
              <a:rect l="l" t="t" r="r" b="b"/>
              <a:pathLst>
                <a:path w="3568" h="4262" extrusionOk="0">
                  <a:moveTo>
                    <a:pt x="112" y="1"/>
                  </a:moveTo>
                  <a:cubicBezTo>
                    <a:pt x="54" y="1"/>
                    <a:pt x="1" y="51"/>
                    <a:pt x="8" y="117"/>
                  </a:cubicBezTo>
                  <a:lnTo>
                    <a:pt x="143" y="1450"/>
                  </a:lnTo>
                  <a:lnTo>
                    <a:pt x="166" y="1669"/>
                  </a:lnTo>
                  <a:lnTo>
                    <a:pt x="341" y="3404"/>
                  </a:lnTo>
                  <a:cubicBezTo>
                    <a:pt x="343" y="3421"/>
                    <a:pt x="349" y="3437"/>
                    <a:pt x="357" y="3451"/>
                  </a:cubicBezTo>
                  <a:lnTo>
                    <a:pt x="843" y="4213"/>
                  </a:lnTo>
                  <a:cubicBezTo>
                    <a:pt x="864" y="4244"/>
                    <a:pt x="898" y="4262"/>
                    <a:pt x="933" y="4262"/>
                  </a:cubicBezTo>
                  <a:cubicBezTo>
                    <a:pt x="952" y="4262"/>
                    <a:pt x="972" y="4256"/>
                    <a:pt x="989" y="4245"/>
                  </a:cubicBezTo>
                  <a:lnTo>
                    <a:pt x="3503" y="2634"/>
                  </a:lnTo>
                  <a:cubicBezTo>
                    <a:pt x="3552" y="2602"/>
                    <a:pt x="3567" y="2537"/>
                    <a:pt x="3535" y="2488"/>
                  </a:cubicBezTo>
                  <a:lnTo>
                    <a:pt x="3048" y="1728"/>
                  </a:lnTo>
                  <a:cubicBezTo>
                    <a:pt x="3038" y="1713"/>
                    <a:pt x="3027" y="1701"/>
                    <a:pt x="3012" y="1692"/>
                  </a:cubicBezTo>
                  <a:lnTo>
                    <a:pt x="1509" y="807"/>
                  </a:lnTo>
                  <a:lnTo>
                    <a:pt x="1319" y="696"/>
                  </a:lnTo>
                  <a:lnTo>
                    <a:pt x="166" y="16"/>
                  </a:lnTo>
                  <a:cubicBezTo>
                    <a:pt x="148" y="5"/>
                    <a:pt x="130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>
              <a:off x="2648939" y="2470184"/>
              <a:ext cx="104604" cy="81629"/>
            </a:xfrm>
            <a:custGeom>
              <a:avLst/>
              <a:gdLst/>
              <a:ahLst/>
              <a:cxnLst/>
              <a:rect l="l" t="t" r="r" b="b"/>
              <a:pathLst>
                <a:path w="3178" h="2480" extrusionOk="0">
                  <a:moveTo>
                    <a:pt x="2693" y="0"/>
                  </a:moveTo>
                  <a:cubicBezTo>
                    <a:pt x="2669" y="16"/>
                    <a:pt x="2651" y="36"/>
                    <a:pt x="2634" y="58"/>
                  </a:cubicBezTo>
                  <a:cubicBezTo>
                    <a:pt x="2370" y="406"/>
                    <a:pt x="1964" y="770"/>
                    <a:pt x="1483" y="1076"/>
                  </a:cubicBezTo>
                  <a:cubicBezTo>
                    <a:pt x="1006" y="1383"/>
                    <a:pt x="506" y="1601"/>
                    <a:pt x="77" y="1693"/>
                  </a:cubicBezTo>
                  <a:cubicBezTo>
                    <a:pt x="48" y="1701"/>
                    <a:pt x="24" y="1709"/>
                    <a:pt x="1" y="1726"/>
                  </a:cubicBezTo>
                  <a:lnTo>
                    <a:pt x="485" y="2479"/>
                  </a:lnTo>
                  <a:cubicBezTo>
                    <a:pt x="488" y="2479"/>
                    <a:pt x="492" y="2477"/>
                    <a:pt x="496" y="2477"/>
                  </a:cubicBezTo>
                  <a:cubicBezTo>
                    <a:pt x="806" y="2401"/>
                    <a:pt x="1142" y="2268"/>
                    <a:pt x="1481" y="2094"/>
                  </a:cubicBezTo>
                  <a:cubicBezTo>
                    <a:pt x="1641" y="2010"/>
                    <a:pt x="1801" y="1919"/>
                    <a:pt x="1959" y="1818"/>
                  </a:cubicBezTo>
                  <a:cubicBezTo>
                    <a:pt x="2449" y="1503"/>
                    <a:pt x="2875" y="1132"/>
                    <a:pt x="3171" y="764"/>
                  </a:cubicBezTo>
                  <a:cubicBezTo>
                    <a:pt x="3173" y="761"/>
                    <a:pt x="3174" y="759"/>
                    <a:pt x="3178" y="755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>
              <a:off x="2665265" y="2495364"/>
              <a:ext cx="123365" cy="106809"/>
            </a:xfrm>
            <a:custGeom>
              <a:avLst/>
              <a:gdLst/>
              <a:ahLst/>
              <a:cxnLst/>
              <a:rect l="l" t="t" r="r" b="b"/>
              <a:pathLst>
                <a:path w="3748" h="3245" extrusionOk="0">
                  <a:moveTo>
                    <a:pt x="2672" y="0"/>
                  </a:moveTo>
                  <a:cubicBezTo>
                    <a:pt x="2247" y="529"/>
                    <a:pt x="1592" y="1016"/>
                    <a:pt x="982" y="1331"/>
                  </a:cubicBezTo>
                  <a:cubicBezTo>
                    <a:pt x="646" y="1503"/>
                    <a:pt x="310" y="1635"/>
                    <a:pt x="0" y="1712"/>
                  </a:cubicBezTo>
                  <a:cubicBezTo>
                    <a:pt x="43" y="1813"/>
                    <a:pt x="33" y="1776"/>
                    <a:pt x="758" y="2917"/>
                  </a:cubicBezTo>
                  <a:cubicBezTo>
                    <a:pt x="886" y="3119"/>
                    <a:pt x="1087" y="3245"/>
                    <a:pt x="1270" y="3245"/>
                  </a:cubicBezTo>
                  <a:cubicBezTo>
                    <a:pt x="1298" y="3245"/>
                    <a:pt x="1326" y="3242"/>
                    <a:pt x="1353" y="3236"/>
                  </a:cubicBezTo>
                  <a:cubicBezTo>
                    <a:pt x="2150" y="3050"/>
                    <a:pt x="2990" y="2512"/>
                    <a:pt x="3490" y="1867"/>
                  </a:cubicBezTo>
                  <a:cubicBezTo>
                    <a:pt x="3748" y="1530"/>
                    <a:pt x="3370" y="1089"/>
                    <a:pt x="3350" y="1039"/>
                  </a:cubicBezTo>
                  <a:cubicBezTo>
                    <a:pt x="2726" y="72"/>
                    <a:pt x="2747" y="86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>
              <a:off x="2439040" y="2142516"/>
              <a:ext cx="298539" cy="384480"/>
            </a:xfrm>
            <a:custGeom>
              <a:avLst/>
              <a:gdLst/>
              <a:ahLst/>
              <a:cxnLst/>
              <a:rect l="l" t="t" r="r" b="b"/>
              <a:pathLst>
                <a:path w="9070" h="11681" extrusionOk="0">
                  <a:moveTo>
                    <a:pt x="2691" y="0"/>
                  </a:moveTo>
                  <a:cubicBezTo>
                    <a:pt x="2422" y="358"/>
                    <a:pt x="2002" y="742"/>
                    <a:pt x="1481" y="1076"/>
                  </a:cubicBezTo>
                  <a:cubicBezTo>
                    <a:pt x="962" y="1408"/>
                    <a:pt x="438" y="1630"/>
                    <a:pt x="0" y="1725"/>
                  </a:cubicBezTo>
                  <a:lnTo>
                    <a:pt x="438" y="2407"/>
                  </a:lnTo>
                  <a:lnTo>
                    <a:pt x="6378" y="11680"/>
                  </a:lnTo>
                  <a:cubicBezTo>
                    <a:pt x="6400" y="11666"/>
                    <a:pt x="6427" y="11656"/>
                    <a:pt x="6454" y="11648"/>
                  </a:cubicBezTo>
                  <a:cubicBezTo>
                    <a:pt x="6881" y="11557"/>
                    <a:pt x="7381" y="11338"/>
                    <a:pt x="7860" y="11030"/>
                  </a:cubicBezTo>
                  <a:cubicBezTo>
                    <a:pt x="8338" y="10724"/>
                    <a:pt x="8746" y="10363"/>
                    <a:pt x="9009" y="10012"/>
                  </a:cubicBezTo>
                  <a:cubicBezTo>
                    <a:pt x="9027" y="9988"/>
                    <a:pt x="9046" y="9969"/>
                    <a:pt x="9069" y="9955"/>
                  </a:cubicBezTo>
                  <a:lnTo>
                    <a:pt x="8582" y="9196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>
              <a:off x="2486273" y="2215225"/>
              <a:ext cx="178498" cy="276124"/>
            </a:xfrm>
            <a:custGeom>
              <a:avLst/>
              <a:gdLst/>
              <a:ahLst/>
              <a:cxnLst/>
              <a:rect l="l" t="t" r="r" b="b"/>
              <a:pathLst>
                <a:path w="5423" h="8389" extrusionOk="0">
                  <a:moveTo>
                    <a:pt x="138" y="1"/>
                  </a:moveTo>
                  <a:cubicBezTo>
                    <a:pt x="115" y="1"/>
                    <a:pt x="89" y="9"/>
                    <a:pt x="66" y="26"/>
                  </a:cubicBezTo>
                  <a:cubicBezTo>
                    <a:pt x="20" y="53"/>
                    <a:pt x="1" y="100"/>
                    <a:pt x="17" y="129"/>
                  </a:cubicBezTo>
                  <a:cubicBezTo>
                    <a:pt x="412" y="840"/>
                    <a:pt x="828" y="1537"/>
                    <a:pt x="1248" y="2234"/>
                  </a:cubicBezTo>
                  <a:cubicBezTo>
                    <a:pt x="1667" y="2931"/>
                    <a:pt x="2102" y="3616"/>
                    <a:pt x="2529" y="4308"/>
                  </a:cubicBezTo>
                  <a:cubicBezTo>
                    <a:pt x="2970" y="4990"/>
                    <a:pt x="3402" y="5676"/>
                    <a:pt x="3852" y="6353"/>
                  </a:cubicBezTo>
                  <a:cubicBezTo>
                    <a:pt x="4300" y="7030"/>
                    <a:pt x="4752" y="7706"/>
                    <a:pt x="5225" y="8367"/>
                  </a:cubicBezTo>
                  <a:cubicBezTo>
                    <a:pt x="5235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3" y="8362"/>
                  </a:cubicBezTo>
                  <a:cubicBezTo>
                    <a:pt x="5400" y="8331"/>
                    <a:pt x="5422" y="8282"/>
                    <a:pt x="5405" y="8251"/>
                  </a:cubicBezTo>
                  <a:cubicBezTo>
                    <a:pt x="5009" y="7541"/>
                    <a:pt x="4592" y="6842"/>
                    <a:pt x="4171" y="6148"/>
                  </a:cubicBezTo>
                  <a:cubicBezTo>
                    <a:pt x="3751" y="5453"/>
                    <a:pt x="3316" y="4767"/>
                    <a:pt x="2887" y="4078"/>
                  </a:cubicBezTo>
                  <a:cubicBezTo>
                    <a:pt x="2445" y="3397"/>
                    <a:pt x="2011" y="2711"/>
                    <a:pt x="1561" y="2033"/>
                  </a:cubicBezTo>
                  <a:cubicBezTo>
                    <a:pt x="1112" y="1356"/>
                    <a:pt x="660" y="682"/>
                    <a:pt x="187" y="21"/>
                  </a:cubicBezTo>
                  <a:cubicBezTo>
                    <a:pt x="177" y="8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>
              <a:off x="2520604" y="2193205"/>
              <a:ext cx="178531" cy="276124"/>
            </a:xfrm>
            <a:custGeom>
              <a:avLst/>
              <a:gdLst/>
              <a:ahLst/>
              <a:cxnLst/>
              <a:rect l="l" t="t" r="r" b="b"/>
              <a:pathLst>
                <a:path w="5424" h="8389" extrusionOk="0">
                  <a:moveTo>
                    <a:pt x="139" y="0"/>
                  </a:moveTo>
                  <a:cubicBezTo>
                    <a:pt x="116" y="0"/>
                    <a:pt x="90" y="9"/>
                    <a:pt x="66" y="25"/>
                  </a:cubicBezTo>
                  <a:cubicBezTo>
                    <a:pt x="22" y="53"/>
                    <a:pt x="0" y="100"/>
                    <a:pt x="17" y="130"/>
                  </a:cubicBezTo>
                  <a:cubicBezTo>
                    <a:pt x="413" y="840"/>
                    <a:pt x="830" y="1537"/>
                    <a:pt x="1248" y="2234"/>
                  </a:cubicBezTo>
                  <a:cubicBezTo>
                    <a:pt x="1667" y="2931"/>
                    <a:pt x="2103" y="3616"/>
                    <a:pt x="2529" y="4308"/>
                  </a:cubicBezTo>
                  <a:cubicBezTo>
                    <a:pt x="2971" y="4990"/>
                    <a:pt x="3403" y="5676"/>
                    <a:pt x="3853" y="6353"/>
                  </a:cubicBezTo>
                  <a:cubicBezTo>
                    <a:pt x="4301" y="7030"/>
                    <a:pt x="4753" y="7706"/>
                    <a:pt x="5225" y="8367"/>
                  </a:cubicBezTo>
                  <a:cubicBezTo>
                    <a:pt x="5236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4" y="8362"/>
                  </a:cubicBezTo>
                  <a:cubicBezTo>
                    <a:pt x="5401" y="8330"/>
                    <a:pt x="5423" y="8281"/>
                    <a:pt x="5406" y="8251"/>
                  </a:cubicBezTo>
                  <a:cubicBezTo>
                    <a:pt x="5009" y="7541"/>
                    <a:pt x="4592" y="6843"/>
                    <a:pt x="4172" y="6148"/>
                  </a:cubicBezTo>
                  <a:cubicBezTo>
                    <a:pt x="3752" y="5452"/>
                    <a:pt x="3317" y="4768"/>
                    <a:pt x="2889" y="4078"/>
                  </a:cubicBezTo>
                  <a:cubicBezTo>
                    <a:pt x="2445" y="3397"/>
                    <a:pt x="2012" y="2711"/>
                    <a:pt x="1562" y="2034"/>
                  </a:cubicBezTo>
                  <a:cubicBezTo>
                    <a:pt x="1113" y="1356"/>
                    <a:pt x="661" y="682"/>
                    <a:pt x="188" y="21"/>
                  </a:cubicBezTo>
                  <a:cubicBezTo>
                    <a:pt x="177" y="7"/>
                    <a:pt x="160" y="0"/>
                    <a:pt x="13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>
              <a:off x="2453391" y="2221117"/>
              <a:ext cx="284188" cy="305912"/>
            </a:xfrm>
            <a:custGeom>
              <a:avLst/>
              <a:gdLst/>
              <a:ahLst/>
              <a:cxnLst/>
              <a:rect l="l" t="t" r="r" b="b"/>
              <a:pathLst>
                <a:path w="8634" h="9294" extrusionOk="0">
                  <a:moveTo>
                    <a:pt x="237" y="1"/>
                  </a:moveTo>
                  <a:cubicBezTo>
                    <a:pt x="166" y="1"/>
                    <a:pt x="93" y="6"/>
                    <a:pt x="17" y="18"/>
                  </a:cubicBezTo>
                  <a:lnTo>
                    <a:pt x="17" y="18"/>
                  </a:lnTo>
                  <a:cubicBezTo>
                    <a:pt x="15" y="17"/>
                    <a:pt x="14" y="17"/>
                    <a:pt x="12" y="17"/>
                  </a:cubicBezTo>
                  <a:cubicBezTo>
                    <a:pt x="8" y="17"/>
                    <a:pt x="6" y="20"/>
                    <a:pt x="1" y="21"/>
                  </a:cubicBezTo>
                  <a:cubicBezTo>
                    <a:pt x="6" y="20"/>
                    <a:pt x="12" y="19"/>
                    <a:pt x="17" y="18"/>
                  </a:cubicBezTo>
                  <a:lnTo>
                    <a:pt x="17" y="18"/>
                  </a:lnTo>
                  <a:cubicBezTo>
                    <a:pt x="75" y="55"/>
                    <a:pt x="461" y="738"/>
                    <a:pt x="5942" y="9293"/>
                  </a:cubicBezTo>
                  <a:cubicBezTo>
                    <a:pt x="5964" y="9278"/>
                    <a:pt x="5991" y="9268"/>
                    <a:pt x="6018" y="9261"/>
                  </a:cubicBezTo>
                  <a:cubicBezTo>
                    <a:pt x="6445" y="9169"/>
                    <a:pt x="6945" y="8950"/>
                    <a:pt x="7424" y="8642"/>
                  </a:cubicBezTo>
                  <a:cubicBezTo>
                    <a:pt x="7902" y="8336"/>
                    <a:pt x="8310" y="7975"/>
                    <a:pt x="8573" y="7624"/>
                  </a:cubicBezTo>
                  <a:cubicBezTo>
                    <a:pt x="8591" y="7600"/>
                    <a:pt x="8610" y="7581"/>
                    <a:pt x="8633" y="7567"/>
                  </a:cubicBezTo>
                  <a:lnTo>
                    <a:pt x="8146" y="6808"/>
                  </a:lnTo>
                  <a:cubicBezTo>
                    <a:pt x="8097" y="6844"/>
                    <a:pt x="8048" y="6882"/>
                    <a:pt x="7997" y="6917"/>
                  </a:cubicBezTo>
                  <a:cubicBezTo>
                    <a:pt x="7717" y="7107"/>
                    <a:pt x="7385" y="7199"/>
                    <a:pt x="7052" y="7199"/>
                  </a:cubicBezTo>
                  <a:cubicBezTo>
                    <a:pt x="6902" y="7199"/>
                    <a:pt x="6753" y="7181"/>
                    <a:pt x="6608" y="7144"/>
                  </a:cubicBezTo>
                  <a:cubicBezTo>
                    <a:pt x="5014" y="6741"/>
                    <a:pt x="4816" y="5330"/>
                    <a:pt x="2175" y="1549"/>
                  </a:cubicBezTo>
                  <a:cubicBezTo>
                    <a:pt x="1659" y="809"/>
                    <a:pt x="1085" y="1"/>
                    <a:pt x="2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>
              <a:off x="2665265" y="2529496"/>
              <a:ext cx="118988" cy="72676"/>
            </a:xfrm>
            <a:custGeom>
              <a:avLst/>
              <a:gdLst/>
              <a:ahLst/>
              <a:cxnLst/>
              <a:rect l="l" t="t" r="r" b="b"/>
              <a:pathLst>
                <a:path w="3615" h="2208" extrusionOk="0">
                  <a:moveTo>
                    <a:pt x="3350" y="1"/>
                  </a:moveTo>
                  <a:cubicBezTo>
                    <a:pt x="2981" y="464"/>
                    <a:pt x="2643" y="803"/>
                    <a:pt x="2248" y="803"/>
                  </a:cubicBezTo>
                  <a:cubicBezTo>
                    <a:pt x="2067" y="803"/>
                    <a:pt x="1875" y="733"/>
                    <a:pt x="1662" y="571"/>
                  </a:cubicBezTo>
                  <a:cubicBezTo>
                    <a:pt x="1454" y="415"/>
                    <a:pt x="1220" y="330"/>
                    <a:pt x="982" y="292"/>
                  </a:cubicBezTo>
                  <a:cubicBezTo>
                    <a:pt x="646" y="466"/>
                    <a:pt x="310" y="598"/>
                    <a:pt x="0" y="675"/>
                  </a:cubicBezTo>
                  <a:cubicBezTo>
                    <a:pt x="16" y="714"/>
                    <a:pt x="37" y="751"/>
                    <a:pt x="60" y="788"/>
                  </a:cubicBezTo>
                  <a:lnTo>
                    <a:pt x="758" y="1880"/>
                  </a:lnTo>
                  <a:cubicBezTo>
                    <a:pt x="886" y="2082"/>
                    <a:pt x="1087" y="2208"/>
                    <a:pt x="1270" y="2208"/>
                  </a:cubicBezTo>
                  <a:cubicBezTo>
                    <a:pt x="1298" y="2208"/>
                    <a:pt x="1326" y="2205"/>
                    <a:pt x="1353" y="2199"/>
                  </a:cubicBezTo>
                  <a:cubicBezTo>
                    <a:pt x="2150" y="2013"/>
                    <a:pt x="2990" y="1475"/>
                    <a:pt x="3490" y="830"/>
                  </a:cubicBezTo>
                  <a:cubicBezTo>
                    <a:pt x="3615" y="667"/>
                    <a:pt x="3598" y="390"/>
                    <a:pt x="3449" y="156"/>
                  </a:cubicBezTo>
                  <a:lnTo>
                    <a:pt x="3350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>
              <a:off x="2423439" y="2082150"/>
              <a:ext cx="365324" cy="524303"/>
            </a:xfrm>
            <a:custGeom>
              <a:avLst/>
              <a:gdLst/>
              <a:ahLst/>
              <a:cxnLst/>
              <a:rect l="l" t="t" r="r" b="b"/>
              <a:pathLst>
                <a:path w="11099" h="15929" extrusionOk="0">
                  <a:moveTo>
                    <a:pt x="1652" y="1091"/>
                  </a:moveTo>
                  <a:lnTo>
                    <a:pt x="1670" y="1101"/>
                  </a:lnTo>
                  <a:lnTo>
                    <a:pt x="2974" y="1870"/>
                  </a:lnTo>
                  <a:lnTo>
                    <a:pt x="2952" y="1894"/>
                  </a:lnTo>
                  <a:cubicBezTo>
                    <a:pt x="2942" y="1904"/>
                    <a:pt x="2932" y="1915"/>
                    <a:pt x="2923" y="1927"/>
                  </a:cubicBezTo>
                  <a:cubicBezTo>
                    <a:pt x="2890" y="1967"/>
                    <a:pt x="2843" y="2020"/>
                    <a:pt x="2697" y="2166"/>
                  </a:cubicBezTo>
                  <a:lnTo>
                    <a:pt x="2695" y="2170"/>
                  </a:lnTo>
                  <a:lnTo>
                    <a:pt x="2684" y="2177"/>
                  </a:lnTo>
                  <a:cubicBezTo>
                    <a:pt x="2454" y="2397"/>
                    <a:pt x="2198" y="2599"/>
                    <a:pt x="1895" y="2793"/>
                  </a:cubicBezTo>
                  <a:lnTo>
                    <a:pt x="1895" y="2794"/>
                  </a:lnTo>
                  <a:lnTo>
                    <a:pt x="1885" y="2801"/>
                  </a:lnTo>
                  <a:cubicBezTo>
                    <a:pt x="1450" y="3078"/>
                    <a:pt x="1013" y="3282"/>
                    <a:pt x="617" y="3390"/>
                  </a:cubicBezTo>
                  <a:lnTo>
                    <a:pt x="585" y="3399"/>
                  </a:lnTo>
                  <a:lnTo>
                    <a:pt x="431" y="1874"/>
                  </a:lnTo>
                  <a:lnTo>
                    <a:pt x="448" y="1866"/>
                  </a:lnTo>
                  <a:cubicBezTo>
                    <a:pt x="862" y="1671"/>
                    <a:pt x="1284" y="1400"/>
                    <a:pt x="1639" y="1102"/>
                  </a:cubicBezTo>
                  <a:lnTo>
                    <a:pt x="1652" y="1091"/>
                  </a:lnTo>
                  <a:close/>
                  <a:moveTo>
                    <a:pt x="3149" y="2054"/>
                  </a:moveTo>
                  <a:lnTo>
                    <a:pt x="3168" y="2085"/>
                  </a:lnTo>
                  <a:cubicBezTo>
                    <a:pt x="3726" y="2947"/>
                    <a:pt x="6580" y="7404"/>
                    <a:pt x="8467" y="10352"/>
                  </a:cubicBezTo>
                  <a:lnTo>
                    <a:pt x="9375" y="11769"/>
                  </a:lnTo>
                  <a:lnTo>
                    <a:pt x="9364" y="11786"/>
                  </a:lnTo>
                  <a:cubicBezTo>
                    <a:pt x="8616" y="12768"/>
                    <a:pt x="7158" y="13352"/>
                    <a:pt x="6922" y="13352"/>
                  </a:cubicBezTo>
                  <a:lnTo>
                    <a:pt x="6913" y="13352"/>
                  </a:lnTo>
                  <a:lnTo>
                    <a:pt x="6901" y="13351"/>
                  </a:lnTo>
                  <a:lnTo>
                    <a:pt x="6892" y="13341"/>
                  </a:lnTo>
                  <a:lnTo>
                    <a:pt x="5115" y="10566"/>
                  </a:lnTo>
                  <a:cubicBezTo>
                    <a:pt x="3354" y="7818"/>
                    <a:pt x="1357" y="4699"/>
                    <a:pt x="698" y="3670"/>
                  </a:cubicBezTo>
                  <a:lnTo>
                    <a:pt x="678" y="3639"/>
                  </a:lnTo>
                  <a:lnTo>
                    <a:pt x="713" y="3629"/>
                  </a:lnTo>
                  <a:cubicBezTo>
                    <a:pt x="1069" y="3532"/>
                    <a:pt x="1530" y="3322"/>
                    <a:pt x="1944" y="3065"/>
                  </a:cubicBezTo>
                  <a:lnTo>
                    <a:pt x="1948" y="3063"/>
                  </a:lnTo>
                  <a:cubicBezTo>
                    <a:pt x="2420" y="2768"/>
                    <a:pt x="2838" y="2420"/>
                    <a:pt x="3126" y="2083"/>
                  </a:cubicBezTo>
                  <a:lnTo>
                    <a:pt x="3149" y="2054"/>
                  </a:lnTo>
                  <a:close/>
                  <a:moveTo>
                    <a:pt x="9520" y="12014"/>
                  </a:moveTo>
                  <a:cubicBezTo>
                    <a:pt x="9525" y="12014"/>
                    <a:pt x="9531" y="12018"/>
                    <a:pt x="9540" y="12030"/>
                  </a:cubicBezTo>
                  <a:lnTo>
                    <a:pt x="9544" y="12028"/>
                  </a:lnTo>
                  <a:lnTo>
                    <a:pt x="9555" y="12045"/>
                  </a:lnTo>
                  <a:lnTo>
                    <a:pt x="9554" y="12046"/>
                  </a:lnTo>
                  <a:cubicBezTo>
                    <a:pt x="9577" y="12080"/>
                    <a:pt x="9621" y="12147"/>
                    <a:pt x="9703" y="12272"/>
                  </a:cubicBezTo>
                  <a:lnTo>
                    <a:pt x="9868" y="12532"/>
                  </a:lnTo>
                  <a:lnTo>
                    <a:pt x="9855" y="12548"/>
                  </a:lnTo>
                  <a:cubicBezTo>
                    <a:pt x="9311" y="13208"/>
                    <a:pt x="8334" y="13836"/>
                    <a:pt x="7422" y="14112"/>
                  </a:cubicBezTo>
                  <a:lnTo>
                    <a:pt x="7422" y="14114"/>
                  </a:lnTo>
                  <a:cubicBezTo>
                    <a:pt x="7418" y="14117"/>
                    <a:pt x="7413" y="14118"/>
                    <a:pt x="7410" y="14118"/>
                  </a:cubicBezTo>
                  <a:cubicBezTo>
                    <a:pt x="7406" y="14118"/>
                    <a:pt x="7398" y="14115"/>
                    <a:pt x="7389" y="14102"/>
                  </a:cubicBezTo>
                  <a:lnTo>
                    <a:pt x="7385" y="14104"/>
                  </a:lnTo>
                  <a:lnTo>
                    <a:pt x="7365" y="14075"/>
                  </a:lnTo>
                  <a:lnTo>
                    <a:pt x="7367" y="14075"/>
                  </a:lnTo>
                  <a:cubicBezTo>
                    <a:pt x="7340" y="14038"/>
                    <a:pt x="7300" y="13972"/>
                    <a:pt x="7227" y="13859"/>
                  </a:cubicBezTo>
                  <a:lnTo>
                    <a:pt x="7050" y="13583"/>
                  </a:lnTo>
                  <a:lnTo>
                    <a:pt x="7087" y="13575"/>
                  </a:lnTo>
                  <a:cubicBezTo>
                    <a:pt x="7245" y="13538"/>
                    <a:pt x="7456" y="13461"/>
                    <a:pt x="7716" y="13348"/>
                  </a:cubicBezTo>
                  <a:cubicBezTo>
                    <a:pt x="7725" y="13344"/>
                    <a:pt x="7733" y="13341"/>
                    <a:pt x="7737" y="13339"/>
                  </a:cubicBezTo>
                  <a:cubicBezTo>
                    <a:pt x="8002" y="13219"/>
                    <a:pt x="8326" y="13034"/>
                    <a:pt x="8642" y="12807"/>
                  </a:cubicBezTo>
                  <a:cubicBezTo>
                    <a:pt x="8957" y="12583"/>
                    <a:pt x="9265" y="12319"/>
                    <a:pt x="9489" y="12043"/>
                  </a:cubicBezTo>
                  <a:lnTo>
                    <a:pt x="9487" y="12035"/>
                  </a:lnTo>
                  <a:lnTo>
                    <a:pt x="9508" y="12019"/>
                  </a:lnTo>
                  <a:cubicBezTo>
                    <a:pt x="9512" y="12016"/>
                    <a:pt x="9516" y="12014"/>
                    <a:pt x="9520" y="12014"/>
                  </a:cubicBezTo>
                  <a:close/>
                  <a:moveTo>
                    <a:pt x="10015" y="12758"/>
                  </a:moveTo>
                  <a:lnTo>
                    <a:pt x="10034" y="12790"/>
                  </a:lnTo>
                  <a:cubicBezTo>
                    <a:pt x="10152" y="13001"/>
                    <a:pt x="10286" y="13199"/>
                    <a:pt x="10406" y="13374"/>
                  </a:cubicBezTo>
                  <a:cubicBezTo>
                    <a:pt x="10687" y="13786"/>
                    <a:pt x="10908" y="14110"/>
                    <a:pt x="10737" y="14341"/>
                  </a:cubicBezTo>
                  <a:cubicBezTo>
                    <a:pt x="10252" y="14965"/>
                    <a:pt x="9442" y="15485"/>
                    <a:pt x="8671" y="15664"/>
                  </a:cubicBezTo>
                  <a:cubicBezTo>
                    <a:pt x="8646" y="15671"/>
                    <a:pt x="8623" y="15673"/>
                    <a:pt x="8600" y="15673"/>
                  </a:cubicBezTo>
                  <a:cubicBezTo>
                    <a:pt x="8354" y="15673"/>
                    <a:pt x="8158" y="15348"/>
                    <a:pt x="7921" y="14946"/>
                  </a:cubicBezTo>
                  <a:cubicBezTo>
                    <a:pt x="7809" y="14757"/>
                    <a:pt x="7692" y="14564"/>
                    <a:pt x="7557" y="14378"/>
                  </a:cubicBezTo>
                  <a:lnTo>
                    <a:pt x="7535" y="14347"/>
                  </a:lnTo>
                  <a:lnTo>
                    <a:pt x="7572" y="14337"/>
                  </a:lnTo>
                  <a:cubicBezTo>
                    <a:pt x="8426" y="14076"/>
                    <a:pt x="9398" y="13452"/>
                    <a:pt x="9991" y="12786"/>
                  </a:cubicBezTo>
                  <a:lnTo>
                    <a:pt x="10015" y="12758"/>
                  </a:lnTo>
                  <a:close/>
                  <a:moveTo>
                    <a:pt x="241" y="0"/>
                  </a:moveTo>
                  <a:cubicBezTo>
                    <a:pt x="197" y="0"/>
                    <a:pt x="152" y="14"/>
                    <a:pt x="114" y="39"/>
                  </a:cubicBezTo>
                  <a:cubicBezTo>
                    <a:pt x="39" y="88"/>
                    <a:pt x="1" y="169"/>
                    <a:pt x="8" y="258"/>
                  </a:cubicBezTo>
                  <a:cubicBezTo>
                    <a:pt x="16" y="298"/>
                    <a:pt x="37" y="516"/>
                    <a:pt x="167" y="1810"/>
                  </a:cubicBezTo>
                  <a:cubicBezTo>
                    <a:pt x="221" y="2276"/>
                    <a:pt x="252" y="2611"/>
                    <a:pt x="277" y="2857"/>
                  </a:cubicBezTo>
                  <a:cubicBezTo>
                    <a:pt x="317" y="3283"/>
                    <a:pt x="335" y="3462"/>
                    <a:pt x="407" y="3644"/>
                  </a:cubicBezTo>
                  <a:cubicBezTo>
                    <a:pt x="477" y="3815"/>
                    <a:pt x="599" y="4003"/>
                    <a:pt x="843" y="4377"/>
                  </a:cubicBezTo>
                  <a:cubicBezTo>
                    <a:pt x="941" y="4527"/>
                    <a:pt x="1059" y="4709"/>
                    <a:pt x="1202" y="4932"/>
                  </a:cubicBezTo>
                  <a:lnTo>
                    <a:pt x="2024" y="6218"/>
                  </a:lnTo>
                  <a:lnTo>
                    <a:pt x="6745" y="13583"/>
                  </a:lnTo>
                  <a:cubicBezTo>
                    <a:pt x="6929" y="13874"/>
                    <a:pt x="7046" y="14055"/>
                    <a:pt x="7119" y="14167"/>
                  </a:cubicBezTo>
                  <a:cubicBezTo>
                    <a:pt x="7229" y="14342"/>
                    <a:pt x="7238" y="14357"/>
                    <a:pt x="7243" y="14360"/>
                  </a:cubicBezTo>
                  <a:lnTo>
                    <a:pt x="7253" y="14371"/>
                  </a:lnTo>
                  <a:lnTo>
                    <a:pt x="7263" y="14390"/>
                  </a:lnTo>
                  <a:cubicBezTo>
                    <a:pt x="7285" y="14429"/>
                    <a:pt x="7285" y="14429"/>
                    <a:pt x="7386" y="14585"/>
                  </a:cubicBezTo>
                  <a:cubicBezTo>
                    <a:pt x="7476" y="14727"/>
                    <a:pt x="7651" y="14998"/>
                    <a:pt x="7997" y="15543"/>
                  </a:cubicBezTo>
                  <a:cubicBezTo>
                    <a:pt x="8108" y="15713"/>
                    <a:pt x="8259" y="15838"/>
                    <a:pt x="8426" y="15895"/>
                  </a:cubicBezTo>
                  <a:cubicBezTo>
                    <a:pt x="8490" y="15918"/>
                    <a:pt x="8553" y="15929"/>
                    <a:pt x="8614" y="15929"/>
                  </a:cubicBezTo>
                  <a:cubicBezTo>
                    <a:pt x="8653" y="15929"/>
                    <a:pt x="8691" y="15924"/>
                    <a:pt x="8727" y="15915"/>
                  </a:cubicBezTo>
                  <a:cubicBezTo>
                    <a:pt x="9555" y="15724"/>
                    <a:pt x="10422" y="15167"/>
                    <a:pt x="10938" y="14501"/>
                  </a:cubicBezTo>
                  <a:cubicBezTo>
                    <a:pt x="11099" y="14290"/>
                    <a:pt x="11084" y="13959"/>
                    <a:pt x="10906" y="13677"/>
                  </a:cubicBezTo>
                  <a:cubicBezTo>
                    <a:pt x="10620" y="13233"/>
                    <a:pt x="10450" y="12968"/>
                    <a:pt x="10345" y="12806"/>
                  </a:cubicBezTo>
                  <a:cubicBezTo>
                    <a:pt x="10184" y="12553"/>
                    <a:pt x="10184" y="12553"/>
                    <a:pt x="10152" y="12513"/>
                  </a:cubicBezTo>
                  <a:lnTo>
                    <a:pt x="10150" y="12505"/>
                  </a:lnTo>
                  <a:cubicBezTo>
                    <a:pt x="10126" y="12464"/>
                    <a:pt x="8982" y="10677"/>
                    <a:pt x="8971" y="10660"/>
                  </a:cubicBezTo>
                  <a:cubicBezTo>
                    <a:pt x="8678" y="10202"/>
                    <a:pt x="8386" y="9745"/>
                    <a:pt x="8092" y="9287"/>
                  </a:cubicBezTo>
                  <a:lnTo>
                    <a:pt x="4279" y="3339"/>
                  </a:lnTo>
                  <a:cubicBezTo>
                    <a:pt x="4066" y="3007"/>
                    <a:pt x="3907" y="2750"/>
                    <a:pt x="3778" y="2543"/>
                  </a:cubicBezTo>
                  <a:cubicBezTo>
                    <a:pt x="3279" y="1741"/>
                    <a:pt x="3279" y="1741"/>
                    <a:pt x="2641" y="1379"/>
                  </a:cubicBezTo>
                  <a:cubicBezTo>
                    <a:pt x="2422" y="1257"/>
                    <a:pt x="2125" y="1086"/>
                    <a:pt x="1704" y="828"/>
                  </a:cubicBezTo>
                  <a:lnTo>
                    <a:pt x="1698" y="824"/>
                  </a:lnTo>
                  <a:lnTo>
                    <a:pt x="1695" y="817"/>
                  </a:lnTo>
                  <a:cubicBezTo>
                    <a:pt x="1686" y="808"/>
                    <a:pt x="1598" y="756"/>
                    <a:pt x="1390" y="636"/>
                  </a:cubicBezTo>
                  <a:cubicBezTo>
                    <a:pt x="1192" y="518"/>
                    <a:pt x="872" y="334"/>
                    <a:pt x="360" y="33"/>
                  </a:cubicBezTo>
                  <a:cubicBezTo>
                    <a:pt x="322" y="11"/>
                    <a:pt x="281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" name="Google Shape;232;p6"/>
          <p:cNvGrpSpPr/>
          <p:nvPr/>
        </p:nvGrpSpPr>
        <p:grpSpPr>
          <a:xfrm>
            <a:off x="9785875" y="458018"/>
            <a:ext cx="180199" cy="592383"/>
            <a:chOff x="2880331" y="2010988"/>
            <a:chExt cx="135149" cy="444287"/>
          </a:xfrm>
        </p:grpSpPr>
        <p:sp>
          <p:nvSpPr>
            <p:cNvPr id="233" name="Google Shape;233;p6"/>
            <p:cNvSpPr/>
            <p:nvPr/>
          </p:nvSpPr>
          <p:spPr>
            <a:xfrm>
              <a:off x="2884379" y="2015300"/>
              <a:ext cx="126624" cy="435630"/>
            </a:xfrm>
            <a:custGeom>
              <a:avLst/>
              <a:gdLst/>
              <a:ahLst/>
              <a:cxnLst/>
              <a:rect l="l" t="t" r="r" b="b"/>
              <a:pathLst>
                <a:path w="3847" h="13235" extrusionOk="0">
                  <a:moveTo>
                    <a:pt x="3087" y="0"/>
                  </a:moveTo>
                  <a:cubicBezTo>
                    <a:pt x="2917" y="0"/>
                    <a:pt x="2763" y="105"/>
                    <a:pt x="2706" y="269"/>
                  </a:cubicBezTo>
                  <a:lnTo>
                    <a:pt x="2005" y="2236"/>
                  </a:lnTo>
                  <a:cubicBezTo>
                    <a:pt x="1989" y="2234"/>
                    <a:pt x="1973" y="2233"/>
                    <a:pt x="1958" y="2233"/>
                  </a:cubicBezTo>
                  <a:cubicBezTo>
                    <a:pt x="1800" y="2233"/>
                    <a:pt x="1661" y="2348"/>
                    <a:pt x="1634" y="2509"/>
                  </a:cubicBezTo>
                  <a:lnTo>
                    <a:pt x="29" y="12611"/>
                  </a:lnTo>
                  <a:cubicBezTo>
                    <a:pt x="0" y="12788"/>
                    <a:pt x="122" y="12957"/>
                    <a:pt x="300" y="12985"/>
                  </a:cubicBezTo>
                  <a:lnTo>
                    <a:pt x="1840" y="13230"/>
                  </a:lnTo>
                  <a:cubicBezTo>
                    <a:pt x="1858" y="13233"/>
                    <a:pt x="1875" y="13234"/>
                    <a:pt x="1892" y="13234"/>
                  </a:cubicBezTo>
                  <a:cubicBezTo>
                    <a:pt x="2050" y="13234"/>
                    <a:pt x="2189" y="13120"/>
                    <a:pt x="2216" y="12959"/>
                  </a:cubicBezTo>
                  <a:lnTo>
                    <a:pt x="3820" y="2857"/>
                  </a:lnTo>
                  <a:cubicBezTo>
                    <a:pt x="3847" y="2680"/>
                    <a:pt x="3728" y="2514"/>
                    <a:pt x="3552" y="2483"/>
                  </a:cubicBezTo>
                  <a:lnTo>
                    <a:pt x="3494" y="396"/>
                  </a:lnTo>
                  <a:cubicBezTo>
                    <a:pt x="3489" y="201"/>
                    <a:pt x="3345" y="37"/>
                    <a:pt x="3154" y="7"/>
                  </a:cubicBezTo>
                  <a:lnTo>
                    <a:pt x="3150" y="5"/>
                  </a:lnTo>
                  <a:cubicBezTo>
                    <a:pt x="3129" y="2"/>
                    <a:pt x="3107" y="0"/>
                    <a:pt x="30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>
              <a:off x="2891127" y="2134617"/>
              <a:ext cx="113228" cy="270693"/>
            </a:xfrm>
            <a:custGeom>
              <a:avLst/>
              <a:gdLst/>
              <a:ahLst/>
              <a:cxnLst/>
              <a:rect l="l" t="t" r="r" b="b"/>
              <a:pathLst>
                <a:path w="3440" h="8224" extrusionOk="0">
                  <a:moveTo>
                    <a:pt x="1253" y="1"/>
                  </a:moveTo>
                  <a:lnTo>
                    <a:pt x="1" y="7876"/>
                  </a:lnTo>
                  <a:lnTo>
                    <a:pt x="2187" y="8224"/>
                  </a:lnTo>
                  <a:lnTo>
                    <a:pt x="3439" y="349"/>
                  </a:lnTo>
                  <a:lnTo>
                    <a:pt x="12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>
              <a:off x="2923745" y="2210847"/>
              <a:ext cx="47924" cy="117967"/>
            </a:xfrm>
            <a:custGeom>
              <a:avLst/>
              <a:gdLst/>
              <a:ahLst/>
              <a:cxnLst/>
              <a:rect l="l" t="t" r="r" b="b"/>
              <a:pathLst>
                <a:path w="1456" h="3584" extrusionOk="0">
                  <a:moveTo>
                    <a:pt x="982" y="1"/>
                  </a:moveTo>
                  <a:cubicBezTo>
                    <a:pt x="673" y="1"/>
                    <a:pt x="309" y="744"/>
                    <a:pt x="158" y="1701"/>
                  </a:cubicBezTo>
                  <a:cubicBezTo>
                    <a:pt x="0" y="2690"/>
                    <a:pt x="128" y="3531"/>
                    <a:pt x="443" y="3581"/>
                  </a:cubicBezTo>
                  <a:cubicBezTo>
                    <a:pt x="453" y="3583"/>
                    <a:pt x="463" y="3584"/>
                    <a:pt x="473" y="3584"/>
                  </a:cubicBezTo>
                  <a:cubicBezTo>
                    <a:pt x="783" y="3584"/>
                    <a:pt x="1147" y="2841"/>
                    <a:pt x="1298" y="1883"/>
                  </a:cubicBezTo>
                  <a:cubicBezTo>
                    <a:pt x="1456" y="895"/>
                    <a:pt x="1328" y="53"/>
                    <a:pt x="1012" y="3"/>
                  </a:cubicBezTo>
                  <a:cubicBezTo>
                    <a:pt x="1002" y="2"/>
                    <a:pt x="992" y="1"/>
                    <a:pt x="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>
              <a:off x="2924272" y="2159138"/>
              <a:ext cx="75968" cy="36470"/>
            </a:xfrm>
            <a:custGeom>
              <a:avLst/>
              <a:gdLst/>
              <a:ahLst/>
              <a:cxnLst/>
              <a:rect l="l" t="t" r="r" b="b"/>
              <a:pathLst>
                <a:path w="2308" h="1108" extrusionOk="0">
                  <a:moveTo>
                    <a:pt x="120" y="1"/>
                  </a:moveTo>
                  <a:lnTo>
                    <a:pt x="0" y="759"/>
                  </a:lnTo>
                  <a:lnTo>
                    <a:pt x="2187" y="1107"/>
                  </a:lnTo>
                  <a:lnTo>
                    <a:pt x="2308" y="34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>
              <a:off x="2895011" y="2344120"/>
              <a:ext cx="76001" cy="36437"/>
            </a:xfrm>
            <a:custGeom>
              <a:avLst/>
              <a:gdLst/>
              <a:ahLst/>
              <a:cxnLst/>
              <a:rect l="l" t="t" r="r" b="b"/>
              <a:pathLst>
                <a:path w="2309" h="1107" extrusionOk="0">
                  <a:moveTo>
                    <a:pt x="122" y="0"/>
                  </a:moveTo>
                  <a:lnTo>
                    <a:pt x="1" y="759"/>
                  </a:lnTo>
                  <a:lnTo>
                    <a:pt x="2188" y="1107"/>
                  </a:lnTo>
                  <a:lnTo>
                    <a:pt x="2309" y="347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>
              <a:off x="2884313" y="2142352"/>
              <a:ext cx="78700" cy="308578"/>
            </a:xfrm>
            <a:custGeom>
              <a:avLst/>
              <a:gdLst/>
              <a:ahLst/>
              <a:cxnLst/>
              <a:rect l="l" t="t" r="r" b="b"/>
              <a:pathLst>
                <a:path w="2391" h="9375" extrusionOk="0">
                  <a:moveTo>
                    <a:pt x="1421" y="1"/>
                  </a:moveTo>
                  <a:lnTo>
                    <a:pt x="29" y="8751"/>
                  </a:lnTo>
                  <a:cubicBezTo>
                    <a:pt x="0" y="8930"/>
                    <a:pt x="123" y="9098"/>
                    <a:pt x="300" y="9125"/>
                  </a:cubicBezTo>
                  <a:lnTo>
                    <a:pt x="1841" y="9370"/>
                  </a:lnTo>
                  <a:cubicBezTo>
                    <a:pt x="1859" y="9373"/>
                    <a:pt x="1877" y="9374"/>
                    <a:pt x="1895" y="9374"/>
                  </a:cubicBezTo>
                  <a:cubicBezTo>
                    <a:pt x="2053" y="9374"/>
                    <a:pt x="2191" y="9259"/>
                    <a:pt x="2215" y="9099"/>
                  </a:cubicBezTo>
                  <a:lnTo>
                    <a:pt x="2391" y="7994"/>
                  </a:lnTo>
                  <a:cubicBezTo>
                    <a:pt x="2327" y="7985"/>
                    <a:pt x="2262" y="7975"/>
                    <a:pt x="2199" y="7966"/>
                  </a:cubicBezTo>
                  <a:cubicBezTo>
                    <a:pt x="2011" y="7943"/>
                    <a:pt x="1813" y="7927"/>
                    <a:pt x="1636" y="7863"/>
                  </a:cubicBezTo>
                  <a:cubicBezTo>
                    <a:pt x="1550" y="7833"/>
                    <a:pt x="1469" y="7790"/>
                    <a:pt x="1398" y="7730"/>
                  </a:cubicBezTo>
                  <a:cubicBezTo>
                    <a:pt x="1188" y="7556"/>
                    <a:pt x="1120" y="7290"/>
                    <a:pt x="1118" y="7010"/>
                  </a:cubicBezTo>
                  <a:cubicBezTo>
                    <a:pt x="1116" y="6826"/>
                    <a:pt x="1144" y="6638"/>
                    <a:pt x="1177" y="6463"/>
                  </a:cubicBezTo>
                  <a:lnTo>
                    <a:pt x="1221" y="6247"/>
                  </a:lnTo>
                  <a:cubicBezTo>
                    <a:pt x="1464" y="5059"/>
                    <a:pt x="1805" y="3891"/>
                    <a:pt x="2066" y="2707"/>
                  </a:cubicBezTo>
                  <a:cubicBezTo>
                    <a:pt x="2159" y="2290"/>
                    <a:pt x="2240" y="1853"/>
                    <a:pt x="2223" y="1432"/>
                  </a:cubicBezTo>
                  <a:cubicBezTo>
                    <a:pt x="2212" y="1186"/>
                    <a:pt x="2168" y="943"/>
                    <a:pt x="2072" y="713"/>
                  </a:cubicBezTo>
                  <a:cubicBezTo>
                    <a:pt x="2059" y="682"/>
                    <a:pt x="2045" y="653"/>
                    <a:pt x="2030" y="623"/>
                  </a:cubicBezTo>
                  <a:cubicBezTo>
                    <a:pt x="1899" y="363"/>
                    <a:pt x="1677" y="139"/>
                    <a:pt x="142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>
              <a:off x="2980129" y="2027248"/>
              <a:ext cx="10664" cy="57075"/>
            </a:xfrm>
            <a:custGeom>
              <a:avLst/>
              <a:gdLst/>
              <a:ahLst/>
              <a:cxnLst/>
              <a:rect l="l" t="t" r="r" b="b"/>
              <a:pathLst>
                <a:path w="324" h="1734" extrusionOk="0">
                  <a:moveTo>
                    <a:pt x="177" y="1"/>
                  </a:moveTo>
                  <a:cubicBezTo>
                    <a:pt x="150" y="1"/>
                    <a:pt x="124" y="17"/>
                    <a:pt x="116" y="50"/>
                  </a:cubicBezTo>
                  <a:cubicBezTo>
                    <a:pt x="19" y="477"/>
                    <a:pt x="0" y="1242"/>
                    <a:pt x="81" y="1679"/>
                  </a:cubicBezTo>
                  <a:cubicBezTo>
                    <a:pt x="88" y="1715"/>
                    <a:pt x="118" y="1734"/>
                    <a:pt x="148" y="1734"/>
                  </a:cubicBezTo>
                  <a:cubicBezTo>
                    <a:pt x="176" y="1734"/>
                    <a:pt x="205" y="1716"/>
                    <a:pt x="213" y="1682"/>
                  </a:cubicBezTo>
                  <a:cubicBezTo>
                    <a:pt x="308" y="1256"/>
                    <a:pt x="324" y="496"/>
                    <a:pt x="240" y="52"/>
                  </a:cubicBezTo>
                  <a:cubicBezTo>
                    <a:pt x="233" y="18"/>
                    <a:pt x="205" y="1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>
              <a:off x="2880331" y="2010988"/>
              <a:ext cx="135149" cy="444287"/>
            </a:xfrm>
            <a:custGeom>
              <a:avLst/>
              <a:gdLst/>
              <a:ahLst/>
              <a:cxnLst/>
              <a:rect l="l" t="t" r="r" b="b"/>
              <a:pathLst>
                <a:path w="4106" h="13498" extrusionOk="0">
                  <a:moveTo>
                    <a:pt x="3209" y="265"/>
                  </a:moveTo>
                  <a:cubicBezTo>
                    <a:pt x="3224" y="265"/>
                    <a:pt x="3239" y="266"/>
                    <a:pt x="3255" y="268"/>
                  </a:cubicBezTo>
                  <a:cubicBezTo>
                    <a:pt x="3384" y="290"/>
                    <a:pt x="3480" y="399"/>
                    <a:pt x="3484" y="530"/>
                  </a:cubicBezTo>
                  <a:lnTo>
                    <a:pt x="3537" y="2459"/>
                  </a:lnTo>
                  <a:lnTo>
                    <a:pt x="2302" y="2263"/>
                  </a:lnTo>
                  <a:lnTo>
                    <a:pt x="2951" y="445"/>
                  </a:lnTo>
                  <a:cubicBezTo>
                    <a:pt x="2990" y="336"/>
                    <a:pt x="3094" y="265"/>
                    <a:pt x="3209" y="265"/>
                  </a:cubicBezTo>
                  <a:close/>
                  <a:moveTo>
                    <a:pt x="2079" y="2496"/>
                  </a:moveTo>
                  <a:cubicBezTo>
                    <a:pt x="2089" y="2496"/>
                    <a:pt x="2097" y="2497"/>
                    <a:pt x="2106" y="2497"/>
                  </a:cubicBezTo>
                  <a:lnTo>
                    <a:pt x="3654" y="2743"/>
                  </a:lnTo>
                  <a:cubicBezTo>
                    <a:pt x="3758" y="2762"/>
                    <a:pt x="3829" y="2862"/>
                    <a:pt x="3813" y="2965"/>
                  </a:cubicBezTo>
                  <a:lnTo>
                    <a:pt x="3658" y="3948"/>
                  </a:lnTo>
                  <a:lnTo>
                    <a:pt x="1732" y="3642"/>
                  </a:lnTo>
                  <a:lnTo>
                    <a:pt x="1886" y="2661"/>
                  </a:lnTo>
                  <a:cubicBezTo>
                    <a:pt x="1900" y="2565"/>
                    <a:pt x="1985" y="2496"/>
                    <a:pt x="2079" y="2496"/>
                  </a:cubicBezTo>
                  <a:close/>
                  <a:moveTo>
                    <a:pt x="1690" y="3905"/>
                  </a:moveTo>
                  <a:lnTo>
                    <a:pt x="3615" y="4210"/>
                  </a:lnTo>
                  <a:lnTo>
                    <a:pt x="2404" y="11824"/>
                  </a:lnTo>
                  <a:lnTo>
                    <a:pt x="479" y="11518"/>
                  </a:lnTo>
                  <a:lnTo>
                    <a:pt x="1690" y="3905"/>
                  </a:lnTo>
                  <a:close/>
                  <a:moveTo>
                    <a:pt x="436" y="11780"/>
                  </a:moveTo>
                  <a:lnTo>
                    <a:pt x="2362" y="12086"/>
                  </a:lnTo>
                  <a:lnTo>
                    <a:pt x="2207" y="13068"/>
                  </a:lnTo>
                  <a:cubicBezTo>
                    <a:pt x="2198" y="13121"/>
                    <a:pt x="2170" y="13165"/>
                    <a:pt x="2128" y="13196"/>
                  </a:cubicBezTo>
                  <a:cubicBezTo>
                    <a:pt x="2094" y="13221"/>
                    <a:pt x="2054" y="13233"/>
                    <a:pt x="2013" y="13233"/>
                  </a:cubicBezTo>
                  <a:cubicBezTo>
                    <a:pt x="2003" y="13233"/>
                    <a:pt x="1993" y="13233"/>
                    <a:pt x="1983" y="13231"/>
                  </a:cubicBezTo>
                  <a:lnTo>
                    <a:pt x="443" y="12986"/>
                  </a:lnTo>
                  <a:cubicBezTo>
                    <a:pt x="392" y="12978"/>
                    <a:pt x="346" y="12950"/>
                    <a:pt x="315" y="12908"/>
                  </a:cubicBezTo>
                  <a:cubicBezTo>
                    <a:pt x="285" y="12865"/>
                    <a:pt x="272" y="12815"/>
                    <a:pt x="281" y="12763"/>
                  </a:cubicBezTo>
                  <a:lnTo>
                    <a:pt x="436" y="11780"/>
                  </a:lnTo>
                  <a:close/>
                  <a:moveTo>
                    <a:pt x="3207" y="1"/>
                  </a:moveTo>
                  <a:cubicBezTo>
                    <a:pt x="2983" y="1"/>
                    <a:pt x="2779" y="141"/>
                    <a:pt x="2703" y="358"/>
                  </a:cubicBezTo>
                  <a:lnTo>
                    <a:pt x="2033" y="2237"/>
                  </a:lnTo>
                  <a:cubicBezTo>
                    <a:pt x="1831" y="2258"/>
                    <a:pt x="1659" y="2411"/>
                    <a:pt x="1625" y="2620"/>
                  </a:cubicBezTo>
                  <a:lnTo>
                    <a:pt x="1448" y="3732"/>
                  </a:lnTo>
                  <a:lnTo>
                    <a:pt x="559" y="9329"/>
                  </a:lnTo>
                  <a:lnTo>
                    <a:pt x="20" y="12722"/>
                  </a:lnTo>
                  <a:cubicBezTo>
                    <a:pt x="0" y="12843"/>
                    <a:pt x="29" y="12965"/>
                    <a:pt x="102" y="13063"/>
                  </a:cubicBezTo>
                  <a:cubicBezTo>
                    <a:pt x="174" y="13163"/>
                    <a:pt x="281" y="13228"/>
                    <a:pt x="401" y="13247"/>
                  </a:cubicBezTo>
                  <a:lnTo>
                    <a:pt x="1942" y="13492"/>
                  </a:lnTo>
                  <a:cubicBezTo>
                    <a:pt x="1965" y="13496"/>
                    <a:pt x="1991" y="13497"/>
                    <a:pt x="2015" y="13497"/>
                  </a:cubicBezTo>
                  <a:cubicBezTo>
                    <a:pt x="2111" y="13497"/>
                    <a:pt x="2203" y="13466"/>
                    <a:pt x="2283" y="13409"/>
                  </a:cubicBezTo>
                  <a:cubicBezTo>
                    <a:pt x="2383" y="13338"/>
                    <a:pt x="2448" y="13231"/>
                    <a:pt x="2467" y="13110"/>
                  </a:cubicBezTo>
                  <a:lnTo>
                    <a:pt x="2644" y="11997"/>
                  </a:lnTo>
                  <a:lnTo>
                    <a:pt x="3271" y="8058"/>
                  </a:lnTo>
                  <a:lnTo>
                    <a:pt x="4074" y="3008"/>
                  </a:lnTo>
                  <a:cubicBezTo>
                    <a:pt x="4106" y="2800"/>
                    <a:pt x="3990" y="2601"/>
                    <a:pt x="3804" y="2518"/>
                  </a:cubicBezTo>
                  <a:lnTo>
                    <a:pt x="3749" y="524"/>
                  </a:lnTo>
                  <a:cubicBezTo>
                    <a:pt x="3743" y="266"/>
                    <a:pt x="3552" y="49"/>
                    <a:pt x="3293" y="8"/>
                  </a:cubicBezTo>
                  <a:cubicBezTo>
                    <a:pt x="3264" y="3"/>
                    <a:pt x="3235" y="1"/>
                    <a:pt x="3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1" name="Google Shape;241;p6"/>
          <p:cNvGrpSpPr/>
          <p:nvPr/>
        </p:nvGrpSpPr>
        <p:grpSpPr>
          <a:xfrm>
            <a:off x="207750" y="1962355"/>
            <a:ext cx="525807" cy="561487"/>
            <a:chOff x="3569800" y="2151666"/>
            <a:chExt cx="394355" cy="421115"/>
          </a:xfrm>
        </p:grpSpPr>
        <p:sp>
          <p:nvSpPr>
            <p:cNvPr id="242" name="Google Shape;242;p6"/>
            <p:cNvSpPr/>
            <p:nvPr/>
          </p:nvSpPr>
          <p:spPr>
            <a:xfrm>
              <a:off x="3615815" y="2155978"/>
              <a:ext cx="215626" cy="412425"/>
            </a:xfrm>
            <a:custGeom>
              <a:avLst/>
              <a:gdLst/>
              <a:ahLst/>
              <a:cxnLst/>
              <a:rect l="l" t="t" r="r" b="b"/>
              <a:pathLst>
                <a:path w="6551" h="12530" extrusionOk="0">
                  <a:moveTo>
                    <a:pt x="442" y="1"/>
                  </a:moveTo>
                  <a:cubicBezTo>
                    <a:pt x="388" y="1"/>
                    <a:pt x="333" y="11"/>
                    <a:pt x="281" y="34"/>
                  </a:cubicBezTo>
                  <a:lnTo>
                    <a:pt x="277" y="35"/>
                  </a:lnTo>
                  <a:cubicBezTo>
                    <a:pt x="99" y="114"/>
                    <a:pt x="1" y="308"/>
                    <a:pt x="44" y="497"/>
                  </a:cubicBezTo>
                  <a:lnTo>
                    <a:pt x="515" y="2532"/>
                  </a:lnTo>
                  <a:cubicBezTo>
                    <a:pt x="352" y="2606"/>
                    <a:pt x="278" y="2796"/>
                    <a:pt x="350" y="2961"/>
                  </a:cubicBezTo>
                  <a:lnTo>
                    <a:pt x="4449" y="12333"/>
                  </a:lnTo>
                  <a:cubicBezTo>
                    <a:pt x="4504" y="12456"/>
                    <a:pt x="4623" y="12529"/>
                    <a:pt x="4749" y="12529"/>
                  </a:cubicBezTo>
                  <a:cubicBezTo>
                    <a:pt x="4793" y="12529"/>
                    <a:pt x="4837" y="12520"/>
                    <a:pt x="4880" y="12502"/>
                  </a:cubicBezTo>
                  <a:lnTo>
                    <a:pt x="6308" y="11876"/>
                  </a:lnTo>
                  <a:cubicBezTo>
                    <a:pt x="6475" y="11805"/>
                    <a:pt x="6550" y="11613"/>
                    <a:pt x="6478" y="11448"/>
                  </a:cubicBezTo>
                  <a:lnTo>
                    <a:pt x="2380" y="2076"/>
                  </a:lnTo>
                  <a:cubicBezTo>
                    <a:pt x="2326" y="1952"/>
                    <a:pt x="2206" y="1880"/>
                    <a:pt x="2080" y="1880"/>
                  </a:cubicBezTo>
                  <a:cubicBezTo>
                    <a:pt x="2038" y="1880"/>
                    <a:pt x="1995" y="1888"/>
                    <a:pt x="1953" y="1905"/>
                  </a:cubicBezTo>
                  <a:lnTo>
                    <a:pt x="778" y="177"/>
                  </a:lnTo>
                  <a:cubicBezTo>
                    <a:pt x="701" y="64"/>
                    <a:pt x="574" y="1"/>
                    <a:pt x="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>
              <a:off x="3642311" y="2258047"/>
              <a:ext cx="171948" cy="269706"/>
            </a:xfrm>
            <a:custGeom>
              <a:avLst/>
              <a:gdLst/>
              <a:ahLst/>
              <a:cxnLst/>
              <a:rect l="l" t="t" r="r" b="b"/>
              <a:pathLst>
                <a:path w="5224" h="8194" extrusionOk="0">
                  <a:moveTo>
                    <a:pt x="2029" y="0"/>
                  </a:moveTo>
                  <a:lnTo>
                    <a:pt x="0" y="887"/>
                  </a:lnTo>
                  <a:lnTo>
                    <a:pt x="3195" y="8194"/>
                  </a:lnTo>
                  <a:lnTo>
                    <a:pt x="5224" y="7306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>
              <a:off x="3694646" y="2337932"/>
              <a:ext cx="67114" cy="110364"/>
            </a:xfrm>
            <a:custGeom>
              <a:avLst/>
              <a:gdLst/>
              <a:ahLst/>
              <a:cxnLst/>
              <a:rect l="l" t="t" r="r" b="b"/>
              <a:pathLst>
                <a:path w="2039" h="3353" extrusionOk="0">
                  <a:moveTo>
                    <a:pt x="374" y="1"/>
                  </a:moveTo>
                  <a:cubicBezTo>
                    <a:pt x="345" y="1"/>
                    <a:pt x="318" y="6"/>
                    <a:pt x="293" y="17"/>
                  </a:cubicBezTo>
                  <a:cubicBezTo>
                    <a:pt x="1" y="145"/>
                    <a:pt x="88" y="992"/>
                    <a:pt x="490" y="1909"/>
                  </a:cubicBezTo>
                  <a:cubicBezTo>
                    <a:pt x="857" y="2746"/>
                    <a:pt x="1358" y="3353"/>
                    <a:pt x="1665" y="3353"/>
                  </a:cubicBezTo>
                  <a:cubicBezTo>
                    <a:pt x="1693" y="3353"/>
                    <a:pt x="1720" y="3347"/>
                    <a:pt x="1745" y="3336"/>
                  </a:cubicBezTo>
                  <a:cubicBezTo>
                    <a:pt x="2038" y="3209"/>
                    <a:pt x="1950" y="2362"/>
                    <a:pt x="1549" y="1445"/>
                  </a:cubicBezTo>
                  <a:cubicBezTo>
                    <a:pt x="1183" y="607"/>
                    <a:pt x="681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>
              <a:off x="3652350" y="2281055"/>
              <a:ext cx="76922" cy="52401"/>
            </a:xfrm>
            <a:custGeom>
              <a:avLst/>
              <a:gdLst/>
              <a:ahLst/>
              <a:cxnLst/>
              <a:rect l="l" t="t" r="r" b="b"/>
              <a:pathLst>
                <a:path w="2337" h="1592" extrusionOk="0">
                  <a:moveTo>
                    <a:pt x="2029" y="0"/>
                  </a:moveTo>
                  <a:lnTo>
                    <a:pt x="0" y="887"/>
                  </a:lnTo>
                  <a:lnTo>
                    <a:pt x="309" y="1592"/>
                  </a:lnTo>
                  <a:lnTo>
                    <a:pt x="2337" y="704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>
              <a:off x="3727298" y="2452344"/>
              <a:ext cx="76955" cy="52434"/>
            </a:xfrm>
            <a:custGeom>
              <a:avLst/>
              <a:gdLst/>
              <a:ahLst/>
              <a:cxnLst/>
              <a:rect l="l" t="t" r="r" b="b"/>
              <a:pathLst>
                <a:path w="2338" h="1593" extrusionOk="0">
                  <a:moveTo>
                    <a:pt x="2029" y="1"/>
                  </a:moveTo>
                  <a:lnTo>
                    <a:pt x="0" y="888"/>
                  </a:lnTo>
                  <a:lnTo>
                    <a:pt x="309" y="1593"/>
                  </a:lnTo>
                  <a:lnTo>
                    <a:pt x="2338" y="705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>
              <a:off x="3696160" y="2265585"/>
              <a:ext cx="135248" cy="302851"/>
            </a:xfrm>
            <a:custGeom>
              <a:avLst/>
              <a:gdLst/>
              <a:ahLst/>
              <a:cxnLst/>
              <a:rect l="l" t="t" r="r" b="b"/>
              <a:pathLst>
                <a:path w="4109" h="9201" extrusionOk="0">
                  <a:moveTo>
                    <a:pt x="487" y="1"/>
                  </a:moveTo>
                  <a:cubicBezTo>
                    <a:pt x="274" y="199"/>
                    <a:pt x="114" y="471"/>
                    <a:pt x="53" y="757"/>
                  </a:cubicBezTo>
                  <a:cubicBezTo>
                    <a:pt x="46" y="789"/>
                    <a:pt x="41" y="821"/>
                    <a:pt x="35" y="853"/>
                  </a:cubicBezTo>
                  <a:cubicBezTo>
                    <a:pt x="0" y="1101"/>
                    <a:pt x="20" y="1347"/>
                    <a:pt x="72" y="1587"/>
                  </a:cubicBezTo>
                  <a:cubicBezTo>
                    <a:pt x="160" y="2000"/>
                    <a:pt x="349" y="2401"/>
                    <a:pt x="542" y="2782"/>
                  </a:cubicBezTo>
                  <a:cubicBezTo>
                    <a:pt x="1094" y="3863"/>
                    <a:pt x="1718" y="4907"/>
                    <a:pt x="2254" y="5996"/>
                  </a:cubicBezTo>
                  <a:cubicBezTo>
                    <a:pt x="2287" y="6061"/>
                    <a:pt x="2319" y="6128"/>
                    <a:pt x="2350" y="6194"/>
                  </a:cubicBezTo>
                  <a:cubicBezTo>
                    <a:pt x="2426" y="6355"/>
                    <a:pt x="2500" y="6530"/>
                    <a:pt x="2543" y="6708"/>
                  </a:cubicBezTo>
                  <a:cubicBezTo>
                    <a:pt x="2612" y="6979"/>
                    <a:pt x="2614" y="7253"/>
                    <a:pt x="2455" y="7475"/>
                  </a:cubicBezTo>
                  <a:cubicBezTo>
                    <a:pt x="2400" y="7551"/>
                    <a:pt x="2333" y="7612"/>
                    <a:pt x="2258" y="7663"/>
                  </a:cubicBezTo>
                  <a:cubicBezTo>
                    <a:pt x="2102" y="7770"/>
                    <a:pt x="1914" y="7837"/>
                    <a:pt x="1738" y="7906"/>
                  </a:cubicBezTo>
                  <a:cubicBezTo>
                    <a:pt x="1679" y="7928"/>
                    <a:pt x="1620" y="7954"/>
                    <a:pt x="1560" y="7978"/>
                  </a:cubicBezTo>
                  <a:lnTo>
                    <a:pt x="2008" y="9004"/>
                  </a:lnTo>
                  <a:cubicBezTo>
                    <a:pt x="2062" y="9128"/>
                    <a:pt x="2182" y="9201"/>
                    <a:pt x="2307" y="9201"/>
                  </a:cubicBezTo>
                  <a:cubicBezTo>
                    <a:pt x="2351" y="9201"/>
                    <a:pt x="2396" y="9192"/>
                    <a:pt x="2439" y="9173"/>
                  </a:cubicBezTo>
                  <a:lnTo>
                    <a:pt x="3867" y="8549"/>
                  </a:lnTo>
                  <a:cubicBezTo>
                    <a:pt x="4033" y="8476"/>
                    <a:pt x="4108" y="8284"/>
                    <a:pt x="4036" y="811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>
              <a:off x="3628388" y="2167893"/>
              <a:ext cx="18729" cy="55133"/>
            </a:xfrm>
            <a:custGeom>
              <a:avLst/>
              <a:gdLst/>
              <a:ahLst/>
              <a:cxnLst/>
              <a:rect l="l" t="t" r="r" b="b"/>
              <a:pathLst>
                <a:path w="569" h="1675" extrusionOk="0">
                  <a:moveTo>
                    <a:pt x="67" y="0"/>
                  </a:moveTo>
                  <a:cubicBezTo>
                    <a:pt x="34" y="0"/>
                    <a:pt x="0" y="26"/>
                    <a:pt x="3" y="69"/>
                  </a:cubicBezTo>
                  <a:cubicBezTo>
                    <a:pt x="34" y="518"/>
                    <a:pt x="239" y="1251"/>
                    <a:pt x="439" y="1638"/>
                  </a:cubicBezTo>
                  <a:cubicBezTo>
                    <a:pt x="452" y="1663"/>
                    <a:pt x="475" y="1674"/>
                    <a:pt x="497" y="1674"/>
                  </a:cubicBezTo>
                  <a:cubicBezTo>
                    <a:pt x="533" y="1674"/>
                    <a:pt x="569" y="1647"/>
                    <a:pt x="566" y="1602"/>
                  </a:cubicBezTo>
                  <a:cubicBezTo>
                    <a:pt x="534" y="1159"/>
                    <a:pt x="323" y="423"/>
                    <a:pt x="121" y="34"/>
                  </a:cubicBezTo>
                  <a:cubicBezTo>
                    <a:pt x="109" y="11"/>
                    <a:pt x="88" y="0"/>
                    <a:pt x="67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>
              <a:off x="3611141" y="2151666"/>
              <a:ext cx="225237" cy="421115"/>
            </a:xfrm>
            <a:custGeom>
              <a:avLst/>
              <a:gdLst/>
              <a:ahLst/>
              <a:cxnLst/>
              <a:rect l="l" t="t" r="r" b="b"/>
              <a:pathLst>
                <a:path w="6843" h="12794" extrusionOk="0">
                  <a:moveTo>
                    <a:pt x="586" y="265"/>
                  </a:moveTo>
                  <a:cubicBezTo>
                    <a:pt x="675" y="265"/>
                    <a:pt x="760" y="307"/>
                    <a:pt x="811" y="384"/>
                  </a:cubicBezTo>
                  <a:lnTo>
                    <a:pt x="1895" y="1980"/>
                  </a:lnTo>
                  <a:lnTo>
                    <a:pt x="751" y="2480"/>
                  </a:lnTo>
                  <a:lnTo>
                    <a:pt x="316" y="601"/>
                  </a:lnTo>
                  <a:cubicBezTo>
                    <a:pt x="286" y="472"/>
                    <a:pt x="352" y="341"/>
                    <a:pt x="478" y="287"/>
                  </a:cubicBezTo>
                  <a:cubicBezTo>
                    <a:pt x="513" y="271"/>
                    <a:pt x="550" y="265"/>
                    <a:pt x="586" y="265"/>
                  </a:cubicBezTo>
                  <a:close/>
                  <a:moveTo>
                    <a:pt x="2222" y="2142"/>
                  </a:moveTo>
                  <a:cubicBezTo>
                    <a:pt x="2298" y="2142"/>
                    <a:pt x="2370" y="2186"/>
                    <a:pt x="2401" y="2259"/>
                  </a:cubicBezTo>
                  <a:lnTo>
                    <a:pt x="2800" y="3170"/>
                  </a:lnTo>
                  <a:lnTo>
                    <a:pt x="1013" y="3952"/>
                  </a:lnTo>
                  <a:lnTo>
                    <a:pt x="614" y="3041"/>
                  </a:lnTo>
                  <a:cubicBezTo>
                    <a:pt x="571" y="2943"/>
                    <a:pt x="616" y="2829"/>
                    <a:pt x="712" y="2785"/>
                  </a:cubicBezTo>
                  <a:lnTo>
                    <a:pt x="2146" y="2158"/>
                  </a:lnTo>
                  <a:cubicBezTo>
                    <a:pt x="2171" y="2147"/>
                    <a:pt x="2197" y="2142"/>
                    <a:pt x="2222" y="2142"/>
                  </a:cubicBezTo>
                  <a:close/>
                  <a:moveTo>
                    <a:pt x="2906" y="3414"/>
                  </a:moveTo>
                  <a:lnTo>
                    <a:pt x="5995" y="10479"/>
                  </a:lnTo>
                  <a:lnTo>
                    <a:pt x="4209" y="11260"/>
                  </a:lnTo>
                  <a:lnTo>
                    <a:pt x="1118" y="4195"/>
                  </a:lnTo>
                  <a:lnTo>
                    <a:pt x="2906" y="3414"/>
                  </a:lnTo>
                  <a:close/>
                  <a:moveTo>
                    <a:pt x="6100" y="10718"/>
                  </a:moveTo>
                  <a:lnTo>
                    <a:pt x="6499" y="11630"/>
                  </a:lnTo>
                  <a:cubicBezTo>
                    <a:pt x="6542" y="11730"/>
                    <a:pt x="6497" y="11846"/>
                    <a:pt x="6399" y="11888"/>
                  </a:cubicBezTo>
                  <a:lnTo>
                    <a:pt x="4969" y="12513"/>
                  </a:lnTo>
                  <a:cubicBezTo>
                    <a:pt x="4943" y="12524"/>
                    <a:pt x="4917" y="12529"/>
                    <a:pt x="4891" y="12529"/>
                  </a:cubicBezTo>
                  <a:cubicBezTo>
                    <a:pt x="4815" y="12529"/>
                    <a:pt x="4743" y="12485"/>
                    <a:pt x="4712" y="12412"/>
                  </a:cubicBezTo>
                  <a:lnTo>
                    <a:pt x="4313" y="11500"/>
                  </a:lnTo>
                  <a:lnTo>
                    <a:pt x="6100" y="10718"/>
                  </a:lnTo>
                  <a:close/>
                  <a:moveTo>
                    <a:pt x="587" y="1"/>
                  </a:moveTo>
                  <a:cubicBezTo>
                    <a:pt x="514" y="1"/>
                    <a:pt x="439" y="16"/>
                    <a:pt x="367" y="47"/>
                  </a:cubicBezTo>
                  <a:cubicBezTo>
                    <a:pt x="130" y="150"/>
                    <a:pt x="0" y="408"/>
                    <a:pt x="59" y="660"/>
                  </a:cubicBezTo>
                  <a:lnTo>
                    <a:pt x="508" y="2604"/>
                  </a:lnTo>
                  <a:cubicBezTo>
                    <a:pt x="348" y="2730"/>
                    <a:pt x="286" y="2952"/>
                    <a:pt x="371" y="3147"/>
                  </a:cubicBezTo>
                  <a:lnTo>
                    <a:pt x="824" y="4180"/>
                  </a:lnTo>
                  <a:lnTo>
                    <a:pt x="3723" y="10808"/>
                  </a:lnTo>
                  <a:lnTo>
                    <a:pt x="4470" y="12518"/>
                  </a:lnTo>
                  <a:cubicBezTo>
                    <a:pt x="4545" y="12692"/>
                    <a:pt x="4714" y="12794"/>
                    <a:pt x="4891" y="12794"/>
                  </a:cubicBezTo>
                  <a:cubicBezTo>
                    <a:pt x="4953" y="12794"/>
                    <a:pt x="5016" y="12782"/>
                    <a:pt x="5075" y="12755"/>
                  </a:cubicBezTo>
                  <a:lnTo>
                    <a:pt x="6505" y="12130"/>
                  </a:lnTo>
                  <a:cubicBezTo>
                    <a:pt x="6736" y="12029"/>
                    <a:pt x="6842" y="11757"/>
                    <a:pt x="6741" y="11526"/>
                  </a:cubicBezTo>
                  <a:lnTo>
                    <a:pt x="2643" y="2153"/>
                  </a:lnTo>
                  <a:cubicBezTo>
                    <a:pt x="2568" y="1983"/>
                    <a:pt x="2398" y="1881"/>
                    <a:pt x="2221" y="1881"/>
                  </a:cubicBezTo>
                  <a:cubicBezTo>
                    <a:pt x="2198" y="1881"/>
                    <a:pt x="2175" y="1883"/>
                    <a:pt x="2151" y="1886"/>
                  </a:cubicBezTo>
                  <a:lnTo>
                    <a:pt x="1031" y="235"/>
                  </a:lnTo>
                  <a:cubicBezTo>
                    <a:pt x="929" y="85"/>
                    <a:pt x="761" y="1"/>
                    <a:pt x="5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>
              <a:off x="3574737" y="2287934"/>
              <a:ext cx="333264" cy="250911"/>
            </a:xfrm>
            <a:custGeom>
              <a:avLst/>
              <a:gdLst/>
              <a:ahLst/>
              <a:cxnLst/>
              <a:rect l="l" t="t" r="r" b="b"/>
              <a:pathLst>
                <a:path w="10125" h="7623" extrusionOk="0">
                  <a:moveTo>
                    <a:pt x="8889" y="0"/>
                  </a:moveTo>
                  <a:cubicBezTo>
                    <a:pt x="8826" y="0"/>
                    <a:pt x="8763" y="18"/>
                    <a:pt x="8707" y="56"/>
                  </a:cubicBezTo>
                  <a:lnTo>
                    <a:pt x="192" y="5726"/>
                  </a:lnTo>
                  <a:cubicBezTo>
                    <a:pt x="42" y="5825"/>
                    <a:pt x="1" y="6028"/>
                    <a:pt x="102" y="6179"/>
                  </a:cubicBezTo>
                  <a:lnTo>
                    <a:pt x="967" y="7477"/>
                  </a:lnTo>
                  <a:cubicBezTo>
                    <a:pt x="1029" y="7571"/>
                    <a:pt x="1133" y="7623"/>
                    <a:pt x="1239" y="7623"/>
                  </a:cubicBezTo>
                  <a:cubicBezTo>
                    <a:pt x="1301" y="7623"/>
                    <a:pt x="1364" y="7605"/>
                    <a:pt x="1420" y="7567"/>
                  </a:cubicBezTo>
                  <a:lnTo>
                    <a:pt x="9934" y="1898"/>
                  </a:lnTo>
                  <a:cubicBezTo>
                    <a:pt x="10083" y="1798"/>
                    <a:pt x="10124" y="1598"/>
                    <a:pt x="10027" y="1447"/>
                  </a:cubicBezTo>
                  <a:lnTo>
                    <a:pt x="9159" y="142"/>
                  </a:lnTo>
                  <a:cubicBezTo>
                    <a:pt x="9095" y="50"/>
                    <a:pt x="8993" y="0"/>
                    <a:pt x="8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>
              <a:off x="3611964" y="2310316"/>
              <a:ext cx="258876" cy="206114"/>
            </a:xfrm>
            <a:custGeom>
              <a:avLst/>
              <a:gdLst/>
              <a:ahLst/>
              <a:cxnLst/>
              <a:rect l="l" t="t" r="r" b="b"/>
              <a:pathLst>
                <a:path w="7865" h="6262" extrusionOk="0">
                  <a:moveTo>
                    <a:pt x="6636" y="1"/>
                  </a:moveTo>
                  <a:lnTo>
                    <a:pt x="1" y="4419"/>
                  </a:lnTo>
                  <a:lnTo>
                    <a:pt x="424" y="5057"/>
                  </a:lnTo>
                  <a:lnTo>
                    <a:pt x="426" y="5059"/>
                  </a:lnTo>
                  <a:lnTo>
                    <a:pt x="1226" y="6262"/>
                  </a:lnTo>
                  <a:lnTo>
                    <a:pt x="1860" y="5841"/>
                  </a:lnTo>
                  <a:lnTo>
                    <a:pt x="1860" y="5839"/>
                  </a:lnTo>
                  <a:lnTo>
                    <a:pt x="7864" y="1843"/>
                  </a:lnTo>
                  <a:lnTo>
                    <a:pt x="66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>
              <a:off x="3685923" y="2376706"/>
              <a:ext cx="109936" cy="73368"/>
            </a:xfrm>
            <a:custGeom>
              <a:avLst/>
              <a:gdLst/>
              <a:ahLst/>
              <a:cxnLst/>
              <a:rect l="l" t="t" r="r" b="b"/>
              <a:pathLst>
                <a:path w="3340" h="2229" extrusionOk="0">
                  <a:moveTo>
                    <a:pt x="2909" y="0"/>
                  </a:moveTo>
                  <a:cubicBezTo>
                    <a:pt x="2558" y="0"/>
                    <a:pt x="1966" y="233"/>
                    <a:pt x="1365" y="633"/>
                  </a:cubicBezTo>
                  <a:cubicBezTo>
                    <a:pt x="532" y="1188"/>
                    <a:pt x="1" y="1853"/>
                    <a:pt x="176" y="2119"/>
                  </a:cubicBezTo>
                  <a:cubicBezTo>
                    <a:pt x="225" y="2192"/>
                    <a:pt x="322" y="2228"/>
                    <a:pt x="456" y="2228"/>
                  </a:cubicBezTo>
                  <a:cubicBezTo>
                    <a:pt x="471" y="2228"/>
                    <a:pt x="487" y="2228"/>
                    <a:pt x="504" y="2227"/>
                  </a:cubicBezTo>
                  <a:cubicBezTo>
                    <a:pt x="859" y="2210"/>
                    <a:pt x="1430" y="1979"/>
                    <a:pt x="2005" y="1595"/>
                  </a:cubicBezTo>
                  <a:cubicBezTo>
                    <a:pt x="2814" y="1056"/>
                    <a:pt x="3339" y="414"/>
                    <a:pt x="3207" y="132"/>
                  </a:cubicBezTo>
                  <a:cubicBezTo>
                    <a:pt x="3203" y="125"/>
                    <a:pt x="3198" y="117"/>
                    <a:pt x="3194" y="109"/>
                  </a:cubicBezTo>
                  <a:cubicBezTo>
                    <a:pt x="3144" y="35"/>
                    <a:pt x="3045" y="0"/>
                    <a:pt x="2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>
              <a:off x="3788453" y="2324140"/>
              <a:ext cx="61518" cy="74783"/>
            </a:xfrm>
            <a:custGeom>
              <a:avLst/>
              <a:gdLst/>
              <a:ahLst/>
              <a:cxnLst/>
              <a:rect l="l" t="t" r="r" b="b"/>
              <a:pathLst>
                <a:path w="1869" h="2272" extrusionOk="0">
                  <a:moveTo>
                    <a:pt x="640" y="1"/>
                  </a:moveTo>
                  <a:lnTo>
                    <a:pt x="1" y="430"/>
                  </a:lnTo>
                  <a:lnTo>
                    <a:pt x="666" y="1427"/>
                  </a:lnTo>
                  <a:lnTo>
                    <a:pt x="1230" y="2271"/>
                  </a:lnTo>
                  <a:lnTo>
                    <a:pt x="1868" y="1846"/>
                  </a:lnTo>
                  <a:lnTo>
                    <a:pt x="1480" y="126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>
              <a:off x="3632799" y="2427822"/>
              <a:ext cx="61485" cy="74750"/>
            </a:xfrm>
            <a:custGeom>
              <a:avLst/>
              <a:gdLst/>
              <a:ahLst/>
              <a:cxnLst/>
              <a:rect l="l" t="t" r="r" b="b"/>
              <a:pathLst>
                <a:path w="1868" h="2271" extrusionOk="0">
                  <a:moveTo>
                    <a:pt x="640" y="0"/>
                  </a:moveTo>
                  <a:lnTo>
                    <a:pt x="1" y="429"/>
                  </a:lnTo>
                  <a:lnTo>
                    <a:pt x="784" y="1603"/>
                  </a:lnTo>
                  <a:lnTo>
                    <a:pt x="1227" y="2269"/>
                  </a:lnTo>
                  <a:lnTo>
                    <a:pt x="1227" y="2271"/>
                  </a:lnTo>
                  <a:lnTo>
                    <a:pt x="1868" y="1845"/>
                  </a:lnTo>
                  <a:lnTo>
                    <a:pt x="1868" y="1844"/>
                  </a:lnTo>
                  <a:lnTo>
                    <a:pt x="1433" y="1192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>
              <a:off x="3876106" y="2264597"/>
              <a:ext cx="83209" cy="71031"/>
            </a:xfrm>
            <a:custGeom>
              <a:avLst/>
              <a:gdLst/>
              <a:ahLst/>
              <a:cxnLst/>
              <a:rect l="l" t="t" r="r" b="b"/>
              <a:pathLst>
                <a:path w="2528" h="2158" extrusionOk="0">
                  <a:moveTo>
                    <a:pt x="2081" y="1"/>
                  </a:moveTo>
                  <a:cubicBezTo>
                    <a:pt x="2028" y="1"/>
                    <a:pt x="1974" y="11"/>
                    <a:pt x="1923" y="33"/>
                  </a:cubicBezTo>
                  <a:lnTo>
                    <a:pt x="1" y="852"/>
                  </a:lnTo>
                  <a:lnTo>
                    <a:pt x="870" y="2158"/>
                  </a:lnTo>
                  <a:lnTo>
                    <a:pt x="2366" y="700"/>
                  </a:lnTo>
                  <a:cubicBezTo>
                    <a:pt x="2505" y="564"/>
                    <a:pt x="2528" y="349"/>
                    <a:pt x="2420" y="185"/>
                  </a:cubicBezTo>
                  <a:lnTo>
                    <a:pt x="2418" y="181"/>
                  </a:lnTo>
                  <a:cubicBezTo>
                    <a:pt x="2341" y="66"/>
                    <a:pt x="2212" y="1"/>
                    <a:pt x="2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>
              <a:off x="3679966" y="2371077"/>
              <a:ext cx="148973" cy="117441"/>
            </a:xfrm>
            <a:custGeom>
              <a:avLst/>
              <a:gdLst/>
              <a:ahLst/>
              <a:cxnLst/>
              <a:rect l="l" t="t" r="r" b="b"/>
              <a:pathLst>
                <a:path w="4526" h="3568" extrusionOk="0">
                  <a:moveTo>
                    <a:pt x="3963" y="1"/>
                  </a:moveTo>
                  <a:cubicBezTo>
                    <a:pt x="3765" y="82"/>
                    <a:pt x="3574" y="187"/>
                    <a:pt x="3389" y="304"/>
                  </a:cubicBezTo>
                  <a:cubicBezTo>
                    <a:pt x="3521" y="586"/>
                    <a:pt x="2996" y="1228"/>
                    <a:pt x="2187" y="1767"/>
                  </a:cubicBezTo>
                  <a:cubicBezTo>
                    <a:pt x="1612" y="2153"/>
                    <a:pt x="1041" y="2382"/>
                    <a:pt x="686" y="2399"/>
                  </a:cubicBezTo>
                  <a:cubicBezTo>
                    <a:pt x="462" y="2574"/>
                    <a:pt x="233" y="2748"/>
                    <a:pt x="1" y="2918"/>
                  </a:cubicBezTo>
                  <a:lnTo>
                    <a:pt x="436" y="3568"/>
                  </a:lnTo>
                  <a:lnTo>
                    <a:pt x="4526" y="845"/>
                  </a:lnTo>
                  <a:lnTo>
                    <a:pt x="3963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>
              <a:off x="3625985" y="2476800"/>
              <a:ext cx="47233" cy="39630"/>
            </a:xfrm>
            <a:custGeom>
              <a:avLst/>
              <a:gdLst/>
              <a:ahLst/>
              <a:cxnLst/>
              <a:rect l="l" t="t" r="r" b="b"/>
              <a:pathLst>
                <a:path w="1435" h="1204" extrusionOk="0">
                  <a:moveTo>
                    <a:pt x="0" y="1"/>
                  </a:moveTo>
                  <a:lnTo>
                    <a:pt x="800" y="1204"/>
                  </a:lnTo>
                  <a:lnTo>
                    <a:pt x="1434" y="783"/>
                  </a:lnTo>
                  <a:lnTo>
                    <a:pt x="1434" y="781"/>
                  </a:lnTo>
                  <a:lnTo>
                    <a:pt x="991" y="115"/>
                  </a:lnTo>
                  <a:cubicBezTo>
                    <a:pt x="838" y="186"/>
                    <a:pt x="680" y="231"/>
                    <a:pt x="524" y="231"/>
                  </a:cubicBezTo>
                  <a:cubicBezTo>
                    <a:pt x="421" y="231"/>
                    <a:pt x="318" y="211"/>
                    <a:pt x="219" y="163"/>
                  </a:cubicBezTo>
                  <a:cubicBezTo>
                    <a:pt x="135" y="122"/>
                    <a:pt x="62" y="6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>
              <a:off x="3837168" y="2365712"/>
              <a:ext cx="27023" cy="19222"/>
            </a:xfrm>
            <a:custGeom>
              <a:avLst/>
              <a:gdLst/>
              <a:ahLst/>
              <a:cxnLst/>
              <a:rect l="l" t="t" r="r" b="b"/>
              <a:pathLst>
                <a:path w="821" h="584" extrusionOk="0">
                  <a:moveTo>
                    <a:pt x="1" y="1"/>
                  </a:moveTo>
                  <a:lnTo>
                    <a:pt x="388" y="584"/>
                  </a:lnTo>
                  <a:lnTo>
                    <a:pt x="820" y="295"/>
                  </a:lnTo>
                  <a:cubicBezTo>
                    <a:pt x="588" y="119"/>
                    <a:pt x="292" y="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>
              <a:off x="3574704" y="2455932"/>
              <a:ext cx="77646" cy="82913"/>
            </a:xfrm>
            <a:custGeom>
              <a:avLst/>
              <a:gdLst/>
              <a:ahLst/>
              <a:cxnLst/>
              <a:rect l="l" t="t" r="r" b="b"/>
              <a:pathLst>
                <a:path w="2359" h="2519" extrusionOk="0">
                  <a:moveTo>
                    <a:pt x="1123" y="0"/>
                  </a:moveTo>
                  <a:lnTo>
                    <a:pt x="192" y="620"/>
                  </a:lnTo>
                  <a:cubicBezTo>
                    <a:pt x="41" y="721"/>
                    <a:pt x="1" y="923"/>
                    <a:pt x="102" y="1074"/>
                  </a:cubicBezTo>
                  <a:lnTo>
                    <a:pt x="966" y="2373"/>
                  </a:lnTo>
                  <a:cubicBezTo>
                    <a:pt x="1029" y="2467"/>
                    <a:pt x="1133" y="2519"/>
                    <a:pt x="1238" y="2519"/>
                  </a:cubicBezTo>
                  <a:cubicBezTo>
                    <a:pt x="1300" y="2519"/>
                    <a:pt x="1363" y="2501"/>
                    <a:pt x="1419" y="2463"/>
                  </a:cubicBezTo>
                  <a:lnTo>
                    <a:pt x="2358" y="1838"/>
                  </a:lnTo>
                  <a:lnTo>
                    <a:pt x="1555" y="633"/>
                  </a:lnTo>
                  <a:lnTo>
                    <a:pt x="1554" y="631"/>
                  </a:lnTo>
                  <a:cubicBezTo>
                    <a:pt x="1424" y="498"/>
                    <a:pt x="1326" y="326"/>
                    <a:pt x="1226" y="163"/>
                  </a:cubicBezTo>
                  <a:cubicBezTo>
                    <a:pt x="1193" y="110"/>
                    <a:pt x="1157" y="55"/>
                    <a:pt x="1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>
              <a:off x="3658571" y="2467024"/>
              <a:ext cx="35713" cy="35515"/>
            </a:xfrm>
            <a:custGeom>
              <a:avLst/>
              <a:gdLst/>
              <a:ahLst/>
              <a:cxnLst/>
              <a:rect l="l" t="t" r="r" b="b"/>
              <a:pathLst>
                <a:path w="1085" h="1079" extrusionOk="0">
                  <a:moveTo>
                    <a:pt x="651" y="1"/>
                  </a:moveTo>
                  <a:cubicBezTo>
                    <a:pt x="592" y="45"/>
                    <a:pt x="533" y="89"/>
                    <a:pt x="473" y="132"/>
                  </a:cubicBezTo>
                  <a:cubicBezTo>
                    <a:pt x="327" y="234"/>
                    <a:pt x="168" y="339"/>
                    <a:pt x="1" y="412"/>
                  </a:cubicBezTo>
                  <a:lnTo>
                    <a:pt x="444" y="1078"/>
                  </a:lnTo>
                  <a:lnTo>
                    <a:pt x="1085" y="653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3702480" y="2381050"/>
              <a:ext cx="93380" cy="68990"/>
            </a:xfrm>
            <a:custGeom>
              <a:avLst/>
              <a:gdLst/>
              <a:ahLst/>
              <a:cxnLst/>
              <a:rect l="l" t="t" r="r" b="b"/>
              <a:pathLst>
                <a:path w="2837" h="2096" extrusionOk="0">
                  <a:moveTo>
                    <a:pt x="2704" y="1"/>
                  </a:moveTo>
                  <a:lnTo>
                    <a:pt x="2704" y="1"/>
                  </a:lnTo>
                  <a:cubicBezTo>
                    <a:pt x="2525" y="116"/>
                    <a:pt x="2350" y="243"/>
                    <a:pt x="2183" y="370"/>
                  </a:cubicBezTo>
                  <a:cubicBezTo>
                    <a:pt x="1444" y="929"/>
                    <a:pt x="733" y="1526"/>
                    <a:pt x="1" y="2096"/>
                  </a:cubicBezTo>
                  <a:cubicBezTo>
                    <a:pt x="357" y="2079"/>
                    <a:pt x="927" y="1849"/>
                    <a:pt x="1502" y="1464"/>
                  </a:cubicBezTo>
                  <a:cubicBezTo>
                    <a:pt x="2311" y="924"/>
                    <a:pt x="2836" y="283"/>
                    <a:pt x="2704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3810342" y="2365613"/>
              <a:ext cx="39630" cy="33310"/>
            </a:xfrm>
            <a:custGeom>
              <a:avLst/>
              <a:gdLst/>
              <a:ahLst/>
              <a:cxnLst/>
              <a:rect l="l" t="t" r="r" b="b"/>
              <a:pathLst>
                <a:path w="1204" h="1012" extrusionOk="0">
                  <a:moveTo>
                    <a:pt x="765" y="1"/>
                  </a:moveTo>
                  <a:cubicBezTo>
                    <a:pt x="749" y="1"/>
                    <a:pt x="733" y="1"/>
                    <a:pt x="717" y="2"/>
                  </a:cubicBezTo>
                  <a:cubicBezTo>
                    <a:pt x="467" y="11"/>
                    <a:pt x="230" y="71"/>
                    <a:pt x="1" y="165"/>
                  </a:cubicBezTo>
                  <a:lnTo>
                    <a:pt x="565" y="1011"/>
                  </a:lnTo>
                  <a:lnTo>
                    <a:pt x="1203" y="586"/>
                  </a:lnTo>
                  <a:lnTo>
                    <a:pt x="816" y="2"/>
                  </a:lnTo>
                  <a:cubicBezTo>
                    <a:pt x="798" y="1"/>
                    <a:pt x="782" y="1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3893452" y="2276249"/>
              <a:ext cx="53520" cy="27221"/>
            </a:xfrm>
            <a:custGeom>
              <a:avLst/>
              <a:gdLst/>
              <a:ahLst/>
              <a:cxnLst/>
              <a:rect l="l" t="t" r="r" b="b"/>
              <a:pathLst>
                <a:path w="1626" h="827" extrusionOk="0">
                  <a:moveTo>
                    <a:pt x="1539" y="0"/>
                  </a:moveTo>
                  <a:cubicBezTo>
                    <a:pt x="1533" y="0"/>
                    <a:pt x="1528" y="1"/>
                    <a:pt x="1522" y="3"/>
                  </a:cubicBezTo>
                  <a:cubicBezTo>
                    <a:pt x="1086" y="112"/>
                    <a:pt x="400" y="442"/>
                    <a:pt x="53" y="706"/>
                  </a:cubicBezTo>
                  <a:cubicBezTo>
                    <a:pt x="1" y="746"/>
                    <a:pt x="33" y="826"/>
                    <a:pt x="92" y="826"/>
                  </a:cubicBezTo>
                  <a:cubicBezTo>
                    <a:pt x="97" y="826"/>
                    <a:pt x="104" y="826"/>
                    <a:pt x="110" y="824"/>
                  </a:cubicBezTo>
                  <a:cubicBezTo>
                    <a:pt x="541" y="715"/>
                    <a:pt x="1228" y="380"/>
                    <a:pt x="1577" y="114"/>
                  </a:cubicBezTo>
                  <a:cubicBezTo>
                    <a:pt x="1626" y="76"/>
                    <a:pt x="1596" y="0"/>
                    <a:pt x="1539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>
              <a:off x="3569800" y="2260286"/>
              <a:ext cx="394355" cy="282904"/>
            </a:xfrm>
            <a:custGeom>
              <a:avLst/>
              <a:gdLst/>
              <a:ahLst/>
              <a:cxnLst/>
              <a:rect l="l" t="t" r="r" b="b"/>
              <a:pathLst>
                <a:path w="11981" h="8595" extrusionOk="0">
                  <a:moveTo>
                    <a:pt x="11388" y="263"/>
                  </a:moveTo>
                  <a:cubicBezTo>
                    <a:pt x="11477" y="263"/>
                    <a:pt x="11565" y="308"/>
                    <a:pt x="11619" y="390"/>
                  </a:cubicBezTo>
                  <a:cubicBezTo>
                    <a:pt x="11689" y="499"/>
                    <a:pt x="11674" y="646"/>
                    <a:pt x="11581" y="736"/>
                  </a:cubicBezTo>
                  <a:lnTo>
                    <a:pt x="10199" y="2082"/>
                  </a:lnTo>
                  <a:lnTo>
                    <a:pt x="9507" y="1042"/>
                  </a:lnTo>
                  <a:lnTo>
                    <a:pt x="11283" y="285"/>
                  </a:lnTo>
                  <a:cubicBezTo>
                    <a:pt x="11317" y="271"/>
                    <a:pt x="11352" y="263"/>
                    <a:pt x="11388" y="263"/>
                  </a:cubicBezTo>
                  <a:close/>
                  <a:moveTo>
                    <a:pt x="9036" y="975"/>
                  </a:moveTo>
                  <a:cubicBezTo>
                    <a:pt x="9098" y="975"/>
                    <a:pt x="9160" y="1004"/>
                    <a:pt x="9197" y="1058"/>
                  </a:cubicBezTo>
                  <a:lnTo>
                    <a:pt x="10066" y="2363"/>
                  </a:lnTo>
                  <a:cubicBezTo>
                    <a:pt x="10123" y="2450"/>
                    <a:pt x="10097" y="2571"/>
                    <a:pt x="10009" y="2629"/>
                  </a:cubicBezTo>
                  <a:lnTo>
                    <a:pt x="9181" y="3180"/>
                  </a:lnTo>
                  <a:lnTo>
                    <a:pt x="8099" y="1558"/>
                  </a:lnTo>
                  <a:lnTo>
                    <a:pt x="8928" y="1007"/>
                  </a:lnTo>
                  <a:cubicBezTo>
                    <a:pt x="8961" y="983"/>
                    <a:pt x="8998" y="975"/>
                    <a:pt x="9036" y="975"/>
                  </a:cubicBezTo>
                  <a:close/>
                  <a:moveTo>
                    <a:pt x="7880" y="1705"/>
                  </a:moveTo>
                  <a:lnTo>
                    <a:pt x="8961" y="3328"/>
                  </a:lnTo>
                  <a:lnTo>
                    <a:pt x="7823" y="4085"/>
                  </a:lnTo>
                  <a:lnTo>
                    <a:pt x="2545" y="7600"/>
                  </a:lnTo>
                  <a:lnTo>
                    <a:pt x="1464" y="5977"/>
                  </a:lnTo>
                  <a:lnTo>
                    <a:pt x="7880" y="1705"/>
                  </a:lnTo>
                  <a:close/>
                  <a:moveTo>
                    <a:pt x="1244" y="6122"/>
                  </a:moveTo>
                  <a:lnTo>
                    <a:pt x="2325" y="7747"/>
                  </a:lnTo>
                  <a:lnTo>
                    <a:pt x="1497" y="8298"/>
                  </a:lnTo>
                  <a:cubicBezTo>
                    <a:pt x="1463" y="8320"/>
                    <a:pt x="1426" y="8331"/>
                    <a:pt x="1388" y="8331"/>
                  </a:cubicBezTo>
                  <a:cubicBezTo>
                    <a:pt x="1325" y="8331"/>
                    <a:pt x="1263" y="8300"/>
                    <a:pt x="1225" y="8244"/>
                  </a:cubicBezTo>
                  <a:lnTo>
                    <a:pt x="361" y="6946"/>
                  </a:lnTo>
                  <a:cubicBezTo>
                    <a:pt x="301" y="6856"/>
                    <a:pt x="325" y="6734"/>
                    <a:pt x="416" y="6674"/>
                  </a:cubicBezTo>
                  <a:lnTo>
                    <a:pt x="1244" y="6122"/>
                  </a:lnTo>
                  <a:close/>
                  <a:moveTo>
                    <a:pt x="11387" y="1"/>
                  </a:moveTo>
                  <a:cubicBezTo>
                    <a:pt x="11316" y="1"/>
                    <a:pt x="11245" y="15"/>
                    <a:pt x="11177" y="44"/>
                  </a:cubicBezTo>
                  <a:lnTo>
                    <a:pt x="9342" y="826"/>
                  </a:lnTo>
                  <a:cubicBezTo>
                    <a:pt x="9256" y="750"/>
                    <a:pt x="9146" y="710"/>
                    <a:pt x="9035" y="710"/>
                  </a:cubicBezTo>
                  <a:cubicBezTo>
                    <a:pt x="8948" y="710"/>
                    <a:pt x="8861" y="734"/>
                    <a:pt x="8783" y="785"/>
                  </a:cubicBezTo>
                  <a:lnTo>
                    <a:pt x="7846" y="1411"/>
                  </a:lnTo>
                  <a:lnTo>
                    <a:pt x="1208" y="5830"/>
                  </a:lnTo>
                  <a:lnTo>
                    <a:pt x="269" y="6455"/>
                  </a:lnTo>
                  <a:cubicBezTo>
                    <a:pt x="59" y="6596"/>
                    <a:pt x="1" y="6881"/>
                    <a:pt x="141" y="7092"/>
                  </a:cubicBezTo>
                  <a:lnTo>
                    <a:pt x="1006" y="8390"/>
                  </a:lnTo>
                  <a:cubicBezTo>
                    <a:pt x="1093" y="8523"/>
                    <a:pt x="1240" y="8595"/>
                    <a:pt x="1389" y="8595"/>
                  </a:cubicBezTo>
                  <a:cubicBezTo>
                    <a:pt x="1476" y="8595"/>
                    <a:pt x="1565" y="8569"/>
                    <a:pt x="1643" y="8518"/>
                  </a:cubicBezTo>
                  <a:lnTo>
                    <a:pt x="7965" y="4307"/>
                  </a:lnTo>
                  <a:lnTo>
                    <a:pt x="9218" y="3473"/>
                  </a:lnTo>
                  <a:lnTo>
                    <a:pt x="10157" y="2848"/>
                  </a:lnTo>
                  <a:cubicBezTo>
                    <a:pt x="10333" y="2731"/>
                    <a:pt x="10401" y="2512"/>
                    <a:pt x="10335" y="2318"/>
                  </a:cubicBezTo>
                  <a:lnTo>
                    <a:pt x="11765" y="925"/>
                  </a:lnTo>
                  <a:cubicBezTo>
                    <a:pt x="11950" y="747"/>
                    <a:pt x="11981" y="460"/>
                    <a:pt x="11834" y="241"/>
                  </a:cubicBezTo>
                  <a:cubicBezTo>
                    <a:pt x="11731" y="87"/>
                    <a:pt x="11561" y="1"/>
                    <a:pt x="113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" name="Google Shape;265;p6"/>
          <p:cNvGrpSpPr/>
          <p:nvPr/>
        </p:nvGrpSpPr>
        <p:grpSpPr>
          <a:xfrm>
            <a:off x="196816" y="434032"/>
            <a:ext cx="10364723" cy="1439544"/>
            <a:chOff x="147612" y="325524"/>
            <a:chExt cx="7773542" cy="1079658"/>
          </a:xfrm>
        </p:grpSpPr>
        <p:sp>
          <p:nvSpPr>
            <p:cNvPr id="266" name="Google Shape;266;p6"/>
            <p:cNvSpPr/>
            <p:nvPr/>
          </p:nvSpPr>
          <p:spPr>
            <a:xfrm>
              <a:off x="515001" y="9890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>
              <a:off x="147612" y="13103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>
              <a:off x="7089837" y="3255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>
              <a:off x="7684162" y="8098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>
              <a:off x="7804486" y="669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>
              <a:off x="420861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>
              <a:off x="6953326" y="405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>
              <a:off x="7860426" y="9046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790925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1329465" y="899639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487489" y="2209673"/>
            <a:ext cx="11216912" cy="243876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42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5204791" y="5217852"/>
            <a:ext cx="1782303" cy="92016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980522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1329465" y="899639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957545" y="2018067"/>
            <a:ext cx="10276776" cy="252998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7866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743277" y="4233279"/>
            <a:ext cx="6705424" cy="97535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9753041" y="5296757"/>
            <a:ext cx="1782303" cy="841249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852346" y="747766"/>
            <a:ext cx="1463047" cy="731535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284321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1329465" y="899639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609600" y="2139284"/>
            <a:ext cx="10972800" cy="2255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6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066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066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066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066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066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066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066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7066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743299" y="3912031"/>
            <a:ext cx="6705424" cy="95134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2886285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1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93" name="Google Shape;593;p1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4" name="Google Shape;594;p1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5" name="Google Shape;595;p1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6" name="Google Shape;596;p1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7" name="Google Shape;597;p1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" name="Google Shape;598;p1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" name="Google Shape;599;p1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" name="Google Shape;600;p1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" name="Google Shape;601;p1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2" name="Google Shape;602;p1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3" name="Google Shape;603;p1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4" name="Google Shape;604;p1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5" name="Google Shape;605;p1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6" name="Google Shape;606;p1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7" name="Google Shape;607;p1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8" name="Google Shape;608;p1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9" name="Google Shape;609;p1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0" name="Google Shape;610;p1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" name="Google Shape;611;p1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2" name="Google Shape;612;p1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3" name="Google Shape;613;p1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4" name="Google Shape;614;p1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5" name="Google Shape;615;p1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6" name="Google Shape;616;p1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7" name="Google Shape;617;p1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8" name="Google Shape;618;p1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9" name="Google Shape;619;p1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0" name="Google Shape;620;p1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1" name="Google Shape;621;p1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" name="Google Shape;622;p1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3" name="Google Shape;623;p1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4" name="Google Shape;624;p1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" name="Google Shape;625;p1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6" name="Google Shape;626;p1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7" name="Google Shape;627;p1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" name="Google Shape;628;p1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" name="Google Shape;629;p1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0" name="Google Shape;630;p1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" name="Google Shape;631;p1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2" name="Google Shape;632;p1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3" name="Google Shape;633;p1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4" name="Google Shape;634;p1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5" name="Google Shape;635;p1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" name="Google Shape;636;p1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37" name="Google Shape;637;p13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1"/>
          </p:nvPr>
        </p:nvSpPr>
        <p:spPr>
          <a:xfrm rot="-66132">
            <a:off x="2803936" y="1974968"/>
            <a:ext cx="2682496" cy="1843477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subTitle" idx="2"/>
          </p:nvPr>
        </p:nvSpPr>
        <p:spPr>
          <a:xfrm rot="-66132">
            <a:off x="6705553" y="4047768"/>
            <a:ext cx="2682496" cy="1843477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3"/>
          </p:nvPr>
        </p:nvSpPr>
        <p:spPr>
          <a:xfrm>
            <a:off x="5502184" y="2222496"/>
            <a:ext cx="3901600" cy="13484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4"/>
          </p:nvPr>
        </p:nvSpPr>
        <p:spPr>
          <a:xfrm>
            <a:off x="2788200" y="4295297"/>
            <a:ext cx="3901600" cy="13484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/>
          </p:nvPr>
        </p:nvSpPr>
        <p:spPr>
          <a:xfrm rot="-30146">
            <a:off x="2743281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817375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2" name="Google Shape;692;p1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693" name="Google Shape;693;p1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1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1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1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1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1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1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1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1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1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1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1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1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1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1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1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1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1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1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1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1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1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5" name="Google Shape;715;p1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6" name="Google Shape;716;p1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7" name="Google Shape;717;p1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8" name="Google Shape;718;p1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1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1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1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1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3" name="Google Shape;723;p1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4" name="Google Shape;724;p1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5" name="Google Shape;725;p1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6" name="Google Shape;726;p1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7" name="Google Shape;727;p1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8" name="Google Shape;728;p1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9" name="Google Shape;729;p1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0" name="Google Shape;730;p1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1" name="Google Shape;731;p1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2" name="Google Shape;732;p1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3" name="Google Shape;733;p1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4" name="Google Shape;734;p1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5" name="Google Shape;735;p1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6" name="Google Shape;736;p1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37" name="Google Shape;737;p15"/>
          <p:cNvSpPr/>
          <p:nvPr/>
        </p:nvSpPr>
        <p:spPr>
          <a:xfrm rot="-30003" flipH="1">
            <a:off x="1329465" y="899639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8" name="Google Shape;738;p15"/>
          <p:cNvSpPr txBox="1">
            <a:spLocks noGrp="1"/>
          </p:cNvSpPr>
          <p:nvPr>
            <p:ph type="title"/>
          </p:nvPr>
        </p:nvSpPr>
        <p:spPr>
          <a:xfrm rot="-2406">
            <a:off x="2402349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9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9pPr>
          </a:lstStyle>
          <a:p>
            <a:endParaRPr/>
          </a:p>
        </p:txBody>
      </p:sp>
      <p:sp>
        <p:nvSpPr>
          <p:cNvPr id="739" name="Google Shape;739;p15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653913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9pPr>
          </a:lstStyle>
          <a:p>
            <a:r>
              <a:t>xx%</a:t>
            </a:r>
          </a:p>
        </p:txBody>
      </p:sp>
      <p:sp>
        <p:nvSpPr>
          <p:cNvPr id="740" name="Google Shape;740;p15"/>
          <p:cNvSpPr txBox="1">
            <a:spLocks noGrp="1"/>
          </p:cNvSpPr>
          <p:nvPr>
            <p:ph type="subTitle" idx="1"/>
          </p:nvPr>
        </p:nvSpPr>
        <p:spPr>
          <a:xfrm rot="-29710">
            <a:off x="2478596" y="3703637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1" name="Google Shape;741;p15"/>
          <p:cNvGrpSpPr/>
          <p:nvPr/>
        </p:nvGrpSpPr>
        <p:grpSpPr>
          <a:xfrm flipH="1">
            <a:off x="9884458" y="5137419"/>
            <a:ext cx="1782303" cy="920160"/>
            <a:chOff x="157977" y="4282239"/>
            <a:chExt cx="1336727" cy="690120"/>
          </a:xfrm>
        </p:grpSpPr>
        <p:sp>
          <p:nvSpPr>
            <p:cNvPr id="742" name="Google Shape;742;p15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5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5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521281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1329465" y="899639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638817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9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9584746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3370072" y="3703637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536143" y="5194012"/>
            <a:ext cx="1782303" cy="92016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920741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960000" y="2658228"/>
            <a:ext cx="3115200" cy="487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2030187" y="1630593"/>
            <a:ext cx="975407" cy="975407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960000" y="3145828"/>
            <a:ext cx="3115200" cy="609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4538400" y="2658228"/>
            <a:ext cx="3115200" cy="487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5608394" y="1630797"/>
            <a:ext cx="975393" cy="975393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4538400" y="3145828"/>
            <a:ext cx="3115200" cy="609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8116800" y="2658228"/>
            <a:ext cx="3115200" cy="487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9186794" y="1630797"/>
            <a:ext cx="975393" cy="97539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8116800" y="3145828"/>
            <a:ext cx="3115200" cy="609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960000" y="5040795"/>
            <a:ext cx="3115200" cy="487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2029994" y="4013364"/>
            <a:ext cx="975393" cy="975393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960000" y="5528395"/>
            <a:ext cx="3115200" cy="609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4538400" y="5040795"/>
            <a:ext cx="3115200" cy="487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5608394" y="4013364"/>
            <a:ext cx="975393" cy="975393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4538400" y="5528395"/>
            <a:ext cx="3115200" cy="609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8116800" y="5040795"/>
            <a:ext cx="3115200" cy="487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4267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9186794" y="4013364"/>
            <a:ext cx="975393" cy="975393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8116800" y="5528395"/>
            <a:ext cx="3115200" cy="609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957754" y="595319"/>
            <a:ext cx="627663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674180" y="491871"/>
            <a:ext cx="1782303" cy="739649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305613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1329465" y="899639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3053409" y="4506019"/>
            <a:ext cx="6085323" cy="70890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5333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609600" y="1913849"/>
            <a:ext cx="10972800" cy="292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9793714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682200" y="5650400"/>
            <a:ext cx="6827600" cy="487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844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2621277" y="595659"/>
            <a:ext cx="694946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355062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960000" y="2664367"/>
            <a:ext cx="3510000" cy="180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844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943110" y="617815"/>
            <a:ext cx="51277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05769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7"/>
          <p:cNvSpPr txBox="1">
            <a:spLocks noGrp="1"/>
          </p:cNvSpPr>
          <p:nvPr>
            <p:ph type="subTitle" idx="1"/>
          </p:nvPr>
        </p:nvSpPr>
        <p:spPr>
          <a:xfrm rot="-267">
            <a:off x="960000" y="2715136"/>
            <a:ext cx="5141600" cy="274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77" name="Google Shape;277;p7"/>
          <p:cNvGrpSpPr/>
          <p:nvPr/>
        </p:nvGrpSpPr>
        <p:grpSpPr>
          <a:xfrm>
            <a:off x="6225059" y="0"/>
            <a:ext cx="5966988" cy="6857987"/>
            <a:chOff x="4668794" y="0"/>
            <a:chExt cx="4475241" cy="5143490"/>
          </a:xfrm>
        </p:grpSpPr>
        <p:grpSp>
          <p:nvGrpSpPr>
            <p:cNvPr id="278" name="Google Shape;278;p7"/>
            <p:cNvGrpSpPr/>
            <p:nvPr/>
          </p:nvGrpSpPr>
          <p:grpSpPr>
            <a:xfrm>
              <a:off x="4668794" y="0"/>
              <a:ext cx="4322841" cy="5143490"/>
              <a:chOff x="4821194" y="0"/>
              <a:chExt cx="4322841" cy="5143490"/>
            </a:xfrm>
          </p:grpSpPr>
          <p:sp>
            <p:nvSpPr>
              <p:cNvPr id="279" name="Google Shape;279;p7"/>
              <p:cNvSpPr/>
              <p:nvPr/>
            </p:nvSpPr>
            <p:spPr>
              <a:xfrm flipH="1">
                <a:off x="4821194" y="0"/>
                <a:ext cx="4322806" cy="339744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0" name="Google Shape;280;p7"/>
              <p:cNvSpPr/>
              <p:nvPr/>
            </p:nvSpPr>
            <p:spPr>
              <a:xfrm>
                <a:off x="6922050" y="673725"/>
                <a:ext cx="1881800" cy="1732125"/>
              </a:xfrm>
              <a:custGeom>
                <a:avLst/>
                <a:gdLst/>
                <a:ahLst/>
                <a:cxnLst/>
                <a:rect l="l" t="t" r="r" b="b"/>
                <a:pathLst>
                  <a:path w="75272" h="69285" extrusionOk="0">
                    <a:moveTo>
                      <a:pt x="49821" y="1"/>
                    </a:moveTo>
                    <a:cubicBezTo>
                      <a:pt x="46577" y="1"/>
                      <a:pt x="43113" y="1045"/>
                      <a:pt x="39506" y="3245"/>
                    </a:cubicBezTo>
                    <a:cubicBezTo>
                      <a:pt x="26175" y="11373"/>
                      <a:pt x="33817" y="32508"/>
                      <a:pt x="30240" y="37547"/>
                    </a:cubicBezTo>
                    <a:cubicBezTo>
                      <a:pt x="29348" y="38803"/>
                      <a:pt x="27689" y="39231"/>
                      <a:pt x="25617" y="39231"/>
                    </a:cubicBezTo>
                    <a:cubicBezTo>
                      <a:pt x="21187" y="39231"/>
                      <a:pt x="14872" y="37276"/>
                      <a:pt x="10139" y="37276"/>
                    </a:cubicBezTo>
                    <a:cubicBezTo>
                      <a:pt x="8205" y="37276"/>
                      <a:pt x="6535" y="37603"/>
                      <a:pt x="5366" y="38523"/>
                    </a:cubicBezTo>
                    <a:cubicBezTo>
                      <a:pt x="0" y="42749"/>
                      <a:pt x="819" y="50593"/>
                      <a:pt x="6504" y="56894"/>
                    </a:cubicBezTo>
                    <a:cubicBezTo>
                      <a:pt x="11021" y="61898"/>
                      <a:pt x="28825" y="69285"/>
                      <a:pt x="43129" y="69285"/>
                    </a:cubicBezTo>
                    <a:cubicBezTo>
                      <a:pt x="47876" y="69285"/>
                      <a:pt x="52238" y="68471"/>
                      <a:pt x="55600" y="66486"/>
                    </a:cubicBezTo>
                    <a:cubicBezTo>
                      <a:pt x="69093" y="58520"/>
                      <a:pt x="75271" y="38523"/>
                      <a:pt x="69744" y="20640"/>
                    </a:cubicBezTo>
                    <a:cubicBezTo>
                      <a:pt x="65713" y="7595"/>
                      <a:pt x="58567" y="1"/>
                      <a:pt x="49821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" name="Google Shape;281;p7"/>
              <p:cNvSpPr/>
              <p:nvPr/>
            </p:nvSpPr>
            <p:spPr>
              <a:xfrm rot="10800000">
                <a:off x="5865225" y="540000"/>
                <a:ext cx="692400" cy="497375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19895" extrusionOk="0">
                    <a:moveTo>
                      <a:pt x="20356" y="1"/>
                    </a:moveTo>
                    <a:cubicBezTo>
                      <a:pt x="19796" y="1"/>
                      <a:pt x="19228" y="100"/>
                      <a:pt x="18688" y="292"/>
                    </a:cubicBezTo>
                    <a:cubicBezTo>
                      <a:pt x="16446" y="1092"/>
                      <a:pt x="15130" y="3251"/>
                      <a:pt x="13782" y="5065"/>
                    </a:cubicBezTo>
                    <a:cubicBezTo>
                      <a:pt x="12914" y="6233"/>
                      <a:pt x="11952" y="7298"/>
                      <a:pt x="10604" y="7904"/>
                    </a:cubicBezTo>
                    <a:cubicBezTo>
                      <a:pt x="9227" y="8524"/>
                      <a:pt x="7691" y="8688"/>
                      <a:pt x="6255" y="9116"/>
                    </a:cubicBezTo>
                    <a:cubicBezTo>
                      <a:pt x="4401" y="9668"/>
                      <a:pt x="2402" y="10773"/>
                      <a:pt x="1718" y="12707"/>
                    </a:cubicBezTo>
                    <a:cubicBezTo>
                      <a:pt x="1" y="17553"/>
                      <a:pt x="6946" y="19853"/>
                      <a:pt x="10459" y="19894"/>
                    </a:cubicBezTo>
                    <a:cubicBezTo>
                      <a:pt x="10512" y="19895"/>
                      <a:pt x="10565" y="19895"/>
                      <a:pt x="10618" y="19895"/>
                    </a:cubicBezTo>
                    <a:cubicBezTo>
                      <a:pt x="15510" y="19895"/>
                      <a:pt x="19967" y="17287"/>
                      <a:pt x="22790" y="13357"/>
                    </a:cubicBezTo>
                    <a:cubicBezTo>
                      <a:pt x="25410" y="9710"/>
                      <a:pt x="27696" y="2573"/>
                      <a:pt x="22136" y="344"/>
                    </a:cubicBezTo>
                    <a:cubicBezTo>
                      <a:pt x="22094" y="327"/>
                      <a:pt x="22054" y="320"/>
                      <a:pt x="22016" y="319"/>
                    </a:cubicBezTo>
                    <a:cubicBezTo>
                      <a:pt x="21495" y="104"/>
                      <a:pt x="20930" y="1"/>
                      <a:pt x="2035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" name="Google Shape;282;p7"/>
              <p:cNvSpPr/>
              <p:nvPr/>
            </p:nvSpPr>
            <p:spPr>
              <a:xfrm>
                <a:off x="6581875" y="4709350"/>
                <a:ext cx="2562160" cy="43414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83" name="Google Shape;283;p7"/>
            <p:cNvGrpSpPr/>
            <p:nvPr/>
          </p:nvGrpSpPr>
          <p:grpSpPr>
            <a:xfrm>
              <a:off x="4821194" y="0"/>
              <a:ext cx="4322841" cy="5143490"/>
              <a:chOff x="4821194" y="0"/>
              <a:chExt cx="4322841" cy="5143490"/>
            </a:xfrm>
          </p:grpSpPr>
          <p:sp>
            <p:nvSpPr>
              <p:cNvPr id="284" name="Google Shape;284;p7"/>
              <p:cNvSpPr/>
              <p:nvPr/>
            </p:nvSpPr>
            <p:spPr>
              <a:xfrm flipH="1">
                <a:off x="4821194" y="0"/>
                <a:ext cx="4322806" cy="339744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5" name="Google Shape;285;p7"/>
              <p:cNvSpPr/>
              <p:nvPr/>
            </p:nvSpPr>
            <p:spPr>
              <a:xfrm>
                <a:off x="6922050" y="673725"/>
                <a:ext cx="1881800" cy="1732125"/>
              </a:xfrm>
              <a:custGeom>
                <a:avLst/>
                <a:gdLst/>
                <a:ahLst/>
                <a:cxnLst/>
                <a:rect l="l" t="t" r="r" b="b"/>
                <a:pathLst>
                  <a:path w="75272" h="69285" extrusionOk="0">
                    <a:moveTo>
                      <a:pt x="49821" y="1"/>
                    </a:moveTo>
                    <a:cubicBezTo>
                      <a:pt x="46577" y="1"/>
                      <a:pt x="43113" y="1045"/>
                      <a:pt x="39506" y="3245"/>
                    </a:cubicBezTo>
                    <a:cubicBezTo>
                      <a:pt x="26175" y="11373"/>
                      <a:pt x="33817" y="32508"/>
                      <a:pt x="30240" y="37547"/>
                    </a:cubicBezTo>
                    <a:cubicBezTo>
                      <a:pt x="29348" y="38803"/>
                      <a:pt x="27689" y="39231"/>
                      <a:pt x="25617" y="39231"/>
                    </a:cubicBezTo>
                    <a:cubicBezTo>
                      <a:pt x="21187" y="39231"/>
                      <a:pt x="14872" y="37276"/>
                      <a:pt x="10139" y="37276"/>
                    </a:cubicBezTo>
                    <a:cubicBezTo>
                      <a:pt x="8205" y="37276"/>
                      <a:pt x="6535" y="37603"/>
                      <a:pt x="5366" y="38523"/>
                    </a:cubicBezTo>
                    <a:cubicBezTo>
                      <a:pt x="0" y="42749"/>
                      <a:pt x="819" y="50593"/>
                      <a:pt x="6504" y="56894"/>
                    </a:cubicBezTo>
                    <a:cubicBezTo>
                      <a:pt x="11021" y="61898"/>
                      <a:pt x="28825" y="69285"/>
                      <a:pt x="43129" y="69285"/>
                    </a:cubicBezTo>
                    <a:cubicBezTo>
                      <a:pt x="47876" y="69285"/>
                      <a:pt x="52238" y="68471"/>
                      <a:pt x="55600" y="66486"/>
                    </a:cubicBezTo>
                    <a:cubicBezTo>
                      <a:pt x="69093" y="58520"/>
                      <a:pt x="75271" y="38523"/>
                      <a:pt x="69744" y="20640"/>
                    </a:cubicBezTo>
                    <a:cubicBezTo>
                      <a:pt x="65713" y="7595"/>
                      <a:pt x="58567" y="1"/>
                      <a:pt x="498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6" name="Google Shape;286;p7"/>
              <p:cNvSpPr/>
              <p:nvPr/>
            </p:nvSpPr>
            <p:spPr>
              <a:xfrm rot="10800000">
                <a:off x="5865225" y="540000"/>
                <a:ext cx="692400" cy="497375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19895" extrusionOk="0">
                    <a:moveTo>
                      <a:pt x="20356" y="1"/>
                    </a:moveTo>
                    <a:cubicBezTo>
                      <a:pt x="19796" y="1"/>
                      <a:pt x="19228" y="100"/>
                      <a:pt x="18688" y="292"/>
                    </a:cubicBezTo>
                    <a:cubicBezTo>
                      <a:pt x="16446" y="1092"/>
                      <a:pt x="15130" y="3251"/>
                      <a:pt x="13782" y="5065"/>
                    </a:cubicBezTo>
                    <a:cubicBezTo>
                      <a:pt x="12914" y="6233"/>
                      <a:pt x="11952" y="7298"/>
                      <a:pt x="10604" y="7904"/>
                    </a:cubicBezTo>
                    <a:cubicBezTo>
                      <a:pt x="9227" y="8524"/>
                      <a:pt x="7691" y="8688"/>
                      <a:pt x="6255" y="9116"/>
                    </a:cubicBezTo>
                    <a:cubicBezTo>
                      <a:pt x="4401" y="9668"/>
                      <a:pt x="2402" y="10773"/>
                      <a:pt x="1718" y="12707"/>
                    </a:cubicBezTo>
                    <a:cubicBezTo>
                      <a:pt x="1" y="17553"/>
                      <a:pt x="6946" y="19853"/>
                      <a:pt x="10459" y="19894"/>
                    </a:cubicBezTo>
                    <a:cubicBezTo>
                      <a:pt x="10512" y="19895"/>
                      <a:pt x="10565" y="19895"/>
                      <a:pt x="10618" y="19895"/>
                    </a:cubicBezTo>
                    <a:cubicBezTo>
                      <a:pt x="15510" y="19895"/>
                      <a:pt x="19967" y="17287"/>
                      <a:pt x="22790" y="13357"/>
                    </a:cubicBezTo>
                    <a:cubicBezTo>
                      <a:pt x="25410" y="9710"/>
                      <a:pt x="27696" y="2573"/>
                      <a:pt x="22136" y="344"/>
                    </a:cubicBezTo>
                    <a:cubicBezTo>
                      <a:pt x="22094" y="327"/>
                      <a:pt x="22054" y="320"/>
                      <a:pt x="22016" y="319"/>
                    </a:cubicBezTo>
                    <a:cubicBezTo>
                      <a:pt x="21495" y="104"/>
                      <a:pt x="20930" y="1"/>
                      <a:pt x="203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287;p7"/>
              <p:cNvSpPr/>
              <p:nvPr/>
            </p:nvSpPr>
            <p:spPr>
              <a:xfrm>
                <a:off x="6581875" y="4709350"/>
                <a:ext cx="2562160" cy="43414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8" name="Google Shape;288;p7"/>
          <p:cNvGrpSpPr/>
          <p:nvPr/>
        </p:nvGrpSpPr>
        <p:grpSpPr>
          <a:xfrm>
            <a:off x="7369748" y="4021989"/>
            <a:ext cx="3726323" cy="1955899"/>
            <a:chOff x="5527311" y="3016492"/>
            <a:chExt cx="2794742" cy="1466924"/>
          </a:xfrm>
        </p:grpSpPr>
        <p:sp>
          <p:nvSpPr>
            <p:cNvPr id="289" name="Google Shape;289;p7"/>
            <p:cNvSpPr/>
            <p:nvPr/>
          </p:nvSpPr>
          <p:spPr>
            <a:xfrm>
              <a:off x="6452361" y="40345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7"/>
            <p:cNvSpPr/>
            <p:nvPr/>
          </p:nvSpPr>
          <p:spPr>
            <a:xfrm>
              <a:off x="5729401" y="3292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7"/>
            <p:cNvSpPr/>
            <p:nvPr/>
          </p:nvSpPr>
          <p:spPr>
            <a:xfrm>
              <a:off x="6289962" y="3898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7"/>
            <p:cNvSpPr/>
            <p:nvPr/>
          </p:nvSpPr>
          <p:spPr>
            <a:xfrm>
              <a:off x="5805730" y="30164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7"/>
            <p:cNvSpPr/>
            <p:nvPr/>
          </p:nvSpPr>
          <p:spPr>
            <a:xfrm>
              <a:off x="7782855" y="35476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7"/>
            <p:cNvSpPr/>
            <p:nvPr/>
          </p:nvSpPr>
          <p:spPr>
            <a:xfrm>
              <a:off x="7180411" y="4398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7"/>
            <p:cNvSpPr/>
            <p:nvPr/>
          </p:nvSpPr>
          <p:spPr>
            <a:xfrm>
              <a:off x="5570212" y="31244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7"/>
            <p:cNvSpPr/>
            <p:nvPr/>
          </p:nvSpPr>
          <p:spPr>
            <a:xfrm>
              <a:off x="7338962" y="41592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7"/>
            <p:cNvSpPr/>
            <p:nvPr/>
          </p:nvSpPr>
          <p:spPr>
            <a:xfrm>
              <a:off x="8039762" y="35703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7"/>
            <p:cNvSpPr/>
            <p:nvPr/>
          </p:nvSpPr>
          <p:spPr>
            <a:xfrm>
              <a:off x="6912887" y="3687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7"/>
            <p:cNvSpPr/>
            <p:nvPr/>
          </p:nvSpPr>
          <p:spPr>
            <a:xfrm>
              <a:off x="8240786" y="385378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7"/>
            <p:cNvSpPr/>
            <p:nvPr/>
          </p:nvSpPr>
          <p:spPr>
            <a:xfrm>
              <a:off x="7141936" y="36328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7"/>
            <p:cNvSpPr/>
            <p:nvPr/>
          </p:nvSpPr>
          <p:spPr>
            <a:xfrm>
              <a:off x="5527311" y="343663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7"/>
            <p:cNvSpPr/>
            <p:nvPr/>
          </p:nvSpPr>
          <p:spPr>
            <a:xfrm>
              <a:off x="6306826" y="41648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7"/>
            <p:cNvSpPr/>
            <p:nvPr/>
          </p:nvSpPr>
          <p:spPr>
            <a:xfrm>
              <a:off x="7400051" y="43648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7"/>
            <p:cNvSpPr/>
            <p:nvPr/>
          </p:nvSpPr>
          <p:spPr>
            <a:xfrm>
              <a:off x="7081301" y="38146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7"/>
            <p:cNvSpPr/>
            <p:nvPr/>
          </p:nvSpPr>
          <p:spPr>
            <a:xfrm>
              <a:off x="8031038" y="3854290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7575188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7943433" y="2666900"/>
            <a:ext cx="3288400" cy="180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844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6092178" y="572707"/>
            <a:ext cx="51225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1468962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8336933" y="2206433"/>
            <a:ext cx="2895200" cy="3108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3" tIns="91423" rIns="91423" bIns="9142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844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963085" y="568919"/>
            <a:ext cx="600262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722071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959921" y="4419829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960000" y="5283801"/>
            <a:ext cx="3115200" cy="8536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4538209" y="4419945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4538400" y="5283801"/>
            <a:ext cx="3115200" cy="8536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8116861" y="4419795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8116800" y="5283801"/>
            <a:ext cx="3115200" cy="8536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960013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9804845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2221953" y="2212446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5344400" y="2217497"/>
            <a:ext cx="4632800" cy="8536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6854765" y="3403164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2214791" y="3408220"/>
            <a:ext cx="4632800" cy="8536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2221961" y="4593884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5344605" y="4599141"/>
            <a:ext cx="4632800" cy="8536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960013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648565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1079277" y="3431081"/>
            <a:ext cx="2194736" cy="616101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957445" y="4140200"/>
            <a:ext cx="2438400" cy="731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6301655" y="3431076"/>
            <a:ext cx="2194736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6179823" y="4140200"/>
            <a:ext cx="2438400" cy="731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3690465" y="3431076"/>
            <a:ext cx="2194736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3568633" y="4140200"/>
            <a:ext cx="2438400" cy="731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8915405" y="3433079"/>
            <a:ext cx="2194736" cy="609711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8793573" y="4140200"/>
            <a:ext cx="2438400" cy="731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960013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304535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536049" y="2602306"/>
            <a:ext cx="3949787" cy="616263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1317637" y="3311500"/>
            <a:ext cx="4389200" cy="36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6669485" y="2602313"/>
            <a:ext cx="3948987" cy="609843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6451140" y="3311500"/>
            <a:ext cx="4389200" cy="36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536189" y="4650443"/>
            <a:ext cx="3949787" cy="609855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1317617" y="5359633"/>
            <a:ext cx="4389200" cy="36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6669197" y="4652438"/>
            <a:ext cx="3948987" cy="609865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6451171" y="5359633"/>
            <a:ext cx="4389200" cy="36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943013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8463985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514798" y="1037972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960080" y="2699629"/>
            <a:ext cx="3048064" cy="60969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960000" y="3331780"/>
            <a:ext cx="3048000" cy="36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4572080" y="2699629"/>
            <a:ext cx="3048064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4572000" y="3331780"/>
            <a:ext cx="3048000" cy="36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960080" y="4910365"/>
            <a:ext cx="3048064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960000" y="5542533"/>
            <a:ext cx="3048000" cy="36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4572080" y="4910365"/>
            <a:ext cx="3048064" cy="609696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4571997" y="5542533"/>
            <a:ext cx="3048000" cy="36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8184075" y="2699629"/>
            <a:ext cx="3048064" cy="60969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8183993" y="3331780"/>
            <a:ext cx="3048000" cy="36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8184075" y="4910365"/>
            <a:ext cx="3048064" cy="60969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400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8183993" y="5542533"/>
            <a:ext cx="3048000" cy="365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2560264" y="595383"/>
            <a:ext cx="7071472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91835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514783" y="428355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926107" y="720000"/>
            <a:ext cx="6340000" cy="11044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926021" y="1824709"/>
            <a:ext cx="6340168" cy="36565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926107" y="2693984"/>
            <a:ext cx="6340000" cy="11044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926021" y="3798381"/>
            <a:ext cx="6340168" cy="36565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926107" y="4667984"/>
            <a:ext cx="6340000" cy="11044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926021" y="5772092"/>
            <a:ext cx="6340168" cy="36565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131142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1329465" y="899639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1264800" y="2396443"/>
            <a:ext cx="2926000" cy="170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508708" y="3900121"/>
            <a:ext cx="2438369" cy="13410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4633000" y="2396417"/>
            <a:ext cx="2926000" cy="1706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48768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8001200" y="2396417"/>
            <a:ext cx="2926000" cy="17068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11066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82450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8937263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514783" y="428355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3168917" y="720000"/>
            <a:ext cx="5852000" cy="2194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4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200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927353" y="2769433"/>
            <a:ext cx="8534491" cy="97535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948267" y="5039800"/>
            <a:ext cx="62956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 defTabSz="1219140">
              <a:spcBef>
                <a:spcPts val="533"/>
              </a:spcBef>
              <a:buClr>
                <a:srgbClr val="000000"/>
              </a:buClr>
              <a:buFont typeface="Arial"/>
              <a:buNone/>
            </a:pPr>
            <a:r>
              <a:rPr lang="en" sz="2133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2133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133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2133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133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2133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133" kern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10107807" y="5727624"/>
            <a:ext cx="1782303" cy="841249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256012" y="354250"/>
            <a:ext cx="1463047" cy="731535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247594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" name="Google Shape;307;p8"/>
          <p:cNvGrpSpPr/>
          <p:nvPr/>
        </p:nvGrpSpPr>
        <p:grpSpPr>
          <a:xfrm>
            <a:off x="-528063" y="3"/>
            <a:ext cx="17167933" cy="7873995"/>
            <a:chOff x="-396047" y="2"/>
            <a:chExt cx="12875950" cy="5905496"/>
          </a:xfrm>
        </p:grpSpPr>
        <p:grpSp>
          <p:nvGrpSpPr>
            <p:cNvPr id="308" name="Google Shape;308;p8"/>
            <p:cNvGrpSpPr/>
            <p:nvPr/>
          </p:nvGrpSpPr>
          <p:grpSpPr>
            <a:xfrm>
              <a:off x="-396047" y="2"/>
              <a:ext cx="12875950" cy="5905496"/>
              <a:chOff x="-396047" y="2"/>
              <a:chExt cx="12875950" cy="5905496"/>
            </a:xfrm>
          </p:grpSpPr>
          <p:sp>
            <p:nvSpPr>
              <p:cNvPr id="309" name="Google Shape;309;p8"/>
              <p:cNvSpPr/>
              <p:nvPr/>
            </p:nvSpPr>
            <p:spPr>
              <a:xfrm rot="10800000">
                <a:off x="-234322" y="2"/>
                <a:ext cx="6417197" cy="1063498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8"/>
              <p:cNvSpPr/>
              <p:nvPr/>
            </p:nvSpPr>
            <p:spPr>
              <a:xfrm>
                <a:off x="1219200" y="3191377"/>
                <a:ext cx="11260703" cy="2714121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8"/>
              <p:cNvSpPr/>
              <p:nvPr/>
            </p:nvSpPr>
            <p:spPr>
              <a:xfrm rot="10800000">
                <a:off x="-396047" y="2"/>
                <a:ext cx="6417197" cy="1063498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8"/>
              <p:cNvSpPr/>
              <p:nvPr/>
            </p:nvSpPr>
            <p:spPr>
              <a:xfrm>
                <a:off x="914400" y="3191377"/>
                <a:ext cx="11260703" cy="2714121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3" name="Google Shape;313;p8"/>
            <p:cNvSpPr/>
            <p:nvPr/>
          </p:nvSpPr>
          <p:spPr>
            <a:xfrm>
              <a:off x="6624275" y="4483375"/>
              <a:ext cx="2519686" cy="660118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4" name="Google Shape;314;p8"/>
          <p:cNvSpPr txBox="1">
            <a:spLocks noGrp="1"/>
          </p:cNvSpPr>
          <p:nvPr>
            <p:ph type="title"/>
          </p:nvPr>
        </p:nvSpPr>
        <p:spPr>
          <a:xfrm>
            <a:off x="2385584" y="1292600"/>
            <a:ext cx="7420800" cy="42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15" name="Google Shape;315;p8"/>
          <p:cNvGrpSpPr/>
          <p:nvPr/>
        </p:nvGrpSpPr>
        <p:grpSpPr>
          <a:xfrm>
            <a:off x="185250" y="142833"/>
            <a:ext cx="11781455" cy="6279623"/>
            <a:chOff x="138937" y="107124"/>
            <a:chExt cx="8836091" cy="4709717"/>
          </a:xfrm>
        </p:grpSpPr>
        <p:sp>
          <p:nvSpPr>
            <p:cNvPr id="316" name="Google Shape;316;p8"/>
            <p:cNvSpPr/>
            <p:nvPr/>
          </p:nvSpPr>
          <p:spPr>
            <a:xfrm>
              <a:off x="1532086" y="969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8"/>
            <p:cNvSpPr/>
            <p:nvPr/>
          </p:nvSpPr>
          <p:spPr>
            <a:xfrm>
              <a:off x="1409376" y="1360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8"/>
            <p:cNvSpPr/>
            <p:nvPr/>
          </p:nvSpPr>
          <p:spPr>
            <a:xfrm>
              <a:off x="468212" y="1181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8"/>
            <p:cNvSpPr/>
            <p:nvPr/>
          </p:nvSpPr>
          <p:spPr>
            <a:xfrm>
              <a:off x="1260637" y="3661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8"/>
            <p:cNvSpPr/>
            <p:nvPr/>
          </p:nvSpPr>
          <p:spPr>
            <a:xfrm>
              <a:off x="738462" y="46034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8"/>
            <p:cNvSpPr/>
            <p:nvPr/>
          </p:nvSpPr>
          <p:spPr>
            <a:xfrm>
              <a:off x="138937" y="41740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8"/>
            <p:cNvSpPr/>
            <p:nvPr/>
          </p:nvSpPr>
          <p:spPr>
            <a:xfrm>
              <a:off x="8834612" y="30375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8"/>
            <p:cNvSpPr/>
            <p:nvPr/>
          </p:nvSpPr>
          <p:spPr>
            <a:xfrm>
              <a:off x="7213287" y="107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8"/>
            <p:cNvSpPr/>
            <p:nvPr/>
          </p:nvSpPr>
          <p:spPr>
            <a:xfrm>
              <a:off x="6733087" y="5680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8"/>
            <p:cNvSpPr/>
            <p:nvPr/>
          </p:nvSpPr>
          <p:spPr>
            <a:xfrm>
              <a:off x="1008711" y="12550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8"/>
            <p:cNvSpPr/>
            <p:nvPr/>
          </p:nvSpPr>
          <p:spPr>
            <a:xfrm>
              <a:off x="228211" y="1276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8"/>
            <p:cNvSpPr/>
            <p:nvPr/>
          </p:nvSpPr>
          <p:spPr>
            <a:xfrm>
              <a:off x="1041461" y="36954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8"/>
            <p:cNvSpPr/>
            <p:nvPr/>
          </p:nvSpPr>
          <p:spPr>
            <a:xfrm>
              <a:off x="927436" y="47323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8"/>
            <p:cNvSpPr/>
            <p:nvPr/>
          </p:nvSpPr>
          <p:spPr>
            <a:xfrm>
              <a:off x="145536" y="385393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8"/>
            <p:cNvSpPr/>
            <p:nvPr/>
          </p:nvSpPr>
          <p:spPr>
            <a:xfrm>
              <a:off x="8893761" y="24727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8"/>
            <p:cNvSpPr/>
            <p:nvPr/>
          </p:nvSpPr>
          <p:spPr>
            <a:xfrm>
              <a:off x="6960461" y="8568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8"/>
            <p:cNvSpPr/>
            <p:nvPr/>
          </p:nvSpPr>
          <p:spPr>
            <a:xfrm>
              <a:off x="7627761" y="1572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8"/>
            <p:cNvSpPr/>
            <p:nvPr/>
          </p:nvSpPr>
          <p:spPr>
            <a:xfrm>
              <a:off x="238476" y="7301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8"/>
            <p:cNvSpPr/>
            <p:nvPr/>
          </p:nvSpPr>
          <p:spPr>
            <a:xfrm>
              <a:off x="314251" y="36429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8"/>
            <p:cNvSpPr/>
            <p:nvPr/>
          </p:nvSpPr>
          <p:spPr>
            <a:xfrm>
              <a:off x="1161601" y="3936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8"/>
            <p:cNvSpPr/>
            <p:nvPr/>
          </p:nvSpPr>
          <p:spPr>
            <a:xfrm>
              <a:off x="8272901" y="27548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8"/>
            <p:cNvSpPr/>
            <p:nvPr/>
          </p:nvSpPr>
          <p:spPr>
            <a:xfrm>
              <a:off x="8725801" y="22804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8"/>
            <p:cNvSpPr/>
            <p:nvPr/>
          </p:nvSpPr>
          <p:spPr>
            <a:xfrm>
              <a:off x="6672351" y="8747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8"/>
            <p:cNvSpPr/>
            <p:nvPr/>
          </p:nvSpPr>
          <p:spPr>
            <a:xfrm>
              <a:off x="7454326" y="3707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8"/>
            <p:cNvSpPr/>
            <p:nvPr/>
          </p:nvSpPr>
          <p:spPr>
            <a:xfrm>
              <a:off x="1355105" y="44846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8"/>
            <p:cNvSpPr/>
            <p:nvPr/>
          </p:nvSpPr>
          <p:spPr>
            <a:xfrm>
              <a:off x="1297780" y="15547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6743154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7" name="Google Shape;1627;p3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628" name="Google Shape;1628;p3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9" name="Google Shape;1629;p3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0" name="Google Shape;1630;p3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1" name="Google Shape;1631;p3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2" name="Google Shape;1632;p3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3" name="Google Shape;1633;p3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4" name="Google Shape;1634;p3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5" name="Google Shape;1635;p3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3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3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3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3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0" name="Google Shape;1640;p3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1" name="Google Shape;1641;p3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2" name="Google Shape;1642;p3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3" name="Google Shape;1643;p3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4" name="Google Shape;1644;p3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5" name="Google Shape;1645;p3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6" name="Google Shape;1646;p3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7" name="Google Shape;1647;p3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8" name="Google Shape;1648;p3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9" name="Google Shape;1649;p3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0" name="Google Shape;1650;p3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1" name="Google Shape;1651;p3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2" name="Google Shape;1652;p3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3" name="Google Shape;1653;p3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4" name="Google Shape;1654;p3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5" name="Google Shape;1655;p3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6" name="Google Shape;1656;p3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7" name="Google Shape;1657;p3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8" name="Google Shape;1658;p3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9" name="Google Shape;1659;p3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0" name="Google Shape;1660;p3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1" name="Google Shape;1661;p3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2" name="Google Shape;1662;p3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3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3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3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3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3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3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3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3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3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42857015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63"/>
            <a:ext cx="2844800" cy="365125"/>
          </a:xfrm>
          <a:prstGeom prst="rect">
            <a:avLst/>
          </a:prstGeom>
        </p:spPr>
        <p:txBody>
          <a:bodyPr lIns="91438" tIns="45719" rIns="91438" bIns="45719"/>
          <a:lstStyle/>
          <a:p>
            <a:pPr defTabSz="1219140"/>
            <a:fld id="{B1CF2E77-4E87-4338-A6B2-93E833A84A3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63"/>
            <a:ext cx="3860800" cy="365125"/>
          </a:xfrm>
          <a:prstGeom prst="rect">
            <a:avLst/>
          </a:prstGeom>
        </p:spPr>
        <p:txBody>
          <a:bodyPr lIns="91438" tIns="45719" rIns="91438" bIns="45719"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63"/>
            <a:ext cx="2844800" cy="365125"/>
          </a:xfrm>
          <a:prstGeom prst="rect">
            <a:avLst/>
          </a:prstGeom>
        </p:spPr>
        <p:txBody>
          <a:bodyPr lIns="91438" tIns="45719" rIns="91438" bIns="45719"/>
          <a:lstStyle/>
          <a:p>
            <a:pPr defTabSz="1219140"/>
            <a:fld id="{796E19DA-92E0-4635-8627-DEB5FDE3EBA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117159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Google Shape;343;p9"/>
          <p:cNvSpPr txBox="1">
            <a:spLocks noGrp="1"/>
          </p:cNvSpPr>
          <p:nvPr>
            <p:ph type="title"/>
          </p:nvPr>
        </p:nvSpPr>
        <p:spPr>
          <a:xfrm>
            <a:off x="960000" y="1979517"/>
            <a:ext cx="6125600" cy="15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8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44" name="Google Shape;344;p9"/>
          <p:cNvSpPr txBox="1">
            <a:spLocks noGrp="1"/>
          </p:cNvSpPr>
          <p:nvPr>
            <p:ph type="subTitle" idx="1"/>
          </p:nvPr>
        </p:nvSpPr>
        <p:spPr>
          <a:xfrm>
            <a:off x="960000" y="3306067"/>
            <a:ext cx="5550400" cy="1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5" name="Google Shape;345;p9"/>
          <p:cNvGrpSpPr/>
          <p:nvPr/>
        </p:nvGrpSpPr>
        <p:grpSpPr>
          <a:xfrm>
            <a:off x="15" y="-675445"/>
            <a:ext cx="12191919" cy="7533445"/>
            <a:chOff x="11" y="-506584"/>
            <a:chExt cx="9143939" cy="5650084"/>
          </a:xfrm>
        </p:grpSpPr>
        <p:grpSp>
          <p:nvGrpSpPr>
            <p:cNvPr id="346" name="Google Shape;346;p9"/>
            <p:cNvGrpSpPr/>
            <p:nvPr/>
          </p:nvGrpSpPr>
          <p:grpSpPr>
            <a:xfrm>
              <a:off x="7600" y="-506584"/>
              <a:ext cx="8983950" cy="5650084"/>
              <a:chOff x="160000" y="-430384"/>
              <a:chExt cx="8983950" cy="5650084"/>
            </a:xfrm>
          </p:grpSpPr>
          <p:sp>
            <p:nvSpPr>
              <p:cNvPr id="347" name="Google Shape;347;p9"/>
              <p:cNvSpPr/>
              <p:nvPr/>
            </p:nvSpPr>
            <p:spPr>
              <a:xfrm rot="5400000">
                <a:off x="296517" y="8293"/>
                <a:ext cx="1314676" cy="1298089"/>
              </a:xfrm>
              <a:custGeom>
                <a:avLst/>
                <a:gdLst/>
                <a:ahLst/>
                <a:cxnLst/>
                <a:rect l="l" t="t" r="r" b="b"/>
                <a:pathLst>
                  <a:path w="32972" h="32556" extrusionOk="0">
                    <a:moveTo>
                      <a:pt x="0" y="0"/>
                    </a:moveTo>
                    <a:lnTo>
                      <a:pt x="0" y="32556"/>
                    </a:lnTo>
                    <a:lnTo>
                      <a:pt x="32972" y="32556"/>
                    </a:lnTo>
                    <a:cubicBezTo>
                      <a:pt x="32428" y="32078"/>
                      <a:pt x="31964" y="31519"/>
                      <a:pt x="31611" y="30861"/>
                    </a:cubicBezTo>
                    <a:cubicBezTo>
                      <a:pt x="31024" y="29761"/>
                      <a:pt x="30835" y="28540"/>
                      <a:pt x="30749" y="27284"/>
                    </a:cubicBezTo>
                    <a:cubicBezTo>
                      <a:pt x="30608" y="25223"/>
                      <a:pt x="30743" y="23074"/>
                      <a:pt x="29849" y="21236"/>
                    </a:cubicBezTo>
                    <a:cubicBezTo>
                      <a:pt x="29669" y="20866"/>
                      <a:pt x="29454" y="20521"/>
                      <a:pt x="29209" y="20203"/>
                    </a:cubicBezTo>
                    <a:cubicBezTo>
                      <a:pt x="27815" y="18372"/>
                      <a:pt x="25472" y="17334"/>
                      <a:pt x="23237" y="16585"/>
                    </a:cubicBezTo>
                    <a:cubicBezTo>
                      <a:pt x="18056" y="14851"/>
                      <a:pt x="12288" y="13718"/>
                      <a:pt x="8596" y="9693"/>
                    </a:cubicBezTo>
                    <a:cubicBezTo>
                      <a:pt x="6106" y="6978"/>
                      <a:pt x="4825" y="3173"/>
                      <a:pt x="1836" y="1018"/>
                    </a:cubicBezTo>
                    <a:cubicBezTo>
                      <a:pt x="1264" y="604"/>
                      <a:pt x="648" y="268"/>
                      <a:pt x="0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9"/>
              <p:cNvSpPr/>
              <p:nvPr/>
            </p:nvSpPr>
            <p:spPr>
              <a:xfrm rot="-5400000">
                <a:off x="3486301" y="1696216"/>
                <a:ext cx="5573884" cy="132068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9"/>
              <p:cNvSpPr/>
              <p:nvPr/>
            </p:nvSpPr>
            <p:spPr>
              <a:xfrm>
                <a:off x="6926650" y="-100"/>
                <a:ext cx="2217300" cy="5143500"/>
              </a:xfrm>
              <a:prstGeom prst="rect">
                <a:avLst/>
              </a:pr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9"/>
              <p:cNvSpPr/>
              <p:nvPr/>
            </p:nvSpPr>
            <p:spPr>
              <a:xfrm>
                <a:off x="160000" y="-100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9"/>
              <p:cNvSpPr/>
              <p:nvPr/>
            </p:nvSpPr>
            <p:spPr>
              <a:xfrm>
                <a:off x="2171200" y="49104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9"/>
              <p:cNvSpPr/>
              <p:nvPr/>
            </p:nvSpPr>
            <p:spPr>
              <a:xfrm rot="5400000" flipH="1">
                <a:off x="8137150" y="34474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9"/>
              <p:cNvSpPr/>
              <p:nvPr/>
            </p:nvSpPr>
            <p:spPr>
              <a:xfrm>
                <a:off x="8691688" y="-100"/>
                <a:ext cx="452250" cy="753875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54" name="Google Shape;354;p9"/>
            <p:cNvGrpSpPr/>
            <p:nvPr/>
          </p:nvGrpSpPr>
          <p:grpSpPr>
            <a:xfrm>
              <a:off x="11" y="-430384"/>
              <a:ext cx="9143939" cy="5573884"/>
              <a:chOff x="11" y="-430384"/>
              <a:chExt cx="9143939" cy="5573884"/>
            </a:xfrm>
          </p:grpSpPr>
          <p:sp>
            <p:nvSpPr>
              <p:cNvPr id="355" name="Google Shape;355;p9"/>
              <p:cNvSpPr/>
              <p:nvPr/>
            </p:nvSpPr>
            <p:spPr>
              <a:xfrm rot="5400000">
                <a:off x="-8283" y="8293"/>
                <a:ext cx="1314676" cy="1298089"/>
              </a:xfrm>
              <a:custGeom>
                <a:avLst/>
                <a:gdLst/>
                <a:ahLst/>
                <a:cxnLst/>
                <a:rect l="l" t="t" r="r" b="b"/>
                <a:pathLst>
                  <a:path w="32972" h="32556" extrusionOk="0">
                    <a:moveTo>
                      <a:pt x="0" y="0"/>
                    </a:moveTo>
                    <a:lnTo>
                      <a:pt x="0" y="32556"/>
                    </a:lnTo>
                    <a:lnTo>
                      <a:pt x="32972" y="32556"/>
                    </a:lnTo>
                    <a:cubicBezTo>
                      <a:pt x="32428" y="32078"/>
                      <a:pt x="31964" y="31519"/>
                      <a:pt x="31611" y="30861"/>
                    </a:cubicBezTo>
                    <a:cubicBezTo>
                      <a:pt x="31024" y="29761"/>
                      <a:pt x="30835" y="28540"/>
                      <a:pt x="30749" y="27284"/>
                    </a:cubicBezTo>
                    <a:cubicBezTo>
                      <a:pt x="30608" y="25223"/>
                      <a:pt x="30743" y="23074"/>
                      <a:pt x="29849" y="21236"/>
                    </a:cubicBezTo>
                    <a:cubicBezTo>
                      <a:pt x="29669" y="20866"/>
                      <a:pt x="29454" y="20521"/>
                      <a:pt x="29209" y="20203"/>
                    </a:cubicBezTo>
                    <a:cubicBezTo>
                      <a:pt x="27815" y="18372"/>
                      <a:pt x="25472" y="17334"/>
                      <a:pt x="23237" y="16585"/>
                    </a:cubicBezTo>
                    <a:cubicBezTo>
                      <a:pt x="18056" y="14851"/>
                      <a:pt x="12288" y="13718"/>
                      <a:pt x="8596" y="9693"/>
                    </a:cubicBezTo>
                    <a:cubicBezTo>
                      <a:pt x="6106" y="6978"/>
                      <a:pt x="4825" y="3173"/>
                      <a:pt x="1836" y="1018"/>
                    </a:cubicBezTo>
                    <a:cubicBezTo>
                      <a:pt x="1264" y="604"/>
                      <a:pt x="648" y="268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9"/>
              <p:cNvSpPr/>
              <p:nvPr/>
            </p:nvSpPr>
            <p:spPr>
              <a:xfrm rot="-5400000">
                <a:off x="3486301" y="1696216"/>
                <a:ext cx="5573884" cy="132068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9"/>
              <p:cNvSpPr/>
              <p:nvPr/>
            </p:nvSpPr>
            <p:spPr>
              <a:xfrm>
                <a:off x="6926650" y="-100"/>
                <a:ext cx="2217300" cy="5143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9"/>
              <p:cNvSpPr/>
              <p:nvPr/>
            </p:nvSpPr>
            <p:spPr>
              <a:xfrm>
                <a:off x="160000" y="-100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9"/>
              <p:cNvSpPr/>
              <p:nvPr/>
            </p:nvSpPr>
            <p:spPr>
              <a:xfrm>
                <a:off x="2171200" y="48342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60" name="Google Shape;360;p9"/>
            <p:cNvGrpSpPr/>
            <p:nvPr/>
          </p:nvGrpSpPr>
          <p:grpSpPr>
            <a:xfrm>
              <a:off x="6856340" y="0"/>
              <a:ext cx="2135210" cy="5143400"/>
              <a:chOff x="7008740" y="0"/>
              <a:chExt cx="2135210" cy="5143400"/>
            </a:xfrm>
          </p:grpSpPr>
          <p:sp>
            <p:nvSpPr>
              <p:cNvPr id="361" name="Google Shape;361;p9"/>
              <p:cNvSpPr/>
              <p:nvPr/>
            </p:nvSpPr>
            <p:spPr>
              <a:xfrm flipH="1">
                <a:off x="7008740" y="0"/>
                <a:ext cx="2135210" cy="167813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9"/>
              <p:cNvSpPr/>
              <p:nvPr/>
            </p:nvSpPr>
            <p:spPr>
              <a:xfrm>
                <a:off x="8297850" y="48001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63" name="Google Shape;363;p9"/>
            <p:cNvGrpSpPr/>
            <p:nvPr/>
          </p:nvGrpSpPr>
          <p:grpSpPr>
            <a:xfrm>
              <a:off x="7008740" y="-100"/>
              <a:ext cx="2135210" cy="5143500"/>
              <a:chOff x="7008740" y="-100"/>
              <a:chExt cx="2135210" cy="5143500"/>
            </a:xfrm>
          </p:grpSpPr>
          <p:sp>
            <p:nvSpPr>
              <p:cNvPr id="364" name="Google Shape;364;p9"/>
              <p:cNvSpPr/>
              <p:nvPr/>
            </p:nvSpPr>
            <p:spPr>
              <a:xfrm flipH="1">
                <a:off x="7008740" y="0"/>
                <a:ext cx="2135210" cy="167813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9"/>
              <p:cNvSpPr/>
              <p:nvPr/>
            </p:nvSpPr>
            <p:spPr>
              <a:xfrm>
                <a:off x="8297850" y="48001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9"/>
              <p:cNvSpPr/>
              <p:nvPr/>
            </p:nvSpPr>
            <p:spPr>
              <a:xfrm rot="5400000" flipH="1">
                <a:off x="8137150" y="34474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9"/>
              <p:cNvSpPr/>
              <p:nvPr/>
            </p:nvSpPr>
            <p:spPr>
              <a:xfrm>
                <a:off x="8691688" y="-100"/>
                <a:ext cx="452250" cy="753875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8" name="Google Shape;368;p9"/>
          <p:cNvGrpSpPr/>
          <p:nvPr/>
        </p:nvGrpSpPr>
        <p:grpSpPr>
          <a:xfrm>
            <a:off x="356999" y="314214"/>
            <a:ext cx="11525040" cy="6106057"/>
            <a:chOff x="267749" y="235660"/>
            <a:chExt cx="8643780" cy="4579543"/>
          </a:xfrm>
        </p:grpSpPr>
        <p:sp>
          <p:nvSpPr>
            <p:cNvPr id="369" name="Google Shape;369;p9"/>
            <p:cNvSpPr/>
            <p:nvPr/>
          </p:nvSpPr>
          <p:spPr>
            <a:xfrm>
              <a:off x="7616668" y="4243905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9"/>
            <p:cNvSpPr/>
            <p:nvPr/>
          </p:nvSpPr>
          <p:spPr>
            <a:xfrm>
              <a:off x="7517493" y="2304580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9"/>
            <p:cNvSpPr/>
            <p:nvPr/>
          </p:nvSpPr>
          <p:spPr>
            <a:xfrm>
              <a:off x="6705193" y="1486105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9"/>
            <p:cNvSpPr/>
            <p:nvPr/>
          </p:nvSpPr>
          <p:spPr>
            <a:xfrm>
              <a:off x="8506718" y="719030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9"/>
            <p:cNvSpPr/>
            <p:nvPr/>
          </p:nvSpPr>
          <p:spPr>
            <a:xfrm>
              <a:off x="488826" y="4474640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9"/>
            <p:cNvSpPr/>
            <p:nvPr/>
          </p:nvSpPr>
          <p:spPr>
            <a:xfrm>
              <a:off x="7488426" y="43338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9"/>
            <p:cNvSpPr/>
            <p:nvPr/>
          </p:nvSpPr>
          <p:spPr>
            <a:xfrm>
              <a:off x="8393638" y="2795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9"/>
            <p:cNvSpPr/>
            <p:nvPr/>
          </p:nvSpPr>
          <p:spPr>
            <a:xfrm>
              <a:off x="8153813" y="1938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9"/>
            <p:cNvSpPr/>
            <p:nvPr/>
          </p:nvSpPr>
          <p:spPr>
            <a:xfrm>
              <a:off x="7679413" y="22210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9"/>
            <p:cNvSpPr/>
            <p:nvPr/>
          </p:nvSpPr>
          <p:spPr>
            <a:xfrm>
              <a:off x="6553338" y="1658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9"/>
            <p:cNvSpPr/>
            <p:nvPr/>
          </p:nvSpPr>
          <p:spPr>
            <a:xfrm>
              <a:off x="7388638" y="3253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9"/>
            <p:cNvSpPr/>
            <p:nvPr/>
          </p:nvSpPr>
          <p:spPr>
            <a:xfrm>
              <a:off x="6492613" y="456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9"/>
            <p:cNvSpPr/>
            <p:nvPr/>
          </p:nvSpPr>
          <p:spPr>
            <a:xfrm>
              <a:off x="8673526" y="667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9"/>
            <p:cNvSpPr/>
            <p:nvPr/>
          </p:nvSpPr>
          <p:spPr>
            <a:xfrm>
              <a:off x="7111326" y="36862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9"/>
            <p:cNvSpPr/>
            <p:nvPr/>
          </p:nvSpPr>
          <p:spPr>
            <a:xfrm>
              <a:off x="8850801" y="39321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9"/>
            <p:cNvSpPr/>
            <p:nvPr/>
          </p:nvSpPr>
          <p:spPr>
            <a:xfrm>
              <a:off x="267749" y="4558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9"/>
            <p:cNvSpPr/>
            <p:nvPr/>
          </p:nvSpPr>
          <p:spPr>
            <a:xfrm>
              <a:off x="7094449" y="4099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9"/>
            <p:cNvSpPr/>
            <p:nvPr/>
          </p:nvSpPr>
          <p:spPr>
            <a:xfrm>
              <a:off x="8694924" y="25535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9"/>
            <p:cNvSpPr/>
            <p:nvPr/>
          </p:nvSpPr>
          <p:spPr>
            <a:xfrm>
              <a:off x="8251799" y="17415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9"/>
            <p:cNvSpPr/>
            <p:nvPr/>
          </p:nvSpPr>
          <p:spPr>
            <a:xfrm>
              <a:off x="6409774" y="18039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9"/>
            <p:cNvSpPr/>
            <p:nvPr/>
          </p:nvSpPr>
          <p:spPr>
            <a:xfrm>
              <a:off x="6352449" y="3196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9"/>
            <p:cNvSpPr/>
            <p:nvPr/>
          </p:nvSpPr>
          <p:spPr>
            <a:xfrm>
              <a:off x="8552424" y="408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9"/>
            <p:cNvSpPr/>
            <p:nvPr/>
          </p:nvSpPr>
          <p:spPr>
            <a:xfrm>
              <a:off x="432911" y="47307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9"/>
            <p:cNvSpPr/>
            <p:nvPr/>
          </p:nvSpPr>
          <p:spPr>
            <a:xfrm>
              <a:off x="7333461" y="38961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9"/>
            <p:cNvSpPr/>
            <p:nvPr/>
          </p:nvSpPr>
          <p:spPr>
            <a:xfrm>
              <a:off x="8424011" y="249733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9"/>
            <p:cNvSpPr/>
            <p:nvPr/>
          </p:nvSpPr>
          <p:spPr>
            <a:xfrm>
              <a:off x="7776098" y="24447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9"/>
            <p:cNvSpPr/>
            <p:nvPr/>
          </p:nvSpPr>
          <p:spPr>
            <a:xfrm>
              <a:off x="6256248" y="155448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9"/>
            <p:cNvSpPr/>
            <p:nvPr/>
          </p:nvSpPr>
          <p:spPr>
            <a:xfrm>
              <a:off x="6614073" y="2356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9"/>
            <p:cNvSpPr/>
            <p:nvPr/>
          </p:nvSpPr>
          <p:spPr>
            <a:xfrm>
              <a:off x="8789398" y="4139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52668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1"/>
        </a:solidFill>
        <a:effectLst/>
      </p:bgPr>
    </p:bg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" name="Google Shape;399;p10"/>
          <p:cNvGrpSpPr/>
          <p:nvPr/>
        </p:nvGrpSpPr>
        <p:grpSpPr>
          <a:xfrm>
            <a:off x="-861530" y="3518230"/>
            <a:ext cx="14144103" cy="3238137"/>
            <a:chOff x="-569948" y="2714872"/>
            <a:chExt cx="10608077" cy="2428603"/>
          </a:xfrm>
        </p:grpSpPr>
        <p:sp>
          <p:nvSpPr>
            <p:cNvPr id="400" name="Google Shape;400;p10"/>
            <p:cNvSpPr/>
            <p:nvPr/>
          </p:nvSpPr>
          <p:spPr>
            <a:xfrm>
              <a:off x="-569948" y="2714872"/>
              <a:ext cx="10608077" cy="1994253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-75" y="4681475"/>
              <a:ext cx="9144000" cy="462000"/>
            </a:xfrm>
            <a:prstGeom prst="rect">
              <a:avLst/>
            </a:prstGeom>
            <a:noFill/>
            <a:ln w="9525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2" name="Google Shape;402;p10"/>
          <p:cNvGrpSpPr/>
          <p:nvPr/>
        </p:nvGrpSpPr>
        <p:grpSpPr>
          <a:xfrm>
            <a:off x="-759930" y="3619830"/>
            <a:ext cx="14144103" cy="3238137"/>
            <a:chOff x="-569948" y="2714872"/>
            <a:chExt cx="10608077" cy="2428603"/>
          </a:xfrm>
        </p:grpSpPr>
        <p:sp>
          <p:nvSpPr>
            <p:cNvPr id="403" name="Google Shape;403;p10"/>
            <p:cNvSpPr/>
            <p:nvPr/>
          </p:nvSpPr>
          <p:spPr>
            <a:xfrm>
              <a:off x="-569948" y="2714872"/>
              <a:ext cx="10608077" cy="1994253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10"/>
            <p:cNvSpPr/>
            <p:nvPr/>
          </p:nvSpPr>
          <p:spPr>
            <a:xfrm>
              <a:off x="-75" y="4681475"/>
              <a:ext cx="9144000" cy="462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05" name="Google Shape;405;p10"/>
          <p:cNvSpPr txBox="1">
            <a:spLocks noGrp="1"/>
          </p:cNvSpPr>
          <p:nvPr>
            <p:ph type="title"/>
          </p:nvPr>
        </p:nvSpPr>
        <p:spPr>
          <a:xfrm>
            <a:off x="960000" y="5192400"/>
            <a:ext cx="10272000" cy="9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9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06" name="Google Shape;406;p10"/>
          <p:cNvGrpSpPr/>
          <p:nvPr/>
        </p:nvGrpSpPr>
        <p:grpSpPr>
          <a:xfrm>
            <a:off x="5779082" y="3885637"/>
            <a:ext cx="3395756" cy="1165607"/>
            <a:chOff x="4334311" y="2914227"/>
            <a:chExt cx="2546817" cy="874205"/>
          </a:xfrm>
        </p:grpSpPr>
        <p:sp>
          <p:nvSpPr>
            <p:cNvPr id="407" name="Google Shape;407;p10"/>
            <p:cNvSpPr/>
            <p:nvPr/>
          </p:nvSpPr>
          <p:spPr>
            <a:xfrm>
              <a:off x="5288336" y="3054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10"/>
            <p:cNvSpPr/>
            <p:nvPr/>
          </p:nvSpPr>
          <p:spPr>
            <a:xfrm>
              <a:off x="6279001" y="35144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10"/>
            <p:cNvSpPr/>
            <p:nvPr/>
          </p:nvSpPr>
          <p:spPr>
            <a:xfrm>
              <a:off x="4737862" y="35597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10"/>
            <p:cNvSpPr/>
            <p:nvPr/>
          </p:nvSpPr>
          <p:spPr>
            <a:xfrm>
              <a:off x="5554230" y="3514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10"/>
            <p:cNvSpPr/>
            <p:nvPr/>
          </p:nvSpPr>
          <p:spPr>
            <a:xfrm>
              <a:off x="4334311" y="3372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10"/>
            <p:cNvSpPr/>
            <p:nvPr/>
          </p:nvSpPr>
          <p:spPr>
            <a:xfrm>
              <a:off x="6786662" y="36936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10"/>
            <p:cNvSpPr/>
            <p:nvPr/>
          </p:nvSpPr>
          <p:spPr>
            <a:xfrm>
              <a:off x="5142501" y="29142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926305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11"/>
          <p:cNvSpPr txBox="1">
            <a:spLocks noGrp="1"/>
          </p:cNvSpPr>
          <p:nvPr>
            <p:ph type="title" hasCustomPrompt="1"/>
          </p:nvPr>
        </p:nvSpPr>
        <p:spPr>
          <a:xfrm rot="350">
            <a:off x="2166967" y="1698417"/>
            <a:ext cx="7858000" cy="2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8666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416" name="Google Shape;416;p11"/>
          <p:cNvSpPr txBox="1">
            <a:spLocks noGrp="1"/>
          </p:cNvSpPr>
          <p:nvPr>
            <p:ph type="subTitle" idx="1"/>
          </p:nvPr>
        </p:nvSpPr>
        <p:spPr>
          <a:xfrm>
            <a:off x="3277700" y="4572767"/>
            <a:ext cx="5636400" cy="5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7" name="Google Shape;417;p11"/>
          <p:cNvGrpSpPr/>
          <p:nvPr/>
        </p:nvGrpSpPr>
        <p:grpSpPr>
          <a:xfrm>
            <a:off x="0" y="0"/>
            <a:ext cx="12293600" cy="6858000"/>
            <a:chOff x="0" y="0"/>
            <a:chExt cx="9220200" cy="5143500"/>
          </a:xfrm>
        </p:grpSpPr>
        <p:grpSp>
          <p:nvGrpSpPr>
            <p:cNvPr id="418" name="Google Shape;418;p11"/>
            <p:cNvGrpSpPr/>
            <p:nvPr/>
          </p:nvGrpSpPr>
          <p:grpSpPr>
            <a:xfrm>
              <a:off x="15" y="0"/>
              <a:ext cx="9220185" cy="5143500"/>
              <a:chOff x="-76185" y="0"/>
              <a:chExt cx="9220185" cy="5143500"/>
            </a:xfrm>
          </p:grpSpPr>
          <p:sp>
            <p:nvSpPr>
              <p:cNvPr id="419" name="Google Shape;419;p11"/>
              <p:cNvSpPr/>
              <p:nvPr/>
            </p:nvSpPr>
            <p:spPr>
              <a:xfrm rot="10800000">
                <a:off x="7080881" y="2670190"/>
                <a:ext cx="2063119" cy="239711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11"/>
              <p:cNvSpPr/>
              <p:nvPr/>
            </p:nvSpPr>
            <p:spPr>
              <a:xfrm>
                <a:off x="0" y="0"/>
                <a:ext cx="2296437" cy="1804853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1" name="Google Shape;421;p11"/>
              <p:cNvSpPr/>
              <p:nvPr/>
            </p:nvSpPr>
            <p:spPr>
              <a:xfrm rot="10800000">
                <a:off x="5339256" y="0"/>
                <a:ext cx="2922569" cy="54942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2" name="Google Shape;422;p11"/>
              <p:cNvSpPr/>
              <p:nvPr/>
            </p:nvSpPr>
            <p:spPr>
              <a:xfrm rot="5400000">
                <a:off x="-1043537" y="3396952"/>
                <a:ext cx="2517763" cy="58306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3" name="Google Shape;423;p11"/>
              <p:cNvSpPr/>
              <p:nvPr/>
            </p:nvSpPr>
            <p:spPr>
              <a:xfrm rot="10800000">
                <a:off x="492838" y="4462682"/>
                <a:ext cx="1361187" cy="680818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24" name="Google Shape;424;p11"/>
            <p:cNvGrpSpPr/>
            <p:nvPr/>
          </p:nvGrpSpPr>
          <p:grpSpPr>
            <a:xfrm>
              <a:off x="0" y="0"/>
              <a:ext cx="9144000" cy="5143500"/>
              <a:chOff x="0" y="0"/>
              <a:chExt cx="9144000" cy="5143500"/>
            </a:xfrm>
          </p:grpSpPr>
          <p:sp>
            <p:nvSpPr>
              <p:cNvPr id="425" name="Google Shape;425;p11"/>
              <p:cNvSpPr/>
              <p:nvPr/>
            </p:nvSpPr>
            <p:spPr>
              <a:xfrm rot="10800000">
                <a:off x="7080881" y="2746390"/>
                <a:ext cx="2063119" cy="239711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11"/>
              <p:cNvSpPr/>
              <p:nvPr/>
            </p:nvSpPr>
            <p:spPr>
              <a:xfrm>
                <a:off x="0" y="0"/>
                <a:ext cx="2296437" cy="1804853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7" name="Google Shape;427;p11"/>
              <p:cNvSpPr/>
              <p:nvPr/>
            </p:nvSpPr>
            <p:spPr>
              <a:xfrm rot="10800000">
                <a:off x="5339256" y="0"/>
                <a:ext cx="2922569" cy="54942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8" name="Google Shape;428;p11"/>
              <p:cNvSpPr/>
              <p:nvPr/>
            </p:nvSpPr>
            <p:spPr>
              <a:xfrm rot="5400000">
                <a:off x="-967337" y="3244552"/>
                <a:ext cx="2517763" cy="58306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11"/>
              <p:cNvSpPr/>
              <p:nvPr/>
            </p:nvSpPr>
            <p:spPr>
              <a:xfrm rot="10800000">
                <a:off x="492838" y="4462682"/>
                <a:ext cx="1361187" cy="680818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30" name="Google Shape;430;p11"/>
          <p:cNvGrpSpPr/>
          <p:nvPr/>
        </p:nvGrpSpPr>
        <p:grpSpPr>
          <a:xfrm>
            <a:off x="403116" y="540915"/>
            <a:ext cx="11623888" cy="5862127"/>
            <a:chOff x="302337" y="405686"/>
            <a:chExt cx="8717916" cy="4396595"/>
          </a:xfrm>
        </p:grpSpPr>
        <p:sp>
          <p:nvSpPr>
            <p:cNvPr id="431" name="Google Shape;431;p11"/>
            <p:cNvSpPr/>
            <p:nvPr/>
          </p:nvSpPr>
          <p:spPr>
            <a:xfrm>
              <a:off x="8190286" y="2150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11"/>
            <p:cNvSpPr/>
            <p:nvPr/>
          </p:nvSpPr>
          <p:spPr>
            <a:xfrm>
              <a:off x="1239651" y="2647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11"/>
            <p:cNvSpPr/>
            <p:nvPr/>
          </p:nvSpPr>
          <p:spPr>
            <a:xfrm>
              <a:off x="1283462" y="29319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11"/>
            <p:cNvSpPr/>
            <p:nvPr/>
          </p:nvSpPr>
          <p:spPr>
            <a:xfrm>
              <a:off x="7874430" y="16645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11"/>
            <p:cNvSpPr/>
            <p:nvPr/>
          </p:nvSpPr>
          <p:spPr>
            <a:xfrm>
              <a:off x="302337" y="3391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11"/>
            <p:cNvSpPr/>
            <p:nvPr/>
          </p:nvSpPr>
          <p:spPr>
            <a:xfrm>
              <a:off x="1335087" y="45561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11"/>
            <p:cNvSpPr/>
            <p:nvPr/>
          </p:nvSpPr>
          <p:spPr>
            <a:xfrm>
              <a:off x="2019062" y="47074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11"/>
            <p:cNvSpPr/>
            <p:nvPr/>
          </p:nvSpPr>
          <p:spPr>
            <a:xfrm>
              <a:off x="8925787" y="17456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11"/>
            <p:cNvSpPr/>
            <p:nvPr/>
          </p:nvSpPr>
          <p:spPr>
            <a:xfrm>
              <a:off x="8533337" y="20035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11"/>
            <p:cNvSpPr/>
            <p:nvPr/>
          </p:nvSpPr>
          <p:spPr>
            <a:xfrm>
              <a:off x="7448574" y="405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11"/>
            <p:cNvSpPr/>
            <p:nvPr/>
          </p:nvSpPr>
          <p:spPr>
            <a:xfrm>
              <a:off x="7022474" y="6095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11"/>
            <p:cNvSpPr/>
            <p:nvPr/>
          </p:nvSpPr>
          <p:spPr>
            <a:xfrm>
              <a:off x="6872855" y="6726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11"/>
            <p:cNvSpPr/>
            <p:nvPr/>
          </p:nvSpPr>
          <p:spPr>
            <a:xfrm>
              <a:off x="1140480" y="2978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11"/>
            <p:cNvSpPr/>
            <p:nvPr/>
          </p:nvSpPr>
          <p:spPr>
            <a:xfrm>
              <a:off x="2183280" y="46508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11"/>
            <p:cNvSpPr/>
            <p:nvPr/>
          </p:nvSpPr>
          <p:spPr>
            <a:xfrm>
              <a:off x="8655636" y="17507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11"/>
            <p:cNvSpPr/>
            <p:nvPr/>
          </p:nvSpPr>
          <p:spPr>
            <a:xfrm>
              <a:off x="7892336" y="19581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11"/>
            <p:cNvSpPr/>
            <p:nvPr/>
          </p:nvSpPr>
          <p:spPr>
            <a:xfrm>
              <a:off x="7258811" y="6146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11"/>
            <p:cNvSpPr/>
            <p:nvPr/>
          </p:nvSpPr>
          <p:spPr>
            <a:xfrm>
              <a:off x="6842036" y="917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11"/>
            <p:cNvSpPr/>
            <p:nvPr/>
          </p:nvSpPr>
          <p:spPr>
            <a:xfrm>
              <a:off x="1028211" y="2610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11"/>
            <p:cNvSpPr/>
            <p:nvPr/>
          </p:nvSpPr>
          <p:spPr>
            <a:xfrm>
              <a:off x="355461" y="3118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11"/>
            <p:cNvSpPr/>
            <p:nvPr/>
          </p:nvSpPr>
          <p:spPr>
            <a:xfrm>
              <a:off x="1403861" y="42342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11"/>
            <p:cNvSpPr/>
            <p:nvPr/>
          </p:nvSpPr>
          <p:spPr>
            <a:xfrm>
              <a:off x="2032261" y="4361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11"/>
            <p:cNvSpPr/>
            <p:nvPr/>
          </p:nvSpPr>
          <p:spPr>
            <a:xfrm>
              <a:off x="2609736" y="46508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11"/>
            <p:cNvSpPr/>
            <p:nvPr/>
          </p:nvSpPr>
          <p:spPr>
            <a:xfrm>
              <a:off x="602661" y="32492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11"/>
            <p:cNvSpPr/>
            <p:nvPr/>
          </p:nvSpPr>
          <p:spPr>
            <a:xfrm>
              <a:off x="2332876" y="43619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11"/>
            <p:cNvSpPr/>
            <p:nvPr/>
          </p:nvSpPr>
          <p:spPr>
            <a:xfrm>
              <a:off x="541926" y="28334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11"/>
            <p:cNvSpPr/>
            <p:nvPr/>
          </p:nvSpPr>
          <p:spPr>
            <a:xfrm>
              <a:off x="8200551" y="19064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11"/>
            <p:cNvSpPr/>
            <p:nvPr/>
          </p:nvSpPr>
          <p:spPr>
            <a:xfrm>
              <a:off x="8790376" y="20983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11"/>
            <p:cNvSpPr/>
            <p:nvPr/>
          </p:nvSpPr>
          <p:spPr>
            <a:xfrm>
              <a:off x="7147726" y="977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635944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250435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3"/>
          <p:cNvSpPr txBox="1">
            <a:spLocks noGrp="1"/>
          </p:cNvSpPr>
          <p:nvPr>
            <p:ph type="title" hasCustomPrompt="1"/>
          </p:nvPr>
        </p:nvSpPr>
        <p:spPr>
          <a:xfrm rot="1973">
            <a:off x="3321183" y="1648463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63" name="Google Shape;463;p13"/>
          <p:cNvSpPr txBox="1">
            <a:spLocks noGrp="1"/>
          </p:cNvSpPr>
          <p:nvPr>
            <p:ph type="title" idx="2"/>
          </p:nvPr>
        </p:nvSpPr>
        <p:spPr>
          <a:xfrm>
            <a:off x="2297584" y="2518900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4" name="Google Shape;464;p13"/>
          <p:cNvSpPr txBox="1">
            <a:spLocks noGrp="1"/>
          </p:cNvSpPr>
          <p:nvPr>
            <p:ph type="subTitle" idx="1"/>
          </p:nvPr>
        </p:nvSpPr>
        <p:spPr>
          <a:xfrm>
            <a:off x="2297584" y="2989692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7477216" y="1648463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66" name="Google Shape;466;p13"/>
          <p:cNvSpPr txBox="1">
            <a:spLocks noGrp="1"/>
          </p:cNvSpPr>
          <p:nvPr>
            <p:ph type="title" idx="4"/>
          </p:nvPr>
        </p:nvSpPr>
        <p:spPr>
          <a:xfrm>
            <a:off x="6453617" y="2518900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7" name="Google Shape;467;p13"/>
          <p:cNvSpPr txBox="1">
            <a:spLocks noGrp="1"/>
          </p:cNvSpPr>
          <p:nvPr>
            <p:ph type="subTitle" idx="5"/>
          </p:nvPr>
        </p:nvSpPr>
        <p:spPr>
          <a:xfrm>
            <a:off x="6453617" y="2989692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" name="Google Shape;468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3321183" y="3993165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69" name="Google Shape;469;p13"/>
          <p:cNvSpPr txBox="1">
            <a:spLocks noGrp="1"/>
          </p:cNvSpPr>
          <p:nvPr>
            <p:ph type="title" idx="7"/>
          </p:nvPr>
        </p:nvSpPr>
        <p:spPr>
          <a:xfrm>
            <a:off x="2297584" y="4863607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70" name="Google Shape;470;p13"/>
          <p:cNvSpPr txBox="1">
            <a:spLocks noGrp="1"/>
          </p:cNvSpPr>
          <p:nvPr>
            <p:ph type="subTitle" idx="8"/>
          </p:nvPr>
        </p:nvSpPr>
        <p:spPr>
          <a:xfrm>
            <a:off x="2297584" y="5334399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7477216" y="3993165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72" name="Google Shape;472;p13"/>
          <p:cNvSpPr txBox="1">
            <a:spLocks noGrp="1"/>
          </p:cNvSpPr>
          <p:nvPr>
            <p:ph type="title" idx="13"/>
          </p:nvPr>
        </p:nvSpPr>
        <p:spPr>
          <a:xfrm>
            <a:off x="6453617" y="4863607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73" name="Google Shape;473;p13"/>
          <p:cNvSpPr txBox="1">
            <a:spLocks noGrp="1"/>
          </p:cNvSpPr>
          <p:nvPr>
            <p:ph type="subTitle" idx="14"/>
          </p:nvPr>
        </p:nvSpPr>
        <p:spPr>
          <a:xfrm>
            <a:off x="6453617" y="5334399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13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75" name="Google Shape;475;p13"/>
          <p:cNvGrpSpPr/>
          <p:nvPr/>
        </p:nvGrpSpPr>
        <p:grpSpPr>
          <a:xfrm>
            <a:off x="-133115" y="0"/>
            <a:ext cx="12356633" cy="6858000"/>
            <a:chOff x="-228625" y="0"/>
            <a:chExt cx="9267475" cy="5143500"/>
          </a:xfrm>
        </p:grpSpPr>
        <p:sp>
          <p:nvSpPr>
            <p:cNvPr id="476" name="Google Shape;476;p13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13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13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13"/>
            <p:cNvSpPr/>
            <p:nvPr/>
          </p:nvSpPr>
          <p:spPr>
            <a:xfrm>
              <a:off x="-228625" y="39344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13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1" name="Google Shape;481;p13"/>
          <p:cNvGrpSpPr/>
          <p:nvPr/>
        </p:nvGrpSpPr>
        <p:grpSpPr>
          <a:xfrm>
            <a:off x="-33" y="1"/>
            <a:ext cx="12051833" cy="6858015"/>
            <a:chOff x="-25" y="0"/>
            <a:chExt cx="9038875" cy="5143511"/>
          </a:xfrm>
        </p:grpSpPr>
        <p:sp>
          <p:nvSpPr>
            <p:cNvPr id="482" name="Google Shape;482;p13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13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13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13"/>
            <p:cNvSpPr/>
            <p:nvPr/>
          </p:nvSpPr>
          <p:spPr>
            <a:xfrm>
              <a:off x="-25" y="40868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13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7" name="Google Shape;487;p13"/>
          <p:cNvGrpSpPr/>
          <p:nvPr/>
        </p:nvGrpSpPr>
        <p:grpSpPr>
          <a:xfrm>
            <a:off x="165835" y="280289"/>
            <a:ext cx="11885103" cy="5016520"/>
            <a:chOff x="124376" y="210217"/>
            <a:chExt cx="8913827" cy="3762390"/>
          </a:xfrm>
        </p:grpSpPr>
        <p:sp>
          <p:nvSpPr>
            <p:cNvPr id="488" name="Google Shape;488;p13"/>
            <p:cNvSpPr/>
            <p:nvPr/>
          </p:nvSpPr>
          <p:spPr>
            <a:xfrm>
              <a:off x="325111" y="1652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13"/>
            <p:cNvSpPr/>
            <p:nvPr/>
          </p:nvSpPr>
          <p:spPr>
            <a:xfrm>
              <a:off x="200626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13"/>
            <p:cNvSpPr/>
            <p:nvPr/>
          </p:nvSpPr>
          <p:spPr>
            <a:xfrm>
              <a:off x="275312" y="3877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13"/>
            <p:cNvSpPr/>
            <p:nvPr/>
          </p:nvSpPr>
          <p:spPr>
            <a:xfrm>
              <a:off x="124387" y="17993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13"/>
            <p:cNvSpPr/>
            <p:nvPr/>
          </p:nvSpPr>
          <p:spPr>
            <a:xfrm>
              <a:off x="5317512" y="8034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13"/>
            <p:cNvSpPr/>
            <p:nvPr/>
          </p:nvSpPr>
          <p:spPr>
            <a:xfrm>
              <a:off x="7082112" y="295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13"/>
            <p:cNvSpPr/>
            <p:nvPr/>
          </p:nvSpPr>
          <p:spPr>
            <a:xfrm>
              <a:off x="8636637" y="12842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13"/>
            <p:cNvSpPr/>
            <p:nvPr/>
          </p:nvSpPr>
          <p:spPr>
            <a:xfrm>
              <a:off x="8943737" y="228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13"/>
            <p:cNvSpPr/>
            <p:nvPr/>
          </p:nvSpPr>
          <p:spPr>
            <a:xfrm>
              <a:off x="200636" y="3565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13"/>
            <p:cNvSpPr/>
            <p:nvPr/>
          </p:nvSpPr>
          <p:spPr>
            <a:xfrm>
              <a:off x="8807748" y="2152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13"/>
            <p:cNvSpPr/>
            <p:nvPr/>
          </p:nvSpPr>
          <p:spPr>
            <a:xfrm>
              <a:off x="8886836" y="11848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13"/>
            <p:cNvSpPr/>
            <p:nvPr/>
          </p:nvSpPr>
          <p:spPr>
            <a:xfrm>
              <a:off x="7230511" y="632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13"/>
            <p:cNvSpPr/>
            <p:nvPr/>
          </p:nvSpPr>
          <p:spPr>
            <a:xfrm>
              <a:off x="124376" y="3766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13"/>
            <p:cNvSpPr/>
            <p:nvPr/>
          </p:nvSpPr>
          <p:spPr>
            <a:xfrm>
              <a:off x="8859901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13"/>
            <p:cNvSpPr/>
            <p:nvPr/>
          </p:nvSpPr>
          <p:spPr>
            <a:xfrm>
              <a:off x="8920626" y="1916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13"/>
            <p:cNvSpPr/>
            <p:nvPr/>
          </p:nvSpPr>
          <p:spPr>
            <a:xfrm>
              <a:off x="7411101" y="385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13"/>
            <p:cNvSpPr/>
            <p:nvPr/>
          </p:nvSpPr>
          <p:spPr>
            <a:xfrm>
              <a:off x="5336901" y="632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13"/>
            <p:cNvSpPr/>
            <p:nvPr/>
          </p:nvSpPr>
          <p:spPr>
            <a:xfrm>
              <a:off x="8405930" y="210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582738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507;p14"/>
          <p:cNvSpPr txBox="1">
            <a:spLocks noGrp="1"/>
          </p:cNvSpPr>
          <p:nvPr>
            <p:ph type="title"/>
          </p:nvPr>
        </p:nvSpPr>
        <p:spPr>
          <a:xfrm rot="-1066">
            <a:off x="7361200" y="4409581"/>
            <a:ext cx="3870800" cy="8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8" name="Google Shape;508;p14"/>
          <p:cNvSpPr txBox="1">
            <a:spLocks noGrp="1"/>
          </p:cNvSpPr>
          <p:nvPr>
            <p:ph type="subTitle" idx="1"/>
          </p:nvPr>
        </p:nvSpPr>
        <p:spPr>
          <a:xfrm>
            <a:off x="5146800" y="1641817"/>
            <a:ext cx="6085200" cy="27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0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9" name="Google Shape;509;p14"/>
          <p:cNvGrpSpPr/>
          <p:nvPr/>
        </p:nvGrpSpPr>
        <p:grpSpPr>
          <a:xfrm>
            <a:off x="-16" y="-101600"/>
            <a:ext cx="12395213" cy="6959607"/>
            <a:chOff x="-12" y="-76200"/>
            <a:chExt cx="9296410" cy="5219705"/>
          </a:xfrm>
        </p:grpSpPr>
        <p:sp>
          <p:nvSpPr>
            <p:cNvPr id="510" name="Google Shape;510;p14"/>
            <p:cNvSpPr/>
            <p:nvPr/>
          </p:nvSpPr>
          <p:spPr>
            <a:xfrm flipH="1">
              <a:off x="15240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14"/>
            <p:cNvSpPr/>
            <p:nvPr/>
          </p:nvSpPr>
          <p:spPr>
            <a:xfrm>
              <a:off x="1900500" y="-7620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14"/>
            <p:cNvSpPr/>
            <p:nvPr/>
          </p:nvSpPr>
          <p:spPr>
            <a:xfrm rot="5400000">
              <a:off x="147188" y="-710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14"/>
            <p:cNvSpPr/>
            <p:nvPr/>
          </p:nvSpPr>
          <p:spPr>
            <a:xfrm>
              <a:off x="6784750" y="43640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14"/>
            <p:cNvSpPr/>
            <p:nvPr/>
          </p:nvSpPr>
          <p:spPr>
            <a:xfrm flipH="1">
              <a:off x="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14"/>
            <p:cNvSpPr/>
            <p:nvPr/>
          </p:nvSpPr>
          <p:spPr>
            <a:xfrm>
              <a:off x="1748100" y="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14"/>
            <p:cNvSpPr/>
            <p:nvPr/>
          </p:nvSpPr>
          <p:spPr>
            <a:xfrm rot="5400000">
              <a:off x="-5212" y="52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14"/>
            <p:cNvSpPr/>
            <p:nvPr/>
          </p:nvSpPr>
          <p:spPr>
            <a:xfrm>
              <a:off x="6632350" y="44402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8" name="Google Shape;518;p14"/>
          <p:cNvGrpSpPr/>
          <p:nvPr/>
        </p:nvGrpSpPr>
        <p:grpSpPr>
          <a:xfrm>
            <a:off x="834050" y="3617482"/>
            <a:ext cx="3141421" cy="2758260"/>
            <a:chOff x="625537" y="2713111"/>
            <a:chExt cx="2356066" cy="2068695"/>
          </a:xfrm>
        </p:grpSpPr>
        <p:grpSp>
          <p:nvGrpSpPr>
            <p:cNvPr id="519" name="Google Shape;519;p14"/>
            <p:cNvGrpSpPr/>
            <p:nvPr/>
          </p:nvGrpSpPr>
          <p:grpSpPr>
            <a:xfrm>
              <a:off x="625537" y="2713111"/>
              <a:ext cx="876816" cy="1150083"/>
              <a:chOff x="625537" y="2713111"/>
              <a:chExt cx="876816" cy="1150083"/>
            </a:xfrm>
          </p:grpSpPr>
          <p:sp>
            <p:nvSpPr>
              <p:cNvPr id="520" name="Google Shape;520;p14"/>
              <p:cNvSpPr/>
              <p:nvPr/>
            </p:nvSpPr>
            <p:spPr>
              <a:xfrm>
                <a:off x="772076" y="28079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" name="Google Shape;521;p14"/>
              <p:cNvSpPr/>
              <p:nvPr/>
            </p:nvSpPr>
            <p:spPr>
              <a:xfrm>
                <a:off x="1002805" y="28913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14"/>
              <p:cNvSpPr/>
              <p:nvPr/>
            </p:nvSpPr>
            <p:spPr>
              <a:xfrm>
                <a:off x="1168826" y="34383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" name="Google Shape;523;p14"/>
              <p:cNvSpPr/>
              <p:nvPr/>
            </p:nvSpPr>
            <p:spPr>
              <a:xfrm>
                <a:off x="891476" y="37796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14"/>
              <p:cNvSpPr/>
              <p:nvPr/>
            </p:nvSpPr>
            <p:spPr>
              <a:xfrm>
                <a:off x="1407887" y="3343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14"/>
              <p:cNvSpPr/>
              <p:nvPr/>
            </p:nvSpPr>
            <p:spPr>
              <a:xfrm>
                <a:off x="832812" y="30632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" name="Google Shape;526;p14"/>
              <p:cNvSpPr/>
              <p:nvPr/>
            </p:nvSpPr>
            <p:spPr>
              <a:xfrm>
                <a:off x="1229562" y="3723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" name="Google Shape;527;p14"/>
              <p:cNvSpPr/>
              <p:nvPr/>
            </p:nvSpPr>
            <p:spPr>
              <a:xfrm>
                <a:off x="720012" y="3628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" name="Google Shape;528;p14"/>
              <p:cNvSpPr/>
              <p:nvPr/>
            </p:nvSpPr>
            <p:spPr>
              <a:xfrm>
                <a:off x="625537" y="27131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14"/>
              <p:cNvSpPr/>
              <p:nvPr/>
            </p:nvSpPr>
            <p:spPr>
              <a:xfrm>
                <a:off x="871236" y="33556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14"/>
              <p:cNvSpPr/>
              <p:nvPr/>
            </p:nvSpPr>
            <p:spPr>
              <a:xfrm>
                <a:off x="1185236" y="323956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1" name="Google Shape;531;p14"/>
            <p:cNvGrpSpPr/>
            <p:nvPr/>
          </p:nvGrpSpPr>
          <p:grpSpPr>
            <a:xfrm>
              <a:off x="1894587" y="4284917"/>
              <a:ext cx="1087016" cy="496890"/>
              <a:chOff x="1894587" y="4284917"/>
              <a:chExt cx="1087016" cy="496890"/>
            </a:xfrm>
          </p:grpSpPr>
          <p:sp>
            <p:nvSpPr>
              <p:cNvPr id="532" name="Google Shape;532;p14"/>
              <p:cNvSpPr/>
              <p:nvPr/>
            </p:nvSpPr>
            <p:spPr>
              <a:xfrm>
                <a:off x="1944811" y="46921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14"/>
              <p:cNvSpPr/>
              <p:nvPr/>
            </p:nvSpPr>
            <p:spPr>
              <a:xfrm>
                <a:off x="1894587" y="4456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14"/>
              <p:cNvSpPr/>
              <p:nvPr/>
            </p:nvSpPr>
            <p:spPr>
              <a:xfrm>
                <a:off x="2268080" y="42849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" name="Google Shape;535;p14"/>
              <p:cNvSpPr/>
              <p:nvPr/>
            </p:nvSpPr>
            <p:spPr>
              <a:xfrm>
                <a:off x="2104001" y="43132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14"/>
              <p:cNvSpPr/>
              <p:nvPr/>
            </p:nvSpPr>
            <p:spPr>
              <a:xfrm>
                <a:off x="2659026" y="46034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14"/>
              <p:cNvSpPr/>
              <p:nvPr/>
            </p:nvSpPr>
            <p:spPr>
              <a:xfrm>
                <a:off x="2270437" y="4687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14"/>
              <p:cNvSpPr/>
              <p:nvPr/>
            </p:nvSpPr>
            <p:spPr>
              <a:xfrm>
                <a:off x="2887137" y="44250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14"/>
              <p:cNvSpPr/>
              <p:nvPr/>
            </p:nvSpPr>
            <p:spPr>
              <a:xfrm>
                <a:off x="2887137" y="4654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14"/>
              <p:cNvSpPr/>
              <p:nvPr/>
            </p:nvSpPr>
            <p:spPr>
              <a:xfrm>
                <a:off x="2531336" y="43724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41" name="Google Shape;541;p14"/>
          <p:cNvGrpSpPr/>
          <p:nvPr/>
        </p:nvGrpSpPr>
        <p:grpSpPr>
          <a:xfrm>
            <a:off x="1228715" y="4925423"/>
            <a:ext cx="1249757" cy="1517392"/>
            <a:chOff x="921536" y="3694067"/>
            <a:chExt cx="937318" cy="1138044"/>
          </a:xfrm>
        </p:grpSpPr>
        <p:sp>
          <p:nvSpPr>
            <p:cNvPr id="542" name="Google Shape;542;p14"/>
            <p:cNvSpPr/>
            <p:nvPr/>
          </p:nvSpPr>
          <p:spPr>
            <a:xfrm>
              <a:off x="921536" y="4073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14"/>
            <p:cNvSpPr/>
            <p:nvPr/>
          </p:nvSpPr>
          <p:spPr>
            <a:xfrm>
              <a:off x="1002805" y="36940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14"/>
            <p:cNvSpPr/>
            <p:nvPr/>
          </p:nvSpPr>
          <p:spPr>
            <a:xfrm>
              <a:off x="1759680" y="46919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14"/>
            <p:cNvSpPr/>
            <p:nvPr/>
          </p:nvSpPr>
          <p:spPr>
            <a:xfrm>
              <a:off x="1510186" y="4719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07557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2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0"/>
          <p:cNvSpPr txBox="1">
            <a:spLocks noGrp="1"/>
          </p:cNvSpPr>
          <p:nvPr>
            <p:ph type="subTitle" idx="1"/>
          </p:nvPr>
        </p:nvSpPr>
        <p:spPr>
          <a:xfrm>
            <a:off x="2881600" y="1426300"/>
            <a:ext cx="6428800" cy="8876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20"/>
          <p:cNvSpPr/>
          <p:nvPr/>
        </p:nvSpPr>
        <p:spPr>
          <a:xfrm rot="10800000">
            <a:off x="-33" y="1125213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0" name="Google Shape;400;p20"/>
          <p:cNvSpPr/>
          <p:nvPr/>
        </p:nvSpPr>
        <p:spPr>
          <a:xfrm rot="10800000">
            <a:off x="-33" y="32638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1" name="Google Shape;401;p20"/>
          <p:cNvSpPr/>
          <p:nvPr/>
        </p:nvSpPr>
        <p:spPr>
          <a:xfrm rot="10800000">
            <a:off x="-33" y="2202375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20"/>
          <p:cNvSpPr/>
          <p:nvPr/>
        </p:nvSpPr>
        <p:spPr>
          <a:xfrm>
            <a:off x="-33" y="5387517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3" name="Google Shape;403;p20"/>
          <p:cNvSpPr/>
          <p:nvPr/>
        </p:nvSpPr>
        <p:spPr>
          <a:xfrm>
            <a:off x="-33" y="4326781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960000" y="627025"/>
            <a:ext cx="10272000" cy="763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15384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7" name="Google Shape;547;p15"/>
          <p:cNvGrpSpPr/>
          <p:nvPr/>
        </p:nvGrpSpPr>
        <p:grpSpPr>
          <a:xfrm>
            <a:off x="-101600" y="0"/>
            <a:ext cx="12293584" cy="6858000"/>
            <a:chOff x="0" y="-76200"/>
            <a:chExt cx="9220188" cy="5143500"/>
          </a:xfrm>
        </p:grpSpPr>
        <p:sp>
          <p:nvSpPr>
            <p:cNvPr id="548" name="Google Shape;548;p15"/>
            <p:cNvSpPr/>
            <p:nvPr/>
          </p:nvSpPr>
          <p:spPr>
            <a:xfrm rot="10800000" flipH="1">
              <a:off x="228600" y="-76198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15"/>
            <p:cNvSpPr/>
            <p:nvPr/>
          </p:nvSpPr>
          <p:spPr>
            <a:xfrm flipH="1">
              <a:off x="0" y="36879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15"/>
            <p:cNvSpPr/>
            <p:nvPr/>
          </p:nvSpPr>
          <p:spPr>
            <a:xfrm flipH="1">
              <a:off x="7655175" y="-7620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15"/>
            <p:cNvSpPr/>
            <p:nvPr/>
          </p:nvSpPr>
          <p:spPr>
            <a:xfrm flipH="1">
              <a:off x="5603725" y="47580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15"/>
            <p:cNvSpPr/>
            <p:nvPr/>
          </p:nvSpPr>
          <p:spPr>
            <a:xfrm rot="-5400000">
              <a:off x="86255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3" name="Google Shape;553;p15"/>
          <p:cNvGrpSpPr/>
          <p:nvPr/>
        </p:nvGrpSpPr>
        <p:grpSpPr>
          <a:xfrm>
            <a:off x="0" y="-15"/>
            <a:ext cx="12191984" cy="6858017"/>
            <a:chOff x="0" y="-12"/>
            <a:chExt cx="9143988" cy="5143513"/>
          </a:xfrm>
        </p:grpSpPr>
        <p:sp>
          <p:nvSpPr>
            <p:cNvPr id="554" name="Google Shape;554;p15"/>
            <p:cNvSpPr/>
            <p:nvPr/>
          </p:nvSpPr>
          <p:spPr>
            <a:xfrm rot="10800000" flipH="1">
              <a:off x="0" y="2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15"/>
            <p:cNvSpPr/>
            <p:nvPr/>
          </p:nvSpPr>
          <p:spPr>
            <a:xfrm flipH="1">
              <a:off x="0" y="38403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15"/>
            <p:cNvSpPr/>
            <p:nvPr/>
          </p:nvSpPr>
          <p:spPr>
            <a:xfrm flipH="1">
              <a:off x="7655175" y="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15"/>
            <p:cNvSpPr/>
            <p:nvPr/>
          </p:nvSpPr>
          <p:spPr>
            <a:xfrm flipH="1">
              <a:off x="5603725" y="4834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15"/>
            <p:cNvSpPr/>
            <p:nvPr/>
          </p:nvSpPr>
          <p:spPr>
            <a:xfrm rot="-5400000">
              <a:off x="85493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9" name="Google Shape;559;p15"/>
          <p:cNvGrpSpPr/>
          <p:nvPr/>
        </p:nvGrpSpPr>
        <p:grpSpPr>
          <a:xfrm>
            <a:off x="6551401" y="246532"/>
            <a:ext cx="5489003" cy="6285560"/>
            <a:chOff x="4913551" y="184899"/>
            <a:chExt cx="4116752" cy="4714170"/>
          </a:xfrm>
        </p:grpSpPr>
        <p:sp>
          <p:nvSpPr>
            <p:cNvPr id="560" name="Google Shape;560;p15"/>
            <p:cNvSpPr/>
            <p:nvPr/>
          </p:nvSpPr>
          <p:spPr>
            <a:xfrm>
              <a:off x="8471836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15"/>
            <p:cNvSpPr/>
            <p:nvPr/>
          </p:nvSpPr>
          <p:spPr>
            <a:xfrm>
              <a:off x="4913551" y="318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15"/>
            <p:cNvSpPr/>
            <p:nvPr/>
          </p:nvSpPr>
          <p:spPr>
            <a:xfrm>
              <a:off x="5035712" y="1848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15"/>
            <p:cNvSpPr/>
            <p:nvPr/>
          </p:nvSpPr>
          <p:spPr>
            <a:xfrm>
              <a:off x="8324830" y="42909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15"/>
            <p:cNvSpPr/>
            <p:nvPr/>
          </p:nvSpPr>
          <p:spPr>
            <a:xfrm>
              <a:off x="7117730" y="4674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15"/>
            <p:cNvSpPr/>
            <p:nvPr/>
          </p:nvSpPr>
          <p:spPr>
            <a:xfrm>
              <a:off x="8649468" y="659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15"/>
            <p:cNvSpPr/>
            <p:nvPr/>
          </p:nvSpPr>
          <p:spPr>
            <a:xfrm>
              <a:off x="8063986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15"/>
            <p:cNvSpPr/>
            <p:nvPr/>
          </p:nvSpPr>
          <p:spPr>
            <a:xfrm>
              <a:off x="8881711" y="1603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15"/>
            <p:cNvSpPr/>
            <p:nvPr/>
          </p:nvSpPr>
          <p:spPr>
            <a:xfrm>
              <a:off x="8516411" y="2529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15"/>
            <p:cNvSpPr/>
            <p:nvPr/>
          </p:nvSpPr>
          <p:spPr>
            <a:xfrm>
              <a:off x="8800436" y="3999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15"/>
            <p:cNvSpPr/>
            <p:nvPr/>
          </p:nvSpPr>
          <p:spPr>
            <a:xfrm>
              <a:off x="8293811" y="4814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15"/>
            <p:cNvSpPr/>
            <p:nvPr/>
          </p:nvSpPr>
          <p:spPr>
            <a:xfrm>
              <a:off x="7899786" y="45612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15"/>
            <p:cNvSpPr/>
            <p:nvPr/>
          </p:nvSpPr>
          <p:spPr>
            <a:xfrm>
              <a:off x="6798986" y="4730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15"/>
            <p:cNvSpPr/>
            <p:nvPr/>
          </p:nvSpPr>
          <p:spPr>
            <a:xfrm>
              <a:off x="5948386" y="686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15"/>
            <p:cNvSpPr/>
            <p:nvPr/>
          </p:nvSpPr>
          <p:spPr>
            <a:xfrm>
              <a:off x="8097737" y="659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15"/>
            <p:cNvSpPr/>
            <p:nvPr/>
          </p:nvSpPr>
          <p:spPr>
            <a:xfrm>
              <a:off x="8935837" y="1347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15"/>
            <p:cNvSpPr/>
            <p:nvPr/>
          </p:nvSpPr>
          <p:spPr>
            <a:xfrm>
              <a:off x="8651837" y="2784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15"/>
            <p:cNvSpPr/>
            <p:nvPr/>
          </p:nvSpPr>
          <p:spPr>
            <a:xfrm>
              <a:off x="8881712" y="419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15"/>
            <p:cNvSpPr/>
            <p:nvPr/>
          </p:nvSpPr>
          <p:spPr>
            <a:xfrm>
              <a:off x="8016287" y="480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15"/>
            <p:cNvSpPr/>
            <p:nvPr/>
          </p:nvSpPr>
          <p:spPr>
            <a:xfrm>
              <a:off x="6880262" y="44664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15"/>
            <p:cNvSpPr/>
            <p:nvPr/>
          </p:nvSpPr>
          <p:spPr>
            <a:xfrm>
              <a:off x="6058101" y="899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15"/>
            <p:cNvSpPr/>
            <p:nvPr/>
          </p:nvSpPr>
          <p:spPr>
            <a:xfrm>
              <a:off x="8553101" y="279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15"/>
            <p:cNvSpPr/>
            <p:nvPr/>
          </p:nvSpPr>
          <p:spPr>
            <a:xfrm>
              <a:off x="8800426" y="14419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15"/>
            <p:cNvSpPr/>
            <p:nvPr/>
          </p:nvSpPr>
          <p:spPr>
            <a:xfrm>
              <a:off x="8482101" y="2724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15"/>
            <p:cNvSpPr/>
            <p:nvPr/>
          </p:nvSpPr>
          <p:spPr>
            <a:xfrm>
              <a:off x="8935826" y="39186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15"/>
            <p:cNvSpPr/>
            <p:nvPr/>
          </p:nvSpPr>
          <p:spPr>
            <a:xfrm>
              <a:off x="6609176" y="4561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86" name="Google Shape;586;p1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87" name="Google Shape;587;p15"/>
          <p:cNvSpPr txBox="1">
            <a:spLocks noGrp="1"/>
          </p:cNvSpPr>
          <p:nvPr>
            <p:ph type="body" idx="1"/>
          </p:nvPr>
        </p:nvSpPr>
        <p:spPr>
          <a:xfrm>
            <a:off x="960000" y="1520200"/>
            <a:ext cx="10272000" cy="4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96078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p16"/>
          <p:cNvSpPr txBox="1">
            <a:spLocks noGrp="1"/>
          </p:cNvSpPr>
          <p:nvPr>
            <p:ph type="subTitle" idx="1"/>
          </p:nvPr>
        </p:nvSpPr>
        <p:spPr>
          <a:xfrm>
            <a:off x="6291833" y="5028400"/>
            <a:ext cx="3884000" cy="11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0" name="Google Shape;590;p16"/>
          <p:cNvSpPr txBox="1">
            <a:spLocks noGrp="1"/>
          </p:cNvSpPr>
          <p:nvPr>
            <p:ph type="title"/>
          </p:nvPr>
        </p:nvSpPr>
        <p:spPr>
          <a:xfrm>
            <a:off x="2016167" y="5160200"/>
            <a:ext cx="388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91" name="Google Shape;591;p16"/>
          <p:cNvGrpSpPr/>
          <p:nvPr/>
        </p:nvGrpSpPr>
        <p:grpSpPr>
          <a:xfrm>
            <a:off x="-15" y="-22"/>
            <a:ext cx="12192020" cy="6858055"/>
            <a:chOff x="-12" y="-17"/>
            <a:chExt cx="9144015" cy="5143541"/>
          </a:xfrm>
        </p:grpSpPr>
        <p:grpSp>
          <p:nvGrpSpPr>
            <p:cNvPr id="592" name="Google Shape;592;p16"/>
            <p:cNvGrpSpPr/>
            <p:nvPr/>
          </p:nvGrpSpPr>
          <p:grpSpPr>
            <a:xfrm>
              <a:off x="-12" y="2238"/>
              <a:ext cx="9144015" cy="5141286"/>
              <a:chOff x="-76212" y="2225"/>
              <a:chExt cx="9144015" cy="5141286"/>
            </a:xfrm>
          </p:grpSpPr>
          <p:sp>
            <p:nvSpPr>
              <p:cNvPr id="593" name="Google Shape;593;p16"/>
              <p:cNvSpPr/>
              <p:nvPr/>
            </p:nvSpPr>
            <p:spPr>
              <a:xfrm>
                <a:off x="0" y="4268420"/>
                <a:ext cx="1512143" cy="875090"/>
              </a:xfrm>
              <a:custGeom>
                <a:avLst/>
                <a:gdLst/>
                <a:ahLst/>
                <a:cxnLst/>
                <a:rect l="l" t="t" r="r" b="b"/>
                <a:pathLst>
                  <a:path w="32163" h="18613" extrusionOk="0">
                    <a:moveTo>
                      <a:pt x="4912" y="0"/>
                    </a:moveTo>
                    <a:cubicBezTo>
                      <a:pt x="3112" y="0"/>
                      <a:pt x="1469" y="376"/>
                      <a:pt x="1" y="967"/>
                    </a:cubicBezTo>
                    <a:lnTo>
                      <a:pt x="1" y="18613"/>
                    </a:lnTo>
                    <a:lnTo>
                      <a:pt x="32162" y="18613"/>
                    </a:lnTo>
                    <a:cubicBezTo>
                      <a:pt x="31745" y="15935"/>
                      <a:pt x="30487" y="13246"/>
                      <a:pt x="27373" y="12002"/>
                    </a:cubicBezTo>
                    <a:cubicBezTo>
                      <a:pt x="25449" y="11232"/>
                      <a:pt x="23918" y="10968"/>
                      <a:pt x="22654" y="10968"/>
                    </a:cubicBezTo>
                    <a:cubicBezTo>
                      <a:pt x="19908" y="10968"/>
                      <a:pt x="18419" y="12212"/>
                      <a:pt x="16883" y="12212"/>
                    </a:cubicBezTo>
                    <a:cubicBezTo>
                      <a:pt x="16438" y="12212"/>
                      <a:pt x="15989" y="12107"/>
                      <a:pt x="15505" y="11838"/>
                    </a:cubicBezTo>
                    <a:cubicBezTo>
                      <a:pt x="12580" y="10213"/>
                      <a:pt x="13880" y="1598"/>
                      <a:pt x="7703" y="297"/>
                    </a:cubicBezTo>
                    <a:cubicBezTo>
                      <a:pt x="6736" y="93"/>
                      <a:pt x="5805" y="0"/>
                      <a:pt x="4912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4" name="Google Shape;594;p16"/>
              <p:cNvSpPr/>
              <p:nvPr/>
            </p:nvSpPr>
            <p:spPr>
              <a:xfrm>
                <a:off x="593200" y="2225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16"/>
              <p:cNvSpPr/>
              <p:nvPr/>
            </p:nvSpPr>
            <p:spPr>
              <a:xfrm>
                <a:off x="7360925" y="48342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6" name="Google Shape;596;p16"/>
              <p:cNvSpPr/>
              <p:nvPr/>
            </p:nvSpPr>
            <p:spPr>
              <a:xfrm rot="-5400000">
                <a:off x="7854105" y="589290"/>
                <a:ext cx="1726805" cy="70059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7" name="Google Shape;597;p16"/>
              <p:cNvSpPr/>
              <p:nvPr/>
            </p:nvSpPr>
            <p:spPr>
              <a:xfrm rot="-5400000">
                <a:off x="-638275" y="10838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16"/>
              <p:cNvSpPr/>
              <p:nvPr/>
            </p:nvSpPr>
            <p:spPr>
              <a:xfrm rot="5400000">
                <a:off x="8210211" y="4118062"/>
                <a:ext cx="1143326" cy="571852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99" name="Google Shape;599;p16"/>
            <p:cNvGrpSpPr/>
            <p:nvPr/>
          </p:nvGrpSpPr>
          <p:grpSpPr>
            <a:xfrm>
              <a:off x="-12" y="-17"/>
              <a:ext cx="9144015" cy="5143528"/>
              <a:chOff x="-12" y="-17"/>
              <a:chExt cx="9144015" cy="5143528"/>
            </a:xfrm>
          </p:grpSpPr>
          <p:sp>
            <p:nvSpPr>
              <p:cNvPr id="600" name="Google Shape;600;p16"/>
              <p:cNvSpPr/>
              <p:nvPr/>
            </p:nvSpPr>
            <p:spPr>
              <a:xfrm>
                <a:off x="0" y="4268420"/>
                <a:ext cx="1512143" cy="875090"/>
              </a:xfrm>
              <a:custGeom>
                <a:avLst/>
                <a:gdLst/>
                <a:ahLst/>
                <a:cxnLst/>
                <a:rect l="l" t="t" r="r" b="b"/>
                <a:pathLst>
                  <a:path w="32163" h="18613" extrusionOk="0">
                    <a:moveTo>
                      <a:pt x="4912" y="0"/>
                    </a:moveTo>
                    <a:cubicBezTo>
                      <a:pt x="3112" y="0"/>
                      <a:pt x="1469" y="376"/>
                      <a:pt x="1" y="967"/>
                    </a:cubicBezTo>
                    <a:lnTo>
                      <a:pt x="1" y="18613"/>
                    </a:lnTo>
                    <a:lnTo>
                      <a:pt x="32162" y="18613"/>
                    </a:lnTo>
                    <a:cubicBezTo>
                      <a:pt x="31745" y="15935"/>
                      <a:pt x="30487" y="13246"/>
                      <a:pt x="27373" y="12002"/>
                    </a:cubicBezTo>
                    <a:cubicBezTo>
                      <a:pt x="25449" y="11232"/>
                      <a:pt x="23918" y="10968"/>
                      <a:pt x="22654" y="10968"/>
                    </a:cubicBezTo>
                    <a:cubicBezTo>
                      <a:pt x="19908" y="10968"/>
                      <a:pt x="18419" y="12212"/>
                      <a:pt x="16883" y="12212"/>
                    </a:cubicBezTo>
                    <a:cubicBezTo>
                      <a:pt x="16438" y="12212"/>
                      <a:pt x="15989" y="12107"/>
                      <a:pt x="15505" y="11838"/>
                    </a:cubicBezTo>
                    <a:cubicBezTo>
                      <a:pt x="12580" y="10213"/>
                      <a:pt x="13880" y="1598"/>
                      <a:pt x="7703" y="297"/>
                    </a:cubicBezTo>
                    <a:cubicBezTo>
                      <a:pt x="6736" y="93"/>
                      <a:pt x="5805" y="0"/>
                      <a:pt x="49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16"/>
              <p:cNvSpPr/>
              <p:nvPr/>
            </p:nvSpPr>
            <p:spPr>
              <a:xfrm>
                <a:off x="593200" y="2225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16"/>
              <p:cNvSpPr/>
              <p:nvPr/>
            </p:nvSpPr>
            <p:spPr>
              <a:xfrm>
                <a:off x="7360925" y="48342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3" name="Google Shape;603;p16"/>
              <p:cNvSpPr/>
              <p:nvPr/>
            </p:nvSpPr>
            <p:spPr>
              <a:xfrm rot="-5400000">
                <a:off x="7930305" y="513090"/>
                <a:ext cx="1726805" cy="70059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4" name="Google Shape;604;p16"/>
              <p:cNvSpPr/>
              <p:nvPr/>
            </p:nvSpPr>
            <p:spPr>
              <a:xfrm rot="-5400000">
                <a:off x="-562075" y="10076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16"/>
              <p:cNvSpPr/>
              <p:nvPr/>
            </p:nvSpPr>
            <p:spPr>
              <a:xfrm rot="5400000">
                <a:off x="8286411" y="4041862"/>
                <a:ext cx="1143326" cy="571852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06" name="Google Shape;606;p16"/>
          <p:cNvGrpSpPr/>
          <p:nvPr/>
        </p:nvGrpSpPr>
        <p:grpSpPr>
          <a:xfrm>
            <a:off x="67117" y="3766631"/>
            <a:ext cx="846721" cy="1483212"/>
            <a:chOff x="50337" y="2824973"/>
            <a:chExt cx="635041" cy="1112409"/>
          </a:xfrm>
        </p:grpSpPr>
        <p:sp>
          <p:nvSpPr>
            <p:cNvPr id="607" name="Google Shape;607;p16"/>
            <p:cNvSpPr/>
            <p:nvPr/>
          </p:nvSpPr>
          <p:spPr>
            <a:xfrm>
              <a:off x="604111" y="35818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16"/>
            <p:cNvSpPr/>
            <p:nvPr/>
          </p:nvSpPr>
          <p:spPr>
            <a:xfrm>
              <a:off x="543376" y="29094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16"/>
            <p:cNvSpPr/>
            <p:nvPr/>
          </p:nvSpPr>
          <p:spPr>
            <a:xfrm>
              <a:off x="470512" y="31562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16"/>
            <p:cNvSpPr/>
            <p:nvPr/>
          </p:nvSpPr>
          <p:spPr>
            <a:xfrm>
              <a:off x="115255" y="33491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16"/>
            <p:cNvSpPr/>
            <p:nvPr/>
          </p:nvSpPr>
          <p:spPr>
            <a:xfrm>
              <a:off x="50337" y="35767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16"/>
            <p:cNvSpPr/>
            <p:nvPr/>
          </p:nvSpPr>
          <p:spPr>
            <a:xfrm>
              <a:off x="333823" y="28249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16"/>
            <p:cNvSpPr/>
            <p:nvPr/>
          </p:nvSpPr>
          <p:spPr>
            <a:xfrm>
              <a:off x="115251" y="38538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4" name="Google Shape;614;p16"/>
          <p:cNvGrpSpPr/>
          <p:nvPr/>
        </p:nvGrpSpPr>
        <p:grpSpPr>
          <a:xfrm>
            <a:off x="9684731" y="148664"/>
            <a:ext cx="1444008" cy="1126645"/>
            <a:chOff x="7263548" y="111498"/>
            <a:chExt cx="1083006" cy="844984"/>
          </a:xfrm>
        </p:grpSpPr>
        <p:sp>
          <p:nvSpPr>
            <p:cNvPr id="615" name="Google Shape;615;p16"/>
            <p:cNvSpPr/>
            <p:nvPr/>
          </p:nvSpPr>
          <p:spPr>
            <a:xfrm>
              <a:off x="7439537" y="2240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16"/>
            <p:cNvSpPr/>
            <p:nvPr/>
          </p:nvSpPr>
          <p:spPr>
            <a:xfrm>
              <a:off x="8191362" y="622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16"/>
            <p:cNvSpPr/>
            <p:nvPr/>
          </p:nvSpPr>
          <p:spPr>
            <a:xfrm>
              <a:off x="8025773" y="111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16"/>
            <p:cNvSpPr/>
            <p:nvPr/>
          </p:nvSpPr>
          <p:spPr>
            <a:xfrm>
              <a:off x="8065273" y="788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16"/>
            <p:cNvSpPr/>
            <p:nvPr/>
          </p:nvSpPr>
          <p:spPr>
            <a:xfrm>
              <a:off x="7263548" y="195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16"/>
            <p:cNvSpPr/>
            <p:nvPr/>
          </p:nvSpPr>
          <p:spPr>
            <a:xfrm>
              <a:off x="7730305" y="2014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16"/>
            <p:cNvSpPr/>
            <p:nvPr/>
          </p:nvSpPr>
          <p:spPr>
            <a:xfrm>
              <a:off x="7344826" y="422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16"/>
            <p:cNvSpPr/>
            <p:nvPr/>
          </p:nvSpPr>
          <p:spPr>
            <a:xfrm>
              <a:off x="8285826" y="872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461827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17"/>
          <p:cNvSpPr txBox="1">
            <a:spLocks noGrp="1"/>
          </p:cNvSpPr>
          <p:nvPr>
            <p:ph type="subTitle" idx="1"/>
          </p:nvPr>
        </p:nvSpPr>
        <p:spPr>
          <a:xfrm>
            <a:off x="7286567" y="3785347"/>
            <a:ext cx="3115200" cy="1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17"/>
          <p:cNvSpPr txBox="1">
            <a:spLocks noGrp="1"/>
          </p:cNvSpPr>
          <p:nvPr>
            <p:ph type="title"/>
          </p:nvPr>
        </p:nvSpPr>
        <p:spPr>
          <a:xfrm>
            <a:off x="7286567" y="1709467"/>
            <a:ext cx="3115200" cy="22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626" name="Google Shape;626;p17"/>
          <p:cNvGrpSpPr/>
          <p:nvPr/>
        </p:nvGrpSpPr>
        <p:grpSpPr>
          <a:xfrm>
            <a:off x="0" y="5"/>
            <a:ext cx="12192008" cy="6857996"/>
            <a:chOff x="0" y="3"/>
            <a:chExt cx="9144006" cy="5143497"/>
          </a:xfrm>
        </p:grpSpPr>
        <p:sp>
          <p:nvSpPr>
            <p:cNvPr id="627" name="Google Shape;627;p17"/>
            <p:cNvSpPr/>
            <p:nvPr/>
          </p:nvSpPr>
          <p:spPr>
            <a:xfrm rot="-5400000">
              <a:off x="6256530" y="21036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17"/>
            <p:cNvSpPr/>
            <p:nvPr/>
          </p:nvSpPr>
          <p:spPr>
            <a:xfrm rot="5400000">
              <a:off x="-1897420" y="21260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17"/>
            <p:cNvSpPr/>
            <p:nvPr/>
          </p:nvSpPr>
          <p:spPr>
            <a:xfrm rot="-5400000">
              <a:off x="6256530" y="22560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17"/>
            <p:cNvSpPr/>
            <p:nvPr/>
          </p:nvSpPr>
          <p:spPr>
            <a:xfrm rot="5400000">
              <a:off x="-1973620" y="19736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1" name="Google Shape;631;p17"/>
          <p:cNvGrpSpPr/>
          <p:nvPr/>
        </p:nvGrpSpPr>
        <p:grpSpPr>
          <a:xfrm>
            <a:off x="592049" y="147182"/>
            <a:ext cx="10396904" cy="6445972"/>
            <a:chOff x="444037" y="110386"/>
            <a:chExt cx="7797678" cy="4834479"/>
          </a:xfrm>
        </p:grpSpPr>
        <p:grpSp>
          <p:nvGrpSpPr>
            <p:cNvPr id="632" name="Google Shape;632;p17"/>
            <p:cNvGrpSpPr/>
            <p:nvPr/>
          </p:nvGrpSpPr>
          <p:grpSpPr>
            <a:xfrm>
              <a:off x="444037" y="110386"/>
              <a:ext cx="2029641" cy="1920504"/>
              <a:chOff x="444037" y="110386"/>
              <a:chExt cx="2029641" cy="1920504"/>
            </a:xfrm>
          </p:grpSpPr>
          <p:sp>
            <p:nvSpPr>
              <p:cNvPr id="633" name="Google Shape;633;p17"/>
              <p:cNvSpPr/>
              <p:nvPr/>
            </p:nvSpPr>
            <p:spPr>
              <a:xfrm>
                <a:off x="884436" y="19463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823701" y="817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976637" y="2099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670430" y="8935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444037" y="1103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7"/>
              <p:cNvSpPr/>
              <p:nvPr/>
            </p:nvSpPr>
            <p:spPr>
              <a:xfrm>
                <a:off x="1178462" y="11873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17"/>
              <p:cNvSpPr/>
              <p:nvPr/>
            </p:nvSpPr>
            <p:spPr>
              <a:xfrm>
                <a:off x="672774" y="17423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>
                <a:off x="2164074" y="2051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>
                <a:off x="823701" y="16198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>
                <a:off x="2001051" y="11602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>
                <a:off x="1771176" y="59882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>
                <a:off x="1635561" y="7328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>
                <a:off x="2392411" y="1155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46" name="Google Shape;646;p17"/>
            <p:cNvGrpSpPr/>
            <p:nvPr/>
          </p:nvGrpSpPr>
          <p:grpSpPr>
            <a:xfrm>
              <a:off x="4794199" y="4102165"/>
              <a:ext cx="3447516" cy="842701"/>
              <a:chOff x="4794199" y="4102165"/>
              <a:chExt cx="3447516" cy="842701"/>
            </a:xfrm>
          </p:grpSpPr>
          <p:sp>
            <p:nvSpPr>
              <p:cNvPr id="647" name="Google Shape;647;p17"/>
              <p:cNvSpPr/>
              <p:nvPr/>
            </p:nvSpPr>
            <p:spPr>
              <a:xfrm>
                <a:off x="4794199" y="476609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>
                <a:off x="5770949" y="417547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>
                <a:off x="6847374" y="47660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>
                <a:off x="7571424" y="41381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>
                <a:off x="7997524" y="45087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>
                <a:off x="4911455" y="42702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>
                <a:off x="6075568" y="47660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>
                <a:off x="7015993" y="41528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>
                <a:off x="5041076" y="48608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>
                <a:off x="5990688" y="42329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>
                <a:off x="5900988" y="48608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>
                <a:off x="7078313" y="46351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>
                <a:off x="7846388" y="47186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>
                <a:off x="7907113" y="410216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>
                <a:off x="5354211" y="48216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>
                <a:off x="6176698" y="41432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>
                <a:off x="7068048" y="48603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>
                <a:off x="8160448" y="4232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347601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subTitle" idx="1"/>
          </p:nvPr>
        </p:nvSpPr>
        <p:spPr>
          <a:xfrm>
            <a:off x="4695833" y="2470500"/>
            <a:ext cx="5732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7" name="Google Shape;667;p18"/>
          <p:cNvGrpSpPr/>
          <p:nvPr/>
        </p:nvGrpSpPr>
        <p:grpSpPr>
          <a:xfrm>
            <a:off x="1" y="-3766"/>
            <a:ext cx="12338468" cy="6863679"/>
            <a:chOff x="0" y="-2825"/>
            <a:chExt cx="9253851" cy="5147759"/>
          </a:xfrm>
        </p:grpSpPr>
        <p:sp>
          <p:nvSpPr>
            <p:cNvPr id="668" name="Google Shape;668;p18"/>
            <p:cNvSpPr/>
            <p:nvPr/>
          </p:nvSpPr>
          <p:spPr>
            <a:xfrm>
              <a:off x="8358588" y="44731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8"/>
            <p:cNvSpPr/>
            <p:nvPr/>
          </p:nvSpPr>
          <p:spPr>
            <a:xfrm>
              <a:off x="76188" y="-14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8"/>
            <p:cNvSpPr/>
            <p:nvPr/>
          </p:nvSpPr>
          <p:spPr>
            <a:xfrm rot="-5400000">
              <a:off x="7996102" y="175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8"/>
            <p:cNvSpPr/>
            <p:nvPr/>
          </p:nvSpPr>
          <p:spPr>
            <a:xfrm rot="5400000">
              <a:off x="-322126" y="42027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8"/>
            <p:cNvSpPr/>
            <p:nvPr/>
          </p:nvSpPr>
          <p:spPr>
            <a:xfrm>
              <a:off x="3221709" y="46601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8282400" y="44717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0" y="-28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8"/>
            <p:cNvSpPr/>
            <p:nvPr/>
          </p:nvSpPr>
          <p:spPr>
            <a:xfrm rot="-5400000">
              <a:off x="7996114" y="152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8"/>
            <p:cNvSpPr/>
            <p:nvPr/>
          </p:nvSpPr>
          <p:spPr>
            <a:xfrm rot="5400000">
              <a:off x="-398314" y="42013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8"/>
            <p:cNvSpPr/>
            <p:nvPr/>
          </p:nvSpPr>
          <p:spPr>
            <a:xfrm>
              <a:off x="3145521" y="46587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8"/>
            <p:cNvSpPr/>
            <p:nvPr/>
          </p:nvSpPr>
          <p:spPr>
            <a:xfrm rot="10800000">
              <a:off x="7910984" y="227176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8"/>
            <p:cNvSpPr/>
            <p:nvPr/>
          </p:nvSpPr>
          <p:spPr>
            <a:xfrm rot="10800000">
              <a:off x="7801158" y="-2824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0" name="Google Shape;680;p18"/>
          <p:cNvGrpSpPr/>
          <p:nvPr/>
        </p:nvGrpSpPr>
        <p:grpSpPr>
          <a:xfrm>
            <a:off x="834050" y="216548"/>
            <a:ext cx="9519788" cy="6495693"/>
            <a:chOff x="625537" y="162411"/>
            <a:chExt cx="7139841" cy="4871770"/>
          </a:xfrm>
        </p:grpSpPr>
        <p:grpSp>
          <p:nvGrpSpPr>
            <p:cNvPr id="681" name="Google Shape;681;p18"/>
            <p:cNvGrpSpPr/>
            <p:nvPr/>
          </p:nvGrpSpPr>
          <p:grpSpPr>
            <a:xfrm>
              <a:off x="7250437" y="162411"/>
              <a:ext cx="514941" cy="970396"/>
              <a:chOff x="7250437" y="162411"/>
              <a:chExt cx="514941" cy="970396"/>
            </a:xfrm>
          </p:grpSpPr>
          <p:sp>
            <p:nvSpPr>
              <p:cNvPr id="682" name="Google Shape;682;p18"/>
              <p:cNvSpPr/>
              <p:nvPr/>
            </p:nvSpPr>
            <p:spPr>
              <a:xfrm>
                <a:off x="7464651" y="6115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18"/>
              <p:cNvSpPr/>
              <p:nvPr/>
            </p:nvSpPr>
            <p:spPr>
              <a:xfrm>
                <a:off x="7407412" y="162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4" name="Google Shape;684;p18"/>
              <p:cNvSpPr/>
              <p:nvPr/>
            </p:nvSpPr>
            <p:spPr>
              <a:xfrm>
                <a:off x="7308230" y="2860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5" name="Google Shape;685;p18"/>
              <p:cNvSpPr/>
              <p:nvPr/>
            </p:nvSpPr>
            <p:spPr>
              <a:xfrm>
                <a:off x="7250437" y="695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18"/>
              <p:cNvSpPr/>
              <p:nvPr/>
            </p:nvSpPr>
            <p:spPr>
              <a:xfrm>
                <a:off x="7670912" y="540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7" name="Google Shape;687;p18"/>
              <p:cNvSpPr/>
              <p:nvPr/>
            </p:nvSpPr>
            <p:spPr>
              <a:xfrm>
                <a:off x="7547548" y="846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8" name="Google Shape;688;p18"/>
              <p:cNvSpPr/>
              <p:nvPr/>
            </p:nvSpPr>
            <p:spPr>
              <a:xfrm>
                <a:off x="7589623" y="2860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9" name="Google Shape;689;p18"/>
              <p:cNvSpPr/>
              <p:nvPr/>
            </p:nvSpPr>
            <p:spPr>
              <a:xfrm>
                <a:off x="7257023" y="9812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0" name="Google Shape;690;p18"/>
              <p:cNvSpPr/>
              <p:nvPr/>
            </p:nvSpPr>
            <p:spPr>
              <a:xfrm>
                <a:off x="7464651" y="10493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91" name="Google Shape;691;p18"/>
            <p:cNvGrpSpPr/>
            <p:nvPr/>
          </p:nvGrpSpPr>
          <p:grpSpPr>
            <a:xfrm>
              <a:off x="625537" y="4361911"/>
              <a:ext cx="2181778" cy="672270"/>
              <a:chOff x="625537" y="4361911"/>
              <a:chExt cx="2181778" cy="672270"/>
            </a:xfrm>
          </p:grpSpPr>
          <p:sp>
            <p:nvSpPr>
              <p:cNvPr id="692" name="Google Shape;692;p18"/>
              <p:cNvSpPr/>
              <p:nvPr/>
            </p:nvSpPr>
            <p:spPr>
              <a:xfrm>
                <a:off x="719986" y="48548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3" name="Google Shape;693;p18"/>
              <p:cNvSpPr/>
              <p:nvPr/>
            </p:nvSpPr>
            <p:spPr>
              <a:xfrm>
                <a:off x="776805" y="46421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4" name="Google Shape;694;p18"/>
              <p:cNvSpPr/>
              <p:nvPr/>
            </p:nvSpPr>
            <p:spPr>
              <a:xfrm>
                <a:off x="2507437" y="46648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5" name="Google Shape;695;p18"/>
              <p:cNvSpPr/>
              <p:nvPr/>
            </p:nvSpPr>
            <p:spPr>
              <a:xfrm>
                <a:off x="1219062" y="49393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6" name="Google Shape;696;p18"/>
              <p:cNvSpPr/>
              <p:nvPr/>
            </p:nvSpPr>
            <p:spPr>
              <a:xfrm>
                <a:off x="625537" y="4361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7" name="Google Shape;697;p18"/>
              <p:cNvSpPr/>
              <p:nvPr/>
            </p:nvSpPr>
            <p:spPr>
              <a:xfrm>
                <a:off x="1386123" y="4697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8" name="Google Shape;698;p18"/>
              <p:cNvSpPr/>
              <p:nvPr/>
            </p:nvSpPr>
            <p:spPr>
              <a:xfrm>
                <a:off x="2075698" y="49393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9" name="Google Shape;699;p18"/>
              <p:cNvSpPr/>
              <p:nvPr/>
            </p:nvSpPr>
            <p:spPr>
              <a:xfrm>
                <a:off x="2726048" y="466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18"/>
              <p:cNvSpPr/>
              <p:nvPr/>
            </p:nvSpPr>
            <p:spPr>
              <a:xfrm>
                <a:off x="2630101" y="48224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1" name="Google Shape;701;p18"/>
              <p:cNvSpPr/>
              <p:nvPr/>
            </p:nvSpPr>
            <p:spPr>
              <a:xfrm>
                <a:off x="875976" y="49393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702" name="Google Shape;702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18"/>
          <p:cNvSpPr txBox="1">
            <a:spLocks noGrp="1"/>
          </p:cNvSpPr>
          <p:nvPr>
            <p:ph type="title" idx="2"/>
          </p:nvPr>
        </p:nvSpPr>
        <p:spPr>
          <a:xfrm>
            <a:off x="1764167" y="2528633"/>
            <a:ext cx="22724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04" name="Google Shape;704;p18"/>
          <p:cNvSpPr txBox="1">
            <a:spLocks noGrp="1"/>
          </p:cNvSpPr>
          <p:nvPr>
            <p:ph type="subTitle" idx="3"/>
          </p:nvPr>
        </p:nvSpPr>
        <p:spPr>
          <a:xfrm>
            <a:off x="4695833" y="4053100"/>
            <a:ext cx="5732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18"/>
          <p:cNvSpPr txBox="1">
            <a:spLocks noGrp="1"/>
          </p:cNvSpPr>
          <p:nvPr>
            <p:ph type="title" idx="4"/>
          </p:nvPr>
        </p:nvSpPr>
        <p:spPr>
          <a:xfrm>
            <a:off x="1764167" y="4108833"/>
            <a:ext cx="22724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68547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" name="Google Shape;707;p19"/>
          <p:cNvSpPr/>
          <p:nvPr/>
        </p:nvSpPr>
        <p:spPr>
          <a:xfrm>
            <a:off x="11379617" y="5016834"/>
            <a:ext cx="923200" cy="663167"/>
          </a:xfrm>
          <a:custGeom>
            <a:avLst/>
            <a:gdLst/>
            <a:ahLst/>
            <a:cxnLst/>
            <a:rect l="l" t="t" r="r" b="b"/>
            <a:pathLst>
              <a:path w="27696" h="19895" extrusionOk="0">
                <a:moveTo>
                  <a:pt x="20356" y="1"/>
                </a:moveTo>
                <a:cubicBezTo>
                  <a:pt x="19796" y="1"/>
                  <a:pt x="19228" y="100"/>
                  <a:pt x="18688" y="292"/>
                </a:cubicBezTo>
                <a:cubicBezTo>
                  <a:pt x="16446" y="1092"/>
                  <a:pt x="15130" y="3251"/>
                  <a:pt x="13782" y="5065"/>
                </a:cubicBezTo>
                <a:cubicBezTo>
                  <a:pt x="12914" y="6233"/>
                  <a:pt x="11952" y="7298"/>
                  <a:pt x="10604" y="7904"/>
                </a:cubicBezTo>
                <a:cubicBezTo>
                  <a:pt x="9227" y="8524"/>
                  <a:pt x="7691" y="8688"/>
                  <a:pt x="6255" y="9116"/>
                </a:cubicBezTo>
                <a:cubicBezTo>
                  <a:pt x="4401" y="9668"/>
                  <a:pt x="2402" y="10773"/>
                  <a:pt x="1718" y="12707"/>
                </a:cubicBezTo>
                <a:cubicBezTo>
                  <a:pt x="1" y="17553"/>
                  <a:pt x="6946" y="19853"/>
                  <a:pt x="10459" y="19894"/>
                </a:cubicBezTo>
                <a:cubicBezTo>
                  <a:pt x="10512" y="19895"/>
                  <a:pt x="10565" y="19895"/>
                  <a:pt x="10618" y="19895"/>
                </a:cubicBezTo>
                <a:cubicBezTo>
                  <a:pt x="15510" y="19895"/>
                  <a:pt x="19967" y="17287"/>
                  <a:pt x="22790" y="13357"/>
                </a:cubicBezTo>
                <a:cubicBezTo>
                  <a:pt x="25410" y="9710"/>
                  <a:pt x="27696" y="2573"/>
                  <a:pt x="22136" y="344"/>
                </a:cubicBezTo>
                <a:cubicBezTo>
                  <a:pt x="22094" y="327"/>
                  <a:pt x="22054" y="320"/>
                  <a:pt x="22016" y="319"/>
                </a:cubicBezTo>
                <a:cubicBezTo>
                  <a:pt x="21495" y="104"/>
                  <a:pt x="20930" y="1"/>
                  <a:pt x="20356" y="1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8" name="Google Shape;708;p19"/>
          <p:cNvSpPr/>
          <p:nvPr/>
        </p:nvSpPr>
        <p:spPr>
          <a:xfrm rot="10800000" flipH="1">
            <a:off x="10953466" y="6194813"/>
            <a:ext cx="1270103" cy="663187"/>
          </a:xfrm>
          <a:custGeom>
            <a:avLst/>
            <a:gdLst/>
            <a:ahLst/>
            <a:cxnLst/>
            <a:rect l="l" t="t" r="r" b="b"/>
            <a:pathLst>
              <a:path w="27199" h="14202" extrusionOk="0">
                <a:moveTo>
                  <a:pt x="1" y="0"/>
                </a:moveTo>
                <a:cubicBezTo>
                  <a:pt x="218" y="5347"/>
                  <a:pt x="2037" y="13265"/>
                  <a:pt x="10780" y="14117"/>
                </a:cubicBezTo>
                <a:cubicBezTo>
                  <a:pt x="11362" y="14174"/>
                  <a:pt x="11924" y="14201"/>
                  <a:pt x="12468" y="14201"/>
                </a:cubicBezTo>
                <a:cubicBezTo>
                  <a:pt x="22178" y="14201"/>
                  <a:pt x="25962" y="5497"/>
                  <a:pt x="27199" y="0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9" name="Google Shape;709;p19"/>
          <p:cNvSpPr/>
          <p:nvPr/>
        </p:nvSpPr>
        <p:spPr>
          <a:xfrm>
            <a:off x="171718" y="1"/>
            <a:ext cx="1099005" cy="863748"/>
          </a:xfrm>
          <a:custGeom>
            <a:avLst/>
            <a:gdLst/>
            <a:ahLst/>
            <a:cxnLst/>
            <a:rect l="l" t="t" r="r" b="b"/>
            <a:pathLst>
              <a:path w="52517" h="41275" extrusionOk="0">
                <a:moveTo>
                  <a:pt x="1" y="1"/>
                </a:moveTo>
                <a:lnTo>
                  <a:pt x="1" y="37498"/>
                </a:lnTo>
                <a:cubicBezTo>
                  <a:pt x="547" y="37894"/>
                  <a:pt x="1103" y="38262"/>
                  <a:pt x="1660" y="38595"/>
                </a:cubicBezTo>
                <a:cubicBezTo>
                  <a:pt x="4490" y="40284"/>
                  <a:pt x="7803" y="41274"/>
                  <a:pt x="11079" y="41274"/>
                </a:cubicBezTo>
                <a:cubicBezTo>
                  <a:pt x="12866" y="41274"/>
                  <a:pt x="14642" y="40980"/>
                  <a:pt x="16324" y="40344"/>
                </a:cubicBezTo>
                <a:cubicBezTo>
                  <a:pt x="21863" y="38251"/>
                  <a:pt x="26028" y="32738"/>
                  <a:pt x="31927" y="32199"/>
                </a:cubicBezTo>
                <a:cubicBezTo>
                  <a:pt x="32303" y="32164"/>
                  <a:pt x="32679" y="32152"/>
                  <a:pt x="33055" y="32152"/>
                </a:cubicBezTo>
                <a:cubicBezTo>
                  <a:pt x="34161" y="32152"/>
                  <a:pt x="35270" y="32262"/>
                  <a:pt x="36377" y="32262"/>
                </a:cubicBezTo>
                <a:cubicBezTo>
                  <a:pt x="36556" y="32262"/>
                  <a:pt x="36734" y="32259"/>
                  <a:pt x="36912" y="32253"/>
                </a:cubicBezTo>
                <a:cubicBezTo>
                  <a:pt x="40331" y="32125"/>
                  <a:pt x="43624" y="30568"/>
                  <a:pt x="46116" y="28226"/>
                </a:cubicBezTo>
                <a:cubicBezTo>
                  <a:pt x="48612" y="25883"/>
                  <a:pt x="50338" y="22793"/>
                  <a:pt x="51340" y="19521"/>
                </a:cubicBezTo>
                <a:cubicBezTo>
                  <a:pt x="52219" y="16653"/>
                  <a:pt x="52517" y="13609"/>
                  <a:pt x="52252" y="10619"/>
                </a:cubicBezTo>
                <a:cubicBezTo>
                  <a:pt x="51920" y="6836"/>
                  <a:pt x="50688" y="3141"/>
                  <a:pt x="48597" y="1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0" name="Google Shape;710;p19"/>
          <p:cNvSpPr/>
          <p:nvPr/>
        </p:nvSpPr>
        <p:spPr>
          <a:xfrm>
            <a:off x="-133102" y="5482703"/>
            <a:ext cx="1217327" cy="1201968"/>
          </a:xfrm>
          <a:custGeom>
            <a:avLst/>
            <a:gdLst/>
            <a:ahLst/>
            <a:cxnLst/>
            <a:rect l="l" t="t" r="r" b="b"/>
            <a:pathLst>
              <a:path w="32972" h="32556" extrusionOk="0">
                <a:moveTo>
                  <a:pt x="0" y="0"/>
                </a:moveTo>
                <a:lnTo>
                  <a:pt x="0" y="32556"/>
                </a:lnTo>
                <a:lnTo>
                  <a:pt x="32972" y="32556"/>
                </a:lnTo>
                <a:cubicBezTo>
                  <a:pt x="32428" y="32078"/>
                  <a:pt x="31964" y="31519"/>
                  <a:pt x="31611" y="30861"/>
                </a:cubicBezTo>
                <a:cubicBezTo>
                  <a:pt x="31024" y="29761"/>
                  <a:pt x="30835" y="28540"/>
                  <a:pt x="30749" y="27284"/>
                </a:cubicBezTo>
                <a:cubicBezTo>
                  <a:pt x="30608" y="25223"/>
                  <a:pt x="30743" y="23074"/>
                  <a:pt x="29849" y="21236"/>
                </a:cubicBezTo>
                <a:cubicBezTo>
                  <a:pt x="29669" y="20866"/>
                  <a:pt x="29454" y="20521"/>
                  <a:pt x="29209" y="20203"/>
                </a:cubicBezTo>
                <a:cubicBezTo>
                  <a:pt x="27815" y="18372"/>
                  <a:pt x="25472" y="17334"/>
                  <a:pt x="23237" y="16585"/>
                </a:cubicBezTo>
                <a:cubicBezTo>
                  <a:pt x="18056" y="14851"/>
                  <a:pt x="12288" y="13718"/>
                  <a:pt x="8596" y="9693"/>
                </a:cubicBezTo>
                <a:cubicBezTo>
                  <a:pt x="6106" y="6978"/>
                  <a:pt x="4825" y="3173"/>
                  <a:pt x="1836" y="1018"/>
                </a:cubicBezTo>
                <a:cubicBezTo>
                  <a:pt x="1264" y="604"/>
                  <a:pt x="648" y="268"/>
                  <a:pt x="0" y="0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1" name="Google Shape;711;p19"/>
          <p:cNvSpPr/>
          <p:nvPr/>
        </p:nvSpPr>
        <p:spPr>
          <a:xfrm>
            <a:off x="8494897" y="0"/>
            <a:ext cx="2147259" cy="1074013"/>
          </a:xfrm>
          <a:custGeom>
            <a:avLst/>
            <a:gdLst/>
            <a:ahLst/>
            <a:cxnLst/>
            <a:rect l="l" t="t" r="r" b="b"/>
            <a:pathLst>
              <a:path w="18174" h="9090" extrusionOk="0">
                <a:moveTo>
                  <a:pt x="967" y="1"/>
                </a:moveTo>
                <a:cubicBezTo>
                  <a:pt x="311" y="2200"/>
                  <a:pt x="0" y="4484"/>
                  <a:pt x="270" y="6761"/>
                </a:cubicBezTo>
                <a:cubicBezTo>
                  <a:pt x="384" y="7716"/>
                  <a:pt x="766" y="8842"/>
                  <a:pt x="1712" y="9056"/>
                </a:cubicBezTo>
                <a:cubicBezTo>
                  <a:pt x="1813" y="9079"/>
                  <a:pt x="1916" y="9089"/>
                  <a:pt x="2018" y="9089"/>
                </a:cubicBezTo>
                <a:cubicBezTo>
                  <a:pt x="2322" y="9089"/>
                  <a:pt x="2627" y="8997"/>
                  <a:pt x="2902" y="8866"/>
                </a:cubicBezTo>
                <a:cubicBezTo>
                  <a:pt x="4080" y="8304"/>
                  <a:pt x="4775" y="7103"/>
                  <a:pt x="5500" y="6023"/>
                </a:cubicBezTo>
                <a:cubicBezTo>
                  <a:pt x="6224" y="4945"/>
                  <a:pt x="7191" y="3848"/>
                  <a:pt x="8497" y="3722"/>
                </a:cubicBezTo>
                <a:cubicBezTo>
                  <a:pt x="8583" y="3714"/>
                  <a:pt x="8669" y="3710"/>
                  <a:pt x="8755" y="3710"/>
                </a:cubicBezTo>
                <a:cubicBezTo>
                  <a:pt x="10073" y="3710"/>
                  <a:pt x="11313" y="4642"/>
                  <a:pt x="12637" y="4642"/>
                </a:cubicBezTo>
                <a:cubicBezTo>
                  <a:pt x="12691" y="4642"/>
                  <a:pt x="12744" y="4641"/>
                  <a:pt x="12798" y="4637"/>
                </a:cubicBezTo>
                <a:cubicBezTo>
                  <a:pt x="14039" y="4565"/>
                  <a:pt x="15037" y="3643"/>
                  <a:pt x="15846" y="2715"/>
                </a:cubicBezTo>
                <a:cubicBezTo>
                  <a:pt x="16619" y="1829"/>
                  <a:pt x="17357" y="857"/>
                  <a:pt x="18173" y="1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" name="Google Shape;712;p19"/>
          <p:cNvSpPr/>
          <p:nvPr/>
        </p:nvSpPr>
        <p:spPr>
          <a:xfrm>
            <a:off x="11207900" y="5016834"/>
            <a:ext cx="923200" cy="663167"/>
          </a:xfrm>
          <a:custGeom>
            <a:avLst/>
            <a:gdLst/>
            <a:ahLst/>
            <a:cxnLst/>
            <a:rect l="l" t="t" r="r" b="b"/>
            <a:pathLst>
              <a:path w="27696" h="19895" extrusionOk="0">
                <a:moveTo>
                  <a:pt x="20356" y="1"/>
                </a:moveTo>
                <a:cubicBezTo>
                  <a:pt x="19796" y="1"/>
                  <a:pt x="19228" y="100"/>
                  <a:pt x="18688" y="292"/>
                </a:cubicBezTo>
                <a:cubicBezTo>
                  <a:pt x="16446" y="1092"/>
                  <a:pt x="15130" y="3251"/>
                  <a:pt x="13782" y="5065"/>
                </a:cubicBezTo>
                <a:cubicBezTo>
                  <a:pt x="12914" y="6233"/>
                  <a:pt x="11952" y="7298"/>
                  <a:pt x="10604" y="7904"/>
                </a:cubicBezTo>
                <a:cubicBezTo>
                  <a:pt x="9227" y="8524"/>
                  <a:pt x="7691" y="8688"/>
                  <a:pt x="6255" y="9116"/>
                </a:cubicBezTo>
                <a:cubicBezTo>
                  <a:pt x="4401" y="9668"/>
                  <a:pt x="2402" y="10773"/>
                  <a:pt x="1718" y="12707"/>
                </a:cubicBezTo>
                <a:cubicBezTo>
                  <a:pt x="1" y="17553"/>
                  <a:pt x="6946" y="19853"/>
                  <a:pt x="10459" y="19894"/>
                </a:cubicBezTo>
                <a:cubicBezTo>
                  <a:pt x="10512" y="19895"/>
                  <a:pt x="10565" y="19895"/>
                  <a:pt x="10618" y="19895"/>
                </a:cubicBezTo>
                <a:cubicBezTo>
                  <a:pt x="15510" y="19895"/>
                  <a:pt x="19967" y="17287"/>
                  <a:pt x="22790" y="13357"/>
                </a:cubicBezTo>
                <a:cubicBezTo>
                  <a:pt x="25410" y="9710"/>
                  <a:pt x="27696" y="2573"/>
                  <a:pt x="22136" y="344"/>
                </a:cubicBezTo>
                <a:cubicBezTo>
                  <a:pt x="22094" y="327"/>
                  <a:pt x="22054" y="320"/>
                  <a:pt x="22016" y="319"/>
                </a:cubicBezTo>
                <a:cubicBezTo>
                  <a:pt x="21495" y="104"/>
                  <a:pt x="20930" y="1"/>
                  <a:pt x="203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3" name="Google Shape;713;p19"/>
          <p:cNvSpPr/>
          <p:nvPr/>
        </p:nvSpPr>
        <p:spPr>
          <a:xfrm rot="10800000" flipH="1">
            <a:off x="10850834" y="6194813"/>
            <a:ext cx="1270103" cy="663187"/>
          </a:xfrm>
          <a:custGeom>
            <a:avLst/>
            <a:gdLst/>
            <a:ahLst/>
            <a:cxnLst/>
            <a:rect l="l" t="t" r="r" b="b"/>
            <a:pathLst>
              <a:path w="27199" h="14202" extrusionOk="0">
                <a:moveTo>
                  <a:pt x="1" y="0"/>
                </a:moveTo>
                <a:cubicBezTo>
                  <a:pt x="218" y="5347"/>
                  <a:pt x="2037" y="13265"/>
                  <a:pt x="10780" y="14117"/>
                </a:cubicBezTo>
                <a:cubicBezTo>
                  <a:pt x="11362" y="14174"/>
                  <a:pt x="11924" y="14201"/>
                  <a:pt x="12468" y="14201"/>
                </a:cubicBezTo>
                <a:cubicBezTo>
                  <a:pt x="22178" y="14201"/>
                  <a:pt x="25962" y="5497"/>
                  <a:pt x="2719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4" name="Google Shape;714;p19"/>
          <p:cNvSpPr/>
          <p:nvPr/>
        </p:nvSpPr>
        <p:spPr>
          <a:xfrm>
            <a:off x="0" y="1"/>
            <a:ext cx="1099005" cy="863748"/>
          </a:xfrm>
          <a:custGeom>
            <a:avLst/>
            <a:gdLst/>
            <a:ahLst/>
            <a:cxnLst/>
            <a:rect l="l" t="t" r="r" b="b"/>
            <a:pathLst>
              <a:path w="52517" h="41275" extrusionOk="0">
                <a:moveTo>
                  <a:pt x="1" y="1"/>
                </a:moveTo>
                <a:lnTo>
                  <a:pt x="1" y="37498"/>
                </a:lnTo>
                <a:cubicBezTo>
                  <a:pt x="547" y="37894"/>
                  <a:pt x="1103" y="38262"/>
                  <a:pt x="1660" y="38595"/>
                </a:cubicBezTo>
                <a:cubicBezTo>
                  <a:pt x="4490" y="40284"/>
                  <a:pt x="7803" y="41274"/>
                  <a:pt x="11079" y="41274"/>
                </a:cubicBezTo>
                <a:cubicBezTo>
                  <a:pt x="12866" y="41274"/>
                  <a:pt x="14642" y="40980"/>
                  <a:pt x="16324" y="40344"/>
                </a:cubicBezTo>
                <a:cubicBezTo>
                  <a:pt x="21863" y="38251"/>
                  <a:pt x="26028" y="32738"/>
                  <a:pt x="31927" y="32199"/>
                </a:cubicBezTo>
                <a:cubicBezTo>
                  <a:pt x="32303" y="32164"/>
                  <a:pt x="32679" y="32152"/>
                  <a:pt x="33055" y="32152"/>
                </a:cubicBezTo>
                <a:cubicBezTo>
                  <a:pt x="34161" y="32152"/>
                  <a:pt x="35270" y="32262"/>
                  <a:pt x="36377" y="32262"/>
                </a:cubicBezTo>
                <a:cubicBezTo>
                  <a:pt x="36556" y="32262"/>
                  <a:pt x="36734" y="32259"/>
                  <a:pt x="36912" y="32253"/>
                </a:cubicBezTo>
                <a:cubicBezTo>
                  <a:pt x="40331" y="32125"/>
                  <a:pt x="43624" y="30568"/>
                  <a:pt x="46116" y="28226"/>
                </a:cubicBezTo>
                <a:cubicBezTo>
                  <a:pt x="48612" y="25883"/>
                  <a:pt x="50338" y="22793"/>
                  <a:pt x="51340" y="19521"/>
                </a:cubicBezTo>
                <a:cubicBezTo>
                  <a:pt x="52219" y="16653"/>
                  <a:pt x="52517" y="13609"/>
                  <a:pt x="52252" y="10619"/>
                </a:cubicBezTo>
                <a:cubicBezTo>
                  <a:pt x="51920" y="6836"/>
                  <a:pt x="50688" y="3141"/>
                  <a:pt x="4859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" name="Google Shape;715;p19"/>
          <p:cNvSpPr/>
          <p:nvPr/>
        </p:nvSpPr>
        <p:spPr>
          <a:xfrm>
            <a:off x="-19569" y="5656053"/>
            <a:ext cx="1217327" cy="1201968"/>
          </a:xfrm>
          <a:custGeom>
            <a:avLst/>
            <a:gdLst/>
            <a:ahLst/>
            <a:cxnLst/>
            <a:rect l="l" t="t" r="r" b="b"/>
            <a:pathLst>
              <a:path w="32972" h="32556" extrusionOk="0">
                <a:moveTo>
                  <a:pt x="0" y="0"/>
                </a:moveTo>
                <a:lnTo>
                  <a:pt x="0" y="32556"/>
                </a:lnTo>
                <a:lnTo>
                  <a:pt x="32972" y="32556"/>
                </a:lnTo>
                <a:cubicBezTo>
                  <a:pt x="32428" y="32078"/>
                  <a:pt x="31964" y="31519"/>
                  <a:pt x="31611" y="30861"/>
                </a:cubicBezTo>
                <a:cubicBezTo>
                  <a:pt x="31024" y="29761"/>
                  <a:pt x="30835" y="28540"/>
                  <a:pt x="30749" y="27284"/>
                </a:cubicBezTo>
                <a:cubicBezTo>
                  <a:pt x="30608" y="25223"/>
                  <a:pt x="30743" y="23074"/>
                  <a:pt x="29849" y="21236"/>
                </a:cubicBezTo>
                <a:cubicBezTo>
                  <a:pt x="29669" y="20866"/>
                  <a:pt x="29454" y="20521"/>
                  <a:pt x="29209" y="20203"/>
                </a:cubicBezTo>
                <a:cubicBezTo>
                  <a:pt x="27815" y="18372"/>
                  <a:pt x="25472" y="17334"/>
                  <a:pt x="23237" y="16585"/>
                </a:cubicBezTo>
                <a:cubicBezTo>
                  <a:pt x="18056" y="14851"/>
                  <a:pt x="12288" y="13718"/>
                  <a:pt x="8596" y="9693"/>
                </a:cubicBezTo>
                <a:cubicBezTo>
                  <a:pt x="6106" y="6978"/>
                  <a:pt x="4825" y="3173"/>
                  <a:pt x="1836" y="1018"/>
                </a:cubicBezTo>
                <a:cubicBezTo>
                  <a:pt x="1264" y="604"/>
                  <a:pt x="648" y="26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6" name="Google Shape;716;p19"/>
          <p:cNvSpPr/>
          <p:nvPr/>
        </p:nvSpPr>
        <p:spPr>
          <a:xfrm>
            <a:off x="8363999" y="0"/>
            <a:ext cx="2147259" cy="1074013"/>
          </a:xfrm>
          <a:custGeom>
            <a:avLst/>
            <a:gdLst/>
            <a:ahLst/>
            <a:cxnLst/>
            <a:rect l="l" t="t" r="r" b="b"/>
            <a:pathLst>
              <a:path w="18174" h="9090" extrusionOk="0">
                <a:moveTo>
                  <a:pt x="967" y="1"/>
                </a:moveTo>
                <a:cubicBezTo>
                  <a:pt x="311" y="2200"/>
                  <a:pt x="0" y="4484"/>
                  <a:pt x="270" y="6761"/>
                </a:cubicBezTo>
                <a:cubicBezTo>
                  <a:pt x="384" y="7716"/>
                  <a:pt x="766" y="8842"/>
                  <a:pt x="1712" y="9056"/>
                </a:cubicBezTo>
                <a:cubicBezTo>
                  <a:pt x="1813" y="9079"/>
                  <a:pt x="1916" y="9089"/>
                  <a:pt x="2018" y="9089"/>
                </a:cubicBezTo>
                <a:cubicBezTo>
                  <a:pt x="2322" y="9089"/>
                  <a:pt x="2627" y="8997"/>
                  <a:pt x="2902" y="8866"/>
                </a:cubicBezTo>
                <a:cubicBezTo>
                  <a:pt x="4080" y="8304"/>
                  <a:pt x="4775" y="7103"/>
                  <a:pt x="5500" y="6023"/>
                </a:cubicBezTo>
                <a:cubicBezTo>
                  <a:pt x="6224" y="4945"/>
                  <a:pt x="7191" y="3848"/>
                  <a:pt x="8497" y="3722"/>
                </a:cubicBezTo>
                <a:cubicBezTo>
                  <a:pt x="8583" y="3714"/>
                  <a:pt x="8669" y="3710"/>
                  <a:pt x="8755" y="3710"/>
                </a:cubicBezTo>
                <a:cubicBezTo>
                  <a:pt x="10073" y="3710"/>
                  <a:pt x="11313" y="4642"/>
                  <a:pt x="12637" y="4642"/>
                </a:cubicBezTo>
                <a:cubicBezTo>
                  <a:pt x="12691" y="4642"/>
                  <a:pt x="12744" y="4641"/>
                  <a:pt x="12798" y="4637"/>
                </a:cubicBezTo>
                <a:cubicBezTo>
                  <a:pt x="14039" y="4565"/>
                  <a:pt x="15037" y="3643"/>
                  <a:pt x="15846" y="2715"/>
                </a:cubicBezTo>
                <a:cubicBezTo>
                  <a:pt x="16619" y="1829"/>
                  <a:pt x="17357" y="857"/>
                  <a:pt x="18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7" name="Google Shape;717;p19"/>
          <p:cNvSpPr/>
          <p:nvPr/>
        </p:nvSpPr>
        <p:spPr>
          <a:xfrm>
            <a:off x="433482" y="2202832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8" name="Google Shape;718;p19"/>
          <p:cNvSpPr/>
          <p:nvPr/>
        </p:nvSpPr>
        <p:spPr>
          <a:xfrm>
            <a:off x="267501" y="1947603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9" name="Google Shape;719;p19"/>
          <p:cNvSpPr/>
          <p:nvPr/>
        </p:nvSpPr>
        <p:spPr>
          <a:xfrm>
            <a:off x="367083" y="5170416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19"/>
          <p:cNvSpPr/>
          <p:nvPr/>
        </p:nvSpPr>
        <p:spPr>
          <a:xfrm>
            <a:off x="165849" y="2399116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1" name="Google Shape;721;p19"/>
          <p:cNvSpPr/>
          <p:nvPr/>
        </p:nvSpPr>
        <p:spPr>
          <a:xfrm>
            <a:off x="9749049" y="217133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2" name="Google Shape;722;p19"/>
          <p:cNvSpPr/>
          <p:nvPr/>
        </p:nvSpPr>
        <p:spPr>
          <a:xfrm>
            <a:off x="11515516" y="1712400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3" name="Google Shape;723;p19"/>
          <p:cNvSpPr/>
          <p:nvPr/>
        </p:nvSpPr>
        <p:spPr>
          <a:xfrm>
            <a:off x="267515" y="4754098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4" name="Google Shape;724;p19"/>
          <p:cNvSpPr/>
          <p:nvPr/>
        </p:nvSpPr>
        <p:spPr>
          <a:xfrm>
            <a:off x="11849115" y="1579865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5" name="Google Shape;725;p19"/>
          <p:cNvSpPr/>
          <p:nvPr/>
        </p:nvSpPr>
        <p:spPr>
          <a:xfrm>
            <a:off x="9706515" y="607332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6" name="Google Shape;726;p19"/>
          <p:cNvSpPr/>
          <p:nvPr/>
        </p:nvSpPr>
        <p:spPr>
          <a:xfrm>
            <a:off x="165835" y="5021837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7" name="Google Shape;727;p19"/>
          <p:cNvSpPr/>
          <p:nvPr/>
        </p:nvSpPr>
        <p:spPr>
          <a:xfrm>
            <a:off x="11813201" y="1947603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8" name="Google Shape;728;p19"/>
          <p:cNvSpPr/>
          <p:nvPr/>
        </p:nvSpPr>
        <p:spPr>
          <a:xfrm>
            <a:off x="10004935" y="280303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9" name="Google Shape;729;p19"/>
          <p:cNvSpPr/>
          <p:nvPr/>
        </p:nvSpPr>
        <p:spPr>
          <a:xfrm>
            <a:off x="11207907" y="280290"/>
            <a:ext cx="132231" cy="186825"/>
          </a:xfrm>
          <a:custGeom>
            <a:avLst/>
            <a:gdLst/>
            <a:ahLst/>
            <a:cxnLst/>
            <a:rect l="l" t="t" r="r" b="b"/>
            <a:pathLst>
              <a:path w="3013" h="4257" extrusionOk="0">
                <a:moveTo>
                  <a:pt x="513" y="0"/>
                </a:moveTo>
                <a:cubicBezTo>
                  <a:pt x="438" y="0"/>
                  <a:pt x="363" y="3"/>
                  <a:pt x="289" y="5"/>
                </a:cubicBezTo>
                <a:cubicBezTo>
                  <a:pt x="215" y="7"/>
                  <a:pt x="146" y="39"/>
                  <a:pt x="84" y="79"/>
                </a:cubicBezTo>
                <a:cubicBezTo>
                  <a:pt x="8" y="130"/>
                  <a:pt x="0" y="228"/>
                  <a:pt x="66" y="296"/>
                </a:cubicBezTo>
                <a:cubicBezTo>
                  <a:pt x="128" y="360"/>
                  <a:pt x="201" y="390"/>
                  <a:pt x="292" y="391"/>
                </a:cubicBezTo>
                <a:cubicBezTo>
                  <a:pt x="439" y="393"/>
                  <a:pt x="587" y="397"/>
                  <a:pt x="731" y="417"/>
                </a:cubicBezTo>
                <a:cubicBezTo>
                  <a:pt x="957" y="449"/>
                  <a:pt x="1002" y="517"/>
                  <a:pt x="960" y="736"/>
                </a:cubicBezTo>
                <a:cubicBezTo>
                  <a:pt x="926" y="922"/>
                  <a:pt x="863" y="1099"/>
                  <a:pt x="782" y="1273"/>
                </a:cubicBezTo>
                <a:cubicBezTo>
                  <a:pt x="664" y="1524"/>
                  <a:pt x="696" y="1765"/>
                  <a:pt x="875" y="1980"/>
                </a:cubicBezTo>
                <a:cubicBezTo>
                  <a:pt x="994" y="2121"/>
                  <a:pt x="1156" y="2196"/>
                  <a:pt x="1335" y="2239"/>
                </a:cubicBezTo>
                <a:cubicBezTo>
                  <a:pt x="1437" y="2263"/>
                  <a:pt x="1542" y="2278"/>
                  <a:pt x="1643" y="2305"/>
                </a:cubicBezTo>
                <a:cubicBezTo>
                  <a:pt x="1852" y="2360"/>
                  <a:pt x="1901" y="2434"/>
                  <a:pt x="1869" y="2646"/>
                </a:cubicBezTo>
                <a:cubicBezTo>
                  <a:pt x="1842" y="2823"/>
                  <a:pt x="1778" y="2989"/>
                  <a:pt x="1708" y="3156"/>
                </a:cubicBezTo>
                <a:cubicBezTo>
                  <a:pt x="1532" y="3567"/>
                  <a:pt x="1673" y="3981"/>
                  <a:pt x="2063" y="4178"/>
                </a:cubicBezTo>
                <a:cubicBezTo>
                  <a:pt x="2172" y="4234"/>
                  <a:pt x="2282" y="4257"/>
                  <a:pt x="2391" y="4257"/>
                </a:cubicBezTo>
                <a:cubicBezTo>
                  <a:pt x="2547" y="4257"/>
                  <a:pt x="2702" y="4211"/>
                  <a:pt x="2853" y="4145"/>
                </a:cubicBezTo>
                <a:cubicBezTo>
                  <a:pt x="2968" y="4095"/>
                  <a:pt x="3012" y="4004"/>
                  <a:pt x="2974" y="3922"/>
                </a:cubicBezTo>
                <a:cubicBezTo>
                  <a:pt x="2950" y="3872"/>
                  <a:pt x="2931" y="3841"/>
                  <a:pt x="2859" y="3841"/>
                </a:cubicBezTo>
                <a:cubicBezTo>
                  <a:pt x="2833" y="3841"/>
                  <a:pt x="2801" y="3845"/>
                  <a:pt x="2758" y="3854"/>
                </a:cubicBezTo>
                <a:cubicBezTo>
                  <a:pt x="2658" y="3875"/>
                  <a:pt x="2558" y="3895"/>
                  <a:pt x="2455" y="3895"/>
                </a:cubicBezTo>
                <a:cubicBezTo>
                  <a:pt x="2432" y="3895"/>
                  <a:pt x="2408" y="3894"/>
                  <a:pt x="2384" y="3891"/>
                </a:cubicBezTo>
                <a:cubicBezTo>
                  <a:pt x="2119" y="3865"/>
                  <a:pt x="1973" y="3662"/>
                  <a:pt x="2037" y="3406"/>
                </a:cubicBezTo>
                <a:cubicBezTo>
                  <a:pt x="2059" y="3316"/>
                  <a:pt x="2101" y="3228"/>
                  <a:pt x="2135" y="3141"/>
                </a:cubicBezTo>
                <a:cubicBezTo>
                  <a:pt x="2214" y="2934"/>
                  <a:pt x="2284" y="2725"/>
                  <a:pt x="2267" y="2497"/>
                </a:cubicBezTo>
                <a:cubicBezTo>
                  <a:pt x="2245" y="2214"/>
                  <a:pt x="2098" y="2024"/>
                  <a:pt x="1831" y="1944"/>
                </a:cubicBezTo>
                <a:cubicBezTo>
                  <a:pt x="1752" y="1920"/>
                  <a:pt x="1668" y="1906"/>
                  <a:pt x="1550" y="1877"/>
                </a:cubicBezTo>
                <a:cubicBezTo>
                  <a:pt x="1533" y="1875"/>
                  <a:pt x="1481" y="1866"/>
                  <a:pt x="1433" y="1855"/>
                </a:cubicBezTo>
                <a:cubicBezTo>
                  <a:pt x="1111" y="1778"/>
                  <a:pt x="1048" y="1657"/>
                  <a:pt x="1176" y="1360"/>
                </a:cubicBezTo>
                <a:cubicBezTo>
                  <a:pt x="1188" y="1331"/>
                  <a:pt x="1208" y="1305"/>
                  <a:pt x="1219" y="1275"/>
                </a:cubicBezTo>
                <a:cubicBezTo>
                  <a:pt x="1287" y="1098"/>
                  <a:pt x="1346" y="919"/>
                  <a:pt x="1370" y="730"/>
                </a:cubicBezTo>
                <a:cubicBezTo>
                  <a:pt x="1415" y="377"/>
                  <a:pt x="1261" y="138"/>
                  <a:pt x="916" y="45"/>
                </a:cubicBezTo>
                <a:cubicBezTo>
                  <a:pt x="783" y="9"/>
                  <a:pt x="648" y="0"/>
                  <a:pt x="5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30" name="Google Shape;730;p19"/>
          <p:cNvGrpSpPr/>
          <p:nvPr/>
        </p:nvGrpSpPr>
        <p:grpSpPr>
          <a:xfrm>
            <a:off x="72345" y="3628973"/>
            <a:ext cx="766955" cy="863763"/>
            <a:chOff x="1498727" y="197147"/>
            <a:chExt cx="769520" cy="866652"/>
          </a:xfrm>
        </p:grpSpPr>
        <p:sp>
          <p:nvSpPr>
            <p:cNvPr id="731" name="Google Shape;731;p19"/>
            <p:cNvSpPr/>
            <p:nvPr/>
          </p:nvSpPr>
          <p:spPr>
            <a:xfrm>
              <a:off x="1503499" y="201459"/>
              <a:ext cx="760337" cy="858094"/>
            </a:xfrm>
            <a:custGeom>
              <a:avLst/>
              <a:gdLst/>
              <a:ahLst/>
              <a:cxnLst/>
              <a:rect l="l" t="t" r="r" b="b"/>
              <a:pathLst>
                <a:path w="23100" h="26070" extrusionOk="0">
                  <a:moveTo>
                    <a:pt x="14151" y="1"/>
                  </a:moveTo>
                  <a:cubicBezTo>
                    <a:pt x="14058" y="1"/>
                    <a:pt x="13964" y="20"/>
                    <a:pt x="13873" y="59"/>
                  </a:cubicBezTo>
                  <a:lnTo>
                    <a:pt x="497" y="5905"/>
                  </a:lnTo>
                  <a:cubicBezTo>
                    <a:pt x="480" y="5914"/>
                    <a:pt x="463" y="5920"/>
                    <a:pt x="447" y="5931"/>
                  </a:cubicBezTo>
                  <a:cubicBezTo>
                    <a:pt x="430" y="5941"/>
                    <a:pt x="414" y="5950"/>
                    <a:pt x="400" y="5961"/>
                  </a:cubicBezTo>
                  <a:cubicBezTo>
                    <a:pt x="116" y="6142"/>
                    <a:pt x="1" y="6507"/>
                    <a:pt x="139" y="6825"/>
                  </a:cubicBezTo>
                  <a:lnTo>
                    <a:pt x="8369" y="25651"/>
                  </a:lnTo>
                  <a:cubicBezTo>
                    <a:pt x="8483" y="25913"/>
                    <a:pt x="8739" y="26069"/>
                    <a:pt x="9008" y="26069"/>
                  </a:cubicBezTo>
                  <a:cubicBezTo>
                    <a:pt x="9101" y="26069"/>
                    <a:pt x="9196" y="26050"/>
                    <a:pt x="9287" y="26011"/>
                  </a:cubicBezTo>
                  <a:lnTo>
                    <a:pt x="22678" y="20156"/>
                  </a:lnTo>
                  <a:cubicBezTo>
                    <a:pt x="22694" y="20149"/>
                    <a:pt x="22710" y="20141"/>
                    <a:pt x="22724" y="20132"/>
                  </a:cubicBezTo>
                  <a:cubicBezTo>
                    <a:pt x="22845" y="20064"/>
                    <a:pt x="22941" y="19964"/>
                    <a:pt x="23002" y="19847"/>
                  </a:cubicBezTo>
                  <a:cubicBezTo>
                    <a:pt x="23010" y="19829"/>
                    <a:pt x="23020" y="19809"/>
                    <a:pt x="23028" y="19788"/>
                  </a:cubicBezTo>
                  <a:cubicBezTo>
                    <a:pt x="23096" y="19620"/>
                    <a:pt x="23100" y="19426"/>
                    <a:pt x="23021" y="19246"/>
                  </a:cubicBezTo>
                  <a:lnTo>
                    <a:pt x="14791" y="420"/>
                  </a:lnTo>
                  <a:cubicBezTo>
                    <a:pt x="14677" y="158"/>
                    <a:pt x="14420" y="1"/>
                    <a:pt x="141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2136091" y="624416"/>
              <a:ext cx="43843" cy="44962"/>
            </a:xfrm>
            <a:custGeom>
              <a:avLst/>
              <a:gdLst/>
              <a:ahLst/>
              <a:cxnLst/>
              <a:rect l="l" t="t" r="r" b="b"/>
              <a:pathLst>
                <a:path w="1332" h="1366" extrusionOk="0">
                  <a:moveTo>
                    <a:pt x="773" y="0"/>
                  </a:moveTo>
                  <a:cubicBezTo>
                    <a:pt x="558" y="0"/>
                    <a:pt x="347" y="101"/>
                    <a:pt x="215" y="290"/>
                  </a:cubicBezTo>
                  <a:cubicBezTo>
                    <a:pt x="0" y="601"/>
                    <a:pt x="76" y="1027"/>
                    <a:pt x="386" y="1242"/>
                  </a:cubicBezTo>
                  <a:cubicBezTo>
                    <a:pt x="505" y="1326"/>
                    <a:pt x="641" y="1365"/>
                    <a:pt x="775" y="1365"/>
                  </a:cubicBezTo>
                  <a:cubicBezTo>
                    <a:pt x="988" y="1365"/>
                    <a:pt x="1198" y="1265"/>
                    <a:pt x="1331" y="1080"/>
                  </a:cubicBezTo>
                  <a:lnTo>
                    <a:pt x="862" y="6"/>
                  </a:lnTo>
                  <a:cubicBezTo>
                    <a:pt x="832" y="2"/>
                    <a:pt x="803" y="0"/>
                    <a:pt x="7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2201987" y="789220"/>
              <a:ext cx="47068" cy="44995"/>
            </a:xfrm>
            <a:custGeom>
              <a:avLst/>
              <a:gdLst/>
              <a:ahLst/>
              <a:cxnLst/>
              <a:rect l="l" t="t" r="r" b="b"/>
              <a:pathLst>
                <a:path w="1430" h="1367" extrusionOk="0">
                  <a:moveTo>
                    <a:pt x="775" y="1"/>
                  </a:moveTo>
                  <a:cubicBezTo>
                    <a:pt x="560" y="1"/>
                    <a:pt x="349" y="102"/>
                    <a:pt x="217" y="292"/>
                  </a:cubicBezTo>
                  <a:cubicBezTo>
                    <a:pt x="1" y="602"/>
                    <a:pt x="76" y="1028"/>
                    <a:pt x="387" y="1244"/>
                  </a:cubicBezTo>
                  <a:cubicBezTo>
                    <a:pt x="506" y="1327"/>
                    <a:pt x="642" y="1367"/>
                    <a:pt x="777" y="1367"/>
                  </a:cubicBezTo>
                  <a:cubicBezTo>
                    <a:pt x="993" y="1367"/>
                    <a:pt x="1206" y="1265"/>
                    <a:pt x="1339" y="1074"/>
                  </a:cubicBezTo>
                  <a:cubicBezTo>
                    <a:pt x="1382" y="1012"/>
                    <a:pt x="1409" y="946"/>
                    <a:pt x="1430" y="878"/>
                  </a:cubicBezTo>
                  <a:lnTo>
                    <a:pt x="1076" y="71"/>
                  </a:lnTo>
                  <a:cubicBezTo>
                    <a:pt x="980" y="24"/>
                    <a:pt x="877" y="1"/>
                    <a:pt x="7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2136091" y="756174"/>
              <a:ext cx="51117" cy="45061"/>
            </a:xfrm>
            <a:custGeom>
              <a:avLst/>
              <a:gdLst/>
              <a:ahLst/>
              <a:cxnLst/>
              <a:rect l="l" t="t" r="r" b="b"/>
              <a:pathLst>
                <a:path w="1553" h="1369" extrusionOk="0">
                  <a:moveTo>
                    <a:pt x="777" y="0"/>
                  </a:moveTo>
                  <a:cubicBezTo>
                    <a:pt x="561" y="0"/>
                    <a:pt x="348" y="102"/>
                    <a:pt x="215" y="293"/>
                  </a:cubicBezTo>
                  <a:cubicBezTo>
                    <a:pt x="0" y="604"/>
                    <a:pt x="76" y="1030"/>
                    <a:pt x="386" y="1245"/>
                  </a:cubicBezTo>
                  <a:cubicBezTo>
                    <a:pt x="505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5"/>
                    <a:pt x="1477" y="339"/>
                    <a:pt x="1167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2201987" y="730731"/>
              <a:ext cx="25279" cy="37523"/>
            </a:xfrm>
            <a:custGeom>
              <a:avLst/>
              <a:gdLst/>
              <a:ahLst/>
              <a:cxnLst/>
              <a:rect l="l" t="t" r="r" b="b"/>
              <a:pathLst>
                <a:path w="768" h="1140" extrusionOk="0">
                  <a:moveTo>
                    <a:pt x="271" y="1"/>
                  </a:moveTo>
                  <a:cubicBezTo>
                    <a:pt x="252" y="22"/>
                    <a:pt x="233" y="40"/>
                    <a:pt x="217" y="65"/>
                  </a:cubicBezTo>
                  <a:cubicBezTo>
                    <a:pt x="1" y="376"/>
                    <a:pt x="76" y="802"/>
                    <a:pt x="388" y="1017"/>
                  </a:cubicBezTo>
                  <a:cubicBezTo>
                    <a:pt x="504" y="1098"/>
                    <a:pt x="637" y="1138"/>
                    <a:pt x="768" y="1139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2136026" y="69024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3"/>
                    <a:pt x="77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6" y="766"/>
                    <a:pt x="1479" y="338"/>
                    <a:pt x="1168" y="123"/>
                  </a:cubicBezTo>
                  <a:cubicBezTo>
                    <a:pt x="1050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2139350" y="888097"/>
              <a:ext cx="35877" cy="20341"/>
            </a:xfrm>
            <a:custGeom>
              <a:avLst/>
              <a:gdLst/>
              <a:ahLst/>
              <a:cxnLst/>
              <a:rect l="l" t="t" r="r" b="b"/>
              <a:pathLst>
                <a:path w="1090" h="618" extrusionOk="0">
                  <a:moveTo>
                    <a:pt x="679" y="0"/>
                  </a:moveTo>
                  <a:cubicBezTo>
                    <a:pt x="462" y="0"/>
                    <a:pt x="249" y="103"/>
                    <a:pt x="116" y="294"/>
                  </a:cubicBezTo>
                  <a:cubicBezTo>
                    <a:pt x="47" y="394"/>
                    <a:pt x="11" y="505"/>
                    <a:pt x="0" y="617"/>
                  </a:cubicBezTo>
                  <a:lnTo>
                    <a:pt x="1090" y="141"/>
                  </a:lnTo>
                  <a:cubicBezTo>
                    <a:pt x="1082" y="135"/>
                    <a:pt x="1077" y="129"/>
                    <a:pt x="1068" y="122"/>
                  </a:cubicBezTo>
                  <a:cubicBezTo>
                    <a:pt x="949" y="40"/>
                    <a:pt x="814" y="0"/>
                    <a:pt x="6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2204785" y="855083"/>
              <a:ext cx="39432" cy="24489"/>
            </a:xfrm>
            <a:custGeom>
              <a:avLst/>
              <a:gdLst/>
              <a:ahLst/>
              <a:cxnLst/>
              <a:rect l="l" t="t" r="r" b="b"/>
              <a:pathLst>
                <a:path w="1198" h="744" extrusionOk="0">
                  <a:moveTo>
                    <a:pt x="693" y="1"/>
                  </a:moveTo>
                  <a:cubicBezTo>
                    <a:pt x="477" y="1"/>
                    <a:pt x="264" y="103"/>
                    <a:pt x="132" y="293"/>
                  </a:cubicBezTo>
                  <a:cubicBezTo>
                    <a:pt x="36" y="431"/>
                    <a:pt x="1" y="589"/>
                    <a:pt x="15" y="744"/>
                  </a:cubicBezTo>
                  <a:lnTo>
                    <a:pt x="1198" y="226"/>
                  </a:lnTo>
                  <a:cubicBezTo>
                    <a:pt x="1165" y="189"/>
                    <a:pt x="1127" y="154"/>
                    <a:pt x="1084" y="123"/>
                  </a:cubicBezTo>
                  <a:cubicBezTo>
                    <a:pt x="964" y="41"/>
                    <a:pt x="828" y="1"/>
                    <a:pt x="6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136026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3"/>
                    <a:pt x="77" y="1031"/>
                    <a:pt x="386" y="1246"/>
                  </a:cubicBezTo>
                  <a:cubicBezTo>
                    <a:pt x="505" y="1329"/>
                    <a:pt x="642" y="1368"/>
                    <a:pt x="776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6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2070097" y="52540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3"/>
                    <a:pt x="76" y="1030"/>
                    <a:pt x="386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4" y="1368"/>
                    <a:pt x="1206" y="1266"/>
                    <a:pt x="1338" y="1075"/>
                  </a:cubicBezTo>
                  <a:cubicBezTo>
                    <a:pt x="1554" y="765"/>
                    <a:pt x="1479" y="338"/>
                    <a:pt x="1168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2070097" y="459742"/>
              <a:ext cx="39663" cy="44699"/>
            </a:xfrm>
            <a:custGeom>
              <a:avLst/>
              <a:gdLst/>
              <a:ahLst/>
              <a:cxnLst/>
              <a:rect l="l" t="t" r="r" b="b"/>
              <a:pathLst>
                <a:path w="1205" h="1358" extrusionOk="0">
                  <a:moveTo>
                    <a:pt x="678" y="0"/>
                  </a:moveTo>
                  <a:cubicBezTo>
                    <a:pt x="498" y="27"/>
                    <a:pt x="328" y="122"/>
                    <a:pt x="216" y="284"/>
                  </a:cubicBezTo>
                  <a:cubicBezTo>
                    <a:pt x="1" y="594"/>
                    <a:pt x="76" y="1020"/>
                    <a:pt x="386" y="1236"/>
                  </a:cubicBezTo>
                  <a:cubicBezTo>
                    <a:pt x="504" y="1318"/>
                    <a:pt x="639" y="1357"/>
                    <a:pt x="773" y="1357"/>
                  </a:cubicBezTo>
                  <a:cubicBezTo>
                    <a:pt x="928" y="1357"/>
                    <a:pt x="1081" y="1305"/>
                    <a:pt x="1204" y="1206"/>
                  </a:cubicBezTo>
                  <a:lnTo>
                    <a:pt x="6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2004135" y="42646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0" y="604"/>
                    <a:pt x="76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5" y="764"/>
                    <a:pt x="1478" y="339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2073125" y="415735"/>
              <a:ext cx="7373" cy="16787"/>
            </a:xfrm>
            <a:custGeom>
              <a:avLst/>
              <a:gdLst/>
              <a:ahLst/>
              <a:cxnLst/>
              <a:rect l="l" t="t" r="r" b="b"/>
              <a:pathLst>
                <a:path w="224" h="510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90"/>
                    <a:pt x="79" y="374"/>
                    <a:pt x="224" y="5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2070097" y="657297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7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4"/>
                    <a:pt x="1479" y="338"/>
                    <a:pt x="1168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2004168" y="62428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3"/>
                    <a:pt x="77" y="1029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2136717" y="571390"/>
              <a:ext cx="17972" cy="30776"/>
            </a:xfrm>
            <a:custGeom>
              <a:avLst/>
              <a:gdLst/>
              <a:ahLst/>
              <a:cxnLst/>
              <a:rect l="l" t="t" r="r" b="b"/>
              <a:pathLst>
                <a:path w="546" h="935" extrusionOk="0">
                  <a:moveTo>
                    <a:pt x="137" y="1"/>
                  </a:moveTo>
                  <a:lnTo>
                    <a:pt x="137" y="1"/>
                  </a:lnTo>
                  <a:cubicBezTo>
                    <a:pt x="1" y="298"/>
                    <a:pt x="90" y="656"/>
                    <a:pt x="367" y="849"/>
                  </a:cubicBezTo>
                  <a:cubicBezTo>
                    <a:pt x="422" y="888"/>
                    <a:pt x="484" y="915"/>
                    <a:pt x="545" y="93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2070097" y="591303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4"/>
                    <a:pt x="76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8" y="1076"/>
                  </a:cubicBezTo>
                  <a:cubicBezTo>
                    <a:pt x="1555" y="766"/>
                    <a:pt x="1479" y="339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2004135" y="55835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7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4"/>
                    <a:pt x="1478" y="338"/>
                    <a:pt x="1169" y="124"/>
                  </a:cubicBezTo>
                  <a:cubicBezTo>
                    <a:pt x="1049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2070097" y="789187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3"/>
                    <a:pt x="76" y="1029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3"/>
                    <a:pt x="1479" y="338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2070097" y="723226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2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8" y="1075"/>
                  </a:cubicBezTo>
                  <a:cubicBezTo>
                    <a:pt x="1555" y="765"/>
                    <a:pt x="1479" y="338"/>
                    <a:pt x="1168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2004135" y="69024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6"/>
                    <a:pt x="1478" y="338"/>
                    <a:pt x="1169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2074310" y="921110"/>
              <a:ext cx="30973" cy="15733"/>
            </a:xfrm>
            <a:custGeom>
              <a:avLst/>
              <a:gdLst/>
              <a:ahLst/>
              <a:cxnLst/>
              <a:rect l="l" t="t" r="r" b="b"/>
              <a:pathLst>
                <a:path w="941" h="478" extrusionOk="0">
                  <a:moveTo>
                    <a:pt x="649" y="0"/>
                  </a:moveTo>
                  <a:cubicBezTo>
                    <a:pt x="433" y="0"/>
                    <a:pt x="221" y="102"/>
                    <a:pt x="88" y="292"/>
                  </a:cubicBezTo>
                  <a:cubicBezTo>
                    <a:pt x="48" y="350"/>
                    <a:pt x="21" y="413"/>
                    <a:pt x="1" y="477"/>
                  </a:cubicBezTo>
                  <a:lnTo>
                    <a:pt x="940" y="65"/>
                  </a:lnTo>
                  <a:cubicBezTo>
                    <a:pt x="847" y="22"/>
                    <a:pt x="748" y="0"/>
                    <a:pt x="6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2004135" y="88806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7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5"/>
                    <a:pt x="1478" y="339"/>
                    <a:pt x="1169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2070097" y="855083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1" y="604"/>
                    <a:pt x="76" y="1031"/>
                    <a:pt x="386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4" y="1369"/>
                    <a:pt x="1206" y="1267"/>
                    <a:pt x="1338" y="1075"/>
                  </a:cubicBezTo>
                  <a:cubicBezTo>
                    <a:pt x="1555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9"/>
            <p:cNvSpPr/>
            <p:nvPr/>
          </p:nvSpPr>
          <p:spPr>
            <a:xfrm>
              <a:off x="2004135" y="82213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3"/>
                  </a:cubicBezTo>
                  <a:cubicBezTo>
                    <a:pt x="0" y="603"/>
                    <a:pt x="76" y="1031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5" y="766"/>
                    <a:pt x="1478" y="339"/>
                    <a:pt x="1169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9"/>
            <p:cNvSpPr/>
            <p:nvPr/>
          </p:nvSpPr>
          <p:spPr>
            <a:xfrm>
              <a:off x="2010751" y="954091"/>
              <a:ext cx="23172" cy="10533"/>
            </a:xfrm>
            <a:custGeom>
              <a:avLst/>
              <a:gdLst/>
              <a:ahLst/>
              <a:cxnLst/>
              <a:rect l="l" t="t" r="r" b="b"/>
              <a:pathLst>
                <a:path w="704" h="320" extrusionOk="0">
                  <a:moveTo>
                    <a:pt x="576" y="0"/>
                  </a:moveTo>
                  <a:cubicBezTo>
                    <a:pt x="360" y="0"/>
                    <a:pt x="149" y="102"/>
                    <a:pt x="15" y="291"/>
                  </a:cubicBezTo>
                  <a:cubicBezTo>
                    <a:pt x="8" y="301"/>
                    <a:pt x="6" y="310"/>
                    <a:pt x="1" y="320"/>
                  </a:cubicBezTo>
                  <a:lnTo>
                    <a:pt x="704" y="12"/>
                  </a:lnTo>
                  <a:cubicBezTo>
                    <a:pt x="661" y="4"/>
                    <a:pt x="619" y="0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9"/>
            <p:cNvSpPr/>
            <p:nvPr/>
          </p:nvSpPr>
          <p:spPr>
            <a:xfrm>
              <a:off x="1940840" y="205903"/>
              <a:ext cx="45653" cy="34791"/>
            </a:xfrm>
            <a:custGeom>
              <a:avLst/>
              <a:gdLst/>
              <a:ahLst/>
              <a:cxnLst/>
              <a:rect l="l" t="t" r="r" b="b"/>
              <a:pathLst>
                <a:path w="1387" h="1057" extrusionOk="0">
                  <a:moveTo>
                    <a:pt x="864" y="1"/>
                  </a:moveTo>
                  <a:cubicBezTo>
                    <a:pt x="789" y="1"/>
                    <a:pt x="712" y="15"/>
                    <a:pt x="640" y="46"/>
                  </a:cubicBezTo>
                  <a:lnTo>
                    <a:pt x="18" y="318"/>
                  </a:lnTo>
                  <a:cubicBezTo>
                    <a:pt x="1" y="552"/>
                    <a:pt x="100" y="790"/>
                    <a:pt x="306" y="934"/>
                  </a:cubicBezTo>
                  <a:cubicBezTo>
                    <a:pt x="425" y="1017"/>
                    <a:pt x="562" y="1057"/>
                    <a:pt x="697" y="1057"/>
                  </a:cubicBezTo>
                  <a:cubicBezTo>
                    <a:pt x="913" y="1057"/>
                    <a:pt x="1126" y="954"/>
                    <a:pt x="1259" y="764"/>
                  </a:cubicBezTo>
                  <a:cubicBezTo>
                    <a:pt x="1350" y="632"/>
                    <a:pt x="1386" y="479"/>
                    <a:pt x="1377" y="331"/>
                  </a:cubicBezTo>
                  <a:cubicBezTo>
                    <a:pt x="1283" y="124"/>
                    <a:pt x="1078" y="1"/>
                    <a:pt x="8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9"/>
            <p:cNvSpPr/>
            <p:nvPr/>
          </p:nvSpPr>
          <p:spPr>
            <a:xfrm>
              <a:off x="2004135" y="36050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9" y="0"/>
                  </a:moveTo>
                  <a:cubicBezTo>
                    <a:pt x="563" y="0"/>
                    <a:pt x="350" y="102"/>
                    <a:pt x="218" y="294"/>
                  </a:cubicBezTo>
                  <a:cubicBezTo>
                    <a:pt x="0" y="604"/>
                    <a:pt x="78" y="1030"/>
                    <a:pt x="388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5" y="765"/>
                    <a:pt x="1479" y="338"/>
                    <a:pt x="1170" y="123"/>
                  </a:cubicBezTo>
                  <a:cubicBezTo>
                    <a:pt x="1051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9"/>
            <p:cNvSpPr/>
            <p:nvPr/>
          </p:nvSpPr>
          <p:spPr>
            <a:xfrm>
              <a:off x="1938240" y="393452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3"/>
                    <a:pt x="76" y="1030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6"/>
                  </a:cubicBezTo>
                  <a:cubicBezTo>
                    <a:pt x="1553" y="766"/>
                    <a:pt x="1477" y="341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9"/>
            <p:cNvSpPr/>
            <p:nvPr/>
          </p:nvSpPr>
          <p:spPr>
            <a:xfrm>
              <a:off x="2004135" y="296353"/>
              <a:ext cx="34857" cy="43217"/>
            </a:xfrm>
            <a:custGeom>
              <a:avLst/>
              <a:gdLst/>
              <a:ahLst/>
              <a:cxnLst/>
              <a:rect l="l" t="t" r="r" b="b"/>
              <a:pathLst>
                <a:path w="1059" h="1313" extrusionOk="0">
                  <a:moveTo>
                    <a:pt x="511" y="1"/>
                  </a:moveTo>
                  <a:cubicBezTo>
                    <a:pt x="397" y="51"/>
                    <a:pt x="293" y="129"/>
                    <a:pt x="216" y="239"/>
                  </a:cubicBezTo>
                  <a:cubicBezTo>
                    <a:pt x="0" y="549"/>
                    <a:pt x="76" y="976"/>
                    <a:pt x="387" y="1191"/>
                  </a:cubicBezTo>
                  <a:cubicBezTo>
                    <a:pt x="504" y="1274"/>
                    <a:pt x="639" y="1313"/>
                    <a:pt x="772" y="1313"/>
                  </a:cubicBezTo>
                  <a:cubicBezTo>
                    <a:pt x="870" y="1313"/>
                    <a:pt x="968" y="1292"/>
                    <a:pt x="1058" y="1251"/>
                  </a:cubicBezTo>
                  <a:lnTo>
                    <a:pt x="5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19"/>
            <p:cNvSpPr/>
            <p:nvPr/>
          </p:nvSpPr>
          <p:spPr>
            <a:xfrm>
              <a:off x="1938240" y="32752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4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5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19"/>
            <p:cNvSpPr/>
            <p:nvPr/>
          </p:nvSpPr>
          <p:spPr>
            <a:xfrm>
              <a:off x="1938240" y="26162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7" y="102"/>
                    <a:pt x="215" y="293"/>
                  </a:cubicBezTo>
                  <a:cubicBezTo>
                    <a:pt x="0" y="603"/>
                    <a:pt x="76" y="1028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4"/>
                    <a:pt x="1477" y="338"/>
                    <a:pt x="1167" y="123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19"/>
            <p:cNvSpPr/>
            <p:nvPr/>
          </p:nvSpPr>
          <p:spPr>
            <a:xfrm>
              <a:off x="2004168" y="49239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3"/>
                    <a:pt x="217" y="293"/>
                  </a:cubicBezTo>
                  <a:cubicBezTo>
                    <a:pt x="1" y="603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8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19"/>
            <p:cNvSpPr/>
            <p:nvPr/>
          </p:nvSpPr>
          <p:spPr>
            <a:xfrm>
              <a:off x="1938240" y="525342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3"/>
                    <a:pt x="76" y="1031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6"/>
                    <a:pt x="1477" y="340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19"/>
            <p:cNvSpPr/>
            <p:nvPr/>
          </p:nvSpPr>
          <p:spPr>
            <a:xfrm>
              <a:off x="1938240" y="45941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7"/>
                    <a:pt x="1338" y="1076"/>
                  </a:cubicBezTo>
                  <a:cubicBezTo>
                    <a:pt x="1553" y="765"/>
                    <a:pt x="1477" y="339"/>
                    <a:pt x="1167" y="124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19"/>
            <p:cNvSpPr/>
            <p:nvPr/>
          </p:nvSpPr>
          <p:spPr>
            <a:xfrm>
              <a:off x="1872278" y="62428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3"/>
                    <a:pt x="76" y="1029"/>
                    <a:pt x="387" y="1245"/>
                  </a:cubicBezTo>
                  <a:cubicBezTo>
                    <a:pt x="506" y="1329"/>
                    <a:pt x="642" y="1369"/>
                    <a:pt x="776" y="1369"/>
                  </a:cubicBezTo>
                  <a:cubicBezTo>
                    <a:pt x="993" y="1369"/>
                    <a:pt x="1205" y="1266"/>
                    <a:pt x="1339" y="1075"/>
                  </a:cubicBezTo>
                  <a:cubicBezTo>
                    <a:pt x="1554" y="765"/>
                    <a:pt x="1479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19"/>
            <p:cNvSpPr/>
            <p:nvPr/>
          </p:nvSpPr>
          <p:spPr>
            <a:xfrm>
              <a:off x="1938240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7"/>
                    <a:pt x="1338" y="1076"/>
                  </a:cubicBezTo>
                  <a:cubicBezTo>
                    <a:pt x="1553" y="766"/>
                    <a:pt x="1477" y="339"/>
                    <a:pt x="1167" y="124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19"/>
            <p:cNvSpPr/>
            <p:nvPr/>
          </p:nvSpPr>
          <p:spPr>
            <a:xfrm>
              <a:off x="1872245" y="55835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7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4"/>
                    <a:pt x="1479" y="338"/>
                    <a:pt x="1168" y="124"/>
                  </a:cubicBezTo>
                  <a:cubicBezTo>
                    <a:pt x="1049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19"/>
            <p:cNvSpPr/>
            <p:nvPr/>
          </p:nvSpPr>
          <p:spPr>
            <a:xfrm>
              <a:off x="2004168" y="75617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4"/>
                    <a:pt x="77" y="1030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19"/>
            <p:cNvSpPr/>
            <p:nvPr/>
          </p:nvSpPr>
          <p:spPr>
            <a:xfrm>
              <a:off x="1872278" y="75617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4"/>
                    <a:pt x="76" y="1030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9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19"/>
            <p:cNvSpPr/>
            <p:nvPr/>
          </p:nvSpPr>
          <p:spPr>
            <a:xfrm>
              <a:off x="1938240" y="72319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7" y="103"/>
                    <a:pt x="215" y="294"/>
                  </a:cubicBezTo>
                  <a:cubicBezTo>
                    <a:pt x="0" y="605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6"/>
                    <a:pt x="1338" y="1076"/>
                  </a:cubicBezTo>
                  <a:cubicBezTo>
                    <a:pt x="1553" y="766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19"/>
            <p:cNvSpPr/>
            <p:nvPr/>
          </p:nvSpPr>
          <p:spPr>
            <a:xfrm>
              <a:off x="1872245" y="69024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6"/>
                    <a:pt x="1479" y="338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19"/>
            <p:cNvSpPr/>
            <p:nvPr/>
          </p:nvSpPr>
          <p:spPr>
            <a:xfrm>
              <a:off x="1938240" y="65726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0" y="1"/>
                    <a:pt x="347" y="103"/>
                    <a:pt x="215" y="293"/>
                  </a:cubicBezTo>
                  <a:cubicBezTo>
                    <a:pt x="0" y="604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6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19"/>
            <p:cNvSpPr/>
            <p:nvPr/>
          </p:nvSpPr>
          <p:spPr>
            <a:xfrm>
              <a:off x="1938240" y="855149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0" y="0"/>
                    <a:pt x="347" y="102"/>
                    <a:pt x="215" y="293"/>
                  </a:cubicBezTo>
                  <a:cubicBezTo>
                    <a:pt x="0" y="603"/>
                    <a:pt x="76" y="1029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3" y="1368"/>
                    <a:pt x="1205" y="1266"/>
                    <a:pt x="1338" y="1075"/>
                  </a:cubicBezTo>
                  <a:cubicBezTo>
                    <a:pt x="1553" y="765"/>
                    <a:pt x="1477" y="338"/>
                    <a:pt x="1167" y="122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19"/>
            <p:cNvSpPr/>
            <p:nvPr/>
          </p:nvSpPr>
          <p:spPr>
            <a:xfrm>
              <a:off x="1872245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3"/>
                  </a:cubicBezTo>
                  <a:cubicBezTo>
                    <a:pt x="1" y="603"/>
                    <a:pt x="76" y="1031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19"/>
            <p:cNvSpPr/>
            <p:nvPr/>
          </p:nvSpPr>
          <p:spPr>
            <a:xfrm>
              <a:off x="1938240" y="7891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6" y="1"/>
                  </a:moveTo>
                  <a:cubicBezTo>
                    <a:pt x="560" y="1"/>
                    <a:pt x="347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7"/>
                    <a:pt x="1338" y="1076"/>
                  </a:cubicBezTo>
                  <a:cubicBezTo>
                    <a:pt x="1553" y="765"/>
                    <a:pt x="1477" y="339"/>
                    <a:pt x="1167" y="124"/>
                  </a:cubicBezTo>
                  <a:cubicBezTo>
                    <a:pt x="1048" y="41"/>
                    <a:pt x="912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19"/>
            <p:cNvSpPr/>
            <p:nvPr/>
          </p:nvSpPr>
          <p:spPr>
            <a:xfrm>
              <a:off x="1953381" y="988290"/>
              <a:ext cx="3259" cy="1415"/>
            </a:xfrm>
            <a:custGeom>
              <a:avLst/>
              <a:gdLst/>
              <a:ahLst/>
              <a:cxnLst/>
              <a:rect l="l" t="t" r="r" b="b"/>
              <a:pathLst>
                <a:path w="99" h="43" extrusionOk="0">
                  <a:moveTo>
                    <a:pt x="99" y="0"/>
                  </a:moveTo>
                  <a:lnTo>
                    <a:pt x="99" y="0"/>
                  </a:lnTo>
                  <a:cubicBezTo>
                    <a:pt x="65" y="11"/>
                    <a:pt x="33" y="27"/>
                    <a:pt x="1" y="43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19"/>
            <p:cNvSpPr/>
            <p:nvPr/>
          </p:nvSpPr>
          <p:spPr>
            <a:xfrm>
              <a:off x="1872245" y="95402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1" y="1"/>
                    <a:pt x="349" y="102"/>
                    <a:pt x="216" y="293"/>
                  </a:cubicBezTo>
                  <a:cubicBezTo>
                    <a:pt x="1" y="604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5"/>
                    <a:pt x="1479" y="339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19"/>
            <p:cNvSpPr/>
            <p:nvPr/>
          </p:nvSpPr>
          <p:spPr>
            <a:xfrm>
              <a:off x="1938240" y="92107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8" y="102"/>
                    <a:pt x="215" y="293"/>
                  </a:cubicBezTo>
                  <a:cubicBezTo>
                    <a:pt x="0" y="603"/>
                    <a:pt x="76" y="1030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4"/>
                    <a:pt x="1477" y="339"/>
                    <a:pt x="1167" y="123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19"/>
            <p:cNvSpPr/>
            <p:nvPr/>
          </p:nvSpPr>
          <p:spPr>
            <a:xfrm>
              <a:off x="1873694" y="231050"/>
              <a:ext cx="49767" cy="42592"/>
            </a:xfrm>
            <a:custGeom>
              <a:avLst/>
              <a:gdLst/>
              <a:ahLst/>
              <a:cxnLst/>
              <a:rect l="l" t="t" r="r" b="b"/>
              <a:pathLst>
                <a:path w="1512" h="1294" extrusionOk="0">
                  <a:moveTo>
                    <a:pt x="1039" y="1"/>
                  </a:moveTo>
                  <a:lnTo>
                    <a:pt x="81" y="420"/>
                  </a:lnTo>
                  <a:cubicBezTo>
                    <a:pt x="0" y="694"/>
                    <a:pt x="96" y="1000"/>
                    <a:pt x="344" y="1171"/>
                  </a:cubicBezTo>
                  <a:cubicBezTo>
                    <a:pt x="463" y="1254"/>
                    <a:pt x="600" y="1294"/>
                    <a:pt x="735" y="1294"/>
                  </a:cubicBezTo>
                  <a:cubicBezTo>
                    <a:pt x="951" y="1294"/>
                    <a:pt x="1163" y="1192"/>
                    <a:pt x="1296" y="1001"/>
                  </a:cubicBezTo>
                  <a:cubicBezTo>
                    <a:pt x="1511" y="691"/>
                    <a:pt x="1436" y="264"/>
                    <a:pt x="1126" y="49"/>
                  </a:cubicBezTo>
                  <a:cubicBezTo>
                    <a:pt x="1097" y="30"/>
                    <a:pt x="1069" y="16"/>
                    <a:pt x="10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19"/>
            <p:cNvSpPr/>
            <p:nvPr/>
          </p:nvSpPr>
          <p:spPr>
            <a:xfrm>
              <a:off x="1806646" y="262154"/>
              <a:ext cx="50821" cy="44501"/>
            </a:xfrm>
            <a:custGeom>
              <a:avLst/>
              <a:gdLst/>
              <a:ahLst/>
              <a:cxnLst/>
              <a:rect l="l" t="t" r="r" b="b"/>
              <a:pathLst>
                <a:path w="1544" h="1352" extrusionOk="0">
                  <a:moveTo>
                    <a:pt x="916" y="0"/>
                  </a:moveTo>
                  <a:lnTo>
                    <a:pt x="182" y="321"/>
                  </a:lnTo>
                  <a:cubicBezTo>
                    <a:pt x="1" y="627"/>
                    <a:pt x="81" y="1023"/>
                    <a:pt x="377" y="1229"/>
                  </a:cubicBezTo>
                  <a:cubicBezTo>
                    <a:pt x="496" y="1312"/>
                    <a:pt x="632" y="1352"/>
                    <a:pt x="767" y="1352"/>
                  </a:cubicBezTo>
                  <a:cubicBezTo>
                    <a:pt x="983" y="1352"/>
                    <a:pt x="1196" y="1250"/>
                    <a:pt x="1329" y="1059"/>
                  </a:cubicBezTo>
                  <a:cubicBezTo>
                    <a:pt x="1544" y="748"/>
                    <a:pt x="1468" y="322"/>
                    <a:pt x="1159" y="107"/>
                  </a:cubicBezTo>
                  <a:cubicBezTo>
                    <a:pt x="1083" y="54"/>
                    <a:pt x="1000" y="18"/>
                    <a:pt x="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19"/>
            <p:cNvSpPr/>
            <p:nvPr/>
          </p:nvSpPr>
          <p:spPr>
            <a:xfrm>
              <a:off x="187224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2" y="0"/>
                    <a:pt x="350" y="102"/>
                    <a:pt x="218" y="294"/>
                  </a:cubicBezTo>
                  <a:cubicBezTo>
                    <a:pt x="1" y="604"/>
                    <a:pt x="77" y="1030"/>
                    <a:pt x="388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5" y="765"/>
                    <a:pt x="1480" y="338"/>
                    <a:pt x="1170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19"/>
            <p:cNvSpPr/>
            <p:nvPr/>
          </p:nvSpPr>
          <p:spPr>
            <a:xfrm>
              <a:off x="1872245" y="294542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4"/>
                    <a:pt x="76" y="1031"/>
                    <a:pt x="386" y="1246"/>
                  </a:cubicBezTo>
                  <a:cubicBezTo>
                    <a:pt x="505" y="1329"/>
                    <a:pt x="641" y="1369"/>
                    <a:pt x="776" y="1369"/>
                  </a:cubicBezTo>
                  <a:cubicBezTo>
                    <a:pt x="993" y="1369"/>
                    <a:pt x="1206" y="1267"/>
                    <a:pt x="1338" y="1076"/>
                  </a:cubicBezTo>
                  <a:cubicBezTo>
                    <a:pt x="1554" y="767"/>
                    <a:pt x="1477" y="339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19"/>
            <p:cNvSpPr/>
            <p:nvPr/>
          </p:nvSpPr>
          <p:spPr>
            <a:xfrm>
              <a:off x="1806317" y="32752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4"/>
                    <a:pt x="77" y="1031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19"/>
            <p:cNvSpPr/>
            <p:nvPr/>
          </p:nvSpPr>
          <p:spPr>
            <a:xfrm>
              <a:off x="187224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8" y="293"/>
                  </a:cubicBezTo>
                  <a:cubicBezTo>
                    <a:pt x="1" y="603"/>
                    <a:pt x="77" y="1029"/>
                    <a:pt x="388" y="1246"/>
                  </a:cubicBezTo>
                  <a:cubicBezTo>
                    <a:pt x="507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5"/>
                  </a:cubicBezTo>
                  <a:cubicBezTo>
                    <a:pt x="1555" y="766"/>
                    <a:pt x="1480" y="339"/>
                    <a:pt x="1170" y="123"/>
                  </a:cubicBezTo>
                  <a:cubicBezTo>
                    <a:pt x="1051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19"/>
            <p:cNvSpPr/>
            <p:nvPr/>
          </p:nvSpPr>
          <p:spPr>
            <a:xfrm>
              <a:off x="1872245" y="42646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4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4" y="765"/>
                    <a:pt x="1477" y="339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19"/>
            <p:cNvSpPr/>
            <p:nvPr/>
          </p:nvSpPr>
          <p:spPr>
            <a:xfrm>
              <a:off x="1806317" y="45941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19"/>
            <p:cNvSpPr/>
            <p:nvPr/>
          </p:nvSpPr>
          <p:spPr>
            <a:xfrm>
              <a:off x="1740355" y="426432"/>
              <a:ext cx="51183" cy="45094"/>
            </a:xfrm>
            <a:custGeom>
              <a:avLst/>
              <a:gdLst/>
              <a:ahLst/>
              <a:cxnLst/>
              <a:rect l="l" t="t" r="r" b="b"/>
              <a:pathLst>
                <a:path w="1555" h="1370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5"/>
                    <a:pt x="76" y="1031"/>
                    <a:pt x="386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8" y="1076"/>
                  </a:cubicBezTo>
                  <a:cubicBezTo>
                    <a:pt x="1554" y="766"/>
                    <a:pt x="1478" y="340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19"/>
            <p:cNvSpPr/>
            <p:nvPr/>
          </p:nvSpPr>
          <p:spPr>
            <a:xfrm>
              <a:off x="1806317" y="39351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2"/>
                    <a:pt x="77" y="1028"/>
                    <a:pt x="387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19"/>
            <p:cNvSpPr/>
            <p:nvPr/>
          </p:nvSpPr>
          <p:spPr>
            <a:xfrm>
              <a:off x="1806317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9" y="1076"/>
                  </a:cubicBezTo>
                  <a:cubicBezTo>
                    <a:pt x="1554" y="766"/>
                    <a:pt x="1478" y="339"/>
                    <a:pt x="1169" y="124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19"/>
            <p:cNvSpPr/>
            <p:nvPr/>
          </p:nvSpPr>
          <p:spPr>
            <a:xfrm>
              <a:off x="1806317" y="52540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19"/>
            <p:cNvSpPr/>
            <p:nvPr/>
          </p:nvSpPr>
          <p:spPr>
            <a:xfrm>
              <a:off x="1806317" y="72319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5"/>
                    <a:pt x="77" y="1031"/>
                    <a:pt x="387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6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19"/>
            <p:cNvSpPr/>
            <p:nvPr/>
          </p:nvSpPr>
          <p:spPr>
            <a:xfrm>
              <a:off x="1740355" y="69024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4" y="766"/>
                    <a:pt x="1478" y="338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19"/>
            <p:cNvSpPr/>
            <p:nvPr/>
          </p:nvSpPr>
          <p:spPr>
            <a:xfrm>
              <a:off x="1806317" y="65726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4"/>
                    <a:pt x="77" y="1031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19"/>
            <p:cNvSpPr/>
            <p:nvPr/>
          </p:nvSpPr>
          <p:spPr>
            <a:xfrm>
              <a:off x="1872278" y="88806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3"/>
                    <a:pt x="217" y="294"/>
                  </a:cubicBezTo>
                  <a:cubicBezTo>
                    <a:pt x="1" y="603"/>
                    <a:pt x="76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9" y="338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19"/>
            <p:cNvSpPr/>
            <p:nvPr/>
          </p:nvSpPr>
          <p:spPr>
            <a:xfrm>
              <a:off x="1806317" y="92107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4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19"/>
            <p:cNvSpPr/>
            <p:nvPr/>
          </p:nvSpPr>
          <p:spPr>
            <a:xfrm>
              <a:off x="1740355" y="88806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7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5"/>
                    <a:pt x="1478" y="339"/>
                    <a:pt x="1168" y="123"/>
                  </a:cubicBezTo>
                  <a:cubicBezTo>
                    <a:pt x="1049" y="40"/>
                    <a:pt x="913" y="0"/>
                    <a:pt x="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19"/>
            <p:cNvSpPr/>
            <p:nvPr/>
          </p:nvSpPr>
          <p:spPr>
            <a:xfrm>
              <a:off x="1806317" y="855149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29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19"/>
            <p:cNvSpPr/>
            <p:nvPr/>
          </p:nvSpPr>
          <p:spPr>
            <a:xfrm>
              <a:off x="1740355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1" y="603"/>
                    <a:pt x="76" y="1031"/>
                    <a:pt x="386" y="1246"/>
                  </a:cubicBezTo>
                  <a:cubicBezTo>
                    <a:pt x="505" y="1329"/>
                    <a:pt x="641" y="1368"/>
                    <a:pt x="776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6"/>
                    <a:pt x="1478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19"/>
            <p:cNvSpPr/>
            <p:nvPr/>
          </p:nvSpPr>
          <p:spPr>
            <a:xfrm>
              <a:off x="1806317" y="7891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9"/>
            <p:cNvSpPr/>
            <p:nvPr/>
          </p:nvSpPr>
          <p:spPr>
            <a:xfrm>
              <a:off x="1773007" y="1021237"/>
              <a:ext cx="17379" cy="28669"/>
            </a:xfrm>
            <a:custGeom>
              <a:avLst/>
              <a:gdLst/>
              <a:ahLst/>
              <a:cxnLst/>
              <a:rect l="l" t="t" r="r" b="b"/>
              <a:pathLst>
                <a:path w="528" h="871" extrusionOk="0">
                  <a:moveTo>
                    <a:pt x="1" y="0"/>
                  </a:moveTo>
                  <a:lnTo>
                    <a:pt x="303" y="691"/>
                  </a:lnTo>
                  <a:cubicBezTo>
                    <a:pt x="334" y="761"/>
                    <a:pt x="377" y="820"/>
                    <a:pt x="429" y="870"/>
                  </a:cubicBezTo>
                  <a:cubicBezTo>
                    <a:pt x="527" y="587"/>
                    <a:pt x="435" y="264"/>
                    <a:pt x="176" y="85"/>
                  </a:cubicBezTo>
                  <a:cubicBezTo>
                    <a:pt x="121" y="47"/>
                    <a:pt x="62" y="2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9"/>
            <p:cNvSpPr/>
            <p:nvPr/>
          </p:nvSpPr>
          <p:spPr>
            <a:xfrm>
              <a:off x="1806317" y="987006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9"/>
            <p:cNvSpPr/>
            <p:nvPr/>
          </p:nvSpPr>
          <p:spPr>
            <a:xfrm>
              <a:off x="174035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0"/>
                  </a:moveTo>
                  <a:cubicBezTo>
                    <a:pt x="562" y="0"/>
                    <a:pt x="350" y="102"/>
                    <a:pt x="217" y="294"/>
                  </a:cubicBezTo>
                  <a:cubicBezTo>
                    <a:pt x="1" y="604"/>
                    <a:pt x="76" y="1030"/>
                    <a:pt x="387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6"/>
                  </a:cubicBezTo>
                  <a:cubicBezTo>
                    <a:pt x="1555" y="765"/>
                    <a:pt x="1480" y="338"/>
                    <a:pt x="1169" y="123"/>
                  </a:cubicBezTo>
                  <a:cubicBezTo>
                    <a:pt x="1050" y="40"/>
                    <a:pt x="914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9"/>
            <p:cNvSpPr/>
            <p:nvPr/>
          </p:nvSpPr>
          <p:spPr>
            <a:xfrm>
              <a:off x="1740355" y="294608"/>
              <a:ext cx="51150" cy="44995"/>
            </a:xfrm>
            <a:custGeom>
              <a:avLst/>
              <a:gdLst/>
              <a:ahLst/>
              <a:cxnLst/>
              <a:rect l="l" t="t" r="r" b="b"/>
              <a:pathLst>
                <a:path w="1554" h="1367" extrusionOk="0">
                  <a:moveTo>
                    <a:pt x="780" y="0"/>
                  </a:moveTo>
                  <a:cubicBezTo>
                    <a:pt x="733" y="0"/>
                    <a:pt x="686" y="5"/>
                    <a:pt x="640" y="14"/>
                  </a:cubicBezTo>
                  <a:lnTo>
                    <a:pt x="384" y="126"/>
                  </a:lnTo>
                  <a:cubicBezTo>
                    <a:pt x="321" y="171"/>
                    <a:pt x="263" y="224"/>
                    <a:pt x="216" y="292"/>
                  </a:cubicBezTo>
                  <a:cubicBezTo>
                    <a:pt x="1" y="602"/>
                    <a:pt x="76" y="1029"/>
                    <a:pt x="386" y="1244"/>
                  </a:cubicBezTo>
                  <a:cubicBezTo>
                    <a:pt x="505" y="1327"/>
                    <a:pt x="641" y="1367"/>
                    <a:pt x="777" y="1367"/>
                  </a:cubicBezTo>
                  <a:cubicBezTo>
                    <a:pt x="993" y="1367"/>
                    <a:pt x="1206" y="1265"/>
                    <a:pt x="1338" y="1074"/>
                  </a:cubicBezTo>
                  <a:cubicBezTo>
                    <a:pt x="1553" y="765"/>
                    <a:pt x="1478" y="337"/>
                    <a:pt x="1168" y="122"/>
                  </a:cubicBezTo>
                  <a:cubicBezTo>
                    <a:pt x="1050" y="39"/>
                    <a:pt x="914" y="0"/>
                    <a:pt x="7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9"/>
            <p:cNvSpPr/>
            <p:nvPr/>
          </p:nvSpPr>
          <p:spPr>
            <a:xfrm>
              <a:off x="1674394" y="327523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9" y="1"/>
                  </a:moveTo>
                  <a:cubicBezTo>
                    <a:pt x="562" y="1"/>
                    <a:pt x="350" y="103"/>
                    <a:pt x="218" y="293"/>
                  </a:cubicBezTo>
                  <a:cubicBezTo>
                    <a:pt x="1" y="604"/>
                    <a:pt x="77" y="1031"/>
                    <a:pt x="388" y="1246"/>
                  </a:cubicBezTo>
                  <a:cubicBezTo>
                    <a:pt x="507" y="1329"/>
                    <a:pt x="643" y="1369"/>
                    <a:pt x="778" y="1369"/>
                  </a:cubicBezTo>
                  <a:cubicBezTo>
                    <a:pt x="994" y="1369"/>
                    <a:pt x="1207" y="1266"/>
                    <a:pt x="1339" y="1075"/>
                  </a:cubicBezTo>
                  <a:cubicBezTo>
                    <a:pt x="1555" y="766"/>
                    <a:pt x="1479" y="339"/>
                    <a:pt x="1170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19"/>
            <p:cNvSpPr/>
            <p:nvPr/>
          </p:nvSpPr>
          <p:spPr>
            <a:xfrm>
              <a:off x="174035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7" y="293"/>
                  </a:cubicBezTo>
                  <a:cubicBezTo>
                    <a:pt x="1" y="603"/>
                    <a:pt x="76" y="1029"/>
                    <a:pt x="387" y="1246"/>
                  </a:cubicBezTo>
                  <a:cubicBezTo>
                    <a:pt x="506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5"/>
                  </a:cubicBezTo>
                  <a:cubicBezTo>
                    <a:pt x="1555" y="766"/>
                    <a:pt x="1480" y="339"/>
                    <a:pt x="1169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19"/>
            <p:cNvSpPr/>
            <p:nvPr/>
          </p:nvSpPr>
          <p:spPr>
            <a:xfrm>
              <a:off x="1674394" y="459413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50" y="103"/>
                    <a:pt x="218" y="294"/>
                  </a:cubicBezTo>
                  <a:cubicBezTo>
                    <a:pt x="1" y="604"/>
                    <a:pt x="77" y="1030"/>
                    <a:pt x="388" y="1246"/>
                  </a:cubicBezTo>
                  <a:cubicBezTo>
                    <a:pt x="507" y="1329"/>
                    <a:pt x="643" y="1369"/>
                    <a:pt x="778" y="1369"/>
                  </a:cubicBezTo>
                  <a:cubicBezTo>
                    <a:pt x="994" y="1369"/>
                    <a:pt x="1207" y="1267"/>
                    <a:pt x="1339" y="1076"/>
                  </a:cubicBezTo>
                  <a:cubicBezTo>
                    <a:pt x="1555" y="765"/>
                    <a:pt x="1479" y="339"/>
                    <a:pt x="1170" y="124"/>
                  </a:cubicBezTo>
                  <a:cubicBezTo>
                    <a:pt x="1050" y="41"/>
                    <a:pt x="914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9"/>
            <p:cNvSpPr/>
            <p:nvPr/>
          </p:nvSpPr>
          <p:spPr>
            <a:xfrm>
              <a:off x="1608465" y="426432"/>
              <a:ext cx="51150" cy="45094"/>
            </a:xfrm>
            <a:custGeom>
              <a:avLst/>
              <a:gdLst/>
              <a:ahLst/>
              <a:cxnLst/>
              <a:rect l="l" t="t" r="r" b="b"/>
              <a:pathLst>
                <a:path w="1554" h="1370" extrusionOk="0">
                  <a:moveTo>
                    <a:pt x="778" y="1"/>
                  </a:moveTo>
                  <a:cubicBezTo>
                    <a:pt x="562" y="1"/>
                    <a:pt x="348" y="103"/>
                    <a:pt x="216" y="294"/>
                  </a:cubicBezTo>
                  <a:cubicBezTo>
                    <a:pt x="0" y="605"/>
                    <a:pt x="77" y="1031"/>
                    <a:pt x="386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3" y="766"/>
                    <a:pt x="1478" y="340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9"/>
            <p:cNvSpPr/>
            <p:nvPr/>
          </p:nvSpPr>
          <p:spPr>
            <a:xfrm>
              <a:off x="1674394" y="39351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9" y="0"/>
                  </a:moveTo>
                  <a:cubicBezTo>
                    <a:pt x="562" y="0"/>
                    <a:pt x="350" y="102"/>
                    <a:pt x="218" y="293"/>
                  </a:cubicBezTo>
                  <a:cubicBezTo>
                    <a:pt x="1" y="602"/>
                    <a:pt x="77" y="1028"/>
                    <a:pt x="388" y="1245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5"/>
                    <a:pt x="1339" y="1075"/>
                  </a:cubicBezTo>
                  <a:cubicBezTo>
                    <a:pt x="1555" y="765"/>
                    <a:pt x="1479" y="339"/>
                    <a:pt x="1170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9"/>
            <p:cNvSpPr/>
            <p:nvPr/>
          </p:nvSpPr>
          <p:spPr>
            <a:xfrm>
              <a:off x="1740421" y="624317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4"/>
                    <a:pt x="74" y="1029"/>
                    <a:pt x="385" y="1245"/>
                  </a:cubicBezTo>
                  <a:cubicBezTo>
                    <a:pt x="505" y="1328"/>
                    <a:pt x="641" y="1368"/>
                    <a:pt x="777" y="1368"/>
                  </a:cubicBezTo>
                  <a:cubicBezTo>
                    <a:pt x="993" y="1368"/>
                    <a:pt x="1205" y="1266"/>
                    <a:pt x="1337" y="1075"/>
                  </a:cubicBezTo>
                  <a:cubicBezTo>
                    <a:pt x="1553" y="766"/>
                    <a:pt x="1478" y="339"/>
                    <a:pt x="1167" y="123"/>
                  </a:cubicBezTo>
                  <a:cubicBezTo>
                    <a:pt x="1048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9"/>
            <p:cNvSpPr/>
            <p:nvPr/>
          </p:nvSpPr>
          <p:spPr>
            <a:xfrm>
              <a:off x="1674427" y="65729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9" y="102"/>
                    <a:pt x="217" y="293"/>
                  </a:cubicBezTo>
                  <a:cubicBezTo>
                    <a:pt x="1" y="603"/>
                    <a:pt x="76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4" y="764"/>
                    <a:pt x="1478" y="338"/>
                    <a:pt x="1169" y="123"/>
                  </a:cubicBezTo>
                  <a:cubicBezTo>
                    <a:pt x="1049" y="40"/>
                    <a:pt x="913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9"/>
            <p:cNvSpPr/>
            <p:nvPr/>
          </p:nvSpPr>
          <p:spPr>
            <a:xfrm>
              <a:off x="1740355" y="55835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4" y="765"/>
                    <a:pt x="1478" y="338"/>
                    <a:pt x="1168" y="124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9"/>
            <p:cNvSpPr/>
            <p:nvPr/>
          </p:nvSpPr>
          <p:spPr>
            <a:xfrm>
              <a:off x="1674427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7" y="294"/>
                  </a:cubicBezTo>
                  <a:cubicBezTo>
                    <a:pt x="1" y="604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8" y="1076"/>
                  </a:cubicBezTo>
                  <a:cubicBezTo>
                    <a:pt x="1554" y="766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9"/>
            <p:cNvSpPr/>
            <p:nvPr/>
          </p:nvSpPr>
          <p:spPr>
            <a:xfrm>
              <a:off x="1674394" y="52540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9" y="0"/>
                  </a:moveTo>
                  <a:cubicBezTo>
                    <a:pt x="562" y="0"/>
                    <a:pt x="350" y="102"/>
                    <a:pt x="218" y="293"/>
                  </a:cubicBezTo>
                  <a:cubicBezTo>
                    <a:pt x="1" y="603"/>
                    <a:pt x="77" y="1030"/>
                    <a:pt x="388" y="1245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5"/>
                  </a:cubicBezTo>
                  <a:cubicBezTo>
                    <a:pt x="1555" y="765"/>
                    <a:pt x="1479" y="338"/>
                    <a:pt x="1170" y="122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9"/>
            <p:cNvSpPr/>
            <p:nvPr/>
          </p:nvSpPr>
          <p:spPr>
            <a:xfrm>
              <a:off x="1740355" y="75620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3" y="0"/>
                    <a:pt x="350" y="102"/>
                    <a:pt x="217" y="293"/>
                  </a:cubicBezTo>
                  <a:cubicBezTo>
                    <a:pt x="1" y="604"/>
                    <a:pt x="76" y="1029"/>
                    <a:pt x="387" y="1245"/>
                  </a:cubicBezTo>
                  <a:cubicBezTo>
                    <a:pt x="507" y="1328"/>
                    <a:pt x="643" y="1368"/>
                    <a:pt x="779" y="1368"/>
                  </a:cubicBezTo>
                  <a:cubicBezTo>
                    <a:pt x="995" y="1368"/>
                    <a:pt x="1207" y="1266"/>
                    <a:pt x="1339" y="1075"/>
                  </a:cubicBezTo>
                  <a:cubicBezTo>
                    <a:pt x="1555" y="765"/>
                    <a:pt x="1480" y="339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9"/>
            <p:cNvSpPr/>
            <p:nvPr/>
          </p:nvSpPr>
          <p:spPr>
            <a:xfrm>
              <a:off x="1674427" y="723226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1" y="0"/>
                    <a:pt x="349" y="102"/>
                    <a:pt x="217" y="293"/>
                  </a:cubicBezTo>
                  <a:cubicBezTo>
                    <a:pt x="1" y="602"/>
                    <a:pt x="76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8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19"/>
            <p:cNvSpPr/>
            <p:nvPr/>
          </p:nvSpPr>
          <p:spPr>
            <a:xfrm>
              <a:off x="1628675" y="690311"/>
              <a:ext cx="30940" cy="41242"/>
            </a:xfrm>
            <a:custGeom>
              <a:avLst/>
              <a:gdLst/>
              <a:ahLst/>
              <a:cxnLst/>
              <a:rect l="l" t="t" r="r" b="b"/>
              <a:pathLst>
                <a:path w="940" h="1253" extrusionOk="0">
                  <a:moveTo>
                    <a:pt x="168" y="1"/>
                  </a:moveTo>
                  <a:cubicBezTo>
                    <a:pt x="112" y="1"/>
                    <a:pt x="55" y="8"/>
                    <a:pt x="0" y="21"/>
                  </a:cubicBezTo>
                  <a:lnTo>
                    <a:pt x="538" y="1252"/>
                  </a:lnTo>
                  <a:cubicBezTo>
                    <a:pt x="610" y="1207"/>
                    <a:pt x="673" y="1146"/>
                    <a:pt x="725" y="1074"/>
                  </a:cubicBezTo>
                  <a:cubicBezTo>
                    <a:pt x="939" y="763"/>
                    <a:pt x="864" y="336"/>
                    <a:pt x="554" y="121"/>
                  </a:cubicBezTo>
                  <a:cubicBezTo>
                    <a:pt x="436" y="39"/>
                    <a:pt x="302" y="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19"/>
            <p:cNvSpPr/>
            <p:nvPr/>
          </p:nvSpPr>
          <p:spPr>
            <a:xfrm>
              <a:off x="1700429" y="855083"/>
              <a:ext cx="25147" cy="37457"/>
            </a:xfrm>
            <a:custGeom>
              <a:avLst/>
              <a:gdLst/>
              <a:ahLst/>
              <a:cxnLst/>
              <a:rect l="l" t="t" r="r" b="b"/>
              <a:pathLst>
                <a:path w="764" h="1138" extrusionOk="0">
                  <a:moveTo>
                    <a:pt x="0" y="1"/>
                  </a:moveTo>
                  <a:lnTo>
                    <a:pt x="497" y="1137"/>
                  </a:lnTo>
                  <a:cubicBezTo>
                    <a:pt x="514" y="1117"/>
                    <a:pt x="534" y="1099"/>
                    <a:pt x="548" y="1075"/>
                  </a:cubicBezTo>
                  <a:cubicBezTo>
                    <a:pt x="764" y="766"/>
                    <a:pt x="688" y="339"/>
                    <a:pt x="379" y="123"/>
                  </a:cubicBezTo>
                  <a:cubicBezTo>
                    <a:pt x="263" y="43"/>
                    <a:pt x="131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9"/>
            <p:cNvSpPr/>
            <p:nvPr/>
          </p:nvSpPr>
          <p:spPr>
            <a:xfrm>
              <a:off x="1678607" y="789155"/>
              <a:ext cx="46970" cy="44995"/>
            </a:xfrm>
            <a:custGeom>
              <a:avLst/>
              <a:gdLst/>
              <a:ahLst/>
              <a:cxnLst/>
              <a:rect l="l" t="t" r="r" b="b"/>
              <a:pathLst>
                <a:path w="1427" h="1367" extrusionOk="0">
                  <a:moveTo>
                    <a:pt x="650" y="1"/>
                  </a:moveTo>
                  <a:cubicBezTo>
                    <a:pt x="434" y="1"/>
                    <a:pt x="222" y="103"/>
                    <a:pt x="90" y="294"/>
                  </a:cubicBezTo>
                  <a:cubicBezTo>
                    <a:pt x="48" y="354"/>
                    <a:pt x="20" y="419"/>
                    <a:pt x="0" y="486"/>
                  </a:cubicBezTo>
                  <a:lnTo>
                    <a:pt x="356" y="1297"/>
                  </a:lnTo>
                  <a:cubicBezTo>
                    <a:pt x="450" y="1344"/>
                    <a:pt x="553" y="1367"/>
                    <a:pt x="654" y="1367"/>
                  </a:cubicBezTo>
                  <a:cubicBezTo>
                    <a:pt x="868" y="1367"/>
                    <a:pt x="1079" y="1265"/>
                    <a:pt x="1211" y="1076"/>
                  </a:cubicBezTo>
                  <a:cubicBezTo>
                    <a:pt x="1427" y="765"/>
                    <a:pt x="1351" y="339"/>
                    <a:pt x="1042" y="124"/>
                  </a:cubicBezTo>
                  <a:cubicBezTo>
                    <a:pt x="922" y="41"/>
                    <a:pt x="786" y="1"/>
                    <a:pt x="6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19"/>
            <p:cNvSpPr/>
            <p:nvPr/>
          </p:nvSpPr>
          <p:spPr>
            <a:xfrm>
              <a:off x="1747761" y="954058"/>
              <a:ext cx="43810" cy="44929"/>
            </a:xfrm>
            <a:custGeom>
              <a:avLst/>
              <a:gdLst/>
              <a:ahLst/>
              <a:cxnLst/>
              <a:rect l="l" t="t" r="r" b="b"/>
              <a:pathLst>
                <a:path w="1331" h="1365" extrusionOk="0">
                  <a:moveTo>
                    <a:pt x="556" y="0"/>
                  </a:moveTo>
                  <a:cubicBezTo>
                    <a:pt x="344" y="0"/>
                    <a:pt x="134" y="99"/>
                    <a:pt x="0" y="284"/>
                  </a:cubicBezTo>
                  <a:lnTo>
                    <a:pt x="471" y="1359"/>
                  </a:lnTo>
                  <a:cubicBezTo>
                    <a:pt x="499" y="1363"/>
                    <a:pt x="528" y="1365"/>
                    <a:pt x="557" y="1365"/>
                  </a:cubicBezTo>
                  <a:cubicBezTo>
                    <a:pt x="771" y="1365"/>
                    <a:pt x="982" y="1264"/>
                    <a:pt x="1114" y="1074"/>
                  </a:cubicBezTo>
                  <a:cubicBezTo>
                    <a:pt x="1330" y="764"/>
                    <a:pt x="1255" y="338"/>
                    <a:pt x="944" y="122"/>
                  </a:cubicBezTo>
                  <a:cubicBezTo>
                    <a:pt x="826" y="40"/>
                    <a:pt x="691" y="0"/>
                    <a:pt x="5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19"/>
            <p:cNvSpPr/>
            <p:nvPr/>
          </p:nvSpPr>
          <p:spPr>
            <a:xfrm>
              <a:off x="160846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3" y="0"/>
                    <a:pt x="350" y="102"/>
                    <a:pt x="217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6" y="765"/>
                    <a:pt x="1479" y="338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9"/>
            <p:cNvSpPr/>
            <p:nvPr/>
          </p:nvSpPr>
          <p:spPr>
            <a:xfrm>
              <a:off x="160846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7" y="293"/>
                  </a:cubicBezTo>
                  <a:cubicBezTo>
                    <a:pt x="0" y="603"/>
                    <a:pt x="77" y="1029"/>
                    <a:pt x="387" y="1246"/>
                  </a:cubicBezTo>
                  <a:cubicBezTo>
                    <a:pt x="506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5"/>
                  </a:cubicBezTo>
                  <a:cubicBezTo>
                    <a:pt x="1556" y="766"/>
                    <a:pt x="1479" y="339"/>
                    <a:pt x="1169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9"/>
            <p:cNvSpPr/>
            <p:nvPr/>
          </p:nvSpPr>
          <p:spPr>
            <a:xfrm>
              <a:off x="1542471" y="459413"/>
              <a:ext cx="51249" cy="45061"/>
            </a:xfrm>
            <a:custGeom>
              <a:avLst/>
              <a:gdLst/>
              <a:ahLst/>
              <a:cxnLst/>
              <a:rect l="l" t="t" r="r" b="b"/>
              <a:pathLst>
                <a:path w="1557" h="1369" extrusionOk="0">
                  <a:moveTo>
                    <a:pt x="778" y="1"/>
                  </a:moveTo>
                  <a:cubicBezTo>
                    <a:pt x="562" y="1"/>
                    <a:pt x="350" y="103"/>
                    <a:pt x="217" y="294"/>
                  </a:cubicBezTo>
                  <a:cubicBezTo>
                    <a:pt x="1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6" y="765"/>
                    <a:pt x="1481" y="339"/>
                    <a:pt x="1169" y="124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9"/>
            <p:cNvSpPr/>
            <p:nvPr/>
          </p:nvSpPr>
          <p:spPr>
            <a:xfrm>
              <a:off x="1514691" y="430316"/>
              <a:ext cx="10895" cy="22020"/>
            </a:xfrm>
            <a:custGeom>
              <a:avLst/>
              <a:gdLst/>
              <a:ahLst/>
              <a:cxnLst/>
              <a:rect l="l" t="t" r="r" b="b"/>
              <a:pathLst>
                <a:path w="331" h="669" extrusionOk="0">
                  <a:moveTo>
                    <a:pt x="1" y="0"/>
                  </a:moveTo>
                  <a:lnTo>
                    <a:pt x="294" y="669"/>
                  </a:lnTo>
                  <a:cubicBezTo>
                    <a:pt x="331" y="420"/>
                    <a:pt x="231" y="159"/>
                    <a:pt x="11" y="6"/>
                  </a:cubicBezTo>
                  <a:cubicBezTo>
                    <a:pt x="7" y="5"/>
                    <a:pt x="5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9"/>
            <p:cNvSpPr/>
            <p:nvPr/>
          </p:nvSpPr>
          <p:spPr>
            <a:xfrm>
              <a:off x="1542504" y="393518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9" y="0"/>
                  </a:moveTo>
                  <a:cubicBezTo>
                    <a:pt x="563" y="0"/>
                    <a:pt x="350" y="102"/>
                    <a:pt x="217" y="293"/>
                  </a:cubicBezTo>
                  <a:cubicBezTo>
                    <a:pt x="1" y="602"/>
                    <a:pt x="77" y="1028"/>
                    <a:pt x="387" y="1245"/>
                  </a:cubicBezTo>
                  <a:cubicBezTo>
                    <a:pt x="506" y="1328"/>
                    <a:pt x="643" y="1368"/>
                    <a:pt x="778" y="1368"/>
                  </a:cubicBezTo>
                  <a:cubicBezTo>
                    <a:pt x="994" y="1368"/>
                    <a:pt x="1207" y="1265"/>
                    <a:pt x="1339" y="1075"/>
                  </a:cubicBezTo>
                  <a:cubicBezTo>
                    <a:pt x="1555" y="765"/>
                    <a:pt x="1480" y="339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9"/>
            <p:cNvSpPr/>
            <p:nvPr/>
          </p:nvSpPr>
          <p:spPr>
            <a:xfrm>
              <a:off x="1608465" y="62428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8" y="102"/>
                    <a:pt x="216" y="293"/>
                  </a:cubicBezTo>
                  <a:cubicBezTo>
                    <a:pt x="0" y="603"/>
                    <a:pt x="77" y="1029"/>
                    <a:pt x="386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5" y="1266"/>
                    <a:pt x="1339" y="1075"/>
                  </a:cubicBezTo>
                  <a:cubicBezTo>
                    <a:pt x="1553" y="765"/>
                    <a:pt x="1478" y="339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9"/>
            <p:cNvSpPr/>
            <p:nvPr/>
          </p:nvSpPr>
          <p:spPr>
            <a:xfrm>
              <a:off x="1608465" y="5583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1" y="0"/>
                    <a:pt x="348" y="103"/>
                    <a:pt x="216" y="294"/>
                  </a:cubicBezTo>
                  <a:cubicBezTo>
                    <a:pt x="0" y="603"/>
                    <a:pt x="77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3" y="765"/>
                    <a:pt x="1478" y="338"/>
                    <a:pt x="1168" y="124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9"/>
            <p:cNvSpPr/>
            <p:nvPr/>
          </p:nvSpPr>
          <p:spPr>
            <a:xfrm>
              <a:off x="1557513" y="525408"/>
              <a:ext cx="36207" cy="43711"/>
            </a:xfrm>
            <a:custGeom>
              <a:avLst/>
              <a:gdLst/>
              <a:ahLst/>
              <a:cxnLst/>
              <a:rect l="l" t="t" r="r" b="b"/>
              <a:pathLst>
                <a:path w="1100" h="1328" extrusionOk="0">
                  <a:moveTo>
                    <a:pt x="328" y="1"/>
                  </a:moveTo>
                  <a:cubicBezTo>
                    <a:pt x="214" y="1"/>
                    <a:pt x="101" y="29"/>
                    <a:pt x="0" y="83"/>
                  </a:cubicBezTo>
                  <a:lnTo>
                    <a:pt x="545" y="1328"/>
                  </a:lnTo>
                  <a:cubicBezTo>
                    <a:pt x="676" y="1282"/>
                    <a:pt x="797" y="1199"/>
                    <a:pt x="883" y="1073"/>
                  </a:cubicBezTo>
                  <a:cubicBezTo>
                    <a:pt x="1099" y="764"/>
                    <a:pt x="1024" y="337"/>
                    <a:pt x="713" y="121"/>
                  </a:cubicBezTo>
                  <a:cubicBezTo>
                    <a:pt x="595" y="40"/>
                    <a:pt x="461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9"/>
            <p:cNvSpPr/>
            <p:nvPr/>
          </p:nvSpPr>
          <p:spPr>
            <a:xfrm>
              <a:off x="1503499" y="378245"/>
              <a:ext cx="346365" cy="681242"/>
            </a:xfrm>
            <a:custGeom>
              <a:avLst/>
              <a:gdLst/>
              <a:ahLst/>
              <a:cxnLst/>
              <a:rect l="l" t="t" r="r" b="b"/>
              <a:pathLst>
                <a:path w="10523" h="20697" extrusionOk="0">
                  <a:moveTo>
                    <a:pt x="1739" y="0"/>
                  </a:moveTo>
                  <a:cubicBezTo>
                    <a:pt x="1728" y="1"/>
                    <a:pt x="1718" y="5"/>
                    <a:pt x="1709" y="6"/>
                  </a:cubicBezTo>
                  <a:lnTo>
                    <a:pt x="500" y="534"/>
                  </a:lnTo>
                  <a:cubicBezTo>
                    <a:pt x="463" y="549"/>
                    <a:pt x="430" y="568"/>
                    <a:pt x="400" y="590"/>
                  </a:cubicBezTo>
                  <a:cubicBezTo>
                    <a:pt x="116" y="771"/>
                    <a:pt x="1" y="1136"/>
                    <a:pt x="139" y="1454"/>
                  </a:cubicBezTo>
                  <a:lnTo>
                    <a:pt x="8368" y="20279"/>
                  </a:lnTo>
                  <a:cubicBezTo>
                    <a:pt x="8482" y="20540"/>
                    <a:pt x="8737" y="20696"/>
                    <a:pt x="9006" y="20696"/>
                  </a:cubicBezTo>
                  <a:cubicBezTo>
                    <a:pt x="9099" y="20696"/>
                    <a:pt x="9194" y="20677"/>
                    <a:pt x="9285" y="20637"/>
                  </a:cubicBezTo>
                  <a:lnTo>
                    <a:pt x="10523" y="20096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9"/>
            <p:cNvSpPr/>
            <p:nvPr/>
          </p:nvSpPr>
          <p:spPr>
            <a:xfrm>
              <a:off x="2000976" y="234242"/>
              <a:ext cx="97066" cy="139198"/>
            </a:xfrm>
            <a:custGeom>
              <a:avLst/>
              <a:gdLst/>
              <a:ahLst/>
              <a:cxnLst/>
              <a:rect l="l" t="t" r="r" b="b"/>
              <a:pathLst>
                <a:path w="2949" h="4229" extrusionOk="0">
                  <a:moveTo>
                    <a:pt x="1287" y="1"/>
                  </a:moveTo>
                  <a:cubicBezTo>
                    <a:pt x="1260" y="1"/>
                    <a:pt x="1234" y="3"/>
                    <a:pt x="1207" y="8"/>
                  </a:cubicBezTo>
                  <a:lnTo>
                    <a:pt x="1" y="227"/>
                  </a:lnTo>
                  <a:lnTo>
                    <a:pt x="1748" y="4229"/>
                  </a:lnTo>
                  <a:lnTo>
                    <a:pt x="2730" y="3494"/>
                  </a:lnTo>
                  <a:cubicBezTo>
                    <a:pt x="2892" y="3372"/>
                    <a:pt x="2949" y="3156"/>
                    <a:pt x="2868" y="2970"/>
                  </a:cubicBezTo>
                  <a:lnTo>
                    <a:pt x="1686" y="263"/>
                  </a:lnTo>
                  <a:cubicBezTo>
                    <a:pt x="1616" y="102"/>
                    <a:pt x="1457" y="1"/>
                    <a:pt x="1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9"/>
            <p:cNvSpPr/>
            <p:nvPr/>
          </p:nvSpPr>
          <p:spPr>
            <a:xfrm>
              <a:off x="2144583" y="562898"/>
              <a:ext cx="97165" cy="139198"/>
            </a:xfrm>
            <a:custGeom>
              <a:avLst/>
              <a:gdLst/>
              <a:ahLst/>
              <a:cxnLst/>
              <a:rect l="l" t="t" r="r" b="b"/>
              <a:pathLst>
                <a:path w="2952" h="4229" extrusionOk="0">
                  <a:moveTo>
                    <a:pt x="1288" y="1"/>
                  </a:moveTo>
                  <a:cubicBezTo>
                    <a:pt x="1261" y="1"/>
                    <a:pt x="1234" y="3"/>
                    <a:pt x="1207" y="8"/>
                  </a:cubicBezTo>
                  <a:lnTo>
                    <a:pt x="1" y="227"/>
                  </a:lnTo>
                  <a:lnTo>
                    <a:pt x="1750" y="4229"/>
                  </a:lnTo>
                  <a:lnTo>
                    <a:pt x="2732" y="3494"/>
                  </a:lnTo>
                  <a:cubicBezTo>
                    <a:pt x="2894" y="3372"/>
                    <a:pt x="2951" y="3155"/>
                    <a:pt x="2870" y="2969"/>
                  </a:cubicBezTo>
                  <a:lnTo>
                    <a:pt x="1687" y="263"/>
                  </a:lnTo>
                  <a:cubicBezTo>
                    <a:pt x="1617" y="102"/>
                    <a:pt x="1459" y="1"/>
                    <a:pt x="1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9"/>
            <p:cNvSpPr/>
            <p:nvPr/>
          </p:nvSpPr>
          <p:spPr>
            <a:xfrm>
              <a:off x="1732949" y="458952"/>
              <a:ext cx="332442" cy="253281"/>
            </a:xfrm>
            <a:custGeom>
              <a:avLst/>
              <a:gdLst/>
              <a:ahLst/>
              <a:cxnLst/>
              <a:rect l="l" t="t" r="r" b="b"/>
              <a:pathLst>
                <a:path w="10100" h="7695" extrusionOk="0">
                  <a:moveTo>
                    <a:pt x="8024" y="0"/>
                  </a:moveTo>
                  <a:cubicBezTo>
                    <a:pt x="7956" y="0"/>
                    <a:pt x="7886" y="14"/>
                    <a:pt x="7819" y="43"/>
                  </a:cubicBezTo>
                  <a:lnTo>
                    <a:pt x="376" y="3298"/>
                  </a:lnTo>
                  <a:cubicBezTo>
                    <a:pt x="117" y="3411"/>
                    <a:pt x="0" y="3710"/>
                    <a:pt x="113" y="3968"/>
                  </a:cubicBezTo>
                  <a:lnTo>
                    <a:pt x="1610" y="7391"/>
                  </a:lnTo>
                  <a:cubicBezTo>
                    <a:pt x="1694" y="7581"/>
                    <a:pt x="1880" y="7695"/>
                    <a:pt x="2077" y="7695"/>
                  </a:cubicBezTo>
                  <a:cubicBezTo>
                    <a:pt x="2145" y="7695"/>
                    <a:pt x="2214" y="7681"/>
                    <a:pt x="2280" y="7653"/>
                  </a:cubicBezTo>
                  <a:lnTo>
                    <a:pt x="9724" y="4399"/>
                  </a:lnTo>
                  <a:cubicBezTo>
                    <a:pt x="9981" y="4285"/>
                    <a:pt x="10099" y="3986"/>
                    <a:pt x="9985" y="3729"/>
                  </a:cubicBezTo>
                  <a:lnTo>
                    <a:pt x="8489" y="305"/>
                  </a:lnTo>
                  <a:cubicBezTo>
                    <a:pt x="8406" y="114"/>
                    <a:pt x="8220" y="0"/>
                    <a:pt x="8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9"/>
            <p:cNvSpPr/>
            <p:nvPr/>
          </p:nvSpPr>
          <p:spPr>
            <a:xfrm>
              <a:off x="1723437" y="450724"/>
              <a:ext cx="68858" cy="49669"/>
            </a:xfrm>
            <a:custGeom>
              <a:avLst/>
              <a:gdLst/>
              <a:ahLst/>
              <a:cxnLst/>
              <a:rect l="l" t="t" r="r" b="b"/>
              <a:pathLst>
                <a:path w="2092" h="1509" extrusionOk="0">
                  <a:moveTo>
                    <a:pt x="1449" y="0"/>
                  </a:moveTo>
                  <a:cubicBezTo>
                    <a:pt x="913" y="0"/>
                    <a:pt x="207" y="364"/>
                    <a:pt x="73" y="915"/>
                  </a:cubicBezTo>
                  <a:cubicBezTo>
                    <a:pt x="0" y="1219"/>
                    <a:pt x="222" y="1505"/>
                    <a:pt x="685" y="1508"/>
                  </a:cubicBezTo>
                  <a:cubicBezTo>
                    <a:pt x="688" y="1508"/>
                    <a:pt x="692" y="1508"/>
                    <a:pt x="695" y="1508"/>
                  </a:cubicBezTo>
                  <a:cubicBezTo>
                    <a:pt x="1428" y="1508"/>
                    <a:pt x="2092" y="904"/>
                    <a:pt x="2074" y="484"/>
                  </a:cubicBezTo>
                  <a:cubicBezTo>
                    <a:pt x="2060" y="146"/>
                    <a:pt x="1788" y="0"/>
                    <a:pt x="1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9"/>
            <p:cNvSpPr/>
            <p:nvPr/>
          </p:nvSpPr>
          <p:spPr>
            <a:xfrm>
              <a:off x="1868131" y="383511"/>
              <a:ext cx="82847" cy="48155"/>
            </a:xfrm>
            <a:custGeom>
              <a:avLst/>
              <a:gdLst/>
              <a:ahLst/>
              <a:cxnLst/>
              <a:rect l="l" t="t" r="r" b="b"/>
              <a:pathLst>
                <a:path w="2517" h="1463" extrusionOk="0">
                  <a:moveTo>
                    <a:pt x="1718" y="1"/>
                  </a:moveTo>
                  <a:cubicBezTo>
                    <a:pt x="925" y="1"/>
                    <a:pt x="0" y="778"/>
                    <a:pt x="508" y="1288"/>
                  </a:cubicBezTo>
                  <a:cubicBezTo>
                    <a:pt x="621" y="1403"/>
                    <a:pt x="821" y="1463"/>
                    <a:pt x="1053" y="1463"/>
                  </a:cubicBezTo>
                  <a:cubicBezTo>
                    <a:pt x="1432" y="1463"/>
                    <a:pt x="1895" y="1304"/>
                    <a:pt x="2205" y="965"/>
                  </a:cubicBezTo>
                  <a:cubicBezTo>
                    <a:pt x="2516" y="623"/>
                    <a:pt x="2457" y="266"/>
                    <a:pt x="2183" y="113"/>
                  </a:cubicBezTo>
                  <a:cubicBezTo>
                    <a:pt x="2044" y="35"/>
                    <a:pt x="1884" y="1"/>
                    <a:pt x="17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9"/>
            <p:cNvSpPr/>
            <p:nvPr/>
          </p:nvSpPr>
          <p:spPr>
            <a:xfrm>
              <a:off x="2072763" y="398554"/>
              <a:ext cx="97165" cy="139230"/>
            </a:xfrm>
            <a:custGeom>
              <a:avLst/>
              <a:gdLst/>
              <a:ahLst/>
              <a:cxnLst/>
              <a:rect l="l" t="t" r="r" b="b"/>
              <a:pathLst>
                <a:path w="2952" h="4230" extrusionOk="0">
                  <a:moveTo>
                    <a:pt x="1287" y="0"/>
                  </a:moveTo>
                  <a:cubicBezTo>
                    <a:pt x="1261" y="0"/>
                    <a:pt x="1234" y="3"/>
                    <a:pt x="1207" y="8"/>
                  </a:cubicBezTo>
                  <a:lnTo>
                    <a:pt x="1" y="228"/>
                  </a:lnTo>
                  <a:lnTo>
                    <a:pt x="1750" y="4230"/>
                  </a:lnTo>
                  <a:lnTo>
                    <a:pt x="2731" y="3495"/>
                  </a:lnTo>
                  <a:cubicBezTo>
                    <a:pt x="2894" y="3373"/>
                    <a:pt x="2951" y="3156"/>
                    <a:pt x="2869" y="2970"/>
                  </a:cubicBezTo>
                  <a:lnTo>
                    <a:pt x="1687" y="263"/>
                  </a:lnTo>
                  <a:cubicBezTo>
                    <a:pt x="1617" y="102"/>
                    <a:pt x="1459" y="0"/>
                    <a:pt x="1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9"/>
            <p:cNvSpPr/>
            <p:nvPr/>
          </p:nvSpPr>
          <p:spPr>
            <a:xfrm>
              <a:off x="2075363" y="411785"/>
              <a:ext cx="94598" cy="125933"/>
            </a:xfrm>
            <a:custGeom>
              <a:avLst/>
              <a:gdLst/>
              <a:ahLst/>
              <a:cxnLst/>
              <a:rect l="l" t="t" r="r" b="b"/>
              <a:pathLst>
                <a:path w="2874" h="3826" extrusionOk="0">
                  <a:moveTo>
                    <a:pt x="1" y="1"/>
                  </a:moveTo>
                  <a:lnTo>
                    <a:pt x="1672" y="3825"/>
                  </a:lnTo>
                  <a:lnTo>
                    <a:pt x="2654" y="3091"/>
                  </a:lnTo>
                  <a:cubicBezTo>
                    <a:pt x="2816" y="2970"/>
                    <a:pt x="2873" y="2753"/>
                    <a:pt x="2792" y="2567"/>
                  </a:cubicBezTo>
                  <a:lnTo>
                    <a:pt x="2468" y="1826"/>
                  </a:lnTo>
                  <a:cubicBezTo>
                    <a:pt x="2383" y="1822"/>
                    <a:pt x="2298" y="1823"/>
                    <a:pt x="2215" y="1817"/>
                  </a:cubicBezTo>
                  <a:cubicBezTo>
                    <a:pt x="1510" y="1760"/>
                    <a:pt x="640" y="1026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9"/>
            <p:cNvSpPr/>
            <p:nvPr/>
          </p:nvSpPr>
          <p:spPr>
            <a:xfrm>
              <a:off x="2147184" y="576162"/>
              <a:ext cx="94598" cy="125900"/>
            </a:xfrm>
            <a:custGeom>
              <a:avLst/>
              <a:gdLst/>
              <a:ahLst/>
              <a:cxnLst/>
              <a:rect l="l" t="t" r="r" b="b"/>
              <a:pathLst>
                <a:path w="2874" h="3825" extrusionOk="0">
                  <a:moveTo>
                    <a:pt x="1" y="1"/>
                  </a:moveTo>
                  <a:lnTo>
                    <a:pt x="1672" y="3824"/>
                  </a:lnTo>
                  <a:lnTo>
                    <a:pt x="2654" y="3090"/>
                  </a:lnTo>
                  <a:cubicBezTo>
                    <a:pt x="2816" y="2968"/>
                    <a:pt x="2873" y="2751"/>
                    <a:pt x="2792" y="2565"/>
                  </a:cubicBezTo>
                  <a:lnTo>
                    <a:pt x="2468" y="1824"/>
                  </a:lnTo>
                  <a:cubicBezTo>
                    <a:pt x="2383" y="1820"/>
                    <a:pt x="2298" y="1821"/>
                    <a:pt x="2215" y="1817"/>
                  </a:cubicBezTo>
                  <a:cubicBezTo>
                    <a:pt x="1510" y="1760"/>
                    <a:pt x="640" y="1026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9"/>
            <p:cNvSpPr/>
            <p:nvPr/>
          </p:nvSpPr>
          <p:spPr>
            <a:xfrm>
              <a:off x="2003543" y="247474"/>
              <a:ext cx="94565" cy="125933"/>
            </a:xfrm>
            <a:custGeom>
              <a:avLst/>
              <a:gdLst/>
              <a:ahLst/>
              <a:cxnLst/>
              <a:rect l="l" t="t" r="r" b="b"/>
              <a:pathLst>
                <a:path w="2873" h="3826" extrusionOk="0">
                  <a:moveTo>
                    <a:pt x="0" y="1"/>
                  </a:moveTo>
                  <a:lnTo>
                    <a:pt x="1672" y="3825"/>
                  </a:lnTo>
                  <a:lnTo>
                    <a:pt x="2653" y="3091"/>
                  </a:lnTo>
                  <a:cubicBezTo>
                    <a:pt x="2816" y="2969"/>
                    <a:pt x="2873" y="2752"/>
                    <a:pt x="2791" y="2566"/>
                  </a:cubicBezTo>
                  <a:lnTo>
                    <a:pt x="2467" y="1825"/>
                  </a:lnTo>
                  <a:cubicBezTo>
                    <a:pt x="2381" y="1821"/>
                    <a:pt x="2298" y="1823"/>
                    <a:pt x="2214" y="1816"/>
                  </a:cubicBezTo>
                  <a:cubicBezTo>
                    <a:pt x="1509" y="1760"/>
                    <a:pt x="640" y="1026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9"/>
            <p:cNvSpPr/>
            <p:nvPr/>
          </p:nvSpPr>
          <p:spPr>
            <a:xfrm>
              <a:off x="1560706" y="378015"/>
              <a:ext cx="700793" cy="661723"/>
            </a:xfrm>
            <a:custGeom>
              <a:avLst/>
              <a:gdLst/>
              <a:ahLst/>
              <a:cxnLst/>
              <a:rect l="l" t="t" r="r" b="b"/>
              <a:pathLst>
                <a:path w="21291" h="20104" extrusionOk="0">
                  <a:moveTo>
                    <a:pt x="88" y="1"/>
                  </a:moveTo>
                  <a:cubicBezTo>
                    <a:pt x="56" y="1"/>
                    <a:pt x="27" y="3"/>
                    <a:pt x="1" y="7"/>
                  </a:cubicBezTo>
                  <a:lnTo>
                    <a:pt x="8785" y="20104"/>
                  </a:lnTo>
                  <a:lnTo>
                    <a:pt x="20925" y="14797"/>
                  </a:lnTo>
                  <a:cubicBezTo>
                    <a:pt x="20942" y="14791"/>
                    <a:pt x="20958" y="14782"/>
                    <a:pt x="20974" y="14774"/>
                  </a:cubicBezTo>
                  <a:cubicBezTo>
                    <a:pt x="21102" y="14707"/>
                    <a:pt x="21201" y="14604"/>
                    <a:pt x="21262" y="14483"/>
                  </a:cubicBezTo>
                  <a:cubicBezTo>
                    <a:pt x="21271" y="14465"/>
                    <a:pt x="21281" y="14445"/>
                    <a:pt x="21290" y="14424"/>
                  </a:cubicBezTo>
                  <a:cubicBezTo>
                    <a:pt x="20882" y="13972"/>
                    <a:pt x="20315" y="13792"/>
                    <a:pt x="19654" y="13792"/>
                  </a:cubicBezTo>
                  <a:cubicBezTo>
                    <a:pt x="17228" y="13792"/>
                    <a:pt x="13531" y="16215"/>
                    <a:pt x="11705" y="16507"/>
                  </a:cubicBezTo>
                  <a:cubicBezTo>
                    <a:pt x="11484" y="16543"/>
                    <a:pt x="11255" y="16562"/>
                    <a:pt x="11027" y="16562"/>
                  </a:cubicBezTo>
                  <a:cubicBezTo>
                    <a:pt x="10331" y="16562"/>
                    <a:pt x="9626" y="16385"/>
                    <a:pt x="9062" y="15973"/>
                  </a:cubicBezTo>
                  <a:cubicBezTo>
                    <a:pt x="8296" y="15411"/>
                    <a:pt x="7929" y="14514"/>
                    <a:pt x="7556" y="13676"/>
                  </a:cubicBezTo>
                  <a:cubicBezTo>
                    <a:pt x="7335" y="13182"/>
                    <a:pt x="7121" y="12687"/>
                    <a:pt x="6909" y="12189"/>
                  </a:cubicBezTo>
                  <a:cubicBezTo>
                    <a:pt x="6007" y="10072"/>
                    <a:pt x="5183" y="7919"/>
                    <a:pt x="4281" y="5800"/>
                  </a:cubicBezTo>
                  <a:cubicBezTo>
                    <a:pt x="3862" y="4817"/>
                    <a:pt x="3435" y="3840"/>
                    <a:pt x="2950" y="2887"/>
                  </a:cubicBezTo>
                  <a:cubicBezTo>
                    <a:pt x="2413" y="1833"/>
                    <a:pt x="1847" y="932"/>
                    <a:pt x="827" y="274"/>
                  </a:cubicBezTo>
                  <a:cubicBezTo>
                    <a:pt x="506" y="69"/>
                    <a:pt x="257" y="1"/>
                    <a:pt x="8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9"/>
            <p:cNvSpPr/>
            <p:nvPr/>
          </p:nvSpPr>
          <p:spPr>
            <a:xfrm>
              <a:off x="1954533" y="239443"/>
              <a:ext cx="121094" cy="260522"/>
            </a:xfrm>
            <a:custGeom>
              <a:avLst/>
              <a:gdLst/>
              <a:ahLst/>
              <a:cxnLst/>
              <a:rect l="l" t="t" r="r" b="b"/>
              <a:pathLst>
                <a:path w="3679" h="7915" extrusionOk="0">
                  <a:moveTo>
                    <a:pt x="171" y="1"/>
                  </a:moveTo>
                  <a:cubicBezTo>
                    <a:pt x="86" y="1"/>
                    <a:pt x="0" y="79"/>
                    <a:pt x="35" y="184"/>
                  </a:cubicBezTo>
                  <a:cubicBezTo>
                    <a:pt x="735" y="2278"/>
                    <a:pt x="2289" y="5860"/>
                    <a:pt x="3373" y="7837"/>
                  </a:cubicBezTo>
                  <a:cubicBezTo>
                    <a:pt x="3402" y="7891"/>
                    <a:pt x="3449" y="7914"/>
                    <a:pt x="3497" y="7914"/>
                  </a:cubicBezTo>
                  <a:cubicBezTo>
                    <a:pt x="3588" y="7914"/>
                    <a:pt x="3678" y="7831"/>
                    <a:pt x="3641" y="7720"/>
                  </a:cubicBezTo>
                  <a:cubicBezTo>
                    <a:pt x="2924" y="5584"/>
                    <a:pt x="1352" y="2011"/>
                    <a:pt x="288" y="73"/>
                  </a:cubicBezTo>
                  <a:cubicBezTo>
                    <a:pt x="261" y="22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9"/>
            <p:cNvSpPr/>
            <p:nvPr/>
          </p:nvSpPr>
          <p:spPr>
            <a:xfrm>
              <a:off x="1498727" y="197147"/>
              <a:ext cx="769520" cy="866652"/>
            </a:xfrm>
            <a:custGeom>
              <a:avLst/>
              <a:gdLst/>
              <a:ahLst/>
              <a:cxnLst/>
              <a:rect l="l" t="t" r="r" b="b"/>
              <a:pathLst>
                <a:path w="23379" h="26330" extrusionOk="0">
                  <a:moveTo>
                    <a:pt x="16546" y="1258"/>
                  </a:moveTo>
                  <a:cubicBezTo>
                    <a:pt x="16666" y="1258"/>
                    <a:pt x="16776" y="1328"/>
                    <a:pt x="16827" y="1442"/>
                  </a:cubicBezTo>
                  <a:lnTo>
                    <a:pt x="18009" y="4148"/>
                  </a:lnTo>
                  <a:cubicBezTo>
                    <a:pt x="18066" y="4279"/>
                    <a:pt x="18026" y="4430"/>
                    <a:pt x="17911" y="4517"/>
                  </a:cubicBezTo>
                  <a:lnTo>
                    <a:pt x="17083" y="5136"/>
                  </a:lnTo>
                  <a:lnTo>
                    <a:pt x="15471" y="1449"/>
                  </a:lnTo>
                  <a:lnTo>
                    <a:pt x="16490" y="1263"/>
                  </a:lnTo>
                  <a:cubicBezTo>
                    <a:pt x="16508" y="1259"/>
                    <a:pt x="16527" y="1258"/>
                    <a:pt x="16546" y="1258"/>
                  </a:cubicBezTo>
                  <a:close/>
                  <a:moveTo>
                    <a:pt x="18727" y="6250"/>
                  </a:moveTo>
                  <a:cubicBezTo>
                    <a:pt x="18847" y="6250"/>
                    <a:pt x="18958" y="6320"/>
                    <a:pt x="19009" y="6434"/>
                  </a:cubicBezTo>
                  <a:lnTo>
                    <a:pt x="20191" y="9141"/>
                  </a:lnTo>
                  <a:cubicBezTo>
                    <a:pt x="20248" y="9271"/>
                    <a:pt x="20208" y="9423"/>
                    <a:pt x="20094" y="9509"/>
                  </a:cubicBezTo>
                  <a:lnTo>
                    <a:pt x="19265" y="10129"/>
                  </a:lnTo>
                  <a:lnTo>
                    <a:pt x="17654" y="6441"/>
                  </a:lnTo>
                  <a:lnTo>
                    <a:pt x="18673" y="6255"/>
                  </a:lnTo>
                  <a:cubicBezTo>
                    <a:pt x="18691" y="6251"/>
                    <a:pt x="18709" y="6250"/>
                    <a:pt x="18727" y="6250"/>
                  </a:cubicBezTo>
                  <a:close/>
                  <a:moveTo>
                    <a:pt x="20909" y="11243"/>
                  </a:moveTo>
                  <a:cubicBezTo>
                    <a:pt x="21029" y="11243"/>
                    <a:pt x="21139" y="11313"/>
                    <a:pt x="21190" y="11427"/>
                  </a:cubicBezTo>
                  <a:lnTo>
                    <a:pt x="22372" y="14133"/>
                  </a:lnTo>
                  <a:cubicBezTo>
                    <a:pt x="22430" y="14264"/>
                    <a:pt x="22389" y="14417"/>
                    <a:pt x="22275" y="14502"/>
                  </a:cubicBezTo>
                  <a:lnTo>
                    <a:pt x="21446" y="15121"/>
                  </a:lnTo>
                  <a:lnTo>
                    <a:pt x="19835" y="11434"/>
                  </a:lnTo>
                  <a:lnTo>
                    <a:pt x="20854" y="11248"/>
                  </a:lnTo>
                  <a:cubicBezTo>
                    <a:pt x="20872" y="11244"/>
                    <a:pt x="20891" y="11243"/>
                    <a:pt x="20909" y="11243"/>
                  </a:cubicBezTo>
                  <a:close/>
                  <a:moveTo>
                    <a:pt x="14297" y="262"/>
                  </a:moveTo>
                  <a:cubicBezTo>
                    <a:pt x="14367" y="262"/>
                    <a:pt x="14436" y="275"/>
                    <a:pt x="14504" y="302"/>
                  </a:cubicBezTo>
                  <a:cubicBezTo>
                    <a:pt x="14645" y="358"/>
                    <a:pt x="14755" y="465"/>
                    <a:pt x="14817" y="603"/>
                  </a:cubicBezTo>
                  <a:lnTo>
                    <a:pt x="15135" y="1331"/>
                  </a:lnTo>
                  <a:cubicBezTo>
                    <a:pt x="15129" y="1355"/>
                    <a:pt x="15129" y="1382"/>
                    <a:pt x="15141" y="1407"/>
                  </a:cubicBezTo>
                  <a:lnTo>
                    <a:pt x="16889" y="5409"/>
                  </a:lnTo>
                  <a:cubicBezTo>
                    <a:pt x="16899" y="5433"/>
                    <a:pt x="16919" y="5451"/>
                    <a:pt x="16942" y="5465"/>
                  </a:cubicBezTo>
                  <a:lnTo>
                    <a:pt x="17317" y="6323"/>
                  </a:lnTo>
                  <a:cubicBezTo>
                    <a:pt x="17312" y="6348"/>
                    <a:pt x="17312" y="6375"/>
                    <a:pt x="17323" y="6400"/>
                  </a:cubicBezTo>
                  <a:lnTo>
                    <a:pt x="19072" y="10402"/>
                  </a:lnTo>
                  <a:cubicBezTo>
                    <a:pt x="19082" y="10427"/>
                    <a:pt x="19102" y="10444"/>
                    <a:pt x="19125" y="10457"/>
                  </a:cubicBezTo>
                  <a:lnTo>
                    <a:pt x="19499" y="11315"/>
                  </a:lnTo>
                  <a:cubicBezTo>
                    <a:pt x="19494" y="11340"/>
                    <a:pt x="19494" y="11367"/>
                    <a:pt x="19505" y="11392"/>
                  </a:cubicBezTo>
                  <a:lnTo>
                    <a:pt x="21254" y="15394"/>
                  </a:lnTo>
                  <a:cubicBezTo>
                    <a:pt x="21265" y="15418"/>
                    <a:pt x="21285" y="15436"/>
                    <a:pt x="21306" y="15450"/>
                  </a:cubicBezTo>
                  <a:lnTo>
                    <a:pt x="23046" y="19429"/>
                  </a:lnTo>
                  <a:cubicBezTo>
                    <a:pt x="23107" y="19570"/>
                    <a:pt x="23110" y="19727"/>
                    <a:pt x="23051" y="19871"/>
                  </a:cubicBezTo>
                  <a:cubicBezTo>
                    <a:pt x="23043" y="19888"/>
                    <a:pt x="23037" y="19904"/>
                    <a:pt x="23030" y="19919"/>
                  </a:cubicBezTo>
                  <a:cubicBezTo>
                    <a:pt x="22980" y="20014"/>
                    <a:pt x="22903" y="20094"/>
                    <a:pt x="22798" y="20154"/>
                  </a:cubicBezTo>
                  <a:cubicBezTo>
                    <a:pt x="22790" y="20159"/>
                    <a:pt x="22781" y="20163"/>
                    <a:pt x="22770" y="20168"/>
                  </a:cubicBezTo>
                  <a:lnTo>
                    <a:pt x="9379" y="26021"/>
                  </a:lnTo>
                  <a:cubicBezTo>
                    <a:pt x="9306" y="26054"/>
                    <a:pt x="9228" y="26070"/>
                    <a:pt x="9151" y="26070"/>
                  </a:cubicBezTo>
                  <a:cubicBezTo>
                    <a:pt x="9081" y="26070"/>
                    <a:pt x="9011" y="26057"/>
                    <a:pt x="8945" y="26031"/>
                  </a:cubicBezTo>
                  <a:cubicBezTo>
                    <a:pt x="8805" y="25976"/>
                    <a:pt x="8694" y="25869"/>
                    <a:pt x="8632" y="25730"/>
                  </a:cubicBezTo>
                  <a:lnTo>
                    <a:pt x="403" y="6904"/>
                  </a:lnTo>
                  <a:cubicBezTo>
                    <a:pt x="291" y="6647"/>
                    <a:pt x="380" y="6352"/>
                    <a:pt x="624" y="6195"/>
                  </a:cubicBezTo>
                  <a:cubicBezTo>
                    <a:pt x="632" y="6189"/>
                    <a:pt x="642" y="6183"/>
                    <a:pt x="663" y="6173"/>
                  </a:cubicBezTo>
                  <a:cubicBezTo>
                    <a:pt x="673" y="6166"/>
                    <a:pt x="685" y="6162"/>
                    <a:pt x="696" y="6157"/>
                  </a:cubicBezTo>
                  <a:lnTo>
                    <a:pt x="14071" y="310"/>
                  </a:lnTo>
                  <a:cubicBezTo>
                    <a:pt x="14143" y="278"/>
                    <a:pt x="14220" y="262"/>
                    <a:pt x="14297" y="262"/>
                  </a:cubicBezTo>
                  <a:close/>
                  <a:moveTo>
                    <a:pt x="14296" y="1"/>
                  </a:moveTo>
                  <a:cubicBezTo>
                    <a:pt x="14184" y="1"/>
                    <a:pt x="14072" y="24"/>
                    <a:pt x="13966" y="71"/>
                  </a:cubicBezTo>
                  <a:lnTo>
                    <a:pt x="591" y="5917"/>
                  </a:lnTo>
                  <a:cubicBezTo>
                    <a:pt x="567" y="5928"/>
                    <a:pt x="545" y="5939"/>
                    <a:pt x="531" y="5946"/>
                  </a:cubicBezTo>
                  <a:cubicBezTo>
                    <a:pt x="507" y="5959"/>
                    <a:pt x="485" y="5972"/>
                    <a:pt x="474" y="5981"/>
                  </a:cubicBezTo>
                  <a:cubicBezTo>
                    <a:pt x="131" y="6200"/>
                    <a:pt x="1" y="6632"/>
                    <a:pt x="164" y="7008"/>
                  </a:cubicBezTo>
                  <a:lnTo>
                    <a:pt x="8393" y="25834"/>
                  </a:lnTo>
                  <a:cubicBezTo>
                    <a:pt x="8482" y="26036"/>
                    <a:pt x="8643" y="26192"/>
                    <a:pt x="8850" y="26272"/>
                  </a:cubicBezTo>
                  <a:cubicBezTo>
                    <a:pt x="8946" y="26311"/>
                    <a:pt x="9050" y="26330"/>
                    <a:pt x="9151" y="26330"/>
                  </a:cubicBezTo>
                  <a:cubicBezTo>
                    <a:pt x="9263" y="26330"/>
                    <a:pt x="9376" y="26306"/>
                    <a:pt x="9483" y="26260"/>
                  </a:cubicBezTo>
                  <a:lnTo>
                    <a:pt x="22876" y="20405"/>
                  </a:lnTo>
                  <a:cubicBezTo>
                    <a:pt x="22899" y="20396"/>
                    <a:pt x="22920" y="20385"/>
                    <a:pt x="22934" y="20376"/>
                  </a:cubicBezTo>
                  <a:cubicBezTo>
                    <a:pt x="23075" y="20294"/>
                    <a:pt x="23188" y="20178"/>
                    <a:pt x="23260" y="20037"/>
                  </a:cubicBezTo>
                  <a:cubicBezTo>
                    <a:pt x="23272" y="20014"/>
                    <a:pt x="23283" y="19990"/>
                    <a:pt x="23291" y="19968"/>
                  </a:cubicBezTo>
                  <a:cubicBezTo>
                    <a:pt x="23379" y="19760"/>
                    <a:pt x="23376" y="19531"/>
                    <a:pt x="23285" y="19324"/>
                  </a:cubicBezTo>
                  <a:lnTo>
                    <a:pt x="21554" y="15367"/>
                  </a:lnTo>
                  <a:lnTo>
                    <a:pt x="22432" y="14711"/>
                  </a:lnTo>
                  <a:cubicBezTo>
                    <a:pt x="22643" y="14551"/>
                    <a:pt x="22717" y="14270"/>
                    <a:pt x="22611" y="14029"/>
                  </a:cubicBezTo>
                  <a:lnTo>
                    <a:pt x="21429" y="11322"/>
                  </a:lnTo>
                  <a:cubicBezTo>
                    <a:pt x="21337" y="11111"/>
                    <a:pt x="21133" y="10982"/>
                    <a:pt x="20911" y="10982"/>
                  </a:cubicBezTo>
                  <a:cubicBezTo>
                    <a:pt x="20877" y="10982"/>
                    <a:pt x="20842" y="10985"/>
                    <a:pt x="20807" y="10991"/>
                  </a:cubicBezTo>
                  <a:lnTo>
                    <a:pt x="19728" y="11188"/>
                  </a:lnTo>
                  <a:lnTo>
                    <a:pt x="19373" y="10375"/>
                  </a:lnTo>
                  <a:lnTo>
                    <a:pt x="20251" y="9718"/>
                  </a:lnTo>
                  <a:cubicBezTo>
                    <a:pt x="20462" y="9558"/>
                    <a:pt x="20536" y="9278"/>
                    <a:pt x="20429" y="9036"/>
                  </a:cubicBezTo>
                  <a:lnTo>
                    <a:pt x="19247" y="6329"/>
                  </a:lnTo>
                  <a:cubicBezTo>
                    <a:pt x="19155" y="6119"/>
                    <a:pt x="18950" y="5989"/>
                    <a:pt x="18728" y="5989"/>
                  </a:cubicBezTo>
                  <a:cubicBezTo>
                    <a:pt x="18694" y="5989"/>
                    <a:pt x="18660" y="5992"/>
                    <a:pt x="18625" y="5998"/>
                  </a:cubicBezTo>
                  <a:lnTo>
                    <a:pt x="17546" y="6195"/>
                  </a:lnTo>
                  <a:lnTo>
                    <a:pt x="17191" y="5382"/>
                  </a:lnTo>
                  <a:lnTo>
                    <a:pt x="18068" y="4726"/>
                  </a:lnTo>
                  <a:cubicBezTo>
                    <a:pt x="18280" y="4566"/>
                    <a:pt x="18354" y="4285"/>
                    <a:pt x="18247" y="4044"/>
                  </a:cubicBezTo>
                  <a:lnTo>
                    <a:pt x="17064" y="1337"/>
                  </a:lnTo>
                  <a:cubicBezTo>
                    <a:pt x="16972" y="1126"/>
                    <a:pt x="16768" y="997"/>
                    <a:pt x="16546" y="997"/>
                  </a:cubicBezTo>
                  <a:cubicBezTo>
                    <a:pt x="16512" y="997"/>
                    <a:pt x="16477" y="1000"/>
                    <a:pt x="16442" y="1006"/>
                  </a:cubicBezTo>
                  <a:lnTo>
                    <a:pt x="15364" y="1203"/>
                  </a:lnTo>
                  <a:lnTo>
                    <a:pt x="15055" y="498"/>
                  </a:lnTo>
                  <a:cubicBezTo>
                    <a:pt x="14966" y="295"/>
                    <a:pt x="14805" y="139"/>
                    <a:pt x="14599" y="59"/>
                  </a:cubicBezTo>
                  <a:cubicBezTo>
                    <a:pt x="14501" y="20"/>
                    <a:pt x="14398" y="1"/>
                    <a:pt x="14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9"/>
            <p:cNvSpPr/>
            <p:nvPr/>
          </p:nvSpPr>
          <p:spPr>
            <a:xfrm>
              <a:off x="1728078" y="454641"/>
              <a:ext cx="339847" cy="261905"/>
            </a:xfrm>
            <a:custGeom>
              <a:avLst/>
              <a:gdLst/>
              <a:ahLst/>
              <a:cxnLst/>
              <a:rect l="l" t="t" r="r" b="b"/>
              <a:pathLst>
                <a:path w="10325" h="7957" extrusionOk="0">
                  <a:moveTo>
                    <a:pt x="8173" y="260"/>
                  </a:moveTo>
                  <a:cubicBezTo>
                    <a:pt x="8218" y="260"/>
                    <a:pt x="8265" y="269"/>
                    <a:pt x="8311" y="287"/>
                  </a:cubicBezTo>
                  <a:cubicBezTo>
                    <a:pt x="8404" y="324"/>
                    <a:pt x="8479" y="394"/>
                    <a:pt x="8519" y="488"/>
                  </a:cubicBezTo>
                  <a:lnTo>
                    <a:pt x="10015" y="3911"/>
                  </a:lnTo>
                  <a:cubicBezTo>
                    <a:pt x="10056" y="4004"/>
                    <a:pt x="10057" y="4107"/>
                    <a:pt x="10021" y="4201"/>
                  </a:cubicBezTo>
                  <a:cubicBezTo>
                    <a:pt x="9983" y="4296"/>
                    <a:pt x="9913" y="4369"/>
                    <a:pt x="9820" y="4410"/>
                  </a:cubicBezTo>
                  <a:lnTo>
                    <a:pt x="2376" y="7664"/>
                  </a:lnTo>
                  <a:cubicBezTo>
                    <a:pt x="2328" y="7686"/>
                    <a:pt x="2277" y="7697"/>
                    <a:pt x="2226" y="7697"/>
                  </a:cubicBezTo>
                  <a:cubicBezTo>
                    <a:pt x="2179" y="7697"/>
                    <a:pt x="2132" y="7688"/>
                    <a:pt x="2087" y="7670"/>
                  </a:cubicBezTo>
                  <a:cubicBezTo>
                    <a:pt x="1992" y="7632"/>
                    <a:pt x="1918" y="7561"/>
                    <a:pt x="1877" y="7469"/>
                  </a:cubicBezTo>
                  <a:lnTo>
                    <a:pt x="381" y="4046"/>
                  </a:lnTo>
                  <a:cubicBezTo>
                    <a:pt x="297" y="3854"/>
                    <a:pt x="386" y="3631"/>
                    <a:pt x="577" y="3547"/>
                  </a:cubicBezTo>
                  <a:lnTo>
                    <a:pt x="8020" y="292"/>
                  </a:lnTo>
                  <a:cubicBezTo>
                    <a:pt x="8069" y="271"/>
                    <a:pt x="8120" y="260"/>
                    <a:pt x="8173" y="260"/>
                  </a:cubicBezTo>
                  <a:close/>
                  <a:moveTo>
                    <a:pt x="8172" y="1"/>
                  </a:moveTo>
                  <a:cubicBezTo>
                    <a:pt x="8085" y="1"/>
                    <a:pt x="7998" y="19"/>
                    <a:pt x="7915" y="54"/>
                  </a:cubicBezTo>
                  <a:lnTo>
                    <a:pt x="472" y="3309"/>
                  </a:lnTo>
                  <a:cubicBezTo>
                    <a:pt x="148" y="3450"/>
                    <a:pt x="1" y="3828"/>
                    <a:pt x="142" y="4150"/>
                  </a:cubicBezTo>
                  <a:lnTo>
                    <a:pt x="1638" y="7574"/>
                  </a:lnTo>
                  <a:cubicBezTo>
                    <a:pt x="1706" y="7730"/>
                    <a:pt x="1833" y="7851"/>
                    <a:pt x="1991" y="7913"/>
                  </a:cubicBezTo>
                  <a:cubicBezTo>
                    <a:pt x="2067" y="7942"/>
                    <a:pt x="2145" y="7957"/>
                    <a:pt x="2225" y="7957"/>
                  </a:cubicBezTo>
                  <a:cubicBezTo>
                    <a:pt x="2311" y="7957"/>
                    <a:pt x="2399" y="7938"/>
                    <a:pt x="2481" y="7903"/>
                  </a:cubicBezTo>
                  <a:lnTo>
                    <a:pt x="9924" y="4649"/>
                  </a:lnTo>
                  <a:cubicBezTo>
                    <a:pt x="10080" y="4580"/>
                    <a:pt x="10200" y="4454"/>
                    <a:pt x="10262" y="4297"/>
                  </a:cubicBezTo>
                  <a:cubicBezTo>
                    <a:pt x="10325" y="4137"/>
                    <a:pt x="10322" y="3964"/>
                    <a:pt x="10254" y="3808"/>
                  </a:cubicBezTo>
                  <a:lnTo>
                    <a:pt x="8758" y="384"/>
                  </a:lnTo>
                  <a:cubicBezTo>
                    <a:pt x="8690" y="227"/>
                    <a:pt x="8563" y="107"/>
                    <a:pt x="8404" y="46"/>
                  </a:cubicBezTo>
                  <a:cubicBezTo>
                    <a:pt x="8330" y="16"/>
                    <a:pt x="8251" y="1"/>
                    <a:pt x="8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9"/>
            <p:cNvSpPr/>
            <p:nvPr/>
          </p:nvSpPr>
          <p:spPr>
            <a:xfrm>
              <a:off x="1782256" y="381174"/>
              <a:ext cx="77548" cy="61024"/>
            </a:xfrm>
            <a:custGeom>
              <a:avLst/>
              <a:gdLst/>
              <a:ahLst/>
              <a:cxnLst/>
              <a:rect l="l" t="t" r="r" b="b"/>
              <a:pathLst>
                <a:path w="2356" h="1854" extrusionOk="0">
                  <a:moveTo>
                    <a:pt x="1992" y="1"/>
                  </a:moveTo>
                  <a:cubicBezTo>
                    <a:pt x="1974" y="1"/>
                    <a:pt x="1956" y="5"/>
                    <a:pt x="1938" y="12"/>
                  </a:cubicBezTo>
                  <a:cubicBezTo>
                    <a:pt x="1873" y="41"/>
                    <a:pt x="1842" y="119"/>
                    <a:pt x="1872" y="185"/>
                  </a:cubicBezTo>
                  <a:cubicBezTo>
                    <a:pt x="2069" y="625"/>
                    <a:pt x="2024" y="1233"/>
                    <a:pt x="1558" y="1496"/>
                  </a:cubicBezTo>
                  <a:cubicBezTo>
                    <a:pt x="1431" y="1566"/>
                    <a:pt x="1308" y="1591"/>
                    <a:pt x="1198" y="1591"/>
                  </a:cubicBezTo>
                  <a:cubicBezTo>
                    <a:pt x="1097" y="1591"/>
                    <a:pt x="1007" y="1570"/>
                    <a:pt x="936" y="1544"/>
                  </a:cubicBezTo>
                  <a:cubicBezTo>
                    <a:pt x="652" y="1444"/>
                    <a:pt x="390" y="1188"/>
                    <a:pt x="271" y="889"/>
                  </a:cubicBezTo>
                  <a:cubicBezTo>
                    <a:pt x="250" y="838"/>
                    <a:pt x="201" y="807"/>
                    <a:pt x="149" y="807"/>
                  </a:cubicBezTo>
                  <a:cubicBezTo>
                    <a:pt x="133" y="807"/>
                    <a:pt x="116" y="810"/>
                    <a:pt x="100" y="817"/>
                  </a:cubicBezTo>
                  <a:cubicBezTo>
                    <a:pt x="33" y="843"/>
                    <a:pt x="0" y="921"/>
                    <a:pt x="28" y="987"/>
                  </a:cubicBezTo>
                  <a:cubicBezTo>
                    <a:pt x="178" y="1357"/>
                    <a:pt x="494" y="1664"/>
                    <a:pt x="850" y="1790"/>
                  </a:cubicBezTo>
                  <a:cubicBezTo>
                    <a:pt x="968" y="1832"/>
                    <a:pt x="1086" y="1853"/>
                    <a:pt x="1202" y="1853"/>
                  </a:cubicBezTo>
                  <a:cubicBezTo>
                    <a:pt x="1369" y="1853"/>
                    <a:pt x="1534" y="1808"/>
                    <a:pt x="1687" y="1724"/>
                  </a:cubicBezTo>
                  <a:cubicBezTo>
                    <a:pt x="2289" y="1386"/>
                    <a:pt x="2356" y="624"/>
                    <a:pt x="2111" y="78"/>
                  </a:cubicBezTo>
                  <a:cubicBezTo>
                    <a:pt x="2089" y="30"/>
                    <a:pt x="2042" y="1"/>
                    <a:pt x="19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19"/>
            <p:cNvSpPr/>
            <p:nvPr/>
          </p:nvSpPr>
          <p:spPr>
            <a:xfrm>
              <a:off x="1850785" y="327062"/>
              <a:ext cx="57437" cy="48023"/>
            </a:xfrm>
            <a:custGeom>
              <a:avLst/>
              <a:gdLst/>
              <a:ahLst/>
              <a:cxnLst/>
              <a:rect l="l" t="t" r="r" b="b"/>
              <a:pathLst>
                <a:path w="1745" h="1459" extrusionOk="0">
                  <a:moveTo>
                    <a:pt x="1429" y="0"/>
                  </a:moveTo>
                  <a:cubicBezTo>
                    <a:pt x="1412" y="0"/>
                    <a:pt x="1393" y="4"/>
                    <a:pt x="1376" y="12"/>
                  </a:cubicBezTo>
                  <a:cubicBezTo>
                    <a:pt x="1309" y="40"/>
                    <a:pt x="1280" y="118"/>
                    <a:pt x="1309" y="184"/>
                  </a:cubicBezTo>
                  <a:cubicBezTo>
                    <a:pt x="1458" y="518"/>
                    <a:pt x="1453" y="967"/>
                    <a:pt x="1150" y="1141"/>
                  </a:cubicBezTo>
                  <a:cubicBezTo>
                    <a:pt x="1086" y="1179"/>
                    <a:pt x="1018" y="1198"/>
                    <a:pt x="946" y="1198"/>
                  </a:cubicBezTo>
                  <a:cubicBezTo>
                    <a:pt x="895" y="1198"/>
                    <a:pt x="842" y="1188"/>
                    <a:pt x="788" y="1169"/>
                  </a:cubicBezTo>
                  <a:cubicBezTo>
                    <a:pt x="574" y="1097"/>
                    <a:pt x="372" y="889"/>
                    <a:pt x="270" y="640"/>
                  </a:cubicBezTo>
                  <a:cubicBezTo>
                    <a:pt x="250" y="589"/>
                    <a:pt x="200" y="558"/>
                    <a:pt x="148" y="558"/>
                  </a:cubicBezTo>
                  <a:cubicBezTo>
                    <a:pt x="132" y="558"/>
                    <a:pt x="115" y="561"/>
                    <a:pt x="99" y="568"/>
                  </a:cubicBezTo>
                  <a:cubicBezTo>
                    <a:pt x="32" y="595"/>
                    <a:pt x="1" y="672"/>
                    <a:pt x="27" y="738"/>
                  </a:cubicBezTo>
                  <a:cubicBezTo>
                    <a:pt x="158" y="1054"/>
                    <a:pt x="424" y="1320"/>
                    <a:pt x="705" y="1417"/>
                  </a:cubicBezTo>
                  <a:cubicBezTo>
                    <a:pt x="786" y="1445"/>
                    <a:pt x="867" y="1459"/>
                    <a:pt x="946" y="1459"/>
                  </a:cubicBezTo>
                  <a:cubicBezTo>
                    <a:pt x="1063" y="1459"/>
                    <a:pt x="1176" y="1428"/>
                    <a:pt x="1281" y="1368"/>
                  </a:cubicBezTo>
                  <a:cubicBezTo>
                    <a:pt x="1718" y="1116"/>
                    <a:pt x="1744" y="515"/>
                    <a:pt x="1549" y="78"/>
                  </a:cubicBezTo>
                  <a:cubicBezTo>
                    <a:pt x="1527" y="29"/>
                    <a:pt x="1479" y="0"/>
                    <a:pt x="1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19"/>
            <p:cNvSpPr/>
            <p:nvPr/>
          </p:nvSpPr>
          <p:spPr>
            <a:xfrm>
              <a:off x="1708527" y="389272"/>
              <a:ext cx="57437" cy="48023"/>
            </a:xfrm>
            <a:custGeom>
              <a:avLst/>
              <a:gdLst/>
              <a:ahLst/>
              <a:cxnLst/>
              <a:rect l="l" t="t" r="r" b="b"/>
              <a:pathLst>
                <a:path w="1745" h="1459" extrusionOk="0">
                  <a:moveTo>
                    <a:pt x="1428" y="1"/>
                  </a:moveTo>
                  <a:cubicBezTo>
                    <a:pt x="1411" y="1"/>
                    <a:pt x="1393" y="4"/>
                    <a:pt x="1375" y="11"/>
                  </a:cubicBezTo>
                  <a:cubicBezTo>
                    <a:pt x="1309" y="40"/>
                    <a:pt x="1280" y="118"/>
                    <a:pt x="1309" y="183"/>
                  </a:cubicBezTo>
                  <a:cubicBezTo>
                    <a:pt x="1458" y="518"/>
                    <a:pt x="1453" y="968"/>
                    <a:pt x="1150" y="1141"/>
                  </a:cubicBezTo>
                  <a:cubicBezTo>
                    <a:pt x="1085" y="1178"/>
                    <a:pt x="1017" y="1197"/>
                    <a:pt x="945" y="1197"/>
                  </a:cubicBezTo>
                  <a:cubicBezTo>
                    <a:pt x="894" y="1197"/>
                    <a:pt x="842" y="1188"/>
                    <a:pt x="788" y="1169"/>
                  </a:cubicBezTo>
                  <a:cubicBezTo>
                    <a:pt x="574" y="1096"/>
                    <a:pt x="372" y="889"/>
                    <a:pt x="269" y="640"/>
                  </a:cubicBezTo>
                  <a:cubicBezTo>
                    <a:pt x="249" y="589"/>
                    <a:pt x="200" y="558"/>
                    <a:pt x="148" y="558"/>
                  </a:cubicBezTo>
                  <a:cubicBezTo>
                    <a:pt x="132" y="558"/>
                    <a:pt x="115" y="561"/>
                    <a:pt x="99" y="568"/>
                  </a:cubicBezTo>
                  <a:cubicBezTo>
                    <a:pt x="33" y="594"/>
                    <a:pt x="1" y="672"/>
                    <a:pt x="27" y="738"/>
                  </a:cubicBezTo>
                  <a:cubicBezTo>
                    <a:pt x="156" y="1054"/>
                    <a:pt x="421" y="1320"/>
                    <a:pt x="703" y="1417"/>
                  </a:cubicBezTo>
                  <a:cubicBezTo>
                    <a:pt x="787" y="1443"/>
                    <a:pt x="868" y="1458"/>
                    <a:pt x="947" y="1458"/>
                  </a:cubicBezTo>
                  <a:cubicBezTo>
                    <a:pt x="1064" y="1458"/>
                    <a:pt x="1176" y="1427"/>
                    <a:pt x="1282" y="1368"/>
                  </a:cubicBezTo>
                  <a:cubicBezTo>
                    <a:pt x="1718" y="1115"/>
                    <a:pt x="1745" y="515"/>
                    <a:pt x="1549" y="77"/>
                  </a:cubicBezTo>
                  <a:cubicBezTo>
                    <a:pt x="1527" y="29"/>
                    <a:pt x="1479" y="1"/>
                    <a:pt x="1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46" name="Google Shape;846;p19"/>
          <p:cNvGrpSpPr/>
          <p:nvPr/>
        </p:nvGrpSpPr>
        <p:grpSpPr>
          <a:xfrm>
            <a:off x="433455" y="2727151"/>
            <a:ext cx="268981" cy="701836"/>
            <a:chOff x="4641641" y="852713"/>
            <a:chExt cx="201736" cy="526377"/>
          </a:xfrm>
        </p:grpSpPr>
        <p:sp>
          <p:nvSpPr>
            <p:cNvPr id="847" name="Google Shape;847;p19"/>
            <p:cNvSpPr/>
            <p:nvPr/>
          </p:nvSpPr>
          <p:spPr>
            <a:xfrm>
              <a:off x="4645295" y="857091"/>
              <a:ext cx="194396" cy="517654"/>
            </a:xfrm>
            <a:custGeom>
              <a:avLst/>
              <a:gdLst/>
              <a:ahLst/>
              <a:cxnLst/>
              <a:rect l="l" t="t" r="r" b="b"/>
              <a:pathLst>
                <a:path w="5906" h="15727" extrusionOk="0">
                  <a:moveTo>
                    <a:pt x="1615" y="0"/>
                  </a:moveTo>
                  <a:cubicBezTo>
                    <a:pt x="1585" y="0"/>
                    <a:pt x="1555" y="4"/>
                    <a:pt x="1525" y="12"/>
                  </a:cubicBezTo>
                  <a:lnTo>
                    <a:pt x="294" y="339"/>
                  </a:lnTo>
                  <a:cubicBezTo>
                    <a:pt x="111" y="388"/>
                    <a:pt x="0" y="577"/>
                    <a:pt x="49" y="762"/>
                  </a:cubicBezTo>
                  <a:lnTo>
                    <a:pt x="3959" y="15470"/>
                  </a:lnTo>
                  <a:cubicBezTo>
                    <a:pt x="4001" y="15624"/>
                    <a:pt x="4140" y="15726"/>
                    <a:pt x="4294" y="15726"/>
                  </a:cubicBezTo>
                  <a:cubicBezTo>
                    <a:pt x="4323" y="15726"/>
                    <a:pt x="4353" y="15723"/>
                    <a:pt x="4382" y="15715"/>
                  </a:cubicBezTo>
                  <a:lnTo>
                    <a:pt x="5612" y="15387"/>
                  </a:lnTo>
                  <a:cubicBezTo>
                    <a:pt x="5796" y="15338"/>
                    <a:pt x="5906" y="15149"/>
                    <a:pt x="5857" y="14965"/>
                  </a:cubicBezTo>
                  <a:lnTo>
                    <a:pt x="1947" y="257"/>
                  </a:lnTo>
                  <a:cubicBezTo>
                    <a:pt x="1906" y="102"/>
                    <a:pt x="1767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19"/>
            <p:cNvSpPr/>
            <p:nvPr/>
          </p:nvSpPr>
          <p:spPr>
            <a:xfrm>
              <a:off x="4694930" y="890434"/>
              <a:ext cx="144760" cy="484245"/>
            </a:xfrm>
            <a:custGeom>
              <a:avLst/>
              <a:gdLst/>
              <a:ahLst/>
              <a:cxnLst/>
              <a:rect l="l" t="t" r="r" b="b"/>
              <a:pathLst>
                <a:path w="4398" h="14712" extrusionOk="0">
                  <a:moveTo>
                    <a:pt x="640" y="0"/>
                  </a:moveTo>
                  <a:cubicBezTo>
                    <a:pt x="592" y="122"/>
                    <a:pt x="555" y="246"/>
                    <a:pt x="528" y="372"/>
                  </a:cubicBezTo>
                  <a:cubicBezTo>
                    <a:pt x="1" y="2862"/>
                    <a:pt x="3104" y="10457"/>
                    <a:pt x="2997" y="12031"/>
                  </a:cubicBezTo>
                  <a:cubicBezTo>
                    <a:pt x="2960" y="12586"/>
                    <a:pt x="2706" y="13156"/>
                    <a:pt x="2225" y="13437"/>
                  </a:cubicBezTo>
                  <a:cubicBezTo>
                    <a:pt x="2214" y="13443"/>
                    <a:pt x="2200" y="13452"/>
                    <a:pt x="2187" y="13458"/>
                  </a:cubicBezTo>
                  <a:lnTo>
                    <a:pt x="2451" y="14455"/>
                  </a:lnTo>
                  <a:cubicBezTo>
                    <a:pt x="2493" y="14609"/>
                    <a:pt x="2632" y="14712"/>
                    <a:pt x="2784" y="14712"/>
                  </a:cubicBezTo>
                  <a:cubicBezTo>
                    <a:pt x="2814" y="14712"/>
                    <a:pt x="2844" y="14708"/>
                    <a:pt x="2874" y="14700"/>
                  </a:cubicBezTo>
                  <a:lnTo>
                    <a:pt x="4104" y="14373"/>
                  </a:lnTo>
                  <a:cubicBezTo>
                    <a:pt x="4288" y="14324"/>
                    <a:pt x="4398" y="14135"/>
                    <a:pt x="4349" y="13950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19"/>
            <p:cNvSpPr/>
            <p:nvPr/>
          </p:nvSpPr>
          <p:spPr>
            <a:xfrm>
              <a:off x="4641641" y="852713"/>
              <a:ext cx="201736" cy="526377"/>
            </a:xfrm>
            <a:custGeom>
              <a:avLst/>
              <a:gdLst/>
              <a:ahLst/>
              <a:cxnLst/>
              <a:rect l="l" t="t" r="r" b="b"/>
              <a:pathLst>
                <a:path w="6129" h="15992" extrusionOk="0">
                  <a:moveTo>
                    <a:pt x="1696" y="258"/>
                  </a:moveTo>
                  <a:cubicBezTo>
                    <a:pt x="1734" y="258"/>
                    <a:pt x="1770" y="268"/>
                    <a:pt x="1803" y="288"/>
                  </a:cubicBezTo>
                  <a:cubicBezTo>
                    <a:pt x="1852" y="317"/>
                    <a:pt x="1887" y="362"/>
                    <a:pt x="1902" y="418"/>
                  </a:cubicBezTo>
                  <a:lnTo>
                    <a:pt x="5812" y="15125"/>
                  </a:lnTo>
                  <a:cubicBezTo>
                    <a:pt x="5855" y="15186"/>
                    <a:pt x="5847" y="15244"/>
                    <a:pt x="5819" y="15292"/>
                  </a:cubicBezTo>
                  <a:cubicBezTo>
                    <a:pt x="5789" y="15342"/>
                    <a:pt x="5745" y="15377"/>
                    <a:pt x="5689" y="15391"/>
                  </a:cubicBezTo>
                  <a:lnTo>
                    <a:pt x="4458" y="15718"/>
                  </a:lnTo>
                  <a:cubicBezTo>
                    <a:pt x="4440" y="15723"/>
                    <a:pt x="4421" y="15726"/>
                    <a:pt x="4403" y="15726"/>
                  </a:cubicBezTo>
                  <a:cubicBezTo>
                    <a:pt x="4366" y="15726"/>
                    <a:pt x="4329" y="15716"/>
                    <a:pt x="4297" y="15697"/>
                  </a:cubicBezTo>
                  <a:cubicBezTo>
                    <a:pt x="4247" y="15668"/>
                    <a:pt x="4213" y="15622"/>
                    <a:pt x="4198" y="15567"/>
                  </a:cubicBezTo>
                  <a:lnTo>
                    <a:pt x="4173" y="15473"/>
                  </a:lnTo>
                  <a:lnTo>
                    <a:pt x="5086" y="15231"/>
                  </a:lnTo>
                  <a:cubicBezTo>
                    <a:pt x="5157" y="15212"/>
                    <a:pt x="5198" y="15138"/>
                    <a:pt x="5180" y="15068"/>
                  </a:cubicBezTo>
                  <a:cubicBezTo>
                    <a:pt x="5164" y="15009"/>
                    <a:pt x="5111" y="14971"/>
                    <a:pt x="5052" y="14971"/>
                  </a:cubicBezTo>
                  <a:cubicBezTo>
                    <a:pt x="5041" y="14971"/>
                    <a:pt x="5029" y="14972"/>
                    <a:pt x="5017" y="14975"/>
                  </a:cubicBezTo>
                  <a:lnTo>
                    <a:pt x="4104" y="15218"/>
                  </a:lnTo>
                  <a:lnTo>
                    <a:pt x="3984" y="14770"/>
                  </a:lnTo>
                  <a:lnTo>
                    <a:pt x="4539" y="14622"/>
                  </a:lnTo>
                  <a:cubicBezTo>
                    <a:pt x="4610" y="14604"/>
                    <a:pt x="4651" y="14531"/>
                    <a:pt x="4633" y="14460"/>
                  </a:cubicBezTo>
                  <a:cubicBezTo>
                    <a:pt x="4618" y="14401"/>
                    <a:pt x="4564" y="14363"/>
                    <a:pt x="4504" y="14363"/>
                  </a:cubicBezTo>
                  <a:cubicBezTo>
                    <a:pt x="4493" y="14363"/>
                    <a:pt x="4481" y="14364"/>
                    <a:pt x="4470" y="14367"/>
                  </a:cubicBezTo>
                  <a:lnTo>
                    <a:pt x="3915" y="14515"/>
                  </a:lnTo>
                  <a:lnTo>
                    <a:pt x="3797" y="14067"/>
                  </a:lnTo>
                  <a:lnTo>
                    <a:pt x="4710" y="13823"/>
                  </a:lnTo>
                  <a:cubicBezTo>
                    <a:pt x="4781" y="13805"/>
                    <a:pt x="4822" y="13732"/>
                    <a:pt x="4803" y="13661"/>
                  </a:cubicBezTo>
                  <a:cubicBezTo>
                    <a:pt x="4788" y="13602"/>
                    <a:pt x="4734" y="13564"/>
                    <a:pt x="4676" y="13564"/>
                  </a:cubicBezTo>
                  <a:cubicBezTo>
                    <a:pt x="4664" y="13564"/>
                    <a:pt x="4653" y="13565"/>
                    <a:pt x="4641" y="13568"/>
                  </a:cubicBezTo>
                  <a:lnTo>
                    <a:pt x="3727" y="13811"/>
                  </a:lnTo>
                  <a:lnTo>
                    <a:pt x="3607" y="13364"/>
                  </a:lnTo>
                  <a:lnTo>
                    <a:pt x="4164" y="13216"/>
                  </a:lnTo>
                  <a:cubicBezTo>
                    <a:pt x="4234" y="13197"/>
                    <a:pt x="4275" y="13124"/>
                    <a:pt x="4256" y="13053"/>
                  </a:cubicBezTo>
                  <a:cubicBezTo>
                    <a:pt x="4241" y="12994"/>
                    <a:pt x="4188" y="12956"/>
                    <a:pt x="4130" y="12956"/>
                  </a:cubicBezTo>
                  <a:cubicBezTo>
                    <a:pt x="4118" y="12956"/>
                    <a:pt x="4106" y="12957"/>
                    <a:pt x="4094" y="12960"/>
                  </a:cubicBezTo>
                  <a:lnTo>
                    <a:pt x="3545" y="13110"/>
                  </a:lnTo>
                  <a:lnTo>
                    <a:pt x="3425" y="12662"/>
                  </a:lnTo>
                  <a:lnTo>
                    <a:pt x="4339" y="12419"/>
                  </a:lnTo>
                  <a:cubicBezTo>
                    <a:pt x="4409" y="12401"/>
                    <a:pt x="4451" y="12327"/>
                    <a:pt x="4432" y="12257"/>
                  </a:cubicBezTo>
                  <a:cubicBezTo>
                    <a:pt x="4417" y="12197"/>
                    <a:pt x="4363" y="12159"/>
                    <a:pt x="4304" y="12159"/>
                  </a:cubicBezTo>
                  <a:cubicBezTo>
                    <a:pt x="4293" y="12159"/>
                    <a:pt x="4281" y="12161"/>
                    <a:pt x="4270" y="12163"/>
                  </a:cubicBezTo>
                  <a:lnTo>
                    <a:pt x="3356" y="12407"/>
                  </a:lnTo>
                  <a:lnTo>
                    <a:pt x="3236" y="11959"/>
                  </a:lnTo>
                  <a:lnTo>
                    <a:pt x="3792" y="11811"/>
                  </a:lnTo>
                  <a:cubicBezTo>
                    <a:pt x="3863" y="11792"/>
                    <a:pt x="3904" y="11720"/>
                    <a:pt x="3885" y="11648"/>
                  </a:cubicBezTo>
                  <a:cubicBezTo>
                    <a:pt x="3870" y="11590"/>
                    <a:pt x="3816" y="11551"/>
                    <a:pt x="3758" y="11551"/>
                  </a:cubicBezTo>
                  <a:cubicBezTo>
                    <a:pt x="3746" y="11551"/>
                    <a:pt x="3735" y="11553"/>
                    <a:pt x="3723" y="11556"/>
                  </a:cubicBezTo>
                  <a:lnTo>
                    <a:pt x="3167" y="11704"/>
                  </a:lnTo>
                  <a:lnTo>
                    <a:pt x="3048" y="11255"/>
                  </a:lnTo>
                  <a:lnTo>
                    <a:pt x="3961" y="11012"/>
                  </a:lnTo>
                  <a:cubicBezTo>
                    <a:pt x="4032" y="10993"/>
                    <a:pt x="4073" y="10920"/>
                    <a:pt x="4054" y="10849"/>
                  </a:cubicBezTo>
                  <a:cubicBezTo>
                    <a:pt x="4039" y="10791"/>
                    <a:pt x="3985" y="10752"/>
                    <a:pt x="3927" y="10752"/>
                  </a:cubicBezTo>
                  <a:cubicBezTo>
                    <a:pt x="3916" y="10752"/>
                    <a:pt x="3904" y="10754"/>
                    <a:pt x="3892" y="10757"/>
                  </a:cubicBezTo>
                  <a:lnTo>
                    <a:pt x="2978" y="10999"/>
                  </a:lnTo>
                  <a:lnTo>
                    <a:pt x="2858" y="10552"/>
                  </a:lnTo>
                  <a:lnTo>
                    <a:pt x="3415" y="10404"/>
                  </a:lnTo>
                  <a:cubicBezTo>
                    <a:pt x="3485" y="10386"/>
                    <a:pt x="3526" y="10312"/>
                    <a:pt x="3507" y="10242"/>
                  </a:cubicBezTo>
                  <a:cubicBezTo>
                    <a:pt x="3492" y="10183"/>
                    <a:pt x="3438" y="10144"/>
                    <a:pt x="3379" y="10144"/>
                  </a:cubicBezTo>
                  <a:cubicBezTo>
                    <a:pt x="3368" y="10144"/>
                    <a:pt x="3357" y="10145"/>
                    <a:pt x="3345" y="10148"/>
                  </a:cubicBezTo>
                  <a:lnTo>
                    <a:pt x="2789" y="10296"/>
                  </a:lnTo>
                  <a:lnTo>
                    <a:pt x="2670" y="9848"/>
                  </a:lnTo>
                  <a:lnTo>
                    <a:pt x="3584" y="9605"/>
                  </a:lnTo>
                  <a:cubicBezTo>
                    <a:pt x="3654" y="9587"/>
                    <a:pt x="3695" y="9513"/>
                    <a:pt x="3676" y="9443"/>
                  </a:cubicBezTo>
                  <a:cubicBezTo>
                    <a:pt x="3661" y="9383"/>
                    <a:pt x="3608" y="9345"/>
                    <a:pt x="3549" y="9345"/>
                  </a:cubicBezTo>
                  <a:cubicBezTo>
                    <a:pt x="3538" y="9345"/>
                    <a:pt x="3526" y="9346"/>
                    <a:pt x="3515" y="9349"/>
                  </a:cubicBezTo>
                  <a:lnTo>
                    <a:pt x="2601" y="9593"/>
                  </a:lnTo>
                  <a:lnTo>
                    <a:pt x="2480" y="9145"/>
                  </a:lnTo>
                  <a:lnTo>
                    <a:pt x="3037" y="8997"/>
                  </a:lnTo>
                  <a:cubicBezTo>
                    <a:pt x="3107" y="8978"/>
                    <a:pt x="3149" y="8906"/>
                    <a:pt x="3129" y="8834"/>
                  </a:cubicBezTo>
                  <a:cubicBezTo>
                    <a:pt x="3114" y="8776"/>
                    <a:pt x="3061" y="8737"/>
                    <a:pt x="3003" y="8737"/>
                  </a:cubicBezTo>
                  <a:cubicBezTo>
                    <a:pt x="2991" y="8737"/>
                    <a:pt x="2980" y="8739"/>
                    <a:pt x="2968" y="8742"/>
                  </a:cubicBezTo>
                  <a:lnTo>
                    <a:pt x="2411" y="8890"/>
                  </a:lnTo>
                  <a:lnTo>
                    <a:pt x="2293" y="8441"/>
                  </a:lnTo>
                  <a:lnTo>
                    <a:pt x="3207" y="8198"/>
                  </a:lnTo>
                  <a:cubicBezTo>
                    <a:pt x="3277" y="8179"/>
                    <a:pt x="3319" y="8106"/>
                    <a:pt x="3300" y="8035"/>
                  </a:cubicBezTo>
                  <a:cubicBezTo>
                    <a:pt x="3285" y="7977"/>
                    <a:pt x="3232" y="7938"/>
                    <a:pt x="3173" y="7938"/>
                  </a:cubicBezTo>
                  <a:cubicBezTo>
                    <a:pt x="3162" y="7938"/>
                    <a:pt x="3150" y="7940"/>
                    <a:pt x="3138" y="7943"/>
                  </a:cubicBezTo>
                  <a:lnTo>
                    <a:pt x="2224" y="8185"/>
                  </a:lnTo>
                  <a:lnTo>
                    <a:pt x="2105" y="7737"/>
                  </a:lnTo>
                  <a:lnTo>
                    <a:pt x="2660" y="7590"/>
                  </a:lnTo>
                  <a:cubicBezTo>
                    <a:pt x="2730" y="7572"/>
                    <a:pt x="2772" y="7498"/>
                    <a:pt x="2754" y="7428"/>
                  </a:cubicBezTo>
                  <a:cubicBezTo>
                    <a:pt x="2738" y="7369"/>
                    <a:pt x="2685" y="7330"/>
                    <a:pt x="2625" y="7330"/>
                  </a:cubicBezTo>
                  <a:cubicBezTo>
                    <a:pt x="2614" y="7330"/>
                    <a:pt x="2603" y="7331"/>
                    <a:pt x="2591" y="7334"/>
                  </a:cubicBezTo>
                  <a:lnTo>
                    <a:pt x="2036" y="7482"/>
                  </a:lnTo>
                  <a:lnTo>
                    <a:pt x="1917" y="7034"/>
                  </a:lnTo>
                  <a:lnTo>
                    <a:pt x="2830" y="6791"/>
                  </a:lnTo>
                  <a:cubicBezTo>
                    <a:pt x="2901" y="6772"/>
                    <a:pt x="2942" y="6699"/>
                    <a:pt x="2924" y="6629"/>
                  </a:cubicBezTo>
                  <a:cubicBezTo>
                    <a:pt x="2908" y="6569"/>
                    <a:pt x="2855" y="6531"/>
                    <a:pt x="2796" y="6531"/>
                  </a:cubicBezTo>
                  <a:cubicBezTo>
                    <a:pt x="2785" y="6531"/>
                    <a:pt x="2773" y="6532"/>
                    <a:pt x="2761" y="6535"/>
                  </a:cubicBezTo>
                  <a:lnTo>
                    <a:pt x="1847" y="6779"/>
                  </a:lnTo>
                  <a:lnTo>
                    <a:pt x="1728" y="6331"/>
                  </a:lnTo>
                  <a:lnTo>
                    <a:pt x="2284" y="6183"/>
                  </a:lnTo>
                  <a:cubicBezTo>
                    <a:pt x="2355" y="6164"/>
                    <a:pt x="2395" y="6092"/>
                    <a:pt x="2377" y="6020"/>
                  </a:cubicBezTo>
                  <a:cubicBezTo>
                    <a:pt x="2361" y="5962"/>
                    <a:pt x="2308" y="5923"/>
                    <a:pt x="2250" y="5923"/>
                  </a:cubicBezTo>
                  <a:cubicBezTo>
                    <a:pt x="2238" y="5923"/>
                    <a:pt x="2226" y="5925"/>
                    <a:pt x="2214" y="5928"/>
                  </a:cubicBezTo>
                  <a:lnTo>
                    <a:pt x="1659" y="6076"/>
                  </a:lnTo>
                  <a:lnTo>
                    <a:pt x="1541" y="5627"/>
                  </a:lnTo>
                  <a:lnTo>
                    <a:pt x="2454" y="5384"/>
                  </a:lnTo>
                  <a:cubicBezTo>
                    <a:pt x="2525" y="5365"/>
                    <a:pt x="2566" y="5291"/>
                    <a:pt x="2547" y="5221"/>
                  </a:cubicBezTo>
                  <a:cubicBezTo>
                    <a:pt x="2532" y="5163"/>
                    <a:pt x="2479" y="5124"/>
                    <a:pt x="2420" y="5124"/>
                  </a:cubicBezTo>
                  <a:cubicBezTo>
                    <a:pt x="2408" y="5124"/>
                    <a:pt x="2396" y="5126"/>
                    <a:pt x="2385" y="5129"/>
                  </a:cubicBezTo>
                  <a:lnTo>
                    <a:pt x="1472" y="5371"/>
                  </a:lnTo>
                  <a:lnTo>
                    <a:pt x="1352" y="4923"/>
                  </a:lnTo>
                  <a:lnTo>
                    <a:pt x="1908" y="4775"/>
                  </a:lnTo>
                  <a:cubicBezTo>
                    <a:pt x="1978" y="4757"/>
                    <a:pt x="2020" y="4684"/>
                    <a:pt x="2001" y="4614"/>
                  </a:cubicBezTo>
                  <a:cubicBezTo>
                    <a:pt x="1985" y="4555"/>
                    <a:pt x="1931" y="4516"/>
                    <a:pt x="1872" y="4516"/>
                  </a:cubicBezTo>
                  <a:cubicBezTo>
                    <a:pt x="1861" y="4516"/>
                    <a:pt x="1850" y="4517"/>
                    <a:pt x="1839" y="4520"/>
                  </a:cubicBezTo>
                  <a:lnTo>
                    <a:pt x="1282" y="4668"/>
                  </a:lnTo>
                  <a:lnTo>
                    <a:pt x="1163" y="4220"/>
                  </a:lnTo>
                  <a:lnTo>
                    <a:pt x="2077" y="3976"/>
                  </a:lnTo>
                  <a:cubicBezTo>
                    <a:pt x="2147" y="3958"/>
                    <a:pt x="2188" y="3885"/>
                    <a:pt x="2170" y="3815"/>
                  </a:cubicBezTo>
                  <a:cubicBezTo>
                    <a:pt x="2155" y="3755"/>
                    <a:pt x="2101" y="3717"/>
                    <a:pt x="2042" y="3717"/>
                  </a:cubicBezTo>
                  <a:cubicBezTo>
                    <a:pt x="2031" y="3717"/>
                    <a:pt x="2020" y="3718"/>
                    <a:pt x="2008" y="3721"/>
                  </a:cubicBezTo>
                  <a:lnTo>
                    <a:pt x="1094" y="3965"/>
                  </a:lnTo>
                  <a:lnTo>
                    <a:pt x="974" y="3517"/>
                  </a:lnTo>
                  <a:lnTo>
                    <a:pt x="1530" y="3369"/>
                  </a:lnTo>
                  <a:cubicBezTo>
                    <a:pt x="1601" y="3350"/>
                    <a:pt x="1642" y="3277"/>
                    <a:pt x="1623" y="3206"/>
                  </a:cubicBezTo>
                  <a:cubicBezTo>
                    <a:pt x="1608" y="3148"/>
                    <a:pt x="1555" y="3109"/>
                    <a:pt x="1496" y="3109"/>
                  </a:cubicBezTo>
                  <a:cubicBezTo>
                    <a:pt x="1485" y="3109"/>
                    <a:pt x="1473" y="3110"/>
                    <a:pt x="1461" y="3114"/>
                  </a:cubicBezTo>
                  <a:lnTo>
                    <a:pt x="905" y="3262"/>
                  </a:lnTo>
                  <a:lnTo>
                    <a:pt x="786" y="2813"/>
                  </a:lnTo>
                  <a:lnTo>
                    <a:pt x="1700" y="2570"/>
                  </a:lnTo>
                  <a:cubicBezTo>
                    <a:pt x="1770" y="2551"/>
                    <a:pt x="1811" y="2477"/>
                    <a:pt x="1792" y="2407"/>
                  </a:cubicBezTo>
                  <a:cubicBezTo>
                    <a:pt x="1777" y="2349"/>
                    <a:pt x="1724" y="2310"/>
                    <a:pt x="1666" y="2310"/>
                  </a:cubicBezTo>
                  <a:cubicBezTo>
                    <a:pt x="1654" y="2310"/>
                    <a:pt x="1642" y="2311"/>
                    <a:pt x="1630" y="2315"/>
                  </a:cubicBezTo>
                  <a:lnTo>
                    <a:pt x="716" y="2557"/>
                  </a:lnTo>
                  <a:lnTo>
                    <a:pt x="596" y="2109"/>
                  </a:lnTo>
                  <a:lnTo>
                    <a:pt x="1153" y="1961"/>
                  </a:lnTo>
                  <a:cubicBezTo>
                    <a:pt x="1223" y="1943"/>
                    <a:pt x="1264" y="1870"/>
                    <a:pt x="1245" y="1800"/>
                  </a:cubicBezTo>
                  <a:cubicBezTo>
                    <a:pt x="1230" y="1741"/>
                    <a:pt x="1176" y="1702"/>
                    <a:pt x="1117" y="1702"/>
                  </a:cubicBezTo>
                  <a:cubicBezTo>
                    <a:pt x="1106" y="1702"/>
                    <a:pt x="1095" y="1703"/>
                    <a:pt x="1084" y="1706"/>
                  </a:cubicBezTo>
                  <a:lnTo>
                    <a:pt x="527" y="1854"/>
                  </a:lnTo>
                  <a:lnTo>
                    <a:pt x="408" y="1406"/>
                  </a:lnTo>
                  <a:lnTo>
                    <a:pt x="1322" y="1162"/>
                  </a:lnTo>
                  <a:cubicBezTo>
                    <a:pt x="1392" y="1144"/>
                    <a:pt x="1434" y="1071"/>
                    <a:pt x="1414" y="1001"/>
                  </a:cubicBezTo>
                  <a:cubicBezTo>
                    <a:pt x="1399" y="941"/>
                    <a:pt x="1346" y="903"/>
                    <a:pt x="1287" y="903"/>
                  </a:cubicBezTo>
                  <a:cubicBezTo>
                    <a:pt x="1276" y="903"/>
                    <a:pt x="1264" y="904"/>
                    <a:pt x="1253" y="907"/>
                  </a:cubicBezTo>
                  <a:lnTo>
                    <a:pt x="339" y="1151"/>
                  </a:lnTo>
                  <a:lnTo>
                    <a:pt x="260" y="854"/>
                  </a:lnTo>
                  <a:cubicBezTo>
                    <a:pt x="245" y="800"/>
                    <a:pt x="254" y="741"/>
                    <a:pt x="281" y="692"/>
                  </a:cubicBezTo>
                  <a:cubicBezTo>
                    <a:pt x="311" y="642"/>
                    <a:pt x="356" y="608"/>
                    <a:pt x="412" y="593"/>
                  </a:cubicBezTo>
                  <a:lnTo>
                    <a:pt x="1642" y="267"/>
                  </a:lnTo>
                  <a:cubicBezTo>
                    <a:pt x="1660" y="261"/>
                    <a:pt x="1679" y="258"/>
                    <a:pt x="1696" y="258"/>
                  </a:cubicBezTo>
                  <a:close/>
                  <a:moveTo>
                    <a:pt x="1725" y="1"/>
                  </a:moveTo>
                  <a:cubicBezTo>
                    <a:pt x="1684" y="1"/>
                    <a:pt x="1642" y="6"/>
                    <a:pt x="1602" y="18"/>
                  </a:cubicBezTo>
                  <a:lnTo>
                    <a:pt x="372" y="344"/>
                  </a:lnTo>
                  <a:cubicBezTo>
                    <a:pt x="248" y="377"/>
                    <a:pt x="146" y="456"/>
                    <a:pt x="82" y="567"/>
                  </a:cubicBezTo>
                  <a:cubicBezTo>
                    <a:pt x="17" y="677"/>
                    <a:pt x="0" y="806"/>
                    <a:pt x="33" y="928"/>
                  </a:cubicBezTo>
                  <a:lnTo>
                    <a:pt x="3944" y="15636"/>
                  </a:lnTo>
                  <a:cubicBezTo>
                    <a:pt x="3977" y="15760"/>
                    <a:pt x="4056" y="15862"/>
                    <a:pt x="4166" y="15925"/>
                  </a:cubicBezTo>
                  <a:cubicBezTo>
                    <a:pt x="4239" y="15968"/>
                    <a:pt x="4322" y="15991"/>
                    <a:pt x="4405" y="15991"/>
                  </a:cubicBezTo>
                  <a:cubicBezTo>
                    <a:pt x="4447" y="15991"/>
                    <a:pt x="4488" y="15986"/>
                    <a:pt x="4530" y="15976"/>
                  </a:cubicBezTo>
                  <a:lnTo>
                    <a:pt x="5759" y="15648"/>
                  </a:lnTo>
                  <a:cubicBezTo>
                    <a:pt x="5883" y="15615"/>
                    <a:pt x="5985" y="15536"/>
                    <a:pt x="6049" y="15425"/>
                  </a:cubicBezTo>
                  <a:cubicBezTo>
                    <a:pt x="6112" y="15316"/>
                    <a:pt x="6129" y="15186"/>
                    <a:pt x="6096" y="15063"/>
                  </a:cubicBezTo>
                  <a:lnTo>
                    <a:pt x="2186" y="355"/>
                  </a:lnTo>
                  <a:cubicBezTo>
                    <a:pt x="2153" y="231"/>
                    <a:pt x="2074" y="129"/>
                    <a:pt x="1963" y="65"/>
                  </a:cubicBezTo>
                  <a:cubicBezTo>
                    <a:pt x="1890" y="23"/>
                    <a:pt x="1808" y="1"/>
                    <a:pt x="1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50" name="Google Shape;850;p19"/>
          <p:cNvGrpSpPr/>
          <p:nvPr/>
        </p:nvGrpSpPr>
        <p:grpSpPr>
          <a:xfrm>
            <a:off x="11492149" y="217123"/>
            <a:ext cx="327921" cy="552533"/>
            <a:chOff x="3801586" y="1135617"/>
            <a:chExt cx="245941" cy="414400"/>
          </a:xfrm>
        </p:grpSpPr>
        <p:sp>
          <p:nvSpPr>
            <p:cNvPr id="851" name="Google Shape;851;p19"/>
            <p:cNvSpPr/>
            <p:nvPr/>
          </p:nvSpPr>
          <p:spPr>
            <a:xfrm>
              <a:off x="3821599" y="1183903"/>
              <a:ext cx="221024" cy="361769"/>
            </a:xfrm>
            <a:custGeom>
              <a:avLst/>
              <a:gdLst/>
              <a:ahLst/>
              <a:cxnLst/>
              <a:rect l="l" t="t" r="r" b="b"/>
              <a:pathLst>
                <a:path w="6715" h="10991" extrusionOk="0">
                  <a:moveTo>
                    <a:pt x="2285" y="0"/>
                  </a:moveTo>
                  <a:lnTo>
                    <a:pt x="324" y="729"/>
                  </a:lnTo>
                  <a:lnTo>
                    <a:pt x="639" y="1578"/>
                  </a:lnTo>
                  <a:lnTo>
                    <a:pt x="399" y="1666"/>
                  </a:lnTo>
                  <a:cubicBezTo>
                    <a:pt x="325" y="1695"/>
                    <a:pt x="258" y="1738"/>
                    <a:pt x="207" y="1791"/>
                  </a:cubicBezTo>
                  <a:cubicBezTo>
                    <a:pt x="58" y="1935"/>
                    <a:pt x="0" y="2161"/>
                    <a:pt x="77" y="2368"/>
                  </a:cubicBezTo>
                  <a:lnTo>
                    <a:pt x="3146" y="10634"/>
                  </a:lnTo>
                  <a:cubicBezTo>
                    <a:pt x="3229" y="10854"/>
                    <a:pt x="3437" y="10990"/>
                    <a:pt x="3660" y="10990"/>
                  </a:cubicBezTo>
                  <a:cubicBezTo>
                    <a:pt x="3722" y="10990"/>
                    <a:pt x="3786" y="10980"/>
                    <a:pt x="3849" y="10957"/>
                  </a:cubicBezTo>
                  <a:lnTo>
                    <a:pt x="6287" y="10050"/>
                  </a:lnTo>
                  <a:cubicBezTo>
                    <a:pt x="6570" y="9946"/>
                    <a:pt x="6715" y="9630"/>
                    <a:pt x="6610" y="9348"/>
                  </a:cubicBezTo>
                  <a:lnTo>
                    <a:pt x="3540" y="1083"/>
                  </a:lnTo>
                  <a:cubicBezTo>
                    <a:pt x="3459" y="864"/>
                    <a:pt x="3249" y="727"/>
                    <a:pt x="3027" y="727"/>
                  </a:cubicBezTo>
                  <a:cubicBezTo>
                    <a:pt x="2964" y="727"/>
                    <a:pt x="2900" y="738"/>
                    <a:pt x="2838" y="761"/>
                  </a:cubicBezTo>
                  <a:lnTo>
                    <a:pt x="2601" y="84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9"/>
            <p:cNvSpPr/>
            <p:nvPr/>
          </p:nvSpPr>
          <p:spPr>
            <a:xfrm>
              <a:off x="3806557" y="1139961"/>
              <a:ext cx="106315" cy="70800"/>
            </a:xfrm>
            <a:custGeom>
              <a:avLst/>
              <a:gdLst/>
              <a:ahLst/>
              <a:cxnLst/>
              <a:rect l="l" t="t" r="r" b="b"/>
              <a:pathLst>
                <a:path w="3230" h="2151" extrusionOk="0">
                  <a:moveTo>
                    <a:pt x="1301" y="0"/>
                  </a:moveTo>
                  <a:cubicBezTo>
                    <a:pt x="1248" y="0"/>
                    <a:pt x="1193" y="10"/>
                    <a:pt x="1139" y="30"/>
                  </a:cubicBezTo>
                  <a:cubicBezTo>
                    <a:pt x="1020" y="74"/>
                    <a:pt x="930" y="163"/>
                    <a:pt x="880" y="270"/>
                  </a:cubicBezTo>
                  <a:cubicBezTo>
                    <a:pt x="831" y="379"/>
                    <a:pt x="821" y="505"/>
                    <a:pt x="867" y="626"/>
                  </a:cubicBezTo>
                  <a:lnTo>
                    <a:pt x="985" y="942"/>
                  </a:lnTo>
                  <a:cubicBezTo>
                    <a:pt x="1002" y="988"/>
                    <a:pt x="1028" y="1031"/>
                    <a:pt x="1055" y="1068"/>
                  </a:cubicBezTo>
                  <a:lnTo>
                    <a:pt x="329" y="1338"/>
                  </a:lnTo>
                  <a:cubicBezTo>
                    <a:pt x="112" y="1419"/>
                    <a:pt x="1" y="1660"/>
                    <a:pt x="81" y="1877"/>
                  </a:cubicBezTo>
                  <a:cubicBezTo>
                    <a:pt x="121" y="1985"/>
                    <a:pt x="202" y="2067"/>
                    <a:pt x="298" y="2112"/>
                  </a:cubicBezTo>
                  <a:cubicBezTo>
                    <a:pt x="352" y="2137"/>
                    <a:pt x="411" y="2150"/>
                    <a:pt x="472" y="2150"/>
                  </a:cubicBezTo>
                  <a:cubicBezTo>
                    <a:pt x="521" y="2150"/>
                    <a:pt x="571" y="2142"/>
                    <a:pt x="619" y="2124"/>
                  </a:cubicBezTo>
                  <a:lnTo>
                    <a:pt x="2904" y="1276"/>
                  </a:lnTo>
                  <a:cubicBezTo>
                    <a:pt x="3119" y="1196"/>
                    <a:pt x="3230" y="955"/>
                    <a:pt x="3149" y="737"/>
                  </a:cubicBezTo>
                  <a:cubicBezTo>
                    <a:pt x="3109" y="628"/>
                    <a:pt x="3028" y="547"/>
                    <a:pt x="2932" y="501"/>
                  </a:cubicBezTo>
                  <a:cubicBezTo>
                    <a:pt x="2878" y="476"/>
                    <a:pt x="2819" y="463"/>
                    <a:pt x="2758" y="463"/>
                  </a:cubicBezTo>
                  <a:cubicBezTo>
                    <a:pt x="2709" y="463"/>
                    <a:pt x="2659" y="472"/>
                    <a:pt x="2611" y="489"/>
                  </a:cubicBezTo>
                  <a:lnTo>
                    <a:pt x="1884" y="760"/>
                  </a:lnTo>
                  <a:cubicBezTo>
                    <a:pt x="1882" y="713"/>
                    <a:pt x="1872" y="665"/>
                    <a:pt x="1855" y="618"/>
                  </a:cubicBezTo>
                  <a:lnTo>
                    <a:pt x="1736" y="302"/>
                  </a:lnTo>
                  <a:cubicBezTo>
                    <a:pt x="1668" y="116"/>
                    <a:pt x="1490" y="0"/>
                    <a:pt x="1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9"/>
            <p:cNvSpPr/>
            <p:nvPr/>
          </p:nvSpPr>
          <p:spPr>
            <a:xfrm>
              <a:off x="3821599" y="1242820"/>
              <a:ext cx="221024" cy="302851"/>
            </a:xfrm>
            <a:custGeom>
              <a:avLst/>
              <a:gdLst/>
              <a:ahLst/>
              <a:cxnLst/>
              <a:rect l="l" t="t" r="r" b="b"/>
              <a:pathLst>
                <a:path w="6715" h="9201" extrusionOk="0">
                  <a:moveTo>
                    <a:pt x="207" y="1"/>
                  </a:moveTo>
                  <a:cubicBezTo>
                    <a:pt x="58" y="145"/>
                    <a:pt x="0" y="371"/>
                    <a:pt x="77" y="578"/>
                  </a:cubicBezTo>
                  <a:lnTo>
                    <a:pt x="3146" y="8844"/>
                  </a:lnTo>
                  <a:cubicBezTo>
                    <a:pt x="3229" y="9064"/>
                    <a:pt x="3437" y="9200"/>
                    <a:pt x="3660" y="9200"/>
                  </a:cubicBezTo>
                  <a:cubicBezTo>
                    <a:pt x="3722" y="9200"/>
                    <a:pt x="3786" y="9190"/>
                    <a:pt x="3849" y="9167"/>
                  </a:cubicBezTo>
                  <a:lnTo>
                    <a:pt x="6287" y="8260"/>
                  </a:lnTo>
                  <a:cubicBezTo>
                    <a:pt x="6570" y="8156"/>
                    <a:pt x="6715" y="7840"/>
                    <a:pt x="6610" y="7558"/>
                  </a:cubicBezTo>
                  <a:lnTo>
                    <a:pt x="6038" y="6018"/>
                  </a:lnTo>
                  <a:cubicBezTo>
                    <a:pt x="4673" y="5669"/>
                    <a:pt x="3457" y="4746"/>
                    <a:pt x="2771" y="3510"/>
                  </a:cubicBezTo>
                  <a:cubicBezTo>
                    <a:pt x="2207" y="2494"/>
                    <a:pt x="1965" y="1259"/>
                    <a:pt x="1119" y="465"/>
                  </a:cubicBezTo>
                  <a:cubicBezTo>
                    <a:pt x="867" y="226"/>
                    <a:pt x="545" y="35"/>
                    <a:pt x="20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9"/>
            <p:cNvSpPr/>
            <p:nvPr/>
          </p:nvSpPr>
          <p:spPr>
            <a:xfrm>
              <a:off x="3907573" y="1230082"/>
              <a:ext cx="35943" cy="81958"/>
            </a:xfrm>
            <a:custGeom>
              <a:avLst/>
              <a:gdLst/>
              <a:ahLst/>
              <a:cxnLst/>
              <a:rect l="l" t="t" r="r" b="b"/>
              <a:pathLst>
                <a:path w="1092" h="2490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8"/>
                    <a:pt x="0" y="65"/>
                    <a:pt x="7" y="130"/>
                  </a:cubicBezTo>
                  <a:cubicBezTo>
                    <a:pt x="80" y="798"/>
                    <a:pt x="473" y="1875"/>
                    <a:pt x="856" y="2434"/>
                  </a:cubicBezTo>
                  <a:cubicBezTo>
                    <a:pt x="882" y="2472"/>
                    <a:pt x="920" y="2489"/>
                    <a:pt x="958" y="2489"/>
                  </a:cubicBezTo>
                  <a:cubicBezTo>
                    <a:pt x="1026" y="2489"/>
                    <a:pt x="1092" y="2434"/>
                    <a:pt x="1082" y="2351"/>
                  </a:cubicBezTo>
                  <a:cubicBezTo>
                    <a:pt x="1006" y="1667"/>
                    <a:pt x="597" y="597"/>
                    <a:pt x="221" y="53"/>
                  </a:cubicBezTo>
                  <a:cubicBezTo>
                    <a:pt x="199" y="21"/>
                    <a:pt x="163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9"/>
            <p:cNvSpPr/>
            <p:nvPr/>
          </p:nvSpPr>
          <p:spPr>
            <a:xfrm>
              <a:off x="3850268" y="1211979"/>
              <a:ext cx="48978" cy="22810"/>
            </a:xfrm>
            <a:custGeom>
              <a:avLst/>
              <a:gdLst/>
              <a:ahLst/>
              <a:cxnLst/>
              <a:rect l="l" t="t" r="r" b="b"/>
              <a:pathLst>
                <a:path w="1488" h="693" extrusionOk="0">
                  <a:moveTo>
                    <a:pt x="1300" y="0"/>
                  </a:moveTo>
                  <a:cubicBezTo>
                    <a:pt x="901" y="0"/>
                    <a:pt x="2" y="409"/>
                    <a:pt x="1" y="583"/>
                  </a:cubicBezTo>
                  <a:cubicBezTo>
                    <a:pt x="0" y="661"/>
                    <a:pt x="73" y="693"/>
                    <a:pt x="187" y="693"/>
                  </a:cubicBezTo>
                  <a:cubicBezTo>
                    <a:pt x="585" y="693"/>
                    <a:pt x="1486" y="302"/>
                    <a:pt x="1487" y="115"/>
                  </a:cubicBezTo>
                  <a:cubicBezTo>
                    <a:pt x="1487" y="34"/>
                    <a:pt x="1414" y="0"/>
                    <a:pt x="130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9"/>
            <p:cNvSpPr/>
            <p:nvPr/>
          </p:nvSpPr>
          <p:spPr>
            <a:xfrm>
              <a:off x="3801586" y="1135617"/>
              <a:ext cx="245941" cy="414400"/>
            </a:xfrm>
            <a:custGeom>
              <a:avLst/>
              <a:gdLst/>
              <a:ahLst/>
              <a:cxnLst/>
              <a:rect l="l" t="t" r="r" b="b"/>
              <a:pathLst>
                <a:path w="7472" h="12590" extrusionOk="0">
                  <a:moveTo>
                    <a:pt x="1454" y="265"/>
                  </a:moveTo>
                  <a:cubicBezTo>
                    <a:pt x="1501" y="265"/>
                    <a:pt x="1549" y="276"/>
                    <a:pt x="1593" y="296"/>
                  </a:cubicBezTo>
                  <a:cubicBezTo>
                    <a:pt x="1673" y="333"/>
                    <a:pt x="1734" y="398"/>
                    <a:pt x="1765" y="482"/>
                  </a:cubicBezTo>
                  <a:lnTo>
                    <a:pt x="1883" y="798"/>
                  </a:lnTo>
                  <a:cubicBezTo>
                    <a:pt x="1885" y="801"/>
                    <a:pt x="1886" y="805"/>
                    <a:pt x="1887" y="809"/>
                  </a:cubicBezTo>
                  <a:lnTo>
                    <a:pt x="1316" y="1021"/>
                  </a:lnTo>
                  <a:lnTo>
                    <a:pt x="1264" y="1041"/>
                  </a:lnTo>
                  <a:cubicBezTo>
                    <a:pt x="1262" y="1035"/>
                    <a:pt x="1260" y="1032"/>
                    <a:pt x="1258" y="1029"/>
                  </a:cubicBezTo>
                  <a:lnTo>
                    <a:pt x="1141" y="712"/>
                  </a:lnTo>
                  <a:cubicBezTo>
                    <a:pt x="1111" y="630"/>
                    <a:pt x="1114" y="539"/>
                    <a:pt x="1151" y="457"/>
                  </a:cubicBezTo>
                  <a:cubicBezTo>
                    <a:pt x="1188" y="378"/>
                    <a:pt x="1253" y="317"/>
                    <a:pt x="1337" y="286"/>
                  </a:cubicBezTo>
                  <a:cubicBezTo>
                    <a:pt x="1375" y="271"/>
                    <a:pt x="1414" y="265"/>
                    <a:pt x="1454" y="265"/>
                  </a:cubicBezTo>
                  <a:close/>
                  <a:moveTo>
                    <a:pt x="2908" y="728"/>
                  </a:moveTo>
                  <a:cubicBezTo>
                    <a:pt x="2949" y="728"/>
                    <a:pt x="2988" y="737"/>
                    <a:pt x="3028" y="754"/>
                  </a:cubicBezTo>
                  <a:cubicBezTo>
                    <a:pt x="3097" y="786"/>
                    <a:pt x="3150" y="844"/>
                    <a:pt x="3177" y="915"/>
                  </a:cubicBezTo>
                  <a:cubicBezTo>
                    <a:pt x="3203" y="987"/>
                    <a:pt x="3200" y="1066"/>
                    <a:pt x="3168" y="1135"/>
                  </a:cubicBezTo>
                  <a:cubicBezTo>
                    <a:pt x="3136" y="1204"/>
                    <a:pt x="3079" y="1258"/>
                    <a:pt x="3008" y="1284"/>
                  </a:cubicBezTo>
                  <a:lnTo>
                    <a:pt x="1935" y="1683"/>
                  </a:lnTo>
                  <a:lnTo>
                    <a:pt x="885" y="2073"/>
                  </a:lnTo>
                  <a:lnTo>
                    <a:pt x="723" y="2132"/>
                  </a:lnTo>
                  <a:cubicBezTo>
                    <a:pt x="690" y="2144"/>
                    <a:pt x="656" y="2150"/>
                    <a:pt x="621" y="2150"/>
                  </a:cubicBezTo>
                  <a:cubicBezTo>
                    <a:pt x="581" y="2150"/>
                    <a:pt x="540" y="2142"/>
                    <a:pt x="503" y="2125"/>
                  </a:cubicBezTo>
                  <a:cubicBezTo>
                    <a:pt x="434" y="2093"/>
                    <a:pt x="381" y="2035"/>
                    <a:pt x="354" y="1963"/>
                  </a:cubicBezTo>
                  <a:cubicBezTo>
                    <a:pt x="328" y="1892"/>
                    <a:pt x="331" y="1813"/>
                    <a:pt x="363" y="1744"/>
                  </a:cubicBezTo>
                  <a:cubicBezTo>
                    <a:pt x="395" y="1675"/>
                    <a:pt x="451" y="1621"/>
                    <a:pt x="523" y="1595"/>
                  </a:cubicBezTo>
                  <a:lnTo>
                    <a:pt x="2808" y="747"/>
                  </a:lnTo>
                  <a:cubicBezTo>
                    <a:pt x="2839" y="734"/>
                    <a:pt x="2875" y="728"/>
                    <a:pt x="2908" y="728"/>
                  </a:cubicBezTo>
                  <a:close/>
                  <a:moveTo>
                    <a:pt x="2818" y="1638"/>
                  </a:moveTo>
                  <a:lnTo>
                    <a:pt x="3087" y="2364"/>
                  </a:lnTo>
                  <a:cubicBezTo>
                    <a:pt x="3107" y="2417"/>
                    <a:pt x="3158" y="2450"/>
                    <a:pt x="3212" y="2450"/>
                  </a:cubicBezTo>
                  <a:cubicBezTo>
                    <a:pt x="3227" y="2450"/>
                    <a:pt x="3243" y="2447"/>
                    <a:pt x="3258" y="2442"/>
                  </a:cubicBezTo>
                  <a:lnTo>
                    <a:pt x="3495" y="2354"/>
                  </a:lnTo>
                  <a:cubicBezTo>
                    <a:pt x="3543" y="2337"/>
                    <a:pt x="3592" y="2328"/>
                    <a:pt x="3640" y="2328"/>
                  </a:cubicBezTo>
                  <a:cubicBezTo>
                    <a:pt x="3808" y="2328"/>
                    <a:pt x="3967" y="2431"/>
                    <a:pt x="4029" y="2597"/>
                  </a:cubicBezTo>
                  <a:lnTo>
                    <a:pt x="7098" y="10863"/>
                  </a:lnTo>
                  <a:cubicBezTo>
                    <a:pt x="7174" y="11074"/>
                    <a:pt x="7063" y="11314"/>
                    <a:pt x="6849" y="11394"/>
                  </a:cubicBezTo>
                  <a:lnTo>
                    <a:pt x="4412" y="12299"/>
                  </a:lnTo>
                  <a:cubicBezTo>
                    <a:pt x="4364" y="12317"/>
                    <a:pt x="4315" y="12325"/>
                    <a:pt x="4268" y="12325"/>
                  </a:cubicBezTo>
                  <a:cubicBezTo>
                    <a:pt x="4099" y="12325"/>
                    <a:pt x="3942" y="12222"/>
                    <a:pt x="3880" y="12056"/>
                  </a:cubicBezTo>
                  <a:lnTo>
                    <a:pt x="811" y="3791"/>
                  </a:lnTo>
                  <a:cubicBezTo>
                    <a:pt x="753" y="3638"/>
                    <a:pt x="791" y="3466"/>
                    <a:pt x="909" y="3350"/>
                  </a:cubicBezTo>
                  <a:cubicBezTo>
                    <a:pt x="950" y="3311"/>
                    <a:pt x="999" y="3279"/>
                    <a:pt x="1055" y="3259"/>
                  </a:cubicBezTo>
                  <a:lnTo>
                    <a:pt x="1295" y="3169"/>
                  </a:lnTo>
                  <a:cubicBezTo>
                    <a:pt x="1362" y="3144"/>
                    <a:pt x="1398" y="3068"/>
                    <a:pt x="1372" y="2999"/>
                  </a:cubicBezTo>
                  <a:lnTo>
                    <a:pt x="1104" y="2275"/>
                  </a:lnTo>
                  <a:lnTo>
                    <a:pt x="1672" y="2064"/>
                  </a:lnTo>
                  <a:lnTo>
                    <a:pt x="2818" y="1638"/>
                  </a:lnTo>
                  <a:close/>
                  <a:moveTo>
                    <a:pt x="1454" y="1"/>
                  </a:moveTo>
                  <a:cubicBezTo>
                    <a:pt x="1384" y="1"/>
                    <a:pt x="1313" y="14"/>
                    <a:pt x="1245" y="39"/>
                  </a:cubicBezTo>
                  <a:cubicBezTo>
                    <a:pt x="1096" y="95"/>
                    <a:pt x="978" y="203"/>
                    <a:pt x="912" y="349"/>
                  </a:cubicBezTo>
                  <a:cubicBezTo>
                    <a:pt x="845" y="494"/>
                    <a:pt x="838" y="656"/>
                    <a:pt x="894" y="805"/>
                  </a:cubicBezTo>
                  <a:lnTo>
                    <a:pt x="1011" y="1121"/>
                  </a:lnTo>
                  <a:cubicBezTo>
                    <a:pt x="1013" y="1125"/>
                    <a:pt x="1014" y="1128"/>
                    <a:pt x="1015" y="1131"/>
                  </a:cubicBezTo>
                  <a:lnTo>
                    <a:pt x="431" y="1348"/>
                  </a:lnTo>
                  <a:cubicBezTo>
                    <a:pt x="147" y="1454"/>
                    <a:pt x="1" y="1770"/>
                    <a:pt x="107" y="2057"/>
                  </a:cubicBezTo>
                  <a:cubicBezTo>
                    <a:pt x="158" y="2195"/>
                    <a:pt x="259" y="2303"/>
                    <a:pt x="392" y="2365"/>
                  </a:cubicBezTo>
                  <a:cubicBezTo>
                    <a:pt x="466" y="2398"/>
                    <a:pt x="545" y="2415"/>
                    <a:pt x="623" y="2415"/>
                  </a:cubicBezTo>
                  <a:cubicBezTo>
                    <a:pt x="688" y="2415"/>
                    <a:pt x="753" y="2403"/>
                    <a:pt x="816" y="2381"/>
                  </a:cubicBezTo>
                  <a:lnTo>
                    <a:pt x="854" y="2366"/>
                  </a:lnTo>
                  <a:lnTo>
                    <a:pt x="1078" y="2967"/>
                  </a:lnTo>
                  <a:lnTo>
                    <a:pt x="963" y="3010"/>
                  </a:lnTo>
                  <a:cubicBezTo>
                    <a:pt x="871" y="3045"/>
                    <a:pt x="790" y="3096"/>
                    <a:pt x="723" y="3163"/>
                  </a:cubicBezTo>
                  <a:cubicBezTo>
                    <a:pt x="533" y="3349"/>
                    <a:pt x="470" y="3631"/>
                    <a:pt x="563" y="3882"/>
                  </a:cubicBezTo>
                  <a:lnTo>
                    <a:pt x="3632" y="12148"/>
                  </a:lnTo>
                  <a:cubicBezTo>
                    <a:pt x="3733" y="12420"/>
                    <a:pt x="3993" y="12590"/>
                    <a:pt x="4269" y="12590"/>
                  </a:cubicBezTo>
                  <a:cubicBezTo>
                    <a:pt x="4348" y="12590"/>
                    <a:pt x="4428" y="12576"/>
                    <a:pt x="4505" y="12547"/>
                  </a:cubicBezTo>
                  <a:lnTo>
                    <a:pt x="6942" y="11640"/>
                  </a:lnTo>
                  <a:cubicBezTo>
                    <a:pt x="7292" y="11511"/>
                    <a:pt x="7472" y="11120"/>
                    <a:pt x="7342" y="10769"/>
                  </a:cubicBezTo>
                  <a:lnTo>
                    <a:pt x="4273" y="2503"/>
                  </a:lnTo>
                  <a:cubicBezTo>
                    <a:pt x="4171" y="2231"/>
                    <a:pt x="3912" y="2062"/>
                    <a:pt x="3636" y="2062"/>
                  </a:cubicBezTo>
                  <a:cubicBezTo>
                    <a:pt x="3557" y="2062"/>
                    <a:pt x="3477" y="2075"/>
                    <a:pt x="3399" y="2104"/>
                  </a:cubicBezTo>
                  <a:lnTo>
                    <a:pt x="3285" y="2147"/>
                  </a:lnTo>
                  <a:lnTo>
                    <a:pt x="3062" y="1546"/>
                  </a:lnTo>
                  <a:lnTo>
                    <a:pt x="3099" y="1532"/>
                  </a:lnTo>
                  <a:cubicBezTo>
                    <a:pt x="3237" y="1481"/>
                    <a:pt x="3348" y="1380"/>
                    <a:pt x="3409" y="1245"/>
                  </a:cubicBezTo>
                  <a:cubicBezTo>
                    <a:pt x="3470" y="1111"/>
                    <a:pt x="3476" y="962"/>
                    <a:pt x="3425" y="823"/>
                  </a:cubicBezTo>
                  <a:cubicBezTo>
                    <a:pt x="3372" y="685"/>
                    <a:pt x="3271" y="576"/>
                    <a:pt x="3138" y="515"/>
                  </a:cubicBezTo>
                  <a:cubicBezTo>
                    <a:pt x="3065" y="482"/>
                    <a:pt x="2987" y="465"/>
                    <a:pt x="2909" y="465"/>
                  </a:cubicBezTo>
                  <a:cubicBezTo>
                    <a:pt x="2844" y="465"/>
                    <a:pt x="2779" y="476"/>
                    <a:pt x="2716" y="499"/>
                  </a:cubicBezTo>
                  <a:lnTo>
                    <a:pt x="2132" y="716"/>
                  </a:lnTo>
                  <a:cubicBezTo>
                    <a:pt x="2131" y="713"/>
                    <a:pt x="2131" y="710"/>
                    <a:pt x="2130" y="705"/>
                  </a:cubicBezTo>
                  <a:lnTo>
                    <a:pt x="2012" y="388"/>
                  </a:lnTo>
                  <a:cubicBezTo>
                    <a:pt x="1955" y="239"/>
                    <a:pt x="1845" y="121"/>
                    <a:pt x="1701" y="55"/>
                  </a:cubicBezTo>
                  <a:cubicBezTo>
                    <a:pt x="1622" y="19"/>
                    <a:pt x="1539" y="1"/>
                    <a:pt x="1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57" name="Google Shape;857;p19"/>
          <p:cNvGrpSpPr/>
          <p:nvPr/>
        </p:nvGrpSpPr>
        <p:grpSpPr>
          <a:xfrm>
            <a:off x="10041945" y="168961"/>
            <a:ext cx="1090276" cy="1219216"/>
            <a:chOff x="6900658" y="3614371"/>
            <a:chExt cx="817707" cy="914412"/>
          </a:xfrm>
        </p:grpSpPr>
        <p:sp>
          <p:nvSpPr>
            <p:cNvPr id="858" name="Google Shape;858;p19"/>
            <p:cNvSpPr/>
            <p:nvPr/>
          </p:nvSpPr>
          <p:spPr>
            <a:xfrm>
              <a:off x="6909743" y="3618683"/>
              <a:ext cx="804048" cy="905722"/>
            </a:xfrm>
            <a:custGeom>
              <a:avLst/>
              <a:gdLst/>
              <a:ahLst/>
              <a:cxnLst/>
              <a:rect l="l" t="t" r="r" b="b"/>
              <a:pathLst>
                <a:path w="24428" h="27517" extrusionOk="0">
                  <a:moveTo>
                    <a:pt x="13099" y="0"/>
                  </a:moveTo>
                  <a:cubicBezTo>
                    <a:pt x="12593" y="0"/>
                    <a:pt x="12130" y="258"/>
                    <a:pt x="11863" y="686"/>
                  </a:cubicBezTo>
                  <a:lnTo>
                    <a:pt x="352" y="19175"/>
                  </a:lnTo>
                  <a:cubicBezTo>
                    <a:pt x="0" y="19743"/>
                    <a:pt x="74" y="20471"/>
                    <a:pt x="533" y="20947"/>
                  </a:cubicBezTo>
                  <a:cubicBezTo>
                    <a:pt x="1940" y="22406"/>
                    <a:pt x="3523" y="23696"/>
                    <a:pt x="5241" y="24777"/>
                  </a:cubicBezTo>
                  <a:cubicBezTo>
                    <a:pt x="7029" y="25905"/>
                    <a:pt x="8955" y="26803"/>
                    <a:pt x="10966" y="27446"/>
                  </a:cubicBezTo>
                  <a:cubicBezTo>
                    <a:pt x="11111" y="27493"/>
                    <a:pt x="11262" y="27517"/>
                    <a:pt x="11413" y="27517"/>
                  </a:cubicBezTo>
                  <a:cubicBezTo>
                    <a:pt x="11919" y="27517"/>
                    <a:pt x="12381" y="27260"/>
                    <a:pt x="12647" y="26830"/>
                  </a:cubicBezTo>
                  <a:lnTo>
                    <a:pt x="24158" y="8342"/>
                  </a:lnTo>
                  <a:cubicBezTo>
                    <a:pt x="24364" y="8012"/>
                    <a:pt x="24428" y="7622"/>
                    <a:pt x="24340" y="7243"/>
                  </a:cubicBezTo>
                  <a:cubicBezTo>
                    <a:pt x="24252" y="6865"/>
                    <a:pt x="24021" y="6542"/>
                    <a:pt x="23692" y="6338"/>
                  </a:cubicBezTo>
                  <a:lnTo>
                    <a:pt x="13866" y="220"/>
                  </a:lnTo>
                  <a:cubicBezTo>
                    <a:pt x="13635" y="77"/>
                    <a:pt x="13370" y="0"/>
                    <a:pt x="1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9"/>
            <p:cNvSpPr/>
            <p:nvPr/>
          </p:nvSpPr>
          <p:spPr>
            <a:xfrm>
              <a:off x="7356497" y="3654988"/>
              <a:ext cx="200321" cy="125274"/>
            </a:xfrm>
            <a:custGeom>
              <a:avLst/>
              <a:gdLst/>
              <a:ahLst/>
              <a:cxnLst/>
              <a:rect l="l" t="t" r="r" b="b"/>
              <a:pathLst>
                <a:path w="6086" h="3806" extrusionOk="0">
                  <a:moveTo>
                    <a:pt x="111" y="1"/>
                  </a:moveTo>
                  <a:cubicBezTo>
                    <a:pt x="84" y="1"/>
                    <a:pt x="61" y="8"/>
                    <a:pt x="46" y="22"/>
                  </a:cubicBezTo>
                  <a:cubicBezTo>
                    <a:pt x="1" y="60"/>
                    <a:pt x="36" y="146"/>
                    <a:pt x="123" y="212"/>
                  </a:cubicBezTo>
                  <a:cubicBezTo>
                    <a:pt x="1526" y="1260"/>
                    <a:pt x="4187" y="2931"/>
                    <a:pt x="5822" y="3768"/>
                  </a:cubicBezTo>
                  <a:cubicBezTo>
                    <a:pt x="5873" y="3794"/>
                    <a:pt x="5917" y="3805"/>
                    <a:pt x="5952" y="3805"/>
                  </a:cubicBezTo>
                  <a:cubicBezTo>
                    <a:pt x="6065" y="3805"/>
                    <a:pt x="6085" y="3689"/>
                    <a:pt x="5939" y="3581"/>
                  </a:cubicBezTo>
                  <a:cubicBezTo>
                    <a:pt x="4458" y="2478"/>
                    <a:pt x="1785" y="827"/>
                    <a:pt x="233" y="35"/>
                  </a:cubicBezTo>
                  <a:cubicBezTo>
                    <a:pt x="190" y="13"/>
                    <a:pt x="147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9"/>
            <p:cNvSpPr/>
            <p:nvPr/>
          </p:nvSpPr>
          <p:spPr>
            <a:xfrm>
              <a:off x="7150713" y="4317598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1" y="200"/>
                  </a:cubicBezTo>
                  <a:lnTo>
                    <a:pt x="80" y="990"/>
                  </a:lnTo>
                  <a:cubicBezTo>
                    <a:pt x="20" y="1085"/>
                    <a:pt x="1" y="1198"/>
                    <a:pt x="27" y="1309"/>
                  </a:cubicBezTo>
                  <a:cubicBezTo>
                    <a:pt x="52" y="1419"/>
                    <a:pt x="118" y="1512"/>
                    <a:pt x="214" y="1573"/>
                  </a:cubicBezTo>
                  <a:lnTo>
                    <a:pt x="1662" y="2474"/>
                  </a:lnTo>
                  <a:cubicBezTo>
                    <a:pt x="1730" y="2515"/>
                    <a:pt x="1808" y="2538"/>
                    <a:pt x="1885" y="2538"/>
                  </a:cubicBezTo>
                  <a:cubicBezTo>
                    <a:pt x="2032" y="2538"/>
                    <a:pt x="2166" y="2463"/>
                    <a:pt x="2245" y="2339"/>
                  </a:cubicBezTo>
                  <a:lnTo>
                    <a:pt x="2736" y="1548"/>
                  </a:lnTo>
                  <a:cubicBezTo>
                    <a:pt x="2797" y="1452"/>
                    <a:pt x="2815" y="1340"/>
                    <a:pt x="2790" y="1229"/>
                  </a:cubicBezTo>
                  <a:cubicBezTo>
                    <a:pt x="2765" y="1118"/>
                    <a:pt x="2698" y="1026"/>
                    <a:pt x="2602" y="966"/>
                  </a:cubicBezTo>
                  <a:lnTo>
                    <a:pt x="1154" y="64"/>
                  </a:lnTo>
                  <a:cubicBezTo>
                    <a:pt x="1086" y="23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9"/>
            <p:cNvSpPr/>
            <p:nvPr/>
          </p:nvSpPr>
          <p:spPr>
            <a:xfrm>
              <a:off x="7241624" y="4374179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200"/>
                    <a:pt x="26" y="1309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3" y="2474"/>
                  </a:lnTo>
                  <a:cubicBezTo>
                    <a:pt x="1730" y="2516"/>
                    <a:pt x="1807" y="2538"/>
                    <a:pt x="1886" y="2538"/>
                  </a:cubicBezTo>
                  <a:cubicBezTo>
                    <a:pt x="2033" y="2538"/>
                    <a:pt x="2166" y="2463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1" y="1229"/>
                  </a:cubicBezTo>
                  <a:cubicBezTo>
                    <a:pt x="2765" y="1120"/>
                    <a:pt x="2698" y="1026"/>
                    <a:pt x="2602" y="967"/>
                  </a:cubicBezTo>
                  <a:lnTo>
                    <a:pt x="1154" y="64"/>
                  </a:lnTo>
                  <a:cubicBezTo>
                    <a:pt x="1086" y="24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9"/>
            <p:cNvSpPr/>
            <p:nvPr/>
          </p:nvSpPr>
          <p:spPr>
            <a:xfrm>
              <a:off x="7281319" y="4310587"/>
              <a:ext cx="92623" cy="83505"/>
            </a:xfrm>
            <a:custGeom>
              <a:avLst/>
              <a:gdLst/>
              <a:ahLst/>
              <a:cxnLst/>
              <a:rect l="l" t="t" r="r" b="b"/>
              <a:pathLst>
                <a:path w="2814" h="2537" extrusionOk="0">
                  <a:moveTo>
                    <a:pt x="930" y="0"/>
                  </a:moveTo>
                  <a:cubicBezTo>
                    <a:pt x="782" y="0"/>
                    <a:pt x="648" y="75"/>
                    <a:pt x="571" y="200"/>
                  </a:cubicBezTo>
                  <a:lnTo>
                    <a:pt x="79" y="990"/>
                  </a:lnTo>
                  <a:cubicBezTo>
                    <a:pt x="18" y="1086"/>
                    <a:pt x="0" y="1198"/>
                    <a:pt x="26" y="1309"/>
                  </a:cubicBezTo>
                  <a:cubicBezTo>
                    <a:pt x="50" y="1419"/>
                    <a:pt x="117" y="1511"/>
                    <a:pt x="213" y="1571"/>
                  </a:cubicBezTo>
                  <a:lnTo>
                    <a:pt x="1661" y="2473"/>
                  </a:lnTo>
                  <a:cubicBezTo>
                    <a:pt x="1729" y="2513"/>
                    <a:pt x="1806" y="2537"/>
                    <a:pt x="1885" y="2537"/>
                  </a:cubicBezTo>
                  <a:cubicBezTo>
                    <a:pt x="2031" y="2537"/>
                    <a:pt x="2165" y="2462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3" y="1340"/>
                    <a:pt x="2788" y="1229"/>
                  </a:cubicBezTo>
                  <a:cubicBezTo>
                    <a:pt x="2762" y="1119"/>
                    <a:pt x="2696" y="1026"/>
                    <a:pt x="2601" y="966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9"/>
            <p:cNvSpPr/>
            <p:nvPr/>
          </p:nvSpPr>
          <p:spPr>
            <a:xfrm>
              <a:off x="7320916" y="4246864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0"/>
                  </a:moveTo>
                  <a:cubicBezTo>
                    <a:pt x="783" y="0"/>
                    <a:pt x="649" y="74"/>
                    <a:pt x="571" y="200"/>
                  </a:cubicBezTo>
                  <a:lnTo>
                    <a:pt x="79" y="989"/>
                  </a:lnTo>
                  <a:cubicBezTo>
                    <a:pt x="20" y="1085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3"/>
                  </a:cubicBezTo>
                  <a:lnTo>
                    <a:pt x="1661" y="2474"/>
                  </a:lnTo>
                  <a:cubicBezTo>
                    <a:pt x="1730" y="2515"/>
                    <a:pt x="1807" y="2537"/>
                    <a:pt x="1885" y="2537"/>
                  </a:cubicBezTo>
                  <a:cubicBezTo>
                    <a:pt x="2033" y="2537"/>
                    <a:pt x="2166" y="2463"/>
                    <a:pt x="2246" y="2336"/>
                  </a:cubicBezTo>
                  <a:lnTo>
                    <a:pt x="2738" y="1547"/>
                  </a:lnTo>
                  <a:cubicBezTo>
                    <a:pt x="2861" y="1350"/>
                    <a:pt x="2800" y="1088"/>
                    <a:pt x="2602" y="966"/>
                  </a:cubicBezTo>
                  <a:lnTo>
                    <a:pt x="1154" y="64"/>
                  </a:lnTo>
                  <a:cubicBezTo>
                    <a:pt x="1086" y="22"/>
                    <a:pt x="1009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9"/>
            <p:cNvSpPr/>
            <p:nvPr/>
          </p:nvSpPr>
          <p:spPr>
            <a:xfrm>
              <a:off x="7360513" y="4183239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199"/>
                    <a:pt x="27" y="1310"/>
                  </a:cubicBezTo>
                  <a:cubicBezTo>
                    <a:pt x="52" y="1418"/>
                    <a:pt x="118" y="1512"/>
                    <a:pt x="214" y="1571"/>
                  </a:cubicBezTo>
                  <a:lnTo>
                    <a:pt x="1663" y="2473"/>
                  </a:lnTo>
                  <a:cubicBezTo>
                    <a:pt x="1730" y="2514"/>
                    <a:pt x="1808" y="2537"/>
                    <a:pt x="1886" y="2537"/>
                  </a:cubicBezTo>
                  <a:cubicBezTo>
                    <a:pt x="2033" y="2537"/>
                    <a:pt x="2168" y="2463"/>
                    <a:pt x="2246" y="2337"/>
                  </a:cubicBezTo>
                  <a:lnTo>
                    <a:pt x="2738" y="1548"/>
                  </a:lnTo>
                  <a:cubicBezTo>
                    <a:pt x="2861" y="1351"/>
                    <a:pt x="2799" y="1089"/>
                    <a:pt x="2602" y="966"/>
                  </a:cubicBezTo>
                  <a:lnTo>
                    <a:pt x="1154" y="65"/>
                  </a:lnTo>
                  <a:cubicBezTo>
                    <a:pt x="1086" y="23"/>
                    <a:pt x="1010" y="1"/>
                    <a:pt x="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9"/>
            <p:cNvSpPr/>
            <p:nvPr/>
          </p:nvSpPr>
          <p:spPr>
            <a:xfrm>
              <a:off x="7217991" y="3685336"/>
              <a:ext cx="437045" cy="376153"/>
            </a:xfrm>
            <a:custGeom>
              <a:avLst/>
              <a:gdLst/>
              <a:ahLst/>
              <a:cxnLst/>
              <a:rect l="l" t="t" r="r" b="b"/>
              <a:pathLst>
                <a:path w="13278" h="11428" extrusionOk="0">
                  <a:moveTo>
                    <a:pt x="3566" y="0"/>
                  </a:moveTo>
                  <a:cubicBezTo>
                    <a:pt x="3355" y="0"/>
                    <a:pt x="3149" y="106"/>
                    <a:pt x="3030" y="298"/>
                  </a:cubicBezTo>
                  <a:lnTo>
                    <a:pt x="186" y="4865"/>
                  </a:lnTo>
                  <a:cubicBezTo>
                    <a:pt x="1" y="5160"/>
                    <a:pt x="91" y="5549"/>
                    <a:pt x="388" y="5734"/>
                  </a:cubicBezTo>
                  <a:lnTo>
                    <a:pt x="9379" y="11332"/>
                  </a:lnTo>
                  <a:cubicBezTo>
                    <a:pt x="9483" y="11397"/>
                    <a:pt x="9599" y="11428"/>
                    <a:pt x="9713" y="11428"/>
                  </a:cubicBezTo>
                  <a:cubicBezTo>
                    <a:pt x="9924" y="11428"/>
                    <a:pt x="10129" y="11322"/>
                    <a:pt x="10250" y="11130"/>
                  </a:cubicBezTo>
                  <a:lnTo>
                    <a:pt x="13092" y="6563"/>
                  </a:lnTo>
                  <a:cubicBezTo>
                    <a:pt x="13278" y="6266"/>
                    <a:pt x="13186" y="5878"/>
                    <a:pt x="12890" y="5693"/>
                  </a:cubicBezTo>
                  <a:lnTo>
                    <a:pt x="3899" y="96"/>
                  </a:lnTo>
                  <a:cubicBezTo>
                    <a:pt x="3795" y="31"/>
                    <a:pt x="3680" y="0"/>
                    <a:pt x="35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6967377" y="4204404"/>
              <a:ext cx="94071" cy="83472"/>
            </a:xfrm>
            <a:custGeom>
              <a:avLst/>
              <a:gdLst/>
              <a:ahLst/>
              <a:cxnLst/>
              <a:rect l="l" t="t" r="r" b="b"/>
              <a:pathLst>
                <a:path w="2858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199"/>
                  </a:cubicBezTo>
                  <a:lnTo>
                    <a:pt x="123" y="990"/>
                  </a:lnTo>
                  <a:cubicBezTo>
                    <a:pt x="0" y="1187"/>
                    <a:pt x="61" y="1447"/>
                    <a:pt x="258" y="1571"/>
                  </a:cubicBezTo>
                  <a:lnTo>
                    <a:pt x="1707" y="2472"/>
                  </a:lnTo>
                  <a:cubicBezTo>
                    <a:pt x="1774" y="2514"/>
                    <a:pt x="1851" y="2536"/>
                    <a:pt x="1930" y="2536"/>
                  </a:cubicBezTo>
                  <a:cubicBezTo>
                    <a:pt x="2077" y="2536"/>
                    <a:pt x="2212" y="2461"/>
                    <a:pt x="2288" y="2338"/>
                  </a:cubicBezTo>
                  <a:lnTo>
                    <a:pt x="2779" y="1549"/>
                  </a:lnTo>
                  <a:cubicBezTo>
                    <a:pt x="2840" y="1453"/>
                    <a:pt x="2858" y="1339"/>
                    <a:pt x="2832" y="1229"/>
                  </a:cubicBezTo>
                  <a:cubicBezTo>
                    <a:pt x="2808" y="1119"/>
                    <a:pt x="2741" y="1025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7007006" y="4140746"/>
              <a:ext cx="94137" cy="83505"/>
            </a:xfrm>
            <a:custGeom>
              <a:avLst/>
              <a:gdLst/>
              <a:ahLst/>
              <a:cxnLst/>
              <a:rect l="l" t="t" r="r" b="b"/>
              <a:pathLst>
                <a:path w="2860" h="2537" extrusionOk="0">
                  <a:moveTo>
                    <a:pt x="974" y="0"/>
                  </a:moveTo>
                  <a:cubicBezTo>
                    <a:pt x="827" y="0"/>
                    <a:pt x="692" y="75"/>
                    <a:pt x="616" y="200"/>
                  </a:cubicBezTo>
                  <a:lnTo>
                    <a:pt x="123" y="990"/>
                  </a:lnTo>
                  <a:cubicBezTo>
                    <a:pt x="1" y="1187"/>
                    <a:pt x="61" y="1448"/>
                    <a:pt x="259" y="1571"/>
                  </a:cubicBezTo>
                  <a:lnTo>
                    <a:pt x="1707" y="2473"/>
                  </a:lnTo>
                  <a:cubicBezTo>
                    <a:pt x="1775" y="2513"/>
                    <a:pt x="1852" y="2537"/>
                    <a:pt x="1931" y="2537"/>
                  </a:cubicBezTo>
                  <a:cubicBezTo>
                    <a:pt x="2077" y="2537"/>
                    <a:pt x="2211" y="2462"/>
                    <a:pt x="2288" y="2338"/>
                  </a:cubicBezTo>
                  <a:lnTo>
                    <a:pt x="2781" y="1548"/>
                  </a:lnTo>
                  <a:cubicBezTo>
                    <a:pt x="2840" y="1453"/>
                    <a:pt x="2859" y="1340"/>
                    <a:pt x="2834" y="1229"/>
                  </a:cubicBezTo>
                  <a:cubicBezTo>
                    <a:pt x="2808" y="1118"/>
                    <a:pt x="2742" y="1026"/>
                    <a:pt x="2647" y="966"/>
                  </a:cubicBezTo>
                  <a:lnTo>
                    <a:pt x="1198" y="64"/>
                  </a:lnTo>
                  <a:cubicBezTo>
                    <a:pt x="1130" y="23"/>
                    <a:pt x="1053" y="0"/>
                    <a:pt x="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7048150" y="4076990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79" y="990"/>
                  </a:lnTo>
                  <a:cubicBezTo>
                    <a:pt x="20" y="1086"/>
                    <a:pt x="1" y="1199"/>
                    <a:pt x="26" y="1310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0" y="2475"/>
                  </a:lnTo>
                  <a:cubicBezTo>
                    <a:pt x="1729" y="2516"/>
                    <a:pt x="1806" y="2538"/>
                    <a:pt x="1884" y="2538"/>
                  </a:cubicBezTo>
                  <a:cubicBezTo>
                    <a:pt x="2032" y="2538"/>
                    <a:pt x="2166" y="2465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0" y="1230"/>
                  </a:cubicBezTo>
                  <a:cubicBezTo>
                    <a:pt x="2765" y="1119"/>
                    <a:pt x="2698" y="1027"/>
                    <a:pt x="2602" y="967"/>
                  </a:cubicBezTo>
                  <a:lnTo>
                    <a:pt x="1154" y="65"/>
                  </a:lnTo>
                  <a:cubicBezTo>
                    <a:pt x="1086" y="23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7087812" y="4013366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29" y="1"/>
                  </a:moveTo>
                  <a:cubicBezTo>
                    <a:pt x="782" y="1"/>
                    <a:pt x="647" y="75"/>
                    <a:pt x="570" y="200"/>
                  </a:cubicBezTo>
                  <a:lnTo>
                    <a:pt x="78" y="990"/>
                  </a:lnTo>
                  <a:cubicBezTo>
                    <a:pt x="18" y="1086"/>
                    <a:pt x="0" y="1199"/>
                    <a:pt x="25" y="1309"/>
                  </a:cubicBezTo>
                  <a:cubicBezTo>
                    <a:pt x="50" y="1419"/>
                    <a:pt x="117" y="1513"/>
                    <a:pt x="213" y="1572"/>
                  </a:cubicBezTo>
                  <a:lnTo>
                    <a:pt x="1661" y="2474"/>
                  </a:lnTo>
                  <a:cubicBezTo>
                    <a:pt x="1728" y="2515"/>
                    <a:pt x="1806" y="2538"/>
                    <a:pt x="1884" y="2538"/>
                  </a:cubicBezTo>
                  <a:cubicBezTo>
                    <a:pt x="2030" y="2538"/>
                    <a:pt x="2165" y="2464"/>
                    <a:pt x="2243" y="2338"/>
                  </a:cubicBezTo>
                  <a:lnTo>
                    <a:pt x="2735" y="1549"/>
                  </a:lnTo>
                  <a:cubicBezTo>
                    <a:pt x="2795" y="1453"/>
                    <a:pt x="2814" y="1339"/>
                    <a:pt x="2789" y="1230"/>
                  </a:cubicBezTo>
                  <a:cubicBezTo>
                    <a:pt x="2763" y="1119"/>
                    <a:pt x="2697" y="1025"/>
                    <a:pt x="2601" y="966"/>
                  </a:cubicBezTo>
                  <a:lnTo>
                    <a:pt x="1152" y="65"/>
                  </a:lnTo>
                  <a:cubicBezTo>
                    <a:pt x="1085" y="23"/>
                    <a:pt x="1008" y="1"/>
                    <a:pt x="9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7127409" y="3949741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80" y="990"/>
                  </a:lnTo>
                  <a:cubicBezTo>
                    <a:pt x="45" y="1045"/>
                    <a:pt x="25" y="1104"/>
                    <a:pt x="18" y="1166"/>
                  </a:cubicBezTo>
                  <a:cubicBezTo>
                    <a:pt x="0" y="1327"/>
                    <a:pt x="77" y="1487"/>
                    <a:pt x="214" y="1572"/>
                  </a:cubicBezTo>
                  <a:lnTo>
                    <a:pt x="1662" y="2473"/>
                  </a:lnTo>
                  <a:cubicBezTo>
                    <a:pt x="1729" y="2515"/>
                    <a:pt x="1806" y="2537"/>
                    <a:pt x="1885" y="2537"/>
                  </a:cubicBezTo>
                  <a:cubicBezTo>
                    <a:pt x="2031" y="2537"/>
                    <a:pt x="2165" y="2463"/>
                    <a:pt x="2245" y="2338"/>
                  </a:cubicBezTo>
                  <a:lnTo>
                    <a:pt x="2737" y="1548"/>
                  </a:lnTo>
                  <a:cubicBezTo>
                    <a:pt x="2859" y="1350"/>
                    <a:pt x="2799" y="1089"/>
                    <a:pt x="2602" y="967"/>
                  </a:cubicBezTo>
                  <a:lnTo>
                    <a:pt x="1154" y="64"/>
                  </a:lnTo>
                  <a:cubicBezTo>
                    <a:pt x="1087" y="24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7058321" y="4261017"/>
              <a:ext cx="95585" cy="83538"/>
            </a:xfrm>
            <a:custGeom>
              <a:avLst/>
              <a:gdLst/>
              <a:ahLst/>
              <a:cxnLst/>
              <a:rect l="l" t="t" r="r" b="b"/>
              <a:pathLst>
                <a:path w="2904" h="2538" extrusionOk="0">
                  <a:moveTo>
                    <a:pt x="974" y="1"/>
                  </a:moveTo>
                  <a:cubicBezTo>
                    <a:pt x="827" y="1"/>
                    <a:pt x="692" y="75"/>
                    <a:pt x="615" y="201"/>
                  </a:cubicBezTo>
                  <a:lnTo>
                    <a:pt x="123" y="990"/>
                  </a:lnTo>
                  <a:cubicBezTo>
                    <a:pt x="0" y="1187"/>
                    <a:pt x="61" y="1449"/>
                    <a:pt x="259" y="1571"/>
                  </a:cubicBezTo>
                  <a:lnTo>
                    <a:pt x="1707" y="2473"/>
                  </a:lnTo>
                  <a:cubicBezTo>
                    <a:pt x="1775" y="2515"/>
                    <a:pt x="1851" y="2537"/>
                    <a:pt x="1930" y="2537"/>
                  </a:cubicBezTo>
                  <a:cubicBezTo>
                    <a:pt x="2077" y="2537"/>
                    <a:pt x="2211" y="2462"/>
                    <a:pt x="2290" y="2337"/>
                  </a:cubicBezTo>
                  <a:lnTo>
                    <a:pt x="2781" y="1548"/>
                  </a:lnTo>
                  <a:cubicBezTo>
                    <a:pt x="2904" y="1351"/>
                    <a:pt x="2844" y="1089"/>
                    <a:pt x="2646" y="967"/>
                  </a:cubicBezTo>
                  <a:lnTo>
                    <a:pt x="1197" y="65"/>
                  </a:lnTo>
                  <a:cubicBezTo>
                    <a:pt x="1130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7099431" y="4197294"/>
              <a:ext cx="94170" cy="83571"/>
            </a:xfrm>
            <a:custGeom>
              <a:avLst/>
              <a:gdLst/>
              <a:ahLst/>
              <a:cxnLst/>
              <a:rect l="l" t="t" r="r" b="b"/>
              <a:pathLst>
                <a:path w="2861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9" y="1086"/>
                    <a:pt x="0" y="1199"/>
                    <a:pt x="26" y="1309"/>
                  </a:cubicBezTo>
                  <a:cubicBezTo>
                    <a:pt x="51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1" y="2538"/>
                    <a:pt x="2165" y="2464"/>
                    <a:pt x="2245" y="2337"/>
                  </a:cubicBezTo>
                  <a:lnTo>
                    <a:pt x="2738" y="1548"/>
                  </a:lnTo>
                  <a:cubicBezTo>
                    <a:pt x="2860" y="1351"/>
                    <a:pt x="2800" y="1090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9"/>
            <p:cNvSpPr/>
            <p:nvPr/>
          </p:nvSpPr>
          <p:spPr>
            <a:xfrm>
              <a:off x="7139028" y="4133669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3" y="0"/>
                    <a:pt x="649" y="75"/>
                    <a:pt x="572" y="199"/>
                  </a:cubicBezTo>
                  <a:lnTo>
                    <a:pt x="79" y="990"/>
                  </a:lnTo>
                  <a:cubicBezTo>
                    <a:pt x="20" y="1086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2"/>
                  </a:cubicBezTo>
                  <a:lnTo>
                    <a:pt x="1662" y="2474"/>
                  </a:lnTo>
                  <a:cubicBezTo>
                    <a:pt x="1730" y="2514"/>
                    <a:pt x="1807" y="2538"/>
                    <a:pt x="1886" y="2538"/>
                  </a:cubicBezTo>
                  <a:cubicBezTo>
                    <a:pt x="2033" y="2538"/>
                    <a:pt x="2168" y="2463"/>
                    <a:pt x="2244" y="2337"/>
                  </a:cubicBezTo>
                  <a:lnTo>
                    <a:pt x="2737" y="1546"/>
                  </a:lnTo>
                  <a:cubicBezTo>
                    <a:pt x="2797" y="1451"/>
                    <a:pt x="2815" y="1338"/>
                    <a:pt x="2790" y="1227"/>
                  </a:cubicBezTo>
                  <a:cubicBezTo>
                    <a:pt x="2765" y="1119"/>
                    <a:pt x="2698" y="1025"/>
                    <a:pt x="2602" y="965"/>
                  </a:cubicBezTo>
                  <a:lnTo>
                    <a:pt x="1154" y="64"/>
                  </a:lnTo>
                  <a:cubicBezTo>
                    <a:pt x="1086" y="23"/>
                    <a:pt x="1009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9"/>
            <p:cNvSpPr/>
            <p:nvPr/>
          </p:nvSpPr>
          <p:spPr>
            <a:xfrm>
              <a:off x="7178723" y="4070012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2" y="0"/>
                    <a:pt x="648" y="75"/>
                    <a:pt x="570" y="200"/>
                  </a:cubicBezTo>
                  <a:lnTo>
                    <a:pt x="79" y="990"/>
                  </a:lnTo>
                  <a:cubicBezTo>
                    <a:pt x="18" y="1085"/>
                    <a:pt x="0" y="1198"/>
                    <a:pt x="26" y="1309"/>
                  </a:cubicBezTo>
                  <a:cubicBezTo>
                    <a:pt x="50" y="1419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5"/>
                    <a:pt x="1806" y="2538"/>
                    <a:pt x="1884" y="2538"/>
                  </a:cubicBezTo>
                  <a:cubicBezTo>
                    <a:pt x="2032" y="2538"/>
                    <a:pt x="2165" y="2462"/>
                    <a:pt x="2244" y="2339"/>
                  </a:cubicBezTo>
                  <a:lnTo>
                    <a:pt x="2735" y="1548"/>
                  </a:lnTo>
                  <a:cubicBezTo>
                    <a:pt x="2795" y="1452"/>
                    <a:pt x="2814" y="1340"/>
                    <a:pt x="2789" y="1229"/>
                  </a:cubicBezTo>
                  <a:cubicBezTo>
                    <a:pt x="2763" y="1118"/>
                    <a:pt x="2697" y="1026"/>
                    <a:pt x="2601" y="966"/>
                  </a:cubicBezTo>
                  <a:lnTo>
                    <a:pt x="1153" y="64"/>
                  </a:lnTo>
                  <a:cubicBezTo>
                    <a:pt x="1085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9"/>
            <p:cNvSpPr/>
            <p:nvPr/>
          </p:nvSpPr>
          <p:spPr>
            <a:xfrm>
              <a:off x="7218320" y="400628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20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1" y="2475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2" y="2538"/>
                    <a:pt x="2167" y="2464"/>
                    <a:pt x="2244" y="2339"/>
                  </a:cubicBezTo>
                  <a:lnTo>
                    <a:pt x="2736" y="1549"/>
                  </a:lnTo>
                  <a:cubicBezTo>
                    <a:pt x="2796" y="1453"/>
                    <a:pt x="2814" y="1340"/>
                    <a:pt x="2789" y="1230"/>
                  </a:cubicBezTo>
                  <a:cubicBezTo>
                    <a:pt x="2764" y="1120"/>
                    <a:pt x="2697" y="1026"/>
                    <a:pt x="2602" y="967"/>
                  </a:cubicBezTo>
                  <a:lnTo>
                    <a:pt x="1154" y="65"/>
                  </a:lnTo>
                  <a:cubicBezTo>
                    <a:pt x="1086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9"/>
            <p:cNvSpPr/>
            <p:nvPr/>
          </p:nvSpPr>
          <p:spPr>
            <a:xfrm>
              <a:off x="7190342" y="4253875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2" y="201"/>
                  </a:cubicBezTo>
                  <a:lnTo>
                    <a:pt x="79" y="990"/>
                  </a:lnTo>
                  <a:cubicBezTo>
                    <a:pt x="19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2" y="2475"/>
                  </a:lnTo>
                  <a:cubicBezTo>
                    <a:pt x="1729" y="2516"/>
                    <a:pt x="1807" y="2538"/>
                    <a:pt x="1886" y="2538"/>
                  </a:cubicBezTo>
                  <a:cubicBezTo>
                    <a:pt x="2032" y="2538"/>
                    <a:pt x="2168" y="2466"/>
                    <a:pt x="2244" y="2339"/>
                  </a:cubicBezTo>
                  <a:lnTo>
                    <a:pt x="2737" y="1549"/>
                  </a:lnTo>
                  <a:cubicBezTo>
                    <a:pt x="2796" y="1453"/>
                    <a:pt x="2814" y="1340"/>
                    <a:pt x="2790" y="1230"/>
                  </a:cubicBezTo>
                  <a:cubicBezTo>
                    <a:pt x="2764" y="1120"/>
                    <a:pt x="2697" y="1027"/>
                    <a:pt x="2602" y="967"/>
                  </a:cubicBezTo>
                  <a:lnTo>
                    <a:pt x="1154" y="65"/>
                  </a:lnTo>
                  <a:cubicBezTo>
                    <a:pt x="1085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9"/>
            <p:cNvSpPr/>
            <p:nvPr/>
          </p:nvSpPr>
          <p:spPr>
            <a:xfrm>
              <a:off x="7228491" y="4190283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74" y="1"/>
                  </a:moveTo>
                  <a:cubicBezTo>
                    <a:pt x="828" y="1"/>
                    <a:pt x="693" y="75"/>
                    <a:pt x="616" y="201"/>
                  </a:cubicBezTo>
                  <a:lnTo>
                    <a:pt x="123" y="990"/>
                  </a:lnTo>
                  <a:cubicBezTo>
                    <a:pt x="1" y="1187"/>
                    <a:pt x="62" y="1448"/>
                    <a:pt x="259" y="1571"/>
                  </a:cubicBezTo>
                  <a:lnTo>
                    <a:pt x="1708" y="2473"/>
                  </a:lnTo>
                  <a:cubicBezTo>
                    <a:pt x="1776" y="2515"/>
                    <a:pt x="1852" y="2537"/>
                    <a:pt x="1931" y="2537"/>
                  </a:cubicBezTo>
                  <a:cubicBezTo>
                    <a:pt x="2078" y="2537"/>
                    <a:pt x="2212" y="2463"/>
                    <a:pt x="2288" y="2338"/>
                  </a:cubicBezTo>
                  <a:lnTo>
                    <a:pt x="2781" y="1549"/>
                  </a:lnTo>
                  <a:cubicBezTo>
                    <a:pt x="2841" y="1453"/>
                    <a:pt x="2860" y="1340"/>
                    <a:pt x="2834" y="1230"/>
                  </a:cubicBezTo>
                  <a:cubicBezTo>
                    <a:pt x="2809" y="1119"/>
                    <a:pt x="2743" y="1026"/>
                    <a:pt x="2647" y="967"/>
                  </a:cubicBezTo>
                  <a:lnTo>
                    <a:pt x="1198" y="65"/>
                  </a:lnTo>
                  <a:cubicBezTo>
                    <a:pt x="1131" y="23"/>
                    <a:pt x="1053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9"/>
            <p:cNvSpPr/>
            <p:nvPr/>
          </p:nvSpPr>
          <p:spPr>
            <a:xfrm>
              <a:off x="7268153" y="4126659"/>
              <a:ext cx="95552" cy="83472"/>
            </a:xfrm>
            <a:custGeom>
              <a:avLst/>
              <a:gdLst/>
              <a:ahLst/>
              <a:cxnLst/>
              <a:rect l="l" t="t" r="r" b="b"/>
              <a:pathLst>
                <a:path w="2903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200"/>
                  </a:cubicBezTo>
                  <a:lnTo>
                    <a:pt x="123" y="990"/>
                  </a:lnTo>
                  <a:cubicBezTo>
                    <a:pt x="0" y="1187"/>
                    <a:pt x="60" y="1449"/>
                    <a:pt x="258" y="1571"/>
                  </a:cubicBezTo>
                  <a:lnTo>
                    <a:pt x="1706" y="2472"/>
                  </a:lnTo>
                  <a:cubicBezTo>
                    <a:pt x="1774" y="2514"/>
                    <a:pt x="1852" y="2536"/>
                    <a:pt x="1929" y="2536"/>
                  </a:cubicBezTo>
                  <a:cubicBezTo>
                    <a:pt x="2077" y="2536"/>
                    <a:pt x="2211" y="2461"/>
                    <a:pt x="2289" y="2337"/>
                  </a:cubicBezTo>
                  <a:lnTo>
                    <a:pt x="2780" y="1546"/>
                  </a:lnTo>
                  <a:cubicBezTo>
                    <a:pt x="2903" y="1350"/>
                    <a:pt x="2843" y="1088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1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9"/>
            <p:cNvSpPr/>
            <p:nvPr/>
          </p:nvSpPr>
          <p:spPr>
            <a:xfrm>
              <a:off x="7309330" y="4062935"/>
              <a:ext cx="92623" cy="83538"/>
            </a:xfrm>
            <a:custGeom>
              <a:avLst/>
              <a:gdLst/>
              <a:ahLst/>
              <a:cxnLst/>
              <a:rect l="l" t="t" r="r" b="b"/>
              <a:pathLst>
                <a:path w="2814" h="2538" extrusionOk="0">
                  <a:moveTo>
                    <a:pt x="930" y="0"/>
                  </a:moveTo>
                  <a:cubicBezTo>
                    <a:pt x="782" y="0"/>
                    <a:pt x="648" y="75"/>
                    <a:pt x="571" y="199"/>
                  </a:cubicBezTo>
                  <a:lnTo>
                    <a:pt x="79" y="990"/>
                  </a:lnTo>
                  <a:cubicBezTo>
                    <a:pt x="19" y="1085"/>
                    <a:pt x="1" y="1198"/>
                    <a:pt x="26" y="1309"/>
                  </a:cubicBezTo>
                  <a:cubicBezTo>
                    <a:pt x="51" y="1418"/>
                    <a:pt x="118" y="1512"/>
                    <a:pt x="213" y="1572"/>
                  </a:cubicBezTo>
                  <a:lnTo>
                    <a:pt x="1660" y="2474"/>
                  </a:lnTo>
                  <a:cubicBezTo>
                    <a:pt x="1727" y="2514"/>
                    <a:pt x="1805" y="2538"/>
                    <a:pt x="1884" y="2538"/>
                  </a:cubicBezTo>
                  <a:cubicBezTo>
                    <a:pt x="2029" y="2538"/>
                    <a:pt x="2165" y="2463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4" y="1339"/>
                    <a:pt x="2788" y="1229"/>
                  </a:cubicBezTo>
                  <a:cubicBezTo>
                    <a:pt x="2762" y="1118"/>
                    <a:pt x="2697" y="1025"/>
                    <a:pt x="2601" y="965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9"/>
            <p:cNvSpPr/>
            <p:nvPr/>
          </p:nvSpPr>
          <p:spPr>
            <a:xfrm>
              <a:off x="7400208" y="411954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8" y="1086"/>
                    <a:pt x="0" y="1199"/>
                    <a:pt x="26" y="1309"/>
                  </a:cubicBezTo>
                  <a:cubicBezTo>
                    <a:pt x="50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6" y="2538"/>
                    <a:pt x="1885" y="2538"/>
                  </a:cubicBezTo>
                  <a:cubicBezTo>
                    <a:pt x="2031" y="2538"/>
                    <a:pt x="2166" y="2464"/>
                    <a:pt x="2244" y="2339"/>
                  </a:cubicBezTo>
                  <a:lnTo>
                    <a:pt x="2736" y="1549"/>
                  </a:lnTo>
                  <a:cubicBezTo>
                    <a:pt x="2795" y="1453"/>
                    <a:pt x="2815" y="1340"/>
                    <a:pt x="2789" y="1229"/>
                  </a:cubicBezTo>
                  <a:cubicBezTo>
                    <a:pt x="2763" y="1119"/>
                    <a:pt x="2697" y="1026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8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9"/>
            <p:cNvSpPr/>
            <p:nvPr/>
          </p:nvSpPr>
          <p:spPr>
            <a:xfrm>
              <a:off x="7166710" y="3898394"/>
              <a:ext cx="85217" cy="71162"/>
            </a:xfrm>
            <a:custGeom>
              <a:avLst/>
              <a:gdLst/>
              <a:ahLst/>
              <a:cxnLst/>
              <a:rect l="l" t="t" r="r" b="b"/>
              <a:pathLst>
                <a:path w="2589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39" y="713"/>
                    <a:pt x="31" y="763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570" y="1453"/>
                    <a:pt x="2589" y="1340"/>
                    <a:pt x="2563" y="1230"/>
                  </a:cubicBezTo>
                  <a:cubicBezTo>
                    <a:pt x="2538" y="1119"/>
                    <a:pt x="2472" y="1027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9"/>
            <p:cNvSpPr/>
            <p:nvPr/>
          </p:nvSpPr>
          <p:spPr>
            <a:xfrm>
              <a:off x="7348564" y="4011654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1"/>
                  </a:moveTo>
                  <a:cubicBezTo>
                    <a:pt x="558" y="1"/>
                    <a:pt x="425" y="75"/>
                    <a:pt x="346" y="200"/>
                  </a:cubicBezTo>
                  <a:lnTo>
                    <a:pt x="87" y="615"/>
                  </a:lnTo>
                  <a:cubicBezTo>
                    <a:pt x="59" y="661"/>
                    <a:pt x="38" y="712"/>
                    <a:pt x="31" y="762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2" y="2098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4"/>
                  </a:cubicBezTo>
                  <a:lnTo>
                    <a:pt x="2510" y="1549"/>
                  </a:lnTo>
                  <a:cubicBezTo>
                    <a:pt x="2633" y="1351"/>
                    <a:pt x="2572" y="1088"/>
                    <a:pt x="2375" y="966"/>
                  </a:cubicBezTo>
                  <a:lnTo>
                    <a:pt x="927" y="64"/>
                  </a:lnTo>
                  <a:cubicBezTo>
                    <a:pt x="861" y="23"/>
                    <a:pt x="783" y="1"/>
                    <a:pt x="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9"/>
            <p:cNvSpPr/>
            <p:nvPr/>
          </p:nvSpPr>
          <p:spPr>
            <a:xfrm>
              <a:off x="7260879" y="3723813"/>
              <a:ext cx="353178" cy="299132"/>
            </a:xfrm>
            <a:custGeom>
              <a:avLst/>
              <a:gdLst/>
              <a:ahLst/>
              <a:cxnLst/>
              <a:rect l="l" t="t" r="r" b="b"/>
              <a:pathLst>
                <a:path w="10730" h="9088" extrusionOk="0">
                  <a:moveTo>
                    <a:pt x="2593" y="1"/>
                  </a:moveTo>
                  <a:cubicBezTo>
                    <a:pt x="2447" y="1"/>
                    <a:pt x="2303" y="74"/>
                    <a:pt x="2219" y="208"/>
                  </a:cubicBezTo>
                  <a:lnTo>
                    <a:pt x="70" y="3660"/>
                  </a:lnTo>
                  <a:cubicBezTo>
                    <a:pt x="25" y="3736"/>
                    <a:pt x="0" y="3820"/>
                    <a:pt x="5" y="3904"/>
                  </a:cubicBezTo>
                  <a:cubicBezTo>
                    <a:pt x="9" y="4048"/>
                    <a:pt x="80" y="4187"/>
                    <a:pt x="212" y="4268"/>
                  </a:cubicBezTo>
                  <a:lnTo>
                    <a:pt x="7845" y="9021"/>
                  </a:lnTo>
                  <a:cubicBezTo>
                    <a:pt x="7918" y="9066"/>
                    <a:pt x="7998" y="9087"/>
                    <a:pt x="8077" y="9087"/>
                  </a:cubicBezTo>
                  <a:cubicBezTo>
                    <a:pt x="8224" y="9087"/>
                    <a:pt x="8368" y="9013"/>
                    <a:pt x="8452" y="8879"/>
                  </a:cubicBezTo>
                  <a:lnTo>
                    <a:pt x="10601" y="5426"/>
                  </a:lnTo>
                  <a:cubicBezTo>
                    <a:pt x="10730" y="5220"/>
                    <a:pt x="10667" y="4950"/>
                    <a:pt x="10460" y="4821"/>
                  </a:cubicBezTo>
                  <a:lnTo>
                    <a:pt x="2826" y="68"/>
                  </a:lnTo>
                  <a:cubicBezTo>
                    <a:pt x="2753" y="22"/>
                    <a:pt x="2673" y="1"/>
                    <a:pt x="25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9"/>
            <p:cNvSpPr/>
            <p:nvPr/>
          </p:nvSpPr>
          <p:spPr>
            <a:xfrm>
              <a:off x="7261044" y="3850898"/>
              <a:ext cx="353013" cy="172047"/>
            </a:xfrm>
            <a:custGeom>
              <a:avLst/>
              <a:gdLst/>
              <a:ahLst/>
              <a:cxnLst/>
              <a:rect l="l" t="t" r="r" b="b"/>
              <a:pathLst>
                <a:path w="10725" h="5227" extrusionOk="0">
                  <a:moveTo>
                    <a:pt x="487" y="0"/>
                  </a:moveTo>
                  <a:cubicBezTo>
                    <a:pt x="321" y="0"/>
                    <a:pt x="158" y="14"/>
                    <a:pt x="0" y="43"/>
                  </a:cubicBezTo>
                  <a:cubicBezTo>
                    <a:pt x="4" y="187"/>
                    <a:pt x="75" y="326"/>
                    <a:pt x="207" y="407"/>
                  </a:cubicBezTo>
                  <a:lnTo>
                    <a:pt x="7840" y="5160"/>
                  </a:lnTo>
                  <a:cubicBezTo>
                    <a:pt x="7913" y="5205"/>
                    <a:pt x="7993" y="5226"/>
                    <a:pt x="8072" y="5226"/>
                  </a:cubicBezTo>
                  <a:cubicBezTo>
                    <a:pt x="8219" y="5226"/>
                    <a:pt x="8363" y="5152"/>
                    <a:pt x="8447" y="5018"/>
                  </a:cubicBezTo>
                  <a:lnTo>
                    <a:pt x="10596" y="1565"/>
                  </a:lnTo>
                  <a:cubicBezTo>
                    <a:pt x="10725" y="1359"/>
                    <a:pt x="10662" y="1089"/>
                    <a:pt x="10455" y="960"/>
                  </a:cubicBezTo>
                  <a:lnTo>
                    <a:pt x="10389" y="918"/>
                  </a:lnTo>
                  <a:cubicBezTo>
                    <a:pt x="10190" y="920"/>
                    <a:pt x="9975" y="984"/>
                    <a:pt x="9746" y="1125"/>
                  </a:cubicBezTo>
                  <a:cubicBezTo>
                    <a:pt x="8760" y="1734"/>
                    <a:pt x="8611" y="3491"/>
                    <a:pt x="7641" y="3491"/>
                  </a:cubicBezTo>
                  <a:cubicBezTo>
                    <a:pt x="7416" y="3491"/>
                    <a:pt x="7148" y="3397"/>
                    <a:pt x="6815" y="3173"/>
                  </a:cubicBezTo>
                  <a:cubicBezTo>
                    <a:pt x="5068" y="1997"/>
                    <a:pt x="2503" y="0"/>
                    <a:pt x="4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9"/>
            <p:cNvSpPr/>
            <p:nvPr/>
          </p:nvSpPr>
          <p:spPr>
            <a:xfrm>
              <a:off x="7305775" y="3756169"/>
              <a:ext cx="53520" cy="79226"/>
            </a:xfrm>
            <a:custGeom>
              <a:avLst/>
              <a:gdLst/>
              <a:ahLst/>
              <a:cxnLst/>
              <a:rect l="l" t="t" r="r" b="b"/>
              <a:pathLst>
                <a:path w="1626" h="2407" extrusionOk="0">
                  <a:moveTo>
                    <a:pt x="1494" y="0"/>
                  </a:moveTo>
                  <a:cubicBezTo>
                    <a:pt x="1462" y="0"/>
                    <a:pt x="1431" y="12"/>
                    <a:pt x="1408" y="35"/>
                  </a:cubicBezTo>
                  <a:cubicBezTo>
                    <a:pt x="901" y="523"/>
                    <a:pt x="254" y="1541"/>
                    <a:pt x="31" y="2232"/>
                  </a:cubicBezTo>
                  <a:cubicBezTo>
                    <a:pt x="0" y="2328"/>
                    <a:pt x="77" y="2406"/>
                    <a:pt x="159" y="2406"/>
                  </a:cubicBezTo>
                  <a:cubicBezTo>
                    <a:pt x="190" y="2406"/>
                    <a:pt x="222" y="2395"/>
                    <a:pt x="249" y="2369"/>
                  </a:cubicBezTo>
                  <a:cubicBezTo>
                    <a:pt x="769" y="1865"/>
                    <a:pt x="1400" y="836"/>
                    <a:pt x="1614" y="163"/>
                  </a:cubicBezTo>
                  <a:cubicBezTo>
                    <a:pt x="1626" y="123"/>
                    <a:pt x="1616" y="75"/>
                    <a:pt x="1583" y="40"/>
                  </a:cubicBezTo>
                  <a:cubicBezTo>
                    <a:pt x="1559" y="13"/>
                    <a:pt x="1526" y="0"/>
                    <a:pt x="1494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9"/>
            <p:cNvSpPr/>
            <p:nvPr/>
          </p:nvSpPr>
          <p:spPr>
            <a:xfrm>
              <a:off x="7325425" y="4281556"/>
              <a:ext cx="84657" cy="44501"/>
            </a:xfrm>
            <a:custGeom>
              <a:avLst/>
              <a:gdLst/>
              <a:ahLst/>
              <a:cxnLst/>
              <a:rect l="l" t="t" r="r" b="b"/>
              <a:pathLst>
                <a:path w="2572" h="1352" extrusionOk="0">
                  <a:moveTo>
                    <a:pt x="2356" y="0"/>
                  </a:moveTo>
                  <a:cubicBezTo>
                    <a:pt x="2119" y="176"/>
                    <a:pt x="1735" y="365"/>
                    <a:pt x="1179" y="365"/>
                  </a:cubicBezTo>
                  <a:cubicBezTo>
                    <a:pt x="851" y="365"/>
                    <a:pt x="464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9"/>
            <p:cNvSpPr/>
            <p:nvPr/>
          </p:nvSpPr>
          <p:spPr>
            <a:xfrm>
              <a:off x="7285763" y="434521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1"/>
                    <a:pt x="1750" y="1351"/>
                  </a:cubicBezTo>
                  <a:cubicBezTo>
                    <a:pt x="1846" y="1351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9"/>
            <p:cNvSpPr/>
            <p:nvPr/>
          </p:nvSpPr>
          <p:spPr>
            <a:xfrm>
              <a:off x="7155255" y="4352257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0"/>
                  </a:moveTo>
                  <a:cubicBezTo>
                    <a:pt x="2118" y="175"/>
                    <a:pt x="1734" y="365"/>
                    <a:pt x="1177" y="365"/>
                  </a:cubicBezTo>
                  <a:cubicBezTo>
                    <a:pt x="850" y="365"/>
                    <a:pt x="463" y="299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5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10"/>
                    <a:pt x="2393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9"/>
            <p:cNvSpPr/>
            <p:nvPr/>
          </p:nvSpPr>
          <p:spPr>
            <a:xfrm>
              <a:off x="7246166" y="4408904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9"/>
            <p:cNvSpPr/>
            <p:nvPr/>
          </p:nvSpPr>
          <p:spPr>
            <a:xfrm>
              <a:off x="7365055" y="4217932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9"/>
            <p:cNvSpPr/>
            <p:nvPr/>
          </p:nvSpPr>
          <p:spPr>
            <a:xfrm>
              <a:off x="7257653" y="3955073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0"/>
                  </a:moveTo>
                  <a:cubicBezTo>
                    <a:pt x="557" y="0"/>
                    <a:pt x="423" y="75"/>
                    <a:pt x="346" y="199"/>
                  </a:cubicBezTo>
                  <a:lnTo>
                    <a:pt x="87" y="614"/>
                  </a:lnTo>
                  <a:cubicBezTo>
                    <a:pt x="59" y="661"/>
                    <a:pt x="38" y="711"/>
                    <a:pt x="30" y="762"/>
                  </a:cubicBezTo>
                  <a:cubicBezTo>
                    <a:pt x="0" y="931"/>
                    <a:pt x="78" y="1105"/>
                    <a:pt x="224" y="1195"/>
                  </a:cubicBezTo>
                  <a:lnTo>
                    <a:pt x="1672" y="2097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2"/>
                  </a:cubicBezTo>
                  <a:lnTo>
                    <a:pt x="2509" y="1547"/>
                  </a:lnTo>
                  <a:cubicBezTo>
                    <a:pt x="2633" y="1349"/>
                    <a:pt x="2572" y="1088"/>
                    <a:pt x="2375" y="965"/>
                  </a:cubicBezTo>
                  <a:lnTo>
                    <a:pt x="927" y="64"/>
                  </a:lnTo>
                  <a:cubicBezTo>
                    <a:pt x="860" y="23"/>
                    <a:pt x="783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9"/>
            <p:cNvSpPr/>
            <p:nvPr/>
          </p:nvSpPr>
          <p:spPr>
            <a:xfrm>
              <a:off x="7439508" y="4068235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40" y="713"/>
                    <a:pt x="31" y="763"/>
                  </a:cubicBezTo>
                  <a:cubicBezTo>
                    <a:pt x="0" y="935"/>
                    <a:pt x="77" y="1105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633" y="1351"/>
                    <a:pt x="2573" y="1089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9"/>
            <p:cNvSpPr/>
            <p:nvPr/>
          </p:nvSpPr>
          <p:spPr>
            <a:xfrm>
              <a:off x="6900658" y="4233862"/>
              <a:ext cx="433227" cy="286229"/>
            </a:xfrm>
            <a:custGeom>
              <a:avLst/>
              <a:gdLst/>
              <a:ahLst/>
              <a:cxnLst/>
              <a:rect l="l" t="t" r="r" b="b"/>
              <a:pathLst>
                <a:path w="13162" h="8696" extrusionOk="0">
                  <a:moveTo>
                    <a:pt x="1087" y="0"/>
                  </a:moveTo>
                  <a:cubicBezTo>
                    <a:pt x="1023" y="185"/>
                    <a:pt x="0" y="1226"/>
                    <a:pt x="905" y="2166"/>
                  </a:cubicBezTo>
                  <a:cubicBezTo>
                    <a:pt x="3748" y="5118"/>
                    <a:pt x="7305" y="7356"/>
                    <a:pt x="11283" y="8631"/>
                  </a:cubicBezTo>
                  <a:cubicBezTo>
                    <a:pt x="11418" y="8674"/>
                    <a:pt x="11555" y="8695"/>
                    <a:pt x="11691" y="8695"/>
                  </a:cubicBezTo>
                  <a:cubicBezTo>
                    <a:pt x="12138" y="8695"/>
                    <a:pt x="12566" y="8468"/>
                    <a:pt x="12812" y="8071"/>
                  </a:cubicBezTo>
                  <a:lnTo>
                    <a:pt x="13161" y="7512"/>
                  </a:lnTo>
                  <a:lnTo>
                    <a:pt x="13161" y="7512"/>
                  </a:lnTo>
                  <a:cubicBezTo>
                    <a:pt x="13046" y="7542"/>
                    <a:pt x="12926" y="7558"/>
                    <a:pt x="12805" y="7558"/>
                  </a:cubicBezTo>
                  <a:cubicBezTo>
                    <a:pt x="12664" y="7558"/>
                    <a:pt x="12521" y="7537"/>
                    <a:pt x="12381" y="7491"/>
                  </a:cubicBezTo>
                  <a:cubicBezTo>
                    <a:pt x="8262" y="6176"/>
                    <a:pt x="4490" y="3840"/>
                    <a:pt x="1442" y="677"/>
                  </a:cubicBezTo>
                  <a:cubicBezTo>
                    <a:pt x="1256" y="483"/>
                    <a:pt x="1138" y="249"/>
                    <a:pt x="10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9"/>
            <p:cNvSpPr/>
            <p:nvPr/>
          </p:nvSpPr>
          <p:spPr>
            <a:xfrm>
              <a:off x="7343792" y="3828779"/>
              <a:ext cx="65797" cy="43119"/>
            </a:xfrm>
            <a:custGeom>
              <a:avLst/>
              <a:gdLst/>
              <a:ahLst/>
              <a:cxnLst/>
              <a:rect l="l" t="t" r="r" b="b"/>
              <a:pathLst>
                <a:path w="1999" h="1310" extrusionOk="0">
                  <a:moveTo>
                    <a:pt x="849" y="1"/>
                  </a:moveTo>
                  <a:cubicBezTo>
                    <a:pt x="788" y="1"/>
                    <a:pt x="728" y="7"/>
                    <a:pt x="671" y="20"/>
                  </a:cubicBezTo>
                  <a:cubicBezTo>
                    <a:pt x="0" y="170"/>
                    <a:pt x="360" y="1120"/>
                    <a:pt x="1157" y="1284"/>
                  </a:cubicBezTo>
                  <a:cubicBezTo>
                    <a:pt x="1243" y="1301"/>
                    <a:pt x="1321" y="1310"/>
                    <a:pt x="1392" y="1310"/>
                  </a:cubicBezTo>
                  <a:cubicBezTo>
                    <a:pt x="1879" y="1310"/>
                    <a:pt x="1998" y="921"/>
                    <a:pt x="1820" y="593"/>
                  </a:cubicBezTo>
                  <a:cubicBezTo>
                    <a:pt x="1607" y="205"/>
                    <a:pt x="1200" y="1"/>
                    <a:pt x="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9"/>
            <p:cNvSpPr/>
            <p:nvPr/>
          </p:nvSpPr>
          <p:spPr>
            <a:xfrm>
              <a:off x="7445466" y="3892140"/>
              <a:ext cx="65830" cy="43086"/>
            </a:xfrm>
            <a:custGeom>
              <a:avLst/>
              <a:gdLst/>
              <a:ahLst/>
              <a:cxnLst/>
              <a:rect l="l" t="t" r="r" b="b"/>
              <a:pathLst>
                <a:path w="2000" h="1309" extrusionOk="0">
                  <a:moveTo>
                    <a:pt x="851" y="1"/>
                  </a:moveTo>
                  <a:cubicBezTo>
                    <a:pt x="789" y="1"/>
                    <a:pt x="729" y="7"/>
                    <a:pt x="672" y="20"/>
                  </a:cubicBezTo>
                  <a:cubicBezTo>
                    <a:pt x="0" y="169"/>
                    <a:pt x="361" y="1118"/>
                    <a:pt x="1159" y="1282"/>
                  </a:cubicBezTo>
                  <a:cubicBezTo>
                    <a:pt x="1245" y="1300"/>
                    <a:pt x="1324" y="1309"/>
                    <a:pt x="1395" y="1309"/>
                  </a:cubicBezTo>
                  <a:cubicBezTo>
                    <a:pt x="1881" y="1309"/>
                    <a:pt x="2000" y="920"/>
                    <a:pt x="1821" y="593"/>
                  </a:cubicBezTo>
                  <a:cubicBezTo>
                    <a:pt x="1609" y="205"/>
                    <a:pt x="1202" y="1"/>
                    <a:pt x="8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9"/>
            <p:cNvSpPr/>
            <p:nvPr/>
          </p:nvSpPr>
          <p:spPr>
            <a:xfrm>
              <a:off x="7262262" y="3980911"/>
              <a:ext cx="77186" cy="40979"/>
            </a:xfrm>
            <a:custGeom>
              <a:avLst/>
              <a:gdLst/>
              <a:ahLst/>
              <a:cxnLst/>
              <a:rect l="l" t="t" r="r" b="b"/>
              <a:pathLst>
                <a:path w="2345" h="1245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14"/>
                    <a:pt x="50" y="234"/>
                    <a:pt x="154" y="298"/>
                  </a:cubicBezTo>
                  <a:lnTo>
                    <a:pt x="1602" y="1201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6"/>
                    <a:pt x="2303" y="377"/>
                    <a:pt x="2167" y="292"/>
                  </a:cubicBezTo>
                  <a:lnTo>
                    <a:pt x="1922" y="141"/>
                  </a:lnTo>
                  <a:cubicBezTo>
                    <a:pt x="1747" y="205"/>
                    <a:pt x="1524" y="252"/>
                    <a:pt x="1248" y="252"/>
                  </a:cubicBezTo>
                  <a:cubicBezTo>
                    <a:pt x="918" y="252"/>
                    <a:pt x="513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19"/>
            <p:cNvSpPr/>
            <p:nvPr/>
          </p:nvSpPr>
          <p:spPr>
            <a:xfrm>
              <a:off x="7444149" y="4094172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cubicBezTo>
                    <a:pt x="1" y="113"/>
                    <a:pt x="50" y="233"/>
                    <a:pt x="154" y="298"/>
                  </a:cubicBezTo>
                  <a:lnTo>
                    <a:pt x="1602" y="1200"/>
                  </a:lnTo>
                  <a:cubicBezTo>
                    <a:pt x="1649" y="1230"/>
                    <a:pt x="1702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8" y="692"/>
                  </a:lnTo>
                  <a:cubicBezTo>
                    <a:pt x="2343" y="555"/>
                    <a:pt x="2301" y="376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19"/>
            <p:cNvSpPr/>
            <p:nvPr/>
          </p:nvSpPr>
          <p:spPr>
            <a:xfrm>
              <a:off x="7131853" y="3984400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9"/>
            <p:cNvSpPr/>
            <p:nvPr/>
          </p:nvSpPr>
          <p:spPr>
            <a:xfrm>
              <a:off x="7222829" y="4041047"/>
              <a:ext cx="84657" cy="44435"/>
            </a:xfrm>
            <a:custGeom>
              <a:avLst/>
              <a:gdLst/>
              <a:ahLst/>
              <a:cxnLst/>
              <a:rect l="l" t="t" r="r" b="b"/>
              <a:pathLst>
                <a:path w="2572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1" y="364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8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9"/>
            <p:cNvSpPr/>
            <p:nvPr/>
          </p:nvSpPr>
          <p:spPr>
            <a:xfrm>
              <a:off x="7313741" y="409766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4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1" y="235"/>
                    <a:pt x="48" y="344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1"/>
                    <a:pt x="1748" y="1351"/>
                  </a:cubicBezTo>
                  <a:cubicBezTo>
                    <a:pt x="1845" y="1351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1" y="108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9"/>
            <p:cNvSpPr/>
            <p:nvPr/>
          </p:nvSpPr>
          <p:spPr>
            <a:xfrm>
              <a:off x="7404652" y="415424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10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9"/>
            <p:cNvSpPr/>
            <p:nvPr/>
          </p:nvSpPr>
          <p:spPr>
            <a:xfrm>
              <a:off x="7092256" y="4048091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4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9"/>
            <p:cNvSpPr/>
            <p:nvPr/>
          </p:nvSpPr>
          <p:spPr>
            <a:xfrm>
              <a:off x="7183233" y="4104704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5" y="1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0" y="365"/>
                    <a:pt x="464" y="300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4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09"/>
                    <a:pt x="2392" y="25"/>
                  </a:cubicBezTo>
                  <a:lnTo>
                    <a:pt x="2355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9"/>
            <p:cNvSpPr/>
            <p:nvPr/>
          </p:nvSpPr>
          <p:spPr>
            <a:xfrm>
              <a:off x="7274144" y="4161318"/>
              <a:ext cx="84624" cy="44468"/>
            </a:xfrm>
            <a:custGeom>
              <a:avLst/>
              <a:gdLst/>
              <a:ahLst/>
              <a:cxnLst/>
              <a:rect l="l" t="t" r="r" b="b"/>
              <a:pathLst>
                <a:path w="2571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2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7" y="423"/>
                  </a:lnTo>
                  <a:cubicBezTo>
                    <a:pt x="2571" y="288"/>
                    <a:pt x="2529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9"/>
            <p:cNvSpPr/>
            <p:nvPr/>
          </p:nvSpPr>
          <p:spPr>
            <a:xfrm>
              <a:off x="7052626" y="411171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6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9"/>
            <p:cNvSpPr/>
            <p:nvPr/>
          </p:nvSpPr>
          <p:spPr>
            <a:xfrm>
              <a:off x="7143537" y="4168362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9" y="176"/>
                    <a:pt x="1735" y="365"/>
                    <a:pt x="1178" y="365"/>
                  </a:cubicBezTo>
                  <a:cubicBezTo>
                    <a:pt x="851" y="365"/>
                    <a:pt x="464" y="299"/>
                    <a:pt x="13" y="127"/>
                  </a:cubicBezTo>
                  <a:lnTo>
                    <a:pt x="13" y="127"/>
                  </a:lnTo>
                  <a:cubicBezTo>
                    <a:pt x="1" y="235"/>
                    <a:pt x="49" y="343"/>
                    <a:pt x="148" y="405"/>
                  </a:cubicBezTo>
                  <a:lnTo>
                    <a:pt x="1596" y="1306"/>
                  </a:lnTo>
                  <a:cubicBezTo>
                    <a:pt x="1643" y="1336"/>
                    <a:pt x="1697" y="1351"/>
                    <a:pt x="1749" y="1351"/>
                  </a:cubicBezTo>
                  <a:cubicBezTo>
                    <a:pt x="1846" y="1351"/>
                    <a:pt x="1941" y="1302"/>
                    <a:pt x="1996" y="1214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4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9"/>
            <p:cNvSpPr/>
            <p:nvPr/>
          </p:nvSpPr>
          <p:spPr>
            <a:xfrm>
              <a:off x="7234514" y="422497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5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4"/>
                  </a:cubicBezTo>
                  <a:lnTo>
                    <a:pt x="1595" y="1307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6" y="1350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7"/>
                    <a:pt x="2530" y="108"/>
                    <a:pt x="2393" y="25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9"/>
            <p:cNvSpPr/>
            <p:nvPr/>
          </p:nvSpPr>
          <p:spPr>
            <a:xfrm>
              <a:off x="7012964" y="417537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0"/>
                    <a:pt x="1750" y="1350"/>
                  </a:cubicBezTo>
                  <a:cubicBezTo>
                    <a:pt x="1846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9"/>
            <p:cNvSpPr/>
            <p:nvPr/>
          </p:nvSpPr>
          <p:spPr>
            <a:xfrm>
              <a:off x="7103941" y="4231986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1"/>
                  </a:moveTo>
                  <a:cubicBezTo>
                    <a:pt x="2118" y="176"/>
                    <a:pt x="1734" y="366"/>
                    <a:pt x="1178" y="366"/>
                  </a:cubicBezTo>
                  <a:cubicBezTo>
                    <a:pt x="851" y="366"/>
                    <a:pt x="464" y="300"/>
                    <a:pt x="12" y="128"/>
                  </a:cubicBezTo>
                  <a:lnTo>
                    <a:pt x="12" y="128"/>
                  </a:lnTo>
                  <a:cubicBezTo>
                    <a:pt x="1" y="235"/>
                    <a:pt x="48" y="345"/>
                    <a:pt x="146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8" y="1352"/>
                  </a:cubicBezTo>
                  <a:cubicBezTo>
                    <a:pt x="1845" y="1352"/>
                    <a:pt x="1940" y="1303"/>
                    <a:pt x="1995" y="1214"/>
                  </a:cubicBezTo>
                  <a:lnTo>
                    <a:pt x="2487" y="424"/>
                  </a:lnTo>
                  <a:cubicBezTo>
                    <a:pt x="2571" y="288"/>
                    <a:pt x="2530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19"/>
            <p:cNvSpPr/>
            <p:nvPr/>
          </p:nvSpPr>
          <p:spPr>
            <a:xfrm>
              <a:off x="7194852" y="4288633"/>
              <a:ext cx="84723" cy="44435"/>
            </a:xfrm>
            <a:custGeom>
              <a:avLst/>
              <a:gdLst/>
              <a:ahLst/>
              <a:cxnLst/>
              <a:rect l="l" t="t" r="r" b="b"/>
              <a:pathLst>
                <a:path w="2574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2" y="364"/>
                    <a:pt x="465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19"/>
            <p:cNvSpPr/>
            <p:nvPr/>
          </p:nvSpPr>
          <p:spPr>
            <a:xfrm>
              <a:off x="6973367" y="4239063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9"/>
            <p:cNvSpPr/>
            <p:nvPr/>
          </p:nvSpPr>
          <p:spPr>
            <a:xfrm>
              <a:off x="7064344" y="4295677"/>
              <a:ext cx="84624" cy="44435"/>
            </a:xfrm>
            <a:custGeom>
              <a:avLst/>
              <a:gdLst/>
              <a:ahLst/>
              <a:cxnLst/>
              <a:rect l="l" t="t" r="r" b="b"/>
              <a:pathLst>
                <a:path w="2571" h="1350" extrusionOk="0">
                  <a:moveTo>
                    <a:pt x="2355" y="0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6" y="404"/>
                  </a:cubicBezTo>
                  <a:lnTo>
                    <a:pt x="1594" y="1306"/>
                  </a:lnTo>
                  <a:cubicBezTo>
                    <a:pt x="1642" y="1336"/>
                    <a:pt x="1695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7"/>
                    <a:pt x="2529" y="108"/>
                    <a:pt x="2392" y="24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9"/>
            <p:cNvSpPr/>
            <p:nvPr/>
          </p:nvSpPr>
          <p:spPr>
            <a:xfrm>
              <a:off x="7171351" y="3924298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113"/>
                    <a:pt x="50" y="233"/>
                    <a:pt x="154" y="298"/>
                  </a:cubicBezTo>
                  <a:lnTo>
                    <a:pt x="1602" y="1199"/>
                  </a:lnTo>
                  <a:cubicBezTo>
                    <a:pt x="1650" y="1229"/>
                    <a:pt x="1703" y="1243"/>
                    <a:pt x="1755" y="1243"/>
                  </a:cubicBezTo>
                  <a:cubicBezTo>
                    <a:pt x="1852" y="1243"/>
                    <a:pt x="1946" y="1195"/>
                    <a:pt x="2001" y="1107"/>
                  </a:cubicBezTo>
                  <a:lnTo>
                    <a:pt x="2258" y="692"/>
                  </a:lnTo>
                  <a:cubicBezTo>
                    <a:pt x="2343" y="556"/>
                    <a:pt x="2303" y="377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9"/>
            <p:cNvSpPr/>
            <p:nvPr/>
          </p:nvSpPr>
          <p:spPr>
            <a:xfrm>
              <a:off x="7353173" y="4037525"/>
              <a:ext cx="77186" cy="40946"/>
            </a:xfrm>
            <a:custGeom>
              <a:avLst/>
              <a:gdLst/>
              <a:ahLst/>
              <a:cxnLst/>
              <a:rect l="l" t="t" r="r" b="b"/>
              <a:pathLst>
                <a:path w="2345" h="1244" extrusionOk="0">
                  <a:moveTo>
                    <a:pt x="22" y="1"/>
                  </a:moveTo>
                  <a:cubicBezTo>
                    <a:pt x="1" y="114"/>
                    <a:pt x="51" y="233"/>
                    <a:pt x="154" y="299"/>
                  </a:cubicBezTo>
                  <a:lnTo>
                    <a:pt x="1602" y="1200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2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5"/>
                    <a:pt x="2303" y="376"/>
                    <a:pt x="2168" y="291"/>
                  </a:cubicBezTo>
                  <a:lnTo>
                    <a:pt x="1923" y="140"/>
                  </a:lnTo>
                  <a:cubicBezTo>
                    <a:pt x="1748" y="205"/>
                    <a:pt x="1524" y="252"/>
                    <a:pt x="1246" y="252"/>
                  </a:cubicBezTo>
                  <a:cubicBezTo>
                    <a:pt x="917" y="252"/>
                    <a:pt x="512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9"/>
            <p:cNvSpPr/>
            <p:nvPr/>
          </p:nvSpPr>
          <p:spPr>
            <a:xfrm>
              <a:off x="6905003" y="3614371"/>
              <a:ext cx="813363" cy="914412"/>
            </a:xfrm>
            <a:custGeom>
              <a:avLst/>
              <a:gdLst/>
              <a:ahLst/>
              <a:cxnLst/>
              <a:rect l="l" t="t" r="r" b="b"/>
              <a:pathLst>
                <a:path w="24711" h="27781" extrusionOk="0">
                  <a:moveTo>
                    <a:pt x="13244" y="265"/>
                  </a:moveTo>
                  <a:cubicBezTo>
                    <a:pt x="13482" y="265"/>
                    <a:pt x="13725" y="330"/>
                    <a:pt x="13943" y="464"/>
                  </a:cubicBezTo>
                  <a:lnTo>
                    <a:pt x="23769" y="6582"/>
                  </a:lnTo>
                  <a:cubicBezTo>
                    <a:pt x="24388" y="6968"/>
                    <a:pt x="24577" y="7784"/>
                    <a:pt x="24191" y="8404"/>
                  </a:cubicBezTo>
                  <a:lnTo>
                    <a:pt x="12680" y="26892"/>
                  </a:lnTo>
                  <a:cubicBezTo>
                    <a:pt x="12433" y="27289"/>
                    <a:pt x="12005" y="27516"/>
                    <a:pt x="11557" y="27516"/>
                  </a:cubicBezTo>
                  <a:cubicBezTo>
                    <a:pt x="11422" y="27516"/>
                    <a:pt x="11285" y="27494"/>
                    <a:pt x="11151" y="27452"/>
                  </a:cubicBezTo>
                  <a:cubicBezTo>
                    <a:pt x="9561" y="26943"/>
                    <a:pt x="7567" y="26127"/>
                    <a:pt x="5456" y="24797"/>
                  </a:cubicBezTo>
                  <a:cubicBezTo>
                    <a:pt x="3440" y="23528"/>
                    <a:pt x="1896" y="22154"/>
                    <a:pt x="774" y="20987"/>
                  </a:cubicBezTo>
                  <a:cubicBezTo>
                    <a:pt x="357" y="20554"/>
                    <a:pt x="291" y="19889"/>
                    <a:pt x="610" y="19377"/>
                  </a:cubicBezTo>
                  <a:lnTo>
                    <a:pt x="12121" y="889"/>
                  </a:lnTo>
                  <a:cubicBezTo>
                    <a:pt x="12371" y="485"/>
                    <a:pt x="12803" y="265"/>
                    <a:pt x="13244" y="265"/>
                  </a:cubicBezTo>
                  <a:close/>
                  <a:moveTo>
                    <a:pt x="13243" y="0"/>
                  </a:moveTo>
                  <a:cubicBezTo>
                    <a:pt x="12690" y="0"/>
                    <a:pt x="12186" y="279"/>
                    <a:pt x="11895" y="749"/>
                  </a:cubicBezTo>
                  <a:lnTo>
                    <a:pt x="384" y="19237"/>
                  </a:lnTo>
                  <a:cubicBezTo>
                    <a:pt x="0" y="19855"/>
                    <a:pt x="81" y="20650"/>
                    <a:pt x="582" y="21172"/>
                  </a:cubicBezTo>
                  <a:cubicBezTo>
                    <a:pt x="1996" y="22640"/>
                    <a:pt x="3588" y="23935"/>
                    <a:pt x="5314" y="25023"/>
                  </a:cubicBezTo>
                  <a:cubicBezTo>
                    <a:pt x="7113" y="26156"/>
                    <a:pt x="9048" y="27057"/>
                    <a:pt x="11070" y="27705"/>
                  </a:cubicBezTo>
                  <a:cubicBezTo>
                    <a:pt x="11228" y="27755"/>
                    <a:pt x="11392" y="27781"/>
                    <a:pt x="11557" y="27781"/>
                  </a:cubicBezTo>
                  <a:cubicBezTo>
                    <a:pt x="12109" y="27781"/>
                    <a:pt x="12612" y="27502"/>
                    <a:pt x="12904" y="27032"/>
                  </a:cubicBezTo>
                  <a:lnTo>
                    <a:pt x="24414" y="8544"/>
                  </a:lnTo>
                  <a:cubicBezTo>
                    <a:pt x="24639" y="8183"/>
                    <a:pt x="24710" y="7757"/>
                    <a:pt x="24614" y="7346"/>
                  </a:cubicBezTo>
                  <a:cubicBezTo>
                    <a:pt x="24518" y="6933"/>
                    <a:pt x="24266" y="6582"/>
                    <a:pt x="23906" y="6357"/>
                  </a:cubicBezTo>
                  <a:lnTo>
                    <a:pt x="14081" y="240"/>
                  </a:lnTo>
                  <a:cubicBezTo>
                    <a:pt x="13828" y="82"/>
                    <a:pt x="13540" y="0"/>
                    <a:pt x="13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9"/>
            <p:cNvSpPr/>
            <p:nvPr/>
          </p:nvSpPr>
          <p:spPr>
            <a:xfrm>
              <a:off x="7215720" y="3680958"/>
              <a:ext cx="444254" cy="384842"/>
            </a:xfrm>
            <a:custGeom>
              <a:avLst/>
              <a:gdLst/>
              <a:ahLst/>
              <a:cxnLst/>
              <a:rect l="l" t="t" r="r" b="b"/>
              <a:pathLst>
                <a:path w="13497" h="11692" extrusionOk="0">
                  <a:moveTo>
                    <a:pt x="3637" y="264"/>
                  </a:moveTo>
                  <a:cubicBezTo>
                    <a:pt x="3728" y="264"/>
                    <a:pt x="3818" y="287"/>
                    <a:pt x="3900" y="339"/>
                  </a:cubicBezTo>
                  <a:lnTo>
                    <a:pt x="12892" y="5937"/>
                  </a:lnTo>
                  <a:cubicBezTo>
                    <a:pt x="13123" y="6083"/>
                    <a:pt x="13195" y="6392"/>
                    <a:pt x="13050" y="6626"/>
                  </a:cubicBezTo>
                  <a:lnTo>
                    <a:pt x="10207" y="11192"/>
                  </a:lnTo>
                  <a:cubicBezTo>
                    <a:pt x="10113" y="11344"/>
                    <a:pt x="9950" y="11428"/>
                    <a:pt x="9783" y="11428"/>
                  </a:cubicBezTo>
                  <a:cubicBezTo>
                    <a:pt x="9693" y="11428"/>
                    <a:pt x="9602" y="11404"/>
                    <a:pt x="9520" y="11352"/>
                  </a:cubicBezTo>
                  <a:lnTo>
                    <a:pt x="527" y="5755"/>
                  </a:lnTo>
                  <a:cubicBezTo>
                    <a:pt x="414" y="5684"/>
                    <a:pt x="336" y="5574"/>
                    <a:pt x="306" y="5443"/>
                  </a:cubicBezTo>
                  <a:cubicBezTo>
                    <a:pt x="275" y="5313"/>
                    <a:pt x="297" y="5180"/>
                    <a:pt x="368" y="5065"/>
                  </a:cubicBezTo>
                  <a:lnTo>
                    <a:pt x="3212" y="499"/>
                  </a:lnTo>
                  <a:cubicBezTo>
                    <a:pt x="3306" y="347"/>
                    <a:pt x="3469" y="264"/>
                    <a:pt x="3637" y="264"/>
                  </a:cubicBezTo>
                  <a:close/>
                  <a:moveTo>
                    <a:pt x="3636" y="0"/>
                  </a:moveTo>
                  <a:cubicBezTo>
                    <a:pt x="3381" y="0"/>
                    <a:pt x="3131" y="128"/>
                    <a:pt x="2987" y="361"/>
                  </a:cubicBezTo>
                  <a:lnTo>
                    <a:pt x="143" y="4927"/>
                  </a:lnTo>
                  <a:cubicBezTo>
                    <a:pt x="36" y="5100"/>
                    <a:pt x="1" y="5305"/>
                    <a:pt x="47" y="5503"/>
                  </a:cubicBezTo>
                  <a:cubicBezTo>
                    <a:pt x="94" y="5701"/>
                    <a:pt x="216" y="5870"/>
                    <a:pt x="388" y="5978"/>
                  </a:cubicBezTo>
                  <a:lnTo>
                    <a:pt x="9379" y="11575"/>
                  </a:lnTo>
                  <a:cubicBezTo>
                    <a:pt x="9505" y="11654"/>
                    <a:pt x="9644" y="11691"/>
                    <a:pt x="9781" y="11691"/>
                  </a:cubicBezTo>
                  <a:cubicBezTo>
                    <a:pt x="10037" y="11691"/>
                    <a:pt x="10287" y="11564"/>
                    <a:pt x="10430" y="11331"/>
                  </a:cubicBezTo>
                  <a:lnTo>
                    <a:pt x="13273" y="6764"/>
                  </a:lnTo>
                  <a:cubicBezTo>
                    <a:pt x="13497" y="6408"/>
                    <a:pt x="13387" y="5937"/>
                    <a:pt x="13031" y="5713"/>
                  </a:cubicBezTo>
                  <a:lnTo>
                    <a:pt x="4038" y="116"/>
                  </a:lnTo>
                  <a:cubicBezTo>
                    <a:pt x="3913" y="38"/>
                    <a:pt x="3774" y="0"/>
                    <a:pt x="36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19"/>
            <p:cNvSpPr/>
            <p:nvPr/>
          </p:nvSpPr>
          <p:spPr>
            <a:xfrm>
              <a:off x="6964382" y="4200026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3" y="1295"/>
                    <a:pt x="2844" y="1474"/>
                    <a:pt x="2761" y="1610"/>
                  </a:cubicBezTo>
                  <a:lnTo>
                    <a:pt x="2268" y="2401"/>
                  </a:lnTo>
                  <a:cubicBezTo>
                    <a:pt x="2214" y="2488"/>
                    <a:pt x="2118" y="2538"/>
                    <a:pt x="2022" y="2538"/>
                  </a:cubicBezTo>
                  <a:cubicBezTo>
                    <a:pt x="1970" y="2538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5" y="1507"/>
                    <a:pt x="242" y="1328"/>
                    <a:pt x="327" y="1192"/>
                  </a:cubicBezTo>
                  <a:lnTo>
                    <a:pt x="820" y="402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7"/>
                    <a:pt x="596" y="262"/>
                  </a:cubicBezTo>
                  <a:lnTo>
                    <a:pt x="103" y="1052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5"/>
                    <a:pt x="155" y="1738"/>
                    <a:pt x="282" y="1816"/>
                  </a:cubicBezTo>
                  <a:lnTo>
                    <a:pt x="1730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49"/>
                  </a:lnTo>
                  <a:cubicBezTo>
                    <a:pt x="3146" y="1490"/>
                    <a:pt x="3066" y="1147"/>
                    <a:pt x="2806" y="986"/>
                  </a:cubicBezTo>
                  <a:lnTo>
                    <a:pt x="1358" y="84"/>
                  </a:lnTo>
                  <a:cubicBezTo>
                    <a:pt x="1271" y="29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19"/>
            <p:cNvSpPr/>
            <p:nvPr/>
          </p:nvSpPr>
          <p:spPr>
            <a:xfrm>
              <a:off x="7000983" y="4230439"/>
              <a:ext cx="28044" cy="28998"/>
            </a:xfrm>
            <a:custGeom>
              <a:avLst/>
              <a:gdLst/>
              <a:ahLst/>
              <a:cxnLst/>
              <a:rect l="l" t="t" r="r" b="b"/>
              <a:pathLst>
                <a:path w="852" h="881" extrusionOk="0">
                  <a:moveTo>
                    <a:pt x="537" y="207"/>
                  </a:moveTo>
                  <a:cubicBezTo>
                    <a:pt x="544" y="207"/>
                    <a:pt x="550" y="208"/>
                    <a:pt x="556" y="210"/>
                  </a:cubicBezTo>
                  <a:cubicBezTo>
                    <a:pt x="592" y="217"/>
                    <a:pt x="611" y="238"/>
                    <a:pt x="613" y="270"/>
                  </a:cubicBezTo>
                  <a:cubicBezTo>
                    <a:pt x="618" y="344"/>
                    <a:pt x="544" y="460"/>
                    <a:pt x="491" y="537"/>
                  </a:cubicBezTo>
                  <a:cubicBezTo>
                    <a:pt x="463" y="575"/>
                    <a:pt x="444" y="610"/>
                    <a:pt x="410" y="638"/>
                  </a:cubicBezTo>
                  <a:cubicBezTo>
                    <a:pt x="392" y="654"/>
                    <a:pt x="375" y="667"/>
                    <a:pt x="351" y="667"/>
                  </a:cubicBezTo>
                  <a:cubicBezTo>
                    <a:pt x="345" y="667"/>
                    <a:pt x="338" y="666"/>
                    <a:pt x="330" y="664"/>
                  </a:cubicBezTo>
                  <a:cubicBezTo>
                    <a:pt x="314" y="662"/>
                    <a:pt x="301" y="648"/>
                    <a:pt x="290" y="636"/>
                  </a:cubicBezTo>
                  <a:cubicBezTo>
                    <a:pt x="260" y="610"/>
                    <a:pt x="283" y="572"/>
                    <a:pt x="289" y="541"/>
                  </a:cubicBezTo>
                  <a:cubicBezTo>
                    <a:pt x="317" y="447"/>
                    <a:pt x="364" y="378"/>
                    <a:pt x="431" y="287"/>
                  </a:cubicBezTo>
                  <a:cubicBezTo>
                    <a:pt x="459" y="253"/>
                    <a:pt x="485" y="223"/>
                    <a:pt x="500" y="216"/>
                  </a:cubicBezTo>
                  <a:cubicBezTo>
                    <a:pt x="510" y="210"/>
                    <a:pt x="524" y="207"/>
                    <a:pt x="537" y="207"/>
                  </a:cubicBezTo>
                  <a:close/>
                  <a:moveTo>
                    <a:pt x="554" y="1"/>
                  </a:moveTo>
                  <a:cubicBezTo>
                    <a:pt x="522" y="1"/>
                    <a:pt x="490" y="6"/>
                    <a:pt x="457" y="16"/>
                  </a:cubicBezTo>
                  <a:cubicBezTo>
                    <a:pt x="450" y="18"/>
                    <a:pt x="443" y="20"/>
                    <a:pt x="437" y="25"/>
                  </a:cubicBezTo>
                  <a:cubicBezTo>
                    <a:pt x="306" y="85"/>
                    <a:pt x="234" y="212"/>
                    <a:pt x="168" y="330"/>
                  </a:cubicBezTo>
                  <a:cubicBezTo>
                    <a:pt x="88" y="466"/>
                    <a:pt x="1" y="617"/>
                    <a:pt x="118" y="768"/>
                  </a:cubicBezTo>
                  <a:cubicBezTo>
                    <a:pt x="135" y="789"/>
                    <a:pt x="157" y="812"/>
                    <a:pt x="188" y="832"/>
                  </a:cubicBezTo>
                  <a:cubicBezTo>
                    <a:pt x="235" y="866"/>
                    <a:pt x="284" y="880"/>
                    <a:pt x="333" y="880"/>
                  </a:cubicBezTo>
                  <a:cubicBezTo>
                    <a:pt x="492" y="880"/>
                    <a:pt x="647" y="724"/>
                    <a:pt x="724" y="584"/>
                  </a:cubicBezTo>
                  <a:cubicBezTo>
                    <a:pt x="754" y="543"/>
                    <a:pt x="777" y="497"/>
                    <a:pt x="799" y="444"/>
                  </a:cubicBezTo>
                  <a:cubicBezTo>
                    <a:pt x="852" y="303"/>
                    <a:pt x="845" y="127"/>
                    <a:pt x="687" y="36"/>
                  </a:cubicBezTo>
                  <a:cubicBezTo>
                    <a:pt x="642" y="11"/>
                    <a:pt x="59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9"/>
            <p:cNvSpPr/>
            <p:nvPr/>
          </p:nvSpPr>
          <p:spPr>
            <a:xfrm>
              <a:off x="7004011" y="4136368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5"/>
                  </a:moveTo>
                  <a:cubicBezTo>
                    <a:pt x="1117" y="265"/>
                    <a:pt x="1170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5" y="1474"/>
                    <a:pt x="2760" y="1611"/>
                  </a:cubicBezTo>
                  <a:lnTo>
                    <a:pt x="2267" y="2401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69" y="2538"/>
                    <a:pt x="1916" y="2523"/>
                    <a:pt x="1868" y="2494"/>
                  </a:cubicBezTo>
                  <a:lnTo>
                    <a:pt x="420" y="1592"/>
                  </a:lnTo>
                  <a:cubicBezTo>
                    <a:pt x="285" y="1507"/>
                    <a:pt x="243" y="1329"/>
                    <a:pt x="328" y="1192"/>
                  </a:cubicBezTo>
                  <a:lnTo>
                    <a:pt x="819" y="402"/>
                  </a:lnTo>
                  <a:cubicBezTo>
                    <a:pt x="874" y="314"/>
                    <a:pt x="969" y="265"/>
                    <a:pt x="1065" y="265"/>
                  </a:cubicBezTo>
                  <a:close/>
                  <a:moveTo>
                    <a:pt x="1065" y="0"/>
                  </a:moveTo>
                  <a:cubicBezTo>
                    <a:pt x="873" y="0"/>
                    <a:pt x="697" y="97"/>
                    <a:pt x="595" y="262"/>
                  </a:cubicBezTo>
                  <a:lnTo>
                    <a:pt x="102" y="1053"/>
                  </a:lnTo>
                  <a:cubicBezTo>
                    <a:pt x="25" y="1179"/>
                    <a:pt x="0" y="1326"/>
                    <a:pt x="33" y="1472"/>
                  </a:cubicBezTo>
                  <a:cubicBezTo>
                    <a:pt x="68" y="1615"/>
                    <a:pt x="155" y="1739"/>
                    <a:pt x="281" y="1815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4"/>
                    <a:pt x="2492" y="2539"/>
                  </a:cubicBezTo>
                  <a:lnTo>
                    <a:pt x="2984" y="1749"/>
                  </a:lnTo>
                  <a:cubicBezTo>
                    <a:pt x="3145" y="1490"/>
                    <a:pt x="3067" y="1147"/>
                    <a:pt x="2807" y="986"/>
                  </a:cubicBezTo>
                  <a:lnTo>
                    <a:pt x="1358" y="84"/>
                  </a:lnTo>
                  <a:cubicBezTo>
                    <a:pt x="1270" y="30"/>
                    <a:pt x="1169" y="0"/>
                    <a:pt x="1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9"/>
            <p:cNvSpPr/>
            <p:nvPr/>
          </p:nvSpPr>
          <p:spPr>
            <a:xfrm>
              <a:off x="7046603" y="4166979"/>
              <a:ext cx="22415" cy="30413"/>
            </a:xfrm>
            <a:custGeom>
              <a:avLst/>
              <a:gdLst/>
              <a:ahLst/>
              <a:cxnLst/>
              <a:rect l="l" t="t" r="r" b="b"/>
              <a:pathLst>
                <a:path w="681" h="924" extrusionOk="0">
                  <a:moveTo>
                    <a:pt x="462" y="0"/>
                  </a:moveTo>
                  <a:cubicBezTo>
                    <a:pt x="447" y="4"/>
                    <a:pt x="205" y="118"/>
                    <a:pt x="169" y="166"/>
                  </a:cubicBezTo>
                  <a:cubicBezTo>
                    <a:pt x="160" y="180"/>
                    <a:pt x="266" y="284"/>
                    <a:pt x="280" y="293"/>
                  </a:cubicBezTo>
                  <a:cubicBezTo>
                    <a:pt x="283" y="295"/>
                    <a:pt x="286" y="296"/>
                    <a:pt x="289" y="296"/>
                  </a:cubicBezTo>
                  <a:cubicBezTo>
                    <a:pt x="313" y="296"/>
                    <a:pt x="347" y="259"/>
                    <a:pt x="362" y="259"/>
                  </a:cubicBezTo>
                  <a:cubicBezTo>
                    <a:pt x="363" y="259"/>
                    <a:pt x="365" y="260"/>
                    <a:pt x="366" y="261"/>
                  </a:cubicBezTo>
                  <a:cubicBezTo>
                    <a:pt x="362" y="268"/>
                    <a:pt x="359" y="274"/>
                    <a:pt x="354" y="282"/>
                  </a:cubicBezTo>
                  <a:cubicBezTo>
                    <a:pt x="264" y="427"/>
                    <a:pt x="160" y="561"/>
                    <a:pt x="71" y="707"/>
                  </a:cubicBezTo>
                  <a:lnTo>
                    <a:pt x="3" y="815"/>
                  </a:lnTo>
                  <a:lnTo>
                    <a:pt x="1" y="816"/>
                  </a:lnTo>
                  <a:cubicBezTo>
                    <a:pt x="30" y="840"/>
                    <a:pt x="69" y="869"/>
                    <a:pt x="106" y="894"/>
                  </a:cubicBezTo>
                  <a:cubicBezTo>
                    <a:pt x="129" y="907"/>
                    <a:pt x="158" y="923"/>
                    <a:pt x="176" y="923"/>
                  </a:cubicBezTo>
                  <a:cubicBezTo>
                    <a:pt x="182" y="923"/>
                    <a:pt x="187" y="921"/>
                    <a:pt x="190" y="916"/>
                  </a:cubicBezTo>
                  <a:cubicBezTo>
                    <a:pt x="205" y="890"/>
                    <a:pt x="222" y="863"/>
                    <a:pt x="238" y="836"/>
                  </a:cubicBezTo>
                  <a:cubicBezTo>
                    <a:pt x="346" y="664"/>
                    <a:pt x="462" y="506"/>
                    <a:pt x="569" y="332"/>
                  </a:cubicBezTo>
                  <a:cubicBezTo>
                    <a:pt x="609" y="270"/>
                    <a:pt x="647" y="208"/>
                    <a:pt x="681" y="140"/>
                  </a:cubicBezTo>
                  <a:cubicBezTo>
                    <a:pt x="642" y="111"/>
                    <a:pt x="605" y="86"/>
                    <a:pt x="565" y="61"/>
                  </a:cubicBezTo>
                  <a:cubicBezTo>
                    <a:pt x="531" y="40"/>
                    <a:pt x="498" y="2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9"/>
            <p:cNvSpPr/>
            <p:nvPr/>
          </p:nvSpPr>
          <p:spPr>
            <a:xfrm>
              <a:off x="7043674" y="4072744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2" y="1295"/>
                    <a:pt x="2844" y="1473"/>
                    <a:pt x="2759" y="1610"/>
                  </a:cubicBezTo>
                  <a:lnTo>
                    <a:pt x="2268" y="2400"/>
                  </a:lnTo>
                  <a:cubicBezTo>
                    <a:pt x="2214" y="2488"/>
                    <a:pt x="2118" y="2537"/>
                    <a:pt x="2022" y="2537"/>
                  </a:cubicBezTo>
                  <a:cubicBezTo>
                    <a:pt x="1970" y="2537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4" y="1507"/>
                    <a:pt x="242" y="1327"/>
                    <a:pt x="327" y="1192"/>
                  </a:cubicBezTo>
                  <a:lnTo>
                    <a:pt x="820" y="401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0"/>
                  </a:moveTo>
                  <a:cubicBezTo>
                    <a:pt x="873" y="0"/>
                    <a:pt x="697" y="97"/>
                    <a:pt x="594" y="262"/>
                  </a:cubicBezTo>
                  <a:lnTo>
                    <a:pt x="103" y="1051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4"/>
                    <a:pt x="155" y="1736"/>
                    <a:pt x="280" y="1815"/>
                  </a:cubicBezTo>
                  <a:lnTo>
                    <a:pt x="1729" y="2716"/>
                  </a:lnTo>
                  <a:cubicBezTo>
                    <a:pt x="1817" y="2772"/>
                    <a:pt x="1918" y="2800"/>
                    <a:pt x="2022" y="2800"/>
                  </a:cubicBezTo>
                  <a:cubicBezTo>
                    <a:pt x="2215" y="2800"/>
                    <a:pt x="2390" y="2704"/>
                    <a:pt x="2492" y="2539"/>
                  </a:cubicBezTo>
                  <a:lnTo>
                    <a:pt x="2985" y="1748"/>
                  </a:lnTo>
                  <a:cubicBezTo>
                    <a:pt x="3146" y="1490"/>
                    <a:pt x="3067" y="1146"/>
                    <a:pt x="2806" y="985"/>
                  </a:cubicBezTo>
                  <a:lnTo>
                    <a:pt x="1358" y="83"/>
                  </a:lnTo>
                  <a:cubicBezTo>
                    <a:pt x="1270" y="29"/>
                    <a:pt x="1169" y="0"/>
                    <a:pt x="1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19"/>
            <p:cNvSpPr/>
            <p:nvPr/>
          </p:nvSpPr>
          <p:spPr>
            <a:xfrm>
              <a:off x="7083501" y="4104803"/>
              <a:ext cx="25443" cy="29130"/>
            </a:xfrm>
            <a:custGeom>
              <a:avLst/>
              <a:gdLst/>
              <a:ahLst/>
              <a:cxnLst/>
              <a:rect l="l" t="t" r="r" b="b"/>
              <a:pathLst>
                <a:path w="773" h="885" extrusionOk="0">
                  <a:moveTo>
                    <a:pt x="517" y="204"/>
                  </a:moveTo>
                  <a:cubicBezTo>
                    <a:pt x="519" y="204"/>
                    <a:pt x="520" y="205"/>
                    <a:pt x="519" y="207"/>
                  </a:cubicBezTo>
                  <a:lnTo>
                    <a:pt x="366" y="446"/>
                  </a:lnTo>
                  <a:cubicBezTo>
                    <a:pt x="342" y="436"/>
                    <a:pt x="217" y="352"/>
                    <a:pt x="217" y="352"/>
                  </a:cubicBezTo>
                  <a:cubicBezTo>
                    <a:pt x="228" y="344"/>
                    <a:pt x="488" y="204"/>
                    <a:pt x="517" y="204"/>
                  </a:cubicBezTo>
                  <a:close/>
                  <a:moveTo>
                    <a:pt x="591" y="1"/>
                  </a:moveTo>
                  <a:cubicBezTo>
                    <a:pt x="265" y="148"/>
                    <a:pt x="145" y="233"/>
                    <a:pt x="91" y="256"/>
                  </a:cubicBezTo>
                  <a:cubicBezTo>
                    <a:pt x="31" y="343"/>
                    <a:pt x="2" y="414"/>
                    <a:pt x="0" y="426"/>
                  </a:cubicBezTo>
                  <a:cubicBezTo>
                    <a:pt x="0" y="434"/>
                    <a:pt x="224" y="567"/>
                    <a:pt x="239" y="582"/>
                  </a:cubicBezTo>
                  <a:cubicBezTo>
                    <a:pt x="232" y="591"/>
                    <a:pt x="90" y="785"/>
                    <a:pt x="91" y="790"/>
                  </a:cubicBezTo>
                  <a:cubicBezTo>
                    <a:pt x="190" y="850"/>
                    <a:pt x="237" y="884"/>
                    <a:pt x="256" y="884"/>
                  </a:cubicBezTo>
                  <a:cubicBezTo>
                    <a:pt x="257" y="884"/>
                    <a:pt x="258" y="884"/>
                    <a:pt x="259" y="884"/>
                  </a:cubicBezTo>
                  <a:cubicBezTo>
                    <a:pt x="275" y="869"/>
                    <a:pt x="398" y="694"/>
                    <a:pt x="398" y="694"/>
                  </a:cubicBezTo>
                  <a:lnTo>
                    <a:pt x="398" y="694"/>
                  </a:lnTo>
                  <a:cubicBezTo>
                    <a:pt x="398" y="694"/>
                    <a:pt x="398" y="694"/>
                    <a:pt x="398" y="694"/>
                  </a:cubicBezTo>
                  <a:cubicBezTo>
                    <a:pt x="422" y="704"/>
                    <a:pt x="441" y="726"/>
                    <a:pt x="468" y="735"/>
                  </a:cubicBezTo>
                  <a:lnTo>
                    <a:pt x="578" y="575"/>
                  </a:lnTo>
                  <a:cubicBezTo>
                    <a:pt x="559" y="565"/>
                    <a:pt x="531" y="539"/>
                    <a:pt x="510" y="529"/>
                  </a:cubicBezTo>
                  <a:lnTo>
                    <a:pt x="501" y="527"/>
                  </a:lnTo>
                  <a:cubicBezTo>
                    <a:pt x="517" y="491"/>
                    <a:pt x="771" y="113"/>
                    <a:pt x="773" y="109"/>
                  </a:cubicBezTo>
                  <a:lnTo>
                    <a:pt x="771" y="108"/>
                  </a:lnTo>
                  <a:cubicBezTo>
                    <a:pt x="749" y="90"/>
                    <a:pt x="606" y="8"/>
                    <a:pt x="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19"/>
            <p:cNvSpPr/>
            <p:nvPr/>
          </p:nvSpPr>
          <p:spPr>
            <a:xfrm>
              <a:off x="7083270" y="4009054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6" y="266"/>
                  </a:moveTo>
                  <a:cubicBezTo>
                    <a:pt x="1118" y="266"/>
                    <a:pt x="1171" y="281"/>
                    <a:pt x="1219" y="309"/>
                  </a:cubicBezTo>
                  <a:lnTo>
                    <a:pt x="2667" y="1212"/>
                  </a:lnTo>
                  <a:cubicBezTo>
                    <a:pt x="2803" y="1297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6"/>
                    <a:pt x="242" y="1329"/>
                    <a:pt x="327" y="1193"/>
                  </a:cubicBezTo>
                  <a:lnTo>
                    <a:pt x="820" y="403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80"/>
                    <a:pt x="1" y="1327"/>
                    <a:pt x="34" y="1472"/>
                  </a:cubicBezTo>
                  <a:cubicBezTo>
                    <a:pt x="69" y="1616"/>
                    <a:pt x="155" y="1738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146" y="1490"/>
                    <a:pt x="3067" y="1147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19"/>
            <p:cNvSpPr/>
            <p:nvPr/>
          </p:nvSpPr>
          <p:spPr>
            <a:xfrm>
              <a:off x="7118720" y="4036340"/>
              <a:ext cx="32750" cy="29294"/>
            </a:xfrm>
            <a:custGeom>
              <a:avLst/>
              <a:gdLst/>
              <a:ahLst/>
              <a:cxnLst/>
              <a:rect l="l" t="t" r="r" b="b"/>
              <a:pathLst>
                <a:path w="995" h="890" extrusionOk="0">
                  <a:moveTo>
                    <a:pt x="505" y="1"/>
                  </a:moveTo>
                  <a:lnTo>
                    <a:pt x="504" y="2"/>
                  </a:lnTo>
                  <a:cubicBezTo>
                    <a:pt x="474" y="45"/>
                    <a:pt x="439" y="106"/>
                    <a:pt x="403" y="152"/>
                  </a:cubicBezTo>
                  <a:lnTo>
                    <a:pt x="405" y="154"/>
                  </a:lnTo>
                  <a:cubicBezTo>
                    <a:pt x="484" y="198"/>
                    <a:pt x="604" y="283"/>
                    <a:pt x="686" y="342"/>
                  </a:cubicBezTo>
                  <a:cubicBezTo>
                    <a:pt x="469" y="490"/>
                    <a:pt x="240" y="627"/>
                    <a:pt x="1" y="783"/>
                  </a:cubicBezTo>
                  <a:cubicBezTo>
                    <a:pt x="38" y="822"/>
                    <a:pt x="127" y="861"/>
                    <a:pt x="173" y="889"/>
                  </a:cubicBezTo>
                  <a:cubicBezTo>
                    <a:pt x="413" y="742"/>
                    <a:pt x="676" y="618"/>
                    <a:pt x="896" y="466"/>
                  </a:cubicBezTo>
                  <a:cubicBezTo>
                    <a:pt x="931" y="407"/>
                    <a:pt x="952" y="365"/>
                    <a:pt x="993" y="309"/>
                  </a:cubicBezTo>
                  <a:lnTo>
                    <a:pt x="994" y="308"/>
                  </a:lnTo>
                  <a:cubicBezTo>
                    <a:pt x="856" y="202"/>
                    <a:pt x="664" y="95"/>
                    <a:pt x="5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19"/>
            <p:cNvSpPr/>
            <p:nvPr/>
          </p:nvSpPr>
          <p:spPr>
            <a:xfrm>
              <a:off x="7122900" y="3945429"/>
              <a:ext cx="101609" cy="92228"/>
            </a:xfrm>
            <a:custGeom>
              <a:avLst/>
              <a:gdLst/>
              <a:ahLst/>
              <a:cxnLst/>
              <a:rect l="l" t="t" r="r" b="b"/>
              <a:pathLst>
                <a:path w="3087" h="2802" extrusionOk="0">
                  <a:moveTo>
                    <a:pt x="1067" y="264"/>
                  </a:moveTo>
                  <a:cubicBezTo>
                    <a:pt x="1118" y="264"/>
                    <a:pt x="1172" y="278"/>
                    <a:pt x="1219" y="307"/>
                  </a:cubicBezTo>
                  <a:lnTo>
                    <a:pt x="2668" y="1209"/>
                  </a:lnTo>
                  <a:cubicBezTo>
                    <a:pt x="2804" y="1294"/>
                    <a:pt x="2845" y="1472"/>
                    <a:pt x="2761" y="1608"/>
                  </a:cubicBezTo>
                  <a:lnTo>
                    <a:pt x="2270" y="2398"/>
                  </a:lnTo>
                  <a:cubicBezTo>
                    <a:pt x="2213" y="2487"/>
                    <a:pt x="2118" y="2535"/>
                    <a:pt x="2022" y="2535"/>
                  </a:cubicBezTo>
                  <a:cubicBezTo>
                    <a:pt x="1969" y="2535"/>
                    <a:pt x="1916" y="2520"/>
                    <a:pt x="1868" y="2491"/>
                  </a:cubicBezTo>
                  <a:lnTo>
                    <a:pt x="420" y="1589"/>
                  </a:lnTo>
                  <a:cubicBezTo>
                    <a:pt x="323" y="1529"/>
                    <a:pt x="275" y="1419"/>
                    <a:pt x="286" y="1312"/>
                  </a:cubicBezTo>
                  <a:cubicBezTo>
                    <a:pt x="292" y="1270"/>
                    <a:pt x="304" y="1230"/>
                    <a:pt x="329" y="1190"/>
                  </a:cubicBezTo>
                  <a:lnTo>
                    <a:pt x="820" y="401"/>
                  </a:lnTo>
                  <a:cubicBezTo>
                    <a:pt x="876" y="312"/>
                    <a:pt x="972" y="264"/>
                    <a:pt x="1067" y="264"/>
                  </a:cubicBezTo>
                  <a:close/>
                  <a:moveTo>
                    <a:pt x="1067" y="1"/>
                  </a:moveTo>
                  <a:cubicBezTo>
                    <a:pt x="874" y="1"/>
                    <a:pt x="698" y="98"/>
                    <a:pt x="596" y="261"/>
                  </a:cubicBezTo>
                  <a:lnTo>
                    <a:pt x="104" y="1051"/>
                  </a:lnTo>
                  <a:cubicBezTo>
                    <a:pt x="60" y="1123"/>
                    <a:pt x="32" y="1201"/>
                    <a:pt x="25" y="1285"/>
                  </a:cubicBezTo>
                  <a:cubicBezTo>
                    <a:pt x="0" y="1493"/>
                    <a:pt x="100" y="1703"/>
                    <a:pt x="281" y="1816"/>
                  </a:cubicBezTo>
                  <a:lnTo>
                    <a:pt x="1729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4" y="2801"/>
                    <a:pt x="2391" y="2702"/>
                    <a:pt x="2493" y="2539"/>
                  </a:cubicBezTo>
                  <a:lnTo>
                    <a:pt x="2984" y="1749"/>
                  </a:lnTo>
                  <a:cubicBezTo>
                    <a:pt x="3063" y="1624"/>
                    <a:pt x="3087" y="1475"/>
                    <a:pt x="3054" y="1330"/>
                  </a:cubicBezTo>
                  <a:cubicBezTo>
                    <a:pt x="3021" y="1186"/>
                    <a:pt x="2932" y="1064"/>
                    <a:pt x="2808" y="986"/>
                  </a:cubicBezTo>
                  <a:lnTo>
                    <a:pt x="1360" y="84"/>
                  </a:lnTo>
                  <a:cubicBezTo>
                    <a:pt x="1272" y="29"/>
                    <a:pt x="1170" y="1"/>
                    <a:pt x="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19"/>
            <p:cNvSpPr/>
            <p:nvPr/>
          </p:nvSpPr>
          <p:spPr>
            <a:xfrm>
              <a:off x="7148080" y="3966166"/>
              <a:ext cx="31598" cy="37095"/>
            </a:xfrm>
            <a:custGeom>
              <a:avLst/>
              <a:gdLst/>
              <a:ahLst/>
              <a:cxnLst/>
              <a:rect l="l" t="t" r="r" b="b"/>
              <a:pathLst>
                <a:path w="960" h="1127" extrusionOk="0">
                  <a:moveTo>
                    <a:pt x="548" y="261"/>
                  </a:moveTo>
                  <a:cubicBezTo>
                    <a:pt x="614" y="273"/>
                    <a:pt x="673" y="302"/>
                    <a:pt x="686" y="353"/>
                  </a:cubicBezTo>
                  <a:cubicBezTo>
                    <a:pt x="705" y="404"/>
                    <a:pt x="659" y="479"/>
                    <a:pt x="604" y="479"/>
                  </a:cubicBezTo>
                  <a:cubicBezTo>
                    <a:pt x="596" y="479"/>
                    <a:pt x="589" y="478"/>
                    <a:pt x="581" y="475"/>
                  </a:cubicBezTo>
                  <a:cubicBezTo>
                    <a:pt x="542" y="458"/>
                    <a:pt x="500" y="430"/>
                    <a:pt x="467" y="405"/>
                  </a:cubicBezTo>
                  <a:lnTo>
                    <a:pt x="465" y="404"/>
                  </a:lnTo>
                  <a:cubicBezTo>
                    <a:pt x="483" y="367"/>
                    <a:pt x="528" y="303"/>
                    <a:pt x="548" y="261"/>
                  </a:cubicBezTo>
                  <a:close/>
                  <a:moveTo>
                    <a:pt x="0" y="793"/>
                  </a:move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close/>
                  <a:moveTo>
                    <a:pt x="483" y="1"/>
                  </a:moveTo>
                  <a:cubicBezTo>
                    <a:pt x="447" y="83"/>
                    <a:pt x="13" y="793"/>
                    <a:pt x="0" y="793"/>
                  </a:cubicBez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18" y="799"/>
                    <a:pt x="140" y="893"/>
                    <a:pt x="203" y="904"/>
                  </a:cubicBezTo>
                  <a:cubicBezTo>
                    <a:pt x="235" y="844"/>
                    <a:pt x="318" y="687"/>
                    <a:pt x="368" y="626"/>
                  </a:cubicBezTo>
                  <a:lnTo>
                    <a:pt x="368" y="632"/>
                  </a:lnTo>
                  <a:cubicBezTo>
                    <a:pt x="383" y="750"/>
                    <a:pt x="362" y="925"/>
                    <a:pt x="348" y="1011"/>
                  </a:cubicBezTo>
                  <a:lnTo>
                    <a:pt x="350" y="1011"/>
                  </a:lnTo>
                  <a:cubicBezTo>
                    <a:pt x="415" y="1058"/>
                    <a:pt x="485" y="1092"/>
                    <a:pt x="538" y="1126"/>
                  </a:cubicBezTo>
                  <a:lnTo>
                    <a:pt x="537" y="1124"/>
                  </a:lnTo>
                  <a:cubicBezTo>
                    <a:pt x="569" y="973"/>
                    <a:pt x="543" y="810"/>
                    <a:pt x="549" y="659"/>
                  </a:cubicBezTo>
                  <a:lnTo>
                    <a:pt x="550" y="658"/>
                  </a:lnTo>
                  <a:lnTo>
                    <a:pt x="552" y="659"/>
                  </a:lnTo>
                  <a:lnTo>
                    <a:pt x="555" y="661"/>
                  </a:lnTo>
                  <a:cubicBezTo>
                    <a:pt x="589" y="679"/>
                    <a:pt x="621" y="687"/>
                    <a:pt x="653" y="687"/>
                  </a:cubicBezTo>
                  <a:cubicBezTo>
                    <a:pt x="692" y="687"/>
                    <a:pt x="729" y="675"/>
                    <a:pt x="763" y="655"/>
                  </a:cubicBezTo>
                  <a:cubicBezTo>
                    <a:pt x="954" y="557"/>
                    <a:pt x="960" y="291"/>
                    <a:pt x="788" y="170"/>
                  </a:cubicBezTo>
                  <a:cubicBezTo>
                    <a:pt x="687" y="89"/>
                    <a:pt x="575" y="4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19"/>
            <p:cNvSpPr/>
            <p:nvPr/>
          </p:nvSpPr>
          <p:spPr>
            <a:xfrm>
              <a:off x="7169047" y="3979825"/>
              <a:ext cx="31434" cy="35153"/>
            </a:xfrm>
            <a:custGeom>
              <a:avLst/>
              <a:gdLst/>
              <a:ahLst/>
              <a:cxnLst/>
              <a:rect l="l" t="t" r="r" b="b"/>
              <a:pathLst>
                <a:path w="955" h="1068" extrusionOk="0">
                  <a:moveTo>
                    <a:pt x="477" y="1"/>
                  </a:moveTo>
                  <a:cubicBezTo>
                    <a:pt x="92" y="610"/>
                    <a:pt x="7" y="748"/>
                    <a:pt x="0" y="771"/>
                  </a:cubicBezTo>
                  <a:cubicBezTo>
                    <a:pt x="1" y="776"/>
                    <a:pt x="3" y="777"/>
                    <a:pt x="4" y="778"/>
                  </a:cubicBezTo>
                  <a:cubicBezTo>
                    <a:pt x="51" y="809"/>
                    <a:pt x="110" y="852"/>
                    <a:pt x="163" y="873"/>
                  </a:cubicBezTo>
                  <a:cubicBezTo>
                    <a:pt x="242" y="728"/>
                    <a:pt x="326" y="576"/>
                    <a:pt x="426" y="443"/>
                  </a:cubicBezTo>
                  <a:cubicBezTo>
                    <a:pt x="426" y="443"/>
                    <a:pt x="426" y="443"/>
                    <a:pt x="426" y="443"/>
                  </a:cubicBezTo>
                  <a:lnTo>
                    <a:pt x="426" y="443"/>
                  </a:lnTo>
                  <a:cubicBezTo>
                    <a:pt x="428" y="443"/>
                    <a:pt x="376" y="628"/>
                    <a:pt x="397" y="644"/>
                  </a:cubicBezTo>
                  <a:cubicBezTo>
                    <a:pt x="398" y="645"/>
                    <a:pt x="398" y="645"/>
                    <a:pt x="399" y="645"/>
                  </a:cubicBezTo>
                  <a:cubicBezTo>
                    <a:pt x="419" y="645"/>
                    <a:pt x="535" y="541"/>
                    <a:pt x="571" y="525"/>
                  </a:cubicBezTo>
                  <a:lnTo>
                    <a:pt x="571" y="525"/>
                  </a:lnTo>
                  <a:cubicBezTo>
                    <a:pt x="507" y="660"/>
                    <a:pt x="387" y="841"/>
                    <a:pt x="312" y="973"/>
                  </a:cubicBezTo>
                  <a:cubicBezTo>
                    <a:pt x="348" y="995"/>
                    <a:pt x="419" y="1033"/>
                    <a:pt x="460" y="1068"/>
                  </a:cubicBezTo>
                  <a:lnTo>
                    <a:pt x="688" y="709"/>
                  </a:lnTo>
                  <a:cubicBezTo>
                    <a:pt x="785" y="570"/>
                    <a:pt x="859" y="424"/>
                    <a:pt x="955" y="282"/>
                  </a:cubicBezTo>
                  <a:cubicBezTo>
                    <a:pt x="907" y="254"/>
                    <a:pt x="805" y="201"/>
                    <a:pt x="785" y="182"/>
                  </a:cubicBezTo>
                  <a:cubicBezTo>
                    <a:pt x="737" y="201"/>
                    <a:pt x="623" y="318"/>
                    <a:pt x="610" y="318"/>
                  </a:cubicBezTo>
                  <a:cubicBezTo>
                    <a:pt x="610" y="318"/>
                    <a:pt x="609" y="318"/>
                    <a:pt x="609" y="318"/>
                  </a:cubicBezTo>
                  <a:cubicBezTo>
                    <a:pt x="607" y="315"/>
                    <a:pt x="605" y="313"/>
                    <a:pt x="604" y="309"/>
                  </a:cubicBezTo>
                  <a:cubicBezTo>
                    <a:pt x="602" y="260"/>
                    <a:pt x="644" y="142"/>
                    <a:pt x="636" y="92"/>
                  </a:cubicBezTo>
                  <a:lnTo>
                    <a:pt x="635" y="91"/>
                  </a:lnTo>
                  <a:cubicBezTo>
                    <a:pt x="582" y="63"/>
                    <a:pt x="525" y="14"/>
                    <a:pt x="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19"/>
            <p:cNvSpPr/>
            <p:nvPr/>
          </p:nvSpPr>
          <p:spPr>
            <a:xfrm>
              <a:off x="7053383" y="4256639"/>
              <a:ext cx="105460" cy="92261"/>
            </a:xfrm>
            <a:custGeom>
              <a:avLst/>
              <a:gdLst/>
              <a:ahLst/>
              <a:cxnLst/>
              <a:rect l="l" t="t" r="r" b="b"/>
              <a:pathLst>
                <a:path w="3204" h="2803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8"/>
                  </a:cubicBezTo>
                  <a:lnTo>
                    <a:pt x="2725" y="1210"/>
                  </a:lnTo>
                  <a:cubicBezTo>
                    <a:pt x="2861" y="1295"/>
                    <a:pt x="2904" y="1474"/>
                    <a:pt x="2819" y="1611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8" y="2537"/>
                    <a:pt x="1975" y="2522"/>
                    <a:pt x="1927" y="2494"/>
                  </a:cubicBezTo>
                  <a:lnTo>
                    <a:pt x="479" y="1592"/>
                  </a:lnTo>
                  <a:cubicBezTo>
                    <a:pt x="344" y="1506"/>
                    <a:pt x="301" y="1329"/>
                    <a:pt x="386" y="1191"/>
                  </a:cubicBezTo>
                  <a:lnTo>
                    <a:pt x="878" y="401"/>
                  </a:lnTo>
                  <a:cubicBezTo>
                    <a:pt x="932" y="314"/>
                    <a:pt x="1028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8"/>
                    <a:pt x="653" y="263"/>
                  </a:cubicBezTo>
                  <a:lnTo>
                    <a:pt x="161" y="1053"/>
                  </a:lnTo>
                  <a:cubicBezTo>
                    <a:pt x="0" y="1313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48" y="2704"/>
                    <a:pt x="2552" y="2539"/>
                  </a:cubicBezTo>
                  <a:lnTo>
                    <a:pt x="3043" y="1750"/>
                  </a:lnTo>
                  <a:cubicBezTo>
                    <a:pt x="3204" y="1490"/>
                    <a:pt x="3124" y="1148"/>
                    <a:pt x="2865" y="986"/>
                  </a:cubicBezTo>
                  <a:lnTo>
                    <a:pt x="1416" y="85"/>
                  </a:lnTo>
                  <a:cubicBezTo>
                    <a:pt x="1329" y="31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19"/>
            <p:cNvSpPr/>
            <p:nvPr/>
          </p:nvSpPr>
          <p:spPr>
            <a:xfrm>
              <a:off x="7097983" y="4287250"/>
              <a:ext cx="22316" cy="30381"/>
            </a:xfrm>
            <a:custGeom>
              <a:avLst/>
              <a:gdLst/>
              <a:ahLst/>
              <a:cxnLst/>
              <a:rect l="l" t="t" r="r" b="b"/>
              <a:pathLst>
                <a:path w="678" h="923" extrusionOk="0">
                  <a:moveTo>
                    <a:pt x="459" y="1"/>
                  </a:moveTo>
                  <a:cubicBezTo>
                    <a:pt x="444" y="4"/>
                    <a:pt x="203" y="119"/>
                    <a:pt x="167" y="167"/>
                  </a:cubicBezTo>
                  <a:cubicBezTo>
                    <a:pt x="159" y="181"/>
                    <a:pt x="263" y="285"/>
                    <a:pt x="277" y="293"/>
                  </a:cubicBezTo>
                  <a:cubicBezTo>
                    <a:pt x="280" y="295"/>
                    <a:pt x="284" y="296"/>
                    <a:pt x="287" y="296"/>
                  </a:cubicBezTo>
                  <a:cubicBezTo>
                    <a:pt x="311" y="296"/>
                    <a:pt x="345" y="260"/>
                    <a:pt x="360" y="260"/>
                  </a:cubicBezTo>
                  <a:cubicBezTo>
                    <a:pt x="362" y="260"/>
                    <a:pt x="363" y="260"/>
                    <a:pt x="365" y="261"/>
                  </a:cubicBezTo>
                  <a:cubicBezTo>
                    <a:pt x="361" y="269"/>
                    <a:pt x="358" y="274"/>
                    <a:pt x="353" y="283"/>
                  </a:cubicBezTo>
                  <a:cubicBezTo>
                    <a:pt x="262" y="427"/>
                    <a:pt x="160" y="561"/>
                    <a:pt x="70" y="707"/>
                  </a:cubicBezTo>
                  <a:lnTo>
                    <a:pt x="2" y="816"/>
                  </a:lnTo>
                  <a:lnTo>
                    <a:pt x="1" y="817"/>
                  </a:lnTo>
                  <a:cubicBezTo>
                    <a:pt x="28" y="840"/>
                    <a:pt x="70" y="870"/>
                    <a:pt x="106" y="895"/>
                  </a:cubicBezTo>
                  <a:cubicBezTo>
                    <a:pt x="127" y="907"/>
                    <a:pt x="156" y="923"/>
                    <a:pt x="173" y="923"/>
                  </a:cubicBezTo>
                  <a:cubicBezTo>
                    <a:pt x="179" y="923"/>
                    <a:pt x="184" y="921"/>
                    <a:pt x="187" y="917"/>
                  </a:cubicBezTo>
                  <a:cubicBezTo>
                    <a:pt x="202" y="890"/>
                    <a:pt x="219" y="864"/>
                    <a:pt x="235" y="837"/>
                  </a:cubicBezTo>
                  <a:cubicBezTo>
                    <a:pt x="342" y="665"/>
                    <a:pt x="458" y="506"/>
                    <a:pt x="566" y="333"/>
                  </a:cubicBezTo>
                  <a:cubicBezTo>
                    <a:pt x="606" y="269"/>
                    <a:pt x="643" y="207"/>
                    <a:pt x="677" y="140"/>
                  </a:cubicBezTo>
                  <a:cubicBezTo>
                    <a:pt x="639" y="111"/>
                    <a:pt x="602" y="87"/>
                    <a:pt x="561" y="61"/>
                  </a:cubicBezTo>
                  <a:cubicBezTo>
                    <a:pt x="528" y="40"/>
                    <a:pt x="495" y="2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19"/>
            <p:cNvSpPr/>
            <p:nvPr/>
          </p:nvSpPr>
          <p:spPr>
            <a:xfrm>
              <a:off x="7094988" y="419294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6"/>
                  </a:moveTo>
                  <a:cubicBezTo>
                    <a:pt x="1117" y="266"/>
                    <a:pt x="1171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4" y="1474"/>
                    <a:pt x="2759" y="1611"/>
                  </a:cubicBezTo>
                  <a:lnTo>
                    <a:pt x="2267" y="2402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70" y="2538"/>
                    <a:pt x="1916" y="2523"/>
                    <a:pt x="1868" y="2494"/>
                  </a:cubicBezTo>
                  <a:lnTo>
                    <a:pt x="420" y="1593"/>
                  </a:lnTo>
                  <a:cubicBezTo>
                    <a:pt x="284" y="1508"/>
                    <a:pt x="242" y="1329"/>
                    <a:pt x="327" y="1192"/>
                  </a:cubicBezTo>
                  <a:lnTo>
                    <a:pt x="819" y="403"/>
                  </a:lnTo>
                  <a:cubicBezTo>
                    <a:pt x="874" y="314"/>
                    <a:pt x="969" y="266"/>
                    <a:pt x="1065" y="266"/>
                  </a:cubicBezTo>
                  <a:close/>
                  <a:moveTo>
                    <a:pt x="1065" y="1"/>
                  </a:moveTo>
                  <a:cubicBezTo>
                    <a:pt x="873" y="3"/>
                    <a:pt x="695" y="100"/>
                    <a:pt x="594" y="263"/>
                  </a:cubicBezTo>
                  <a:lnTo>
                    <a:pt x="102" y="1053"/>
                  </a:lnTo>
                  <a:cubicBezTo>
                    <a:pt x="24" y="1179"/>
                    <a:pt x="0" y="1327"/>
                    <a:pt x="33" y="1472"/>
                  </a:cubicBezTo>
                  <a:cubicBezTo>
                    <a:pt x="66" y="1617"/>
                    <a:pt x="154" y="1739"/>
                    <a:pt x="280" y="1817"/>
                  </a:cubicBezTo>
                  <a:lnTo>
                    <a:pt x="1729" y="2718"/>
                  </a:lnTo>
                  <a:cubicBezTo>
                    <a:pt x="1816" y="2772"/>
                    <a:pt x="1917" y="2802"/>
                    <a:pt x="2022" y="2802"/>
                  </a:cubicBezTo>
                  <a:cubicBezTo>
                    <a:pt x="2214" y="2802"/>
                    <a:pt x="2390" y="2705"/>
                    <a:pt x="2492" y="2539"/>
                  </a:cubicBezTo>
                  <a:lnTo>
                    <a:pt x="2985" y="1750"/>
                  </a:lnTo>
                  <a:cubicBezTo>
                    <a:pt x="3145" y="1490"/>
                    <a:pt x="3066" y="1148"/>
                    <a:pt x="2806" y="986"/>
                  </a:cubicBezTo>
                  <a:lnTo>
                    <a:pt x="1358" y="85"/>
                  </a:lnTo>
                  <a:cubicBezTo>
                    <a:pt x="1269" y="30"/>
                    <a:pt x="1168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19"/>
            <p:cNvSpPr/>
            <p:nvPr/>
          </p:nvSpPr>
          <p:spPr>
            <a:xfrm>
              <a:off x="7130174" y="4223099"/>
              <a:ext cx="30249" cy="32882"/>
            </a:xfrm>
            <a:custGeom>
              <a:avLst/>
              <a:gdLst/>
              <a:ahLst/>
              <a:cxnLst/>
              <a:rect l="l" t="t" r="r" b="b"/>
              <a:pathLst>
                <a:path w="919" h="999" extrusionOk="0">
                  <a:moveTo>
                    <a:pt x="573" y="0"/>
                  </a:moveTo>
                  <a:cubicBezTo>
                    <a:pt x="554" y="0"/>
                    <a:pt x="536" y="3"/>
                    <a:pt x="520" y="9"/>
                  </a:cubicBezTo>
                  <a:cubicBezTo>
                    <a:pt x="426" y="37"/>
                    <a:pt x="348" y="120"/>
                    <a:pt x="302" y="234"/>
                  </a:cubicBezTo>
                  <a:lnTo>
                    <a:pt x="300" y="237"/>
                  </a:lnTo>
                  <a:lnTo>
                    <a:pt x="302" y="238"/>
                  </a:lnTo>
                  <a:cubicBezTo>
                    <a:pt x="349" y="275"/>
                    <a:pt x="399" y="302"/>
                    <a:pt x="472" y="337"/>
                  </a:cubicBezTo>
                  <a:lnTo>
                    <a:pt x="474" y="338"/>
                  </a:lnTo>
                  <a:lnTo>
                    <a:pt x="475" y="335"/>
                  </a:lnTo>
                  <a:cubicBezTo>
                    <a:pt x="504" y="295"/>
                    <a:pt x="547" y="237"/>
                    <a:pt x="599" y="237"/>
                  </a:cubicBezTo>
                  <a:cubicBezTo>
                    <a:pt x="613" y="237"/>
                    <a:pt x="628" y="242"/>
                    <a:pt x="644" y="252"/>
                  </a:cubicBezTo>
                  <a:cubicBezTo>
                    <a:pt x="708" y="303"/>
                    <a:pt x="647" y="423"/>
                    <a:pt x="562" y="424"/>
                  </a:cubicBezTo>
                  <a:cubicBezTo>
                    <a:pt x="532" y="428"/>
                    <a:pt x="503" y="429"/>
                    <a:pt x="474" y="429"/>
                  </a:cubicBezTo>
                  <a:cubicBezTo>
                    <a:pt x="440" y="429"/>
                    <a:pt x="407" y="428"/>
                    <a:pt x="373" y="428"/>
                  </a:cubicBezTo>
                  <a:cubicBezTo>
                    <a:pt x="322" y="428"/>
                    <a:pt x="270" y="431"/>
                    <a:pt x="215" y="446"/>
                  </a:cubicBezTo>
                  <a:cubicBezTo>
                    <a:pt x="119" y="496"/>
                    <a:pt x="75" y="606"/>
                    <a:pt x="2" y="702"/>
                  </a:cubicBezTo>
                  <a:cubicBezTo>
                    <a:pt x="0" y="704"/>
                    <a:pt x="0" y="705"/>
                    <a:pt x="0" y="706"/>
                  </a:cubicBezTo>
                  <a:lnTo>
                    <a:pt x="50" y="738"/>
                  </a:lnTo>
                  <a:lnTo>
                    <a:pt x="481" y="997"/>
                  </a:lnTo>
                  <a:cubicBezTo>
                    <a:pt x="483" y="998"/>
                    <a:pt x="484" y="998"/>
                    <a:pt x="485" y="998"/>
                  </a:cubicBezTo>
                  <a:cubicBezTo>
                    <a:pt x="486" y="998"/>
                    <a:pt x="486" y="998"/>
                    <a:pt x="487" y="998"/>
                  </a:cubicBezTo>
                  <a:cubicBezTo>
                    <a:pt x="493" y="977"/>
                    <a:pt x="506" y="962"/>
                    <a:pt x="514" y="947"/>
                  </a:cubicBezTo>
                  <a:cubicBezTo>
                    <a:pt x="539" y="911"/>
                    <a:pt x="568" y="872"/>
                    <a:pt x="575" y="834"/>
                  </a:cubicBezTo>
                  <a:cubicBezTo>
                    <a:pt x="476" y="773"/>
                    <a:pt x="392" y="728"/>
                    <a:pt x="295" y="662"/>
                  </a:cubicBezTo>
                  <a:cubicBezTo>
                    <a:pt x="286" y="649"/>
                    <a:pt x="333" y="616"/>
                    <a:pt x="348" y="605"/>
                  </a:cubicBezTo>
                  <a:cubicBezTo>
                    <a:pt x="376" y="596"/>
                    <a:pt x="404" y="593"/>
                    <a:pt x="434" y="593"/>
                  </a:cubicBezTo>
                  <a:cubicBezTo>
                    <a:pt x="495" y="593"/>
                    <a:pt x="559" y="605"/>
                    <a:pt x="620" y="605"/>
                  </a:cubicBezTo>
                  <a:cubicBezTo>
                    <a:pt x="689" y="605"/>
                    <a:pt x="754" y="589"/>
                    <a:pt x="805" y="521"/>
                  </a:cubicBezTo>
                  <a:cubicBezTo>
                    <a:pt x="825" y="492"/>
                    <a:pt x="847" y="451"/>
                    <a:pt x="865" y="419"/>
                  </a:cubicBezTo>
                  <a:cubicBezTo>
                    <a:pt x="908" y="333"/>
                    <a:pt x="919" y="239"/>
                    <a:pt x="873" y="162"/>
                  </a:cubicBezTo>
                  <a:cubicBezTo>
                    <a:pt x="820" y="91"/>
                    <a:pt x="681" y="0"/>
                    <a:pt x="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19"/>
            <p:cNvSpPr/>
            <p:nvPr/>
          </p:nvSpPr>
          <p:spPr>
            <a:xfrm>
              <a:off x="7132643" y="4129325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7" y="265"/>
                    <a:pt x="1230" y="279"/>
                    <a:pt x="1278" y="309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1"/>
                  </a:cubicBezTo>
                  <a:lnTo>
                    <a:pt x="2327" y="2401"/>
                  </a:lnTo>
                  <a:cubicBezTo>
                    <a:pt x="2272" y="2489"/>
                    <a:pt x="2177" y="2538"/>
                    <a:pt x="2081" y="2538"/>
                  </a:cubicBezTo>
                  <a:cubicBezTo>
                    <a:pt x="2029" y="2538"/>
                    <a:pt x="1976" y="2523"/>
                    <a:pt x="1928" y="2494"/>
                  </a:cubicBezTo>
                  <a:lnTo>
                    <a:pt x="480" y="1592"/>
                  </a:lnTo>
                  <a:cubicBezTo>
                    <a:pt x="344" y="1507"/>
                    <a:pt x="301" y="1329"/>
                    <a:pt x="386" y="1192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8"/>
                    <a:pt x="654" y="262"/>
                  </a:cubicBezTo>
                  <a:lnTo>
                    <a:pt x="162" y="1053"/>
                  </a:lnTo>
                  <a:cubicBezTo>
                    <a:pt x="1" y="1311"/>
                    <a:pt x="80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1" y="2801"/>
                  </a:cubicBezTo>
                  <a:cubicBezTo>
                    <a:pt x="2274" y="2801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6" y="1146"/>
                    <a:pt x="2865" y="986"/>
                  </a:cubicBezTo>
                  <a:lnTo>
                    <a:pt x="1417" y="85"/>
                  </a:lnTo>
                  <a:cubicBezTo>
                    <a:pt x="1330" y="29"/>
                    <a:pt x="1229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9"/>
            <p:cNvSpPr/>
            <p:nvPr/>
          </p:nvSpPr>
          <p:spPr>
            <a:xfrm>
              <a:off x="7169079" y="4156512"/>
              <a:ext cx="32619" cy="32915"/>
            </a:xfrm>
            <a:custGeom>
              <a:avLst/>
              <a:gdLst/>
              <a:ahLst/>
              <a:cxnLst/>
              <a:rect l="l" t="t" r="r" b="b"/>
              <a:pathLst>
                <a:path w="991" h="1000" extrusionOk="0">
                  <a:moveTo>
                    <a:pt x="505" y="0"/>
                  </a:moveTo>
                  <a:cubicBezTo>
                    <a:pt x="416" y="142"/>
                    <a:pt x="358" y="241"/>
                    <a:pt x="265" y="389"/>
                  </a:cubicBezTo>
                  <a:cubicBezTo>
                    <a:pt x="263" y="391"/>
                    <a:pt x="265" y="391"/>
                    <a:pt x="266" y="393"/>
                  </a:cubicBezTo>
                  <a:cubicBezTo>
                    <a:pt x="327" y="437"/>
                    <a:pt x="441" y="484"/>
                    <a:pt x="510" y="544"/>
                  </a:cubicBezTo>
                  <a:cubicBezTo>
                    <a:pt x="573" y="617"/>
                    <a:pt x="504" y="763"/>
                    <a:pt x="406" y="763"/>
                  </a:cubicBezTo>
                  <a:cubicBezTo>
                    <a:pt x="394" y="763"/>
                    <a:pt x="381" y="761"/>
                    <a:pt x="368" y="755"/>
                  </a:cubicBezTo>
                  <a:cubicBezTo>
                    <a:pt x="327" y="742"/>
                    <a:pt x="309" y="704"/>
                    <a:pt x="337" y="646"/>
                  </a:cubicBezTo>
                  <a:cubicBezTo>
                    <a:pt x="338" y="645"/>
                    <a:pt x="338" y="643"/>
                    <a:pt x="338" y="641"/>
                  </a:cubicBezTo>
                  <a:lnTo>
                    <a:pt x="340" y="639"/>
                  </a:lnTo>
                  <a:lnTo>
                    <a:pt x="176" y="545"/>
                  </a:lnTo>
                  <a:lnTo>
                    <a:pt x="175" y="548"/>
                  </a:lnTo>
                  <a:cubicBezTo>
                    <a:pt x="155" y="569"/>
                    <a:pt x="139" y="591"/>
                    <a:pt x="127" y="609"/>
                  </a:cubicBezTo>
                  <a:cubicBezTo>
                    <a:pt x="1" y="802"/>
                    <a:pt x="241" y="1000"/>
                    <a:pt x="439" y="1000"/>
                  </a:cubicBezTo>
                  <a:cubicBezTo>
                    <a:pt x="499" y="1000"/>
                    <a:pt x="555" y="982"/>
                    <a:pt x="596" y="940"/>
                  </a:cubicBezTo>
                  <a:cubicBezTo>
                    <a:pt x="730" y="777"/>
                    <a:pt x="831" y="541"/>
                    <a:pt x="668" y="400"/>
                  </a:cubicBezTo>
                  <a:cubicBezTo>
                    <a:pt x="635" y="370"/>
                    <a:pt x="595" y="347"/>
                    <a:pt x="548" y="329"/>
                  </a:cubicBezTo>
                  <a:lnTo>
                    <a:pt x="547" y="328"/>
                  </a:lnTo>
                  <a:lnTo>
                    <a:pt x="547" y="326"/>
                  </a:lnTo>
                  <a:lnTo>
                    <a:pt x="547" y="325"/>
                  </a:lnTo>
                  <a:cubicBezTo>
                    <a:pt x="547" y="313"/>
                    <a:pt x="559" y="297"/>
                    <a:pt x="564" y="282"/>
                  </a:cubicBezTo>
                  <a:cubicBezTo>
                    <a:pt x="565" y="281"/>
                    <a:pt x="564" y="279"/>
                    <a:pt x="565" y="278"/>
                  </a:cubicBezTo>
                  <a:lnTo>
                    <a:pt x="566" y="277"/>
                  </a:lnTo>
                  <a:lnTo>
                    <a:pt x="569" y="275"/>
                  </a:lnTo>
                  <a:lnTo>
                    <a:pt x="570" y="276"/>
                  </a:lnTo>
                  <a:cubicBezTo>
                    <a:pt x="596" y="293"/>
                    <a:pt x="846" y="443"/>
                    <a:pt x="882" y="459"/>
                  </a:cubicBezTo>
                  <a:cubicBezTo>
                    <a:pt x="885" y="455"/>
                    <a:pt x="991" y="301"/>
                    <a:pt x="990" y="294"/>
                  </a:cubicBezTo>
                  <a:cubicBezTo>
                    <a:pt x="963" y="271"/>
                    <a:pt x="521" y="11"/>
                    <a:pt x="506" y="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9"/>
            <p:cNvSpPr/>
            <p:nvPr/>
          </p:nvSpPr>
          <p:spPr>
            <a:xfrm>
              <a:off x="7172305" y="4065667"/>
              <a:ext cx="105460" cy="92228"/>
            </a:xfrm>
            <a:custGeom>
              <a:avLst/>
              <a:gdLst/>
              <a:ahLst/>
              <a:cxnLst/>
              <a:rect l="l" t="t" r="r" b="b"/>
              <a:pathLst>
                <a:path w="3204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1" y="1295"/>
                    <a:pt x="2904" y="1473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7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5" y="98"/>
                    <a:pt x="654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50" y="2704"/>
                    <a:pt x="2552" y="2539"/>
                  </a:cubicBezTo>
                  <a:lnTo>
                    <a:pt x="3043" y="1749"/>
                  </a:lnTo>
                  <a:cubicBezTo>
                    <a:pt x="3204" y="1490"/>
                    <a:pt x="3126" y="1147"/>
                    <a:pt x="2866" y="985"/>
                  </a:cubicBezTo>
                  <a:lnTo>
                    <a:pt x="1418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9"/>
            <p:cNvSpPr/>
            <p:nvPr/>
          </p:nvSpPr>
          <p:spPr>
            <a:xfrm>
              <a:off x="7212066" y="4095949"/>
              <a:ext cx="27418" cy="30512"/>
            </a:xfrm>
            <a:custGeom>
              <a:avLst/>
              <a:gdLst/>
              <a:ahLst/>
              <a:cxnLst/>
              <a:rect l="l" t="t" r="r" b="b"/>
              <a:pathLst>
                <a:path w="833" h="927" extrusionOk="0">
                  <a:moveTo>
                    <a:pt x="508" y="244"/>
                  </a:moveTo>
                  <a:cubicBezTo>
                    <a:pt x="510" y="244"/>
                    <a:pt x="512" y="244"/>
                    <a:pt x="515" y="244"/>
                  </a:cubicBezTo>
                  <a:cubicBezTo>
                    <a:pt x="521" y="244"/>
                    <a:pt x="521" y="245"/>
                    <a:pt x="527" y="247"/>
                  </a:cubicBezTo>
                  <a:cubicBezTo>
                    <a:pt x="619" y="277"/>
                    <a:pt x="573" y="373"/>
                    <a:pt x="513" y="373"/>
                  </a:cubicBezTo>
                  <a:cubicBezTo>
                    <a:pt x="502" y="373"/>
                    <a:pt x="490" y="369"/>
                    <a:pt x="479" y="361"/>
                  </a:cubicBezTo>
                  <a:cubicBezTo>
                    <a:pt x="440" y="332"/>
                    <a:pt x="451" y="282"/>
                    <a:pt x="473" y="253"/>
                  </a:cubicBezTo>
                  <a:lnTo>
                    <a:pt x="475" y="249"/>
                  </a:lnTo>
                  <a:cubicBezTo>
                    <a:pt x="475" y="249"/>
                    <a:pt x="475" y="249"/>
                    <a:pt x="476" y="249"/>
                  </a:cubicBezTo>
                  <a:cubicBezTo>
                    <a:pt x="476" y="249"/>
                    <a:pt x="476" y="249"/>
                    <a:pt x="477" y="249"/>
                  </a:cubicBezTo>
                  <a:cubicBezTo>
                    <a:pt x="481" y="247"/>
                    <a:pt x="491" y="245"/>
                    <a:pt x="497" y="245"/>
                  </a:cubicBezTo>
                  <a:cubicBezTo>
                    <a:pt x="501" y="244"/>
                    <a:pt x="504" y="244"/>
                    <a:pt x="508" y="244"/>
                  </a:cubicBezTo>
                  <a:close/>
                  <a:moveTo>
                    <a:pt x="332" y="528"/>
                  </a:moveTo>
                  <a:cubicBezTo>
                    <a:pt x="337" y="528"/>
                    <a:pt x="341" y="528"/>
                    <a:pt x="345" y="529"/>
                  </a:cubicBezTo>
                  <a:cubicBezTo>
                    <a:pt x="374" y="540"/>
                    <a:pt x="394" y="564"/>
                    <a:pt x="402" y="590"/>
                  </a:cubicBezTo>
                  <a:cubicBezTo>
                    <a:pt x="407" y="605"/>
                    <a:pt x="404" y="621"/>
                    <a:pt x="399" y="636"/>
                  </a:cubicBezTo>
                  <a:cubicBezTo>
                    <a:pt x="398" y="639"/>
                    <a:pt x="396" y="644"/>
                    <a:pt x="393" y="648"/>
                  </a:cubicBezTo>
                  <a:cubicBezTo>
                    <a:pt x="389" y="653"/>
                    <a:pt x="387" y="654"/>
                    <a:pt x="387" y="655"/>
                  </a:cubicBezTo>
                  <a:cubicBezTo>
                    <a:pt x="384" y="658"/>
                    <a:pt x="379" y="664"/>
                    <a:pt x="373" y="668"/>
                  </a:cubicBezTo>
                  <a:cubicBezTo>
                    <a:pt x="365" y="673"/>
                    <a:pt x="359" y="678"/>
                    <a:pt x="349" y="678"/>
                  </a:cubicBezTo>
                  <a:cubicBezTo>
                    <a:pt x="348" y="678"/>
                    <a:pt x="348" y="678"/>
                    <a:pt x="347" y="678"/>
                  </a:cubicBezTo>
                  <a:cubicBezTo>
                    <a:pt x="346" y="679"/>
                    <a:pt x="344" y="679"/>
                    <a:pt x="343" y="679"/>
                  </a:cubicBezTo>
                  <a:cubicBezTo>
                    <a:pt x="339" y="679"/>
                    <a:pt x="332" y="677"/>
                    <a:pt x="324" y="675"/>
                  </a:cubicBezTo>
                  <a:cubicBezTo>
                    <a:pt x="303" y="667"/>
                    <a:pt x="277" y="652"/>
                    <a:pt x="262" y="631"/>
                  </a:cubicBezTo>
                  <a:cubicBezTo>
                    <a:pt x="229" y="584"/>
                    <a:pt x="283" y="528"/>
                    <a:pt x="332" y="528"/>
                  </a:cubicBezTo>
                  <a:close/>
                  <a:moveTo>
                    <a:pt x="520" y="1"/>
                  </a:moveTo>
                  <a:cubicBezTo>
                    <a:pt x="359" y="1"/>
                    <a:pt x="209" y="188"/>
                    <a:pt x="244" y="350"/>
                  </a:cubicBezTo>
                  <a:cubicBezTo>
                    <a:pt x="96" y="381"/>
                    <a:pt x="1" y="537"/>
                    <a:pt x="18" y="670"/>
                  </a:cubicBezTo>
                  <a:cubicBezTo>
                    <a:pt x="28" y="796"/>
                    <a:pt x="206" y="926"/>
                    <a:pt x="339" y="926"/>
                  </a:cubicBezTo>
                  <a:cubicBezTo>
                    <a:pt x="357" y="926"/>
                    <a:pt x="375" y="924"/>
                    <a:pt x="390" y="919"/>
                  </a:cubicBezTo>
                  <a:cubicBezTo>
                    <a:pt x="527" y="878"/>
                    <a:pt x="638" y="718"/>
                    <a:pt x="578" y="567"/>
                  </a:cubicBezTo>
                  <a:lnTo>
                    <a:pt x="579" y="564"/>
                  </a:lnTo>
                  <a:cubicBezTo>
                    <a:pt x="652" y="555"/>
                    <a:pt x="699" y="528"/>
                    <a:pt x="744" y="482"/>
                  </a:cubicBezTo>
                  <a:cubicBezTo>
                    <a:pt x="753" y="474"/>
                    <a:pt x="763" y="462"/>
                    <a:pt x="770" y="451"/>
                  </a:cubicBezTo>
                  <a:lnTo>
                    <a:pt x="782" y="430"/>
                  </a:lnTo>
                  <a:lnTo>
                    <a:pt x="786" y="424"/>
                  </a:lnTo>
                  <a:lnTo>
                    <a:pt x="789" y="420"/>
                  </a:lnTo>
                  <a:cubicBezTo>
                    <a:pt x="795" y="412"/>
                    <a:pt x="796" y="407"/>
                    <a:pt x="799" y="398"/>
                  </a:cubicBezTo>
                  <a:cubicBezTo>
                    <a:pt x="808" y="375"/>
                    <a:pt x="816" y="361"/>
                    <a:pt x="823" y="335"/>
                  </a:cubicBezTo>
                  <a:cubicBezTo>
                    <a:pt x="829" y="319"/>
                    <a:pt x="833" y="292"/>
                    <a:pt x="833" y="281"/>
                  </a:cubicBezTo>
                  <a:cubicBezTo>
                    <a:pt x="833" y="222"/>
                    <a:pt x="823" y="211"/>
                    <a:pt x="812" y="181"/>
                  </a:cubicBezTo>
                  <a:cubicBezTo>
                    <a:pt x="780" y="122"/>
                    <a:pt x="729" y="90"/>
                    <a:pt x="621" y="27"/>
                  </a:cubicBezTo>
                  <a:cubicBezTo>
                    <a:pt x="588" y="9"/>
                    <a:pt x="554" y="1"/>
                    <a:pt x="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9"/>
            <p:cNvSpPr/>
            <p:nvPr/>
          </p:nvSpPr>
          <p:spPr>
            <a:xfrm>
              <a:off x="7211935" y="4002043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30" y="279"/>
                    <a:pt x="1277" y="309"/>
                  </a:cubicBezTo>
                  <a:lnTo>
                    <a:pt x="2725" y="1210"/>
                  </a:lnTo>
                  <a:cubicBezTo>
                    <a:pt x="2861" y="1295"/>
                    <a:pt x="2903" y="1474"/>
                    <a:pt x="2818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9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6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3" y="262"/>
                  </a:cubicBezTo>
                  <a:lnTo>
                    <a:pt x="161" y="1052"/>
                  </a:lnTo>
                  <a:cubicBezTo>
                    <a:pt x="1" y="1311"/>
                    <a:pt x="81" y="1653"/>
                    <a:pt x="339" y="1815"/>
                  </a:cubicBezTo>
                  <a:lnTo>
                    <a:pt x="1788" y="2717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4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9"/>
            <p:cNvSpPr/>
            <p:nvPr/>
          </p:nvSpPr>
          <p:spPr>
            <a:xfrm>
              <a:off x="7241459" y="4024853"/>
              <a:ext cx="31434" cy="35120"/>
            </a:xfrm>
            <a:custGeom>
              <a:avLst/>
              <a:gdLst/>
              <a:ahLst/>
              <a:cxnLst/>
              <a:rect l="l" t="t" r="r" b="b"/>
              <a:pathLst>
                <a:path w="955" h="1067" extrusionOk="0">
                  <a:moveTo>
                    <a:pt x="479" y="1"/>
                  </a:moveTo>
                  <a:cubicBezTo>
                    <a:pt x="94" y="610"/>
                    <a:pt x="9" y="748"/>
                    <a:pt x="1" y="771"/>
                  </a:cubicBezTo>
                  <a:cubicBezTo>
                    <a:pt x="1" y="774"/>
                    <a:pt x="1" y="776"/>
                    <a:pt x="3" y="776"/>
                  </a:cubicBezTo>
                  <a:cubicBezTo>
                    <a:pt x="52" y="809"/>
                    <a:pt x="109" y="852"/>
                    <a:pt x="162" y="875"/>
                  </a:cubicBezTo>
                  <a:cubicBezTo>
                    <a:pt x="240" y="730"/>
                    <a:pt x="324" y="578"/>
                    <a:pt x="424" y="445"/>
                  </a:cubicBezTo>
                  <a:cubicBezTo>
                    <a:pt x="424" y="445"/>
                    <a:pt x="424" y="445"/>
                    <a:pt x="424" y="445"/>
                  </a:cubicBezTo>
                  <a:lnTo>
                    <a:pt x="424" y="445"/>
                  </a:lnTo>
                  <a:cubicBezTo>
                    <a:pt x="426" y="445"/>
                    <a:pt x="375" y="631"/>
                    <a:pt x="396" y="647"/>
                  </a:cubicBezTo>
                  <a:cubicBezTo>
                    <a:pt x="397" y="647"/>
                    <a:pt x="397" y="647"/>
                    <a:pt x="398" y="647"/>
                  </a:cubicBezTo>
                  <a:cubicBezTo>
                    <a:pt x="416" y="647"/>
                    <a:pt x="533" y="543"/>
                    <a:pt x="569" y="525"/>
                  </a:cubicBezTo>
                  <a:lnTo>
                    <a:pt x="569" y="525"/>
                  </a:lnTo>
                  <a:cubicBezTo>
                    <a:pt x="505" y="660"/>
                    <a:pt x="387" y="841"/>
                    <a:pt x="312" y="973"/>
                  </a:cubicBezTo>
                  <a:cubicBezTo>
                    <a:pt x="349" y="996"/>
                    <a:pt x="419" y="1033"/>
                    <a:pt x="460" y="1067"/>
                  </a:cubicBezTo>
                  <a:lnTo>
                    <a:pt x="687" y="708"/>
                  </a:lnTo>
                  <a:cubicBezTo>
                    <a:pt x="785" y="569"/>
                    <a:pt x="859" y="423"/>
                    <a:pt x="955" y="282"/>
                  </a:cubicBezTo>
                  <a:cubicBezTo>
                    <a:pt x="907" y="253"/>
                    <a:pt x="804" y="200"/>
                    <a:pt x="786" y="182"/>
                  </a:cubicBezTo>
                  <a:cubicBezTo>
                    <a:pt x="738" y="200"/>
                    <a:pt x="624" y="317"/>
                    <a:pt x="611" y="317"/>
                  </a:cubicBezTo>
                  <a:cubicBezTo>
                    <a:pt x="611" y="317"/>
                    <a:pt x="610" y="317"/>
                    <a:pt x="610" y="317"/>
                  </a:cubicBezTo>
                  <a:cubicBezTo>
                    <a:pt x="607" y="315"/>
                    <a:pt x="606" y="312"/>
                    <a:pt x="606" y="308"/>
                  </a:cubicBezTo>
                  <a:cubicBezTo>
                    <a:pt x="604" y="259"/>
                    <a:pt x="646" y="141"/>
                    <a:pt x="638" y="91"/>
                  </a:cubicBezTo>
                  <a:lnTo>
                    <a:pt x="637" y="91"/>
                  </a:lnTo>
                  <a:cubicBezTo>
                    <a:pt x="585" y="64"/>
                    <a:pt x="527" y="15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9"/>
            <p:cNvSpPr/>
            <p:nvPr/>
          </p:nvSpPr>
          <p:spPr>
            <a:xfrm>
              <a:off x="7264467" y="4044799"/>
              <a:ext cx="18169" cy="18399"/>
            </a:xfrm>
            <a:custGeom>
              <a:avLst/>
              <a:gdLst/>
              <a:ahLst/>
              <a:cxnLst/>
              <a:rect l="l" t="t" r="r" b="b"/>
              <a:pathLst>
                <a:path w="552" h="559" extrusionOk="0">
                  <a:moveTo>
                    <a:pt x="342" y="0"/>
                  </a:moveTo>
                  <a:cubicBezTo>
                    <a:pt x="335" y="7"/>
                    <a:pt x="333" y="10"/>
                    <a:pt x="326" y="19"/>
                  </a:cubicBezTo>
                  <a:cubicBezTo>
                    <a:pt x="316" y="32"/>
                    <a:pt x="302" y="51"/>
                    <a:pt x="287" y="70"/>
                  </a:cubicBezTo>
                  <a:cubicBezTo>
                    <a:pt x="266" y="101"/>
                    <a:pt x="252" y="124"/>
                    <a:pt x="241" y="140"/>
                  </a:cubicBezTo>
                  <a:cubicBezTo>
                    <a:pt x="231" y="138"/>
                    <a:pt x="97" y="70"/>
                    <a:pt x="91" y="64"/>
                  </a:cubicBezTo>
                  <a:cubicBezTo>
                    <a:pt x="86" y="74"/>
                    <a:pt x="25" y="186"/>
                    <a:pt x="2" y="217"/>
                  </a:cubicBezTo>
                  <a:cubicBezTo>
                    <a:pt x="1" y="218"/>
                    <a:pt x="1" y="218"/>
                    <a:pt x="2" y="219"/>
                  </a:cubicBezTo>
                  <a:cubicBezTo>
                    <a:pt x="9" y="234"/>
                    <a:pt x="104" y="299"/>
                    <a:pt x="120" y="309"/>
                  </a:cubicBezTo>
                  <a:lnTo>
                    <a:pt x="123" y="310"/>
                  </a:lnTo>
                  <a:cubicBezTo>
                    <a:pt x="123" y="312"/>
                    <a:pt x="119" y="323"/>
                    <a:pt x="110" y="334"/>
                  </a:cubicBezTo>
                  <a:cubicBezTo>
                    <a:pt x="81" y="388"/>
                    <a:pt x="64" y="400"/>
                    <a:pt x="41" y="450"/>
                  </a:cubicBezTo>
                  <a:cubicBezTo>
                    <a:pt x="39" y="453"/>
                    <a:pt x="41" y="452"/>
                    <a:pt x="40" y="453"/>
                  </a:cubicBezTo>
                  <a:cubicBezTo>
                    <a:pt x="48" y="453"/>
                    <a:pt x="191" y="558"/>
                    <a:pt x="210" y="558"/>
                  </a:cubicBezTo>
                  <a:cubicBezTo>
                    <a:pt x="210" y="558"/>
                    <a:pt x="211" y="558"/>
                    <a:pt x="211" y="558"/>
                  </a:cubicBezTo>
                  <a:lnTo>
                    <a:pt x="213" y="554"/>
                  </a:lnTo>
                  <a:cubicBezTo>
                    <a:pt x="227" y="532"/>
                    <a:pt x="294" y="450"/>
                    <a:pt x="306" y="421"/>
                  </a:cubicBezTo>
                  <a:cubicBezTo>
                    <a:pt x="326" y="421"/>
                    <a:pt x="433" y="498"/>
                    <a:pt x="445" y="498"/>
                  </a:cubicBezTo>
                  <a:cubicBezTo>
                    <a:pt x="486" y="446"/>
                    <a:pt x="509" y="398"/>
                    <a:pt x="552" y="336"/>
                  </a:cubicBezTo>
                  <a:cubicBezTo>
                    <a:pt x="522" y="310"/>
                    <a:pt x="451" y="272"/>
                    <a:pt x="418" y="248"/>
                  </a:cubicBezTo>
                  <a:cubicBezTo>
                    <a:pt x="421" y="233"/>
                    <a:pt x="482" y="138"/>
                    <a:pt x="503" y="107"/>
                  </a:cubicBezTo>
                  <a:cubicBezTo>
                    <a:pt x="480" y="88"/>
                    <a:pt x="353" y="25"/>
                    <a:pt x="3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9"/>
            <p:cNvSpPr/>
            <p:nvPr/>
          </p:nvSpPr>
          <p:spPr>
            <a:xfrm>
              <a:off x="7144294" y="4313253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6" y="98"/>
                    <a:pt x="653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4" y="2802"/>
                    <a:pt x="2449" y="2705"/>
                    <a:pt x="2552" y="2539"/>
                  </a:cubicBezTo>
                  <a:lnTo>
                    <a:pt x="3043" y="1749"/>
                  </a:lnTo>
                  <a:cubicBezTo>
                    <a:pt x="3205" y="1490"/>
                    <a:pt x="3125" y="1148"/>
                    <a:pt x="2865" y="987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9"/>
            <p:cNvSpPr/>
            <p:nvPr/>
          </p:nvSpPr>
          <p:spPr>
            <a:xfrm>
              <a:off x="7183957" y="4353969"/>
              <a:ext cx="21823" cy="17873"/>
            </a:xfrm>
            <a:custGeom>
              <a:avLst/>
              <a:gdLst/>
              <a:ahLst/>
              <a:cxnLst/>
              <a:rect l="l" t="t" r="r" b="b"/>
              <a:pathLst>
                <a:path w="663" h="543" extrusionOk="0">
                  <a:moveTo>
                    <a:pt x="125" y="1"/>
                  </a:moveTo>
                  <a:cubicBezTo>
                    <a:pt x="119" y="13"/>
                    <a:pt x="24" y="156"/>
                    <a:pt x="1" y="193"/>
                  </a:cubicBezTo>
                  <a:cubicBezTo>
                    <a:pt x="28" y="210"/>
                    <a:pt x="511" y="523"/>
                    <a:pt x="539" y="540"/>
                  </a:cubicBezTo>
                  <a:lnTo>
                    <a:pt x="540" y="542"/>
                  </a:lnTo>
                  <a:cubicBezTo>
                    <a:pt x="569" y="471"/>
                    <a:pt x="623" y="404"/>
                    <a:pt x="662" y="336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9"/>
            <p:cNvSpPr/>
            <p:nvPr/>
          </p:nvSpPr>
          <p:spPr>
            <a:xfrm>
              <a:off x="7189980" y="4344391"/>
              <a:ext cx="21856" cy="17807"/>
            </a:xfrm>
            <a:custGeom>
              <a:avLst/>
              <a:gdLst/>
              <a:ahLst/>
              <a:cxnLst/>
              <a:rect l="l" t="t" r="r" b="b"/>
              <a:pathLst>
                <a:path w="664" h="541" extrusionOk="0">
                  <a:moveTo>
                    <a:pt x="126" y="0"/>
                  </a:moveTo>
                  <a:cubicBezTo>
                    <a:pt x="118" y="11"/>
                    <a:pt x="25" y="153"/>
                    <a:pt x="1" y="192"/>
                  </a:cubicBezTo>
                  <a:cubicBezTo>
                    <a:pt x="29" y="209"/>
                    <a:pt x="511" y="521"/>
                    <a:pt x="540" y="538"/>
                  </a:cubicBezTo>
                  <a:lnTo>
                    <a:pt x="541" y="541"/>
                  </a:lnTo>
                  <a:cubicBezTo>
                    <a:pt x="569" y="469"/>
                    <a:pt x="623" y="402"/>
                    <a:pt x="663" y="335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9"/>
            <p:cNvSpPr/>
            <p:nvPr/>
          </p:nvSpPr>
          <p:spPr>
            <a:xfrm>
              <a:off x="7183957" y="4249629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9"/>
                  </a:cubicBezTo>
                  <a:lnTo>
                    <a:pt x="2725" y="1210"/>
                  </a:lnTo>
                  <a:cubicBezTo>
                    <a:pt x="2862" y="1295"/>
                    <a:pt x="2903" y="1474"/>
                    <a:pt x="2819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8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7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1" y="1311"/>
                    <a:pt x="79" y="1654"/>
                    <a:pt x="340" y="1815"/>
                  </a:cubicBezTo>
                  <a:lnTo>
                    <a:pt x="1788" y="2716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3" y="1748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3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9"/>
            <p:cNvSpPr/>
            <p:nvPr/>
          </p:nvSpPr>
          <p:spPr>
            <a:xfrm>
              <a:off x="7223389" y="4279680"/>
              <a:ext cx="27649" cy="30051"/>
            </a:xfrm>
            <a:custGeom>
              <a:avLst/>
              <a:gdLst/>
              <a:ahLst/>
              <a:cxnLst/>
              <a:rect l="l" t="t" r="r" b="b"/>
              <a:pathLst>
                <a:path w="840" h="913" extrusionOk="0">
                  <a:moveTo>
                    <a:pt x="487" y="1"/>
                  </a:moveTo>
                  <a:cubicBezTo>
                    <a:pt x="435" y="1"/>
                    <a:pt x="385" y="16"/>
                    <a:pt x="345" y="52"/>
                  </a:cubicBezTo>
                  <a:cubicBezTo>
                    <a:pt x="312" y="78"/>
                    <a:pt x="294" y="124"/>
                    <a:pt x="276" y="155"/>
                  </a:cubicBezTo>
                  <a:lnTo>
                    <a:pt x="275" y="157"/>
                  </a:lnTo>
                  <a:cubicBezTo>
                    <a:pt x="278" y="161"/>
                    <a:pt x="399" y="236"/>
                    <a:pt x="425" y="248"/>
                  </a:cubicBezTo>
                  <a:cubicBezTo>
                    <a:pt x="443" y="234"/>
                    <a:pt x="469" y="227"/>
                    <a:pt x="496" y="227"/>
                  </a:cubicBezTo>
                  <a:cubicBezTo>
                    <a:pt x="563" y="227"/>
                    <a:pt x="634" y="268"/>
                    <a:pt x="591" y="343"/>
                  </a:cubicBezTo>
                  <a:cubicBezTo>
                    <a:pt x="575" y="373"/>
                    <a:pt x="555" y="383"/>
                    <a:pt x="534" y="383"/>
                  </a:cubicBezTo>
                  <a:cubicBezTo>
                    <a:pt x="486" y="383"/>
                    <a:pt x="431" y="330"/>
                    <a:pt x="388" y="320"/>
                  </a:cubicBezTo>
                  <a:lnTo>
                    <a:pt x="387" y="321"/>
                  </a:lnTo>
                  <a:cubicBezTo>
                    <a:pt x="366" y="368"/>
                    <a:pt x="302" y="429"/>
                    <a:pt x="294" y="481"/>
                  </a:cubicBezTo>
                  <a:cubicBezTo>
                    <a:pt x="337" y="497"/>
                    <a:pt x="392" y="529"/>
                    <a:pt x="409" y="572"/>
                  </a:cubicBezTo>
                  <a:cubicBezTo>
                    <a:pt x="426" y="615"/>
                    <a:pt x="403" y="663"/>
                    <a:pt x="367" y="682"/>
                  </a:cubicBezTo>
                  <a:cubicBezTo>
                    <a:pt x="356" y="686"/>
                    <a:pt x="345" y="688"/>
                    <a:pt x="335" y="688"/>
                  </a:cubicBezTo>
                  <a:cubicBezTo>
                    <a:pt x="269" y="688"/>
                    <a:pt x="229" y="601"/>
                    <a:pt x="241" y="545"/>
                  </a:cubicBezTo>
                  <a:lnTo>
                    <a:pt x="241" y="544"/>
                  </a:lnTo>
                  <a:lnTo>
                    <a:pt x="240" y="541"/>
                  </a:lnTo>
                  <a:cubicBezTo>
                    <a:pt x="187" y="504"/>
                    <a:pt x="129" y="493"/>
                    <a:pt x="87" y="461"/>
                  </a:cubicBezTo>
                  <a:lnTo>
                    <a:pt x="86" y="460"/>
                  </a:lnTo>
                  <a:cubicBezTo>
                    <a:pt x="85" y="459"/>
                    <a:pt x="85" y="459"/>
                    <a:pt x="85" y="459"/>
                  </a:cubicBezTo>
                  <a:cubicBezTo>
                    <a:pt x="85" y="459"/>
                    <a:pt x="85" y="459"/>
                    <a:pt x="85" y="460"/>
                  </a:cubicBezTo>
                  <a:cubicBezTo>
                    <a:pt x="61" y="508"/>
                    <a:pt x="38" y="544"/>
                    <a:pt x="22" y="582"/>
                  </a:cubicBezTo>
                  <a:cubicBezTo>
                    <a:pt x="6" y="614"/>
                    <a:pt x="1" y="650"/>
                    <a:pt x="10" y="684"/>
                  </a:cubicBezTo>
                  <a:cubicBezTo>
                    <a:pt x="11" y="689"/>
                    <a:pt x="20" y="717"/>
                    <a:pt x="44" y="746"/>
                  </a:cubicBezTo>
                  <a:cubicBezTo>
                    <a:pt x="63" y="764"/>
                    <a:pt x="78" y="783"/>
                    <a:pt x="96" y="800"/>
                  </a:cubicBezTo>
                  <a:cubicBezTo>
                    <a:pt x="150" y="844"/>
                    <a:pt x="219" y="889"/>
                    <a:pt x="286" y="906"/>
                  </a:cubicBezTo>
                  <a:cubicBezTo>
                    <a:pt x="304" y="911"/>
                    <a:pt x="321" y="913"/>
                    <a:pt x="338" y="913"/>
                  </a:cubicBezTo>
                  <a:cubicBezTo>
                    <a:pt x="383" y="913"/>
                    <a:pt x="425" y="898"/>
                    <a:pt x="463" y="871"/>
                  </a:cubicBezTo>
                  <a:cubicBezTo>
                    <a:pt x="507" y="843"/>
                    <a:pt x="534" y="795"/>
                    <a:pt x="565" y="753"/>
                  </a:cubicBezTo>
                  <a:cubicBezTo>
                    <a:pt x="644" y="635"/>
                    <a:pt x="723" y="512"/>
                    <a:pt x="799" y="382"/>
                  </a:cubicBezTo>
                  <a:cubicBezTo>
                    <a:pt x="818" y="354"/>
                    <a:pt x="834" y="323"/>
                    <a:pt x="834" y="291"/>
                  </a:cubicBezTo>
                  <a:cubicBezTo>
                    <a:pt x="839" y="153"/>
                    <a:pt x="651" y="1"/>
                    <a:pt x="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9"/>
            <p:cNvSpPr/>
            <p:nvPr/>
          </p:nvSpPr>
          <p:spPr>
            <a:xfrm>
              <a:off x="7223554" y="4185938"/>
              <a:ext cx="105493" cy="92261"/>
            </a:xfrm>
            <a:custGeom>
              <a:avLst/>
              <a:gdLst/>
              <a:ahLst/>
              <a:cxnLst/>
              <a:rect l="l" t="t" r="r" b="b"/>
              <a:pathLst>
                <a:path w="3205" h="2803" extrusionOk="0">
                  <a:moveTo>
                    <a:pt x="1124" y="265"/>
                  </a:moveTo>
                  <a:cubicBezTo>
                    <a:pt x="1177" y="265"/>
                    <a:pt x="1230" y="280"/>
                    <a:pt x="1278" y="308"/>
                  </a:cubicBezTo>
                  <a:lnTo>
                    <a:pt x="2726" y="1211"/>
                  </a:lnTo>
                  <a:cubicBezTo>
                    <a:pt x="2862" y="1296"/>
                    <a:pt x="2904" y="1473"/>
                    <a:pt x="2819" y="1611"/>
                  </a:cubicBezTo>
                  <a:lnTo>
                    <a:pt x="2327" y="2400"/>
                  </a:lnTo>
                  <a:cubicBezTo>
                    <a:pt x="2272" y="2488"/>
                    <a:pt x="2177" y="2537"/>
                    <a:pt x="2081" y="2537"/>
                  </a:cubicBezTo>
                  <a:cubicBezTo>
                    <a:pt x="2029" y="2537"/>
                    <a:pt x="1976" y="2522"/>
                    <a:pt x="1928" y="2494"/>
                  </a:cubicBezTo>
                  <a:lnTo>
                    <a:pt x="480" y="1591"/>
                  </a:lnTo>
                  <a:cubicBezTo>
                    <a:pt x="344" y="1506"/>
                    <a:pt x="302" y="1329"/>
                    <a:pt x="387" y="1191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2" y="1"/>
                    <a:pt x="756" y="99"/>
                    <a:pt x="654" y="264"/>
                  </a:cubicBezTo>
                  <a:lnTo>
                    <a:pt x="162" y="1053"/>
                  </a:lnTo>
                  <a:cubicBezTo>
                    <a:pt x="1" y="1313"/>
                    <a:pt x="80" y="1655"/>
                    <a:pt x="340" y="1817"/>
                  </a:cubicBezTo>
                  <a:lnTo>
                    <a:pt x="1788" y="2718"/>
                  </a:lnTo>
                  <a:cubicBezTo>
                    <a:pt x="1877" y="2772"/>
                    <a:pt x="1978" y="2802"/>
                    <a:pt x="2081" y="2802"/>
                  </a:cubicBezTo>
                  <a:cubicBezTo>
                    <a:pt x="2274" y="2801"/>
                    <a:pt x="2449" y="2703"/>
                    <a:pt x="2552" y="2540"/>
                  </a:cubicBezTo>
                  <a:lnTo>
                    <a:pt x="3044" y="1750"/>
                  </a:lnTo>
                  <a:cubicBezTo>
                    <a:pt x="3204" y="1490"/>
                    <a:pt x="3127" y="1148"/>
                    <a:pt x="2866" y="987"/>
                  </a:cubicBezTo>
                  <a:lnTo>
                    <a:pt x="1417" y="85"/>
                  </a:lnTo>
                  <a:cubicBezTo>
                    <a:pt x="1330" y="31"/>
                    <a:pt x="1229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9"/>
            <p:cNvSpPr/>
            <p:nvPr/>
          </p:nvSpPr>
          <p:spPr>
            <a:xfrm>
              <a:off x="7260682" y="4216483"/>
              <a:ext cx="30479" cy="29722"/>
            </a:xfrm>
            <a:custGeom>
              <a:avLst/>
              <a:gdLst/>
              <a:ahLst/>
              <a:cxnLst/>
              <a:rect l="l" t="t" r="r" b="b"/>
              <a:pathLst>
                <a:path w="926" h="903" extrusionOk="0">
                  <a:moveTo>
                    <a:pt x="439" y="587"/>
                  </a:moveTo>
                  <a:cubicBezTo>
                    <a:pt x="464" y="587"/>
                    <a:pt x="487" y="597"/>
                    <a:pt x="504" y="612"/>
                  </a:cubicBezTo>
                  <a:cubicBezTo>
                    <a:pt x="521" y="628"/>
                    <a:pt x="523" y="650"/>
                    <a:pt x="517" y="671"/>
                  </a:cubicBezTo>
                  <a:cubicBezTo>
                    <a:pt x="516" y="674"/>
                    <a:pt x="512" y="678"/>
                    <a:pt x="509" y="687"/>
                  </a:cubicBezTo>
                  <a:lnTo>
                    <a:pt x="507" y="689"/>
                  </a:lnTo>
                  <a:lnTo>
                    <a:pt x="506" y="692"/>
                  </a:lnTo>
                  <a:lnTo>
                    <a:pt x="500" y="703"/>
                  </a:lnTo>
                  <a:cubicBezTo>
                    <a:pt x="488" y="715"/>
                    <a:pt x="471" y="720"/>
                    <a:pt x="453" y="720"/>
                  </a:cubicBezTo>
                  <a:cubicBezTo>
                    <a:pt x="450" y="720"/>
                    <a:pt x="446" y="720"/>
                    <a:pt x="443" y="720"/>
                  </a:cubicBezTo>
                  <a:cubicBezTo>
                    <a:pt x="412" y="719"/>
                    <a:pt x="385" y="699"/>
                    <a:pt x="373" y="679"/>
                  </a:cubicBezTo>
                  <a:cubicBezTo>
                    <a:pt x="358" y="653"/>
                    <a:pt x="362" y="610"/>
                    <a:pt x="399" y="596"/>
                  </a:cubicBezTo>
                  <a:cubicBezTo>
                    <a:pt x="412" y="590"/>
                    <a:pt x="426" y="587"/>
                    <a:pt x="439" y="587"/>
                  </a:cubicBezTo>
                  <a:close/>
                  <a:moveTo>
                    <a:pt x="562" y="1"/>
                  </a:moveTo>
                  <a:cubicBezTo>
                    <a:pt x="512" y="1"/>
                    <a:pt x="465" y="12"/>
                    <a:pt x="427" y="39"/>
                  </a:cubicBezTo>
                  <a:cubicBezTo>
                    <a:pt x="421" y="43"/>
                    <a:pt x="417" y="45"/>
                    <a:pt x="411" y="51"/>
                  </a:cubicBezTo>
                  <a:cubicBezTo>
                    <a:pt x="384" y="76"/>
                    <a:pt x="368" y="108"/>
                    <a:pt x="345" y="137"/>
                  </a:cubicBezTo>
                  <a:cubicBezTo>
                    <a:pt x="192" y="353"/>
                    <a:pt x="1" y="639"/>
                    <a:pt x="181" y="801"/>
                  </a:cubicBezTo>
                  <a:cubicBezTo>
                    <a:pt x="259" y="862"/>
                    <a:pt x="352" y="902"/>
                    <a:pt x="438" y="902"/>
                  </a:cubicBezTo>
                  <a:cubicBezTo>
                    <a:pt x="521" y="902"/>
                    <a:pt x="597" y="864"/>
                    <a:pt x="643" y="770"/>
                  </a:cubicBezTo>
                  <a:lnTo>
                    <a:pt x="657" y="742"/>
                  </a:lnTo>
                  <a:cubicBezTo>
                    <a:pt x="675" y="705"/>
                    <a:pt x="687" y="658"/>
                    <a:pt x="678" y="624"/>
                  </a:cubicBezTo>
                  <a:cubicBezTo>
                    <a:pt x="674" y="591"/>
                    <a:pt x="657" y="557"/>
                    <a:pt x="631" y="527"/>
                  </a:cubicBezTo>
                  <a:cubicBezTo>
                    <a:pt x="595" y="487"/>
                    <a:pt x="537" y="464"/>
                    <a:pt x="490" y="450"/>
                  </a:cubicBezTo>
                  <a:cubicBezTo>
                    <a:pt x="466" y="443"/>
                    <a:pt x="441" y="440"/>
                    <a:pt x="417" y="439"/>
                  </a:cubicBezTo>
                  <a:lnTo>
                    <a:pt x="418" y="438"/>
                  </a:lnTo>
                  <a:cubicBezTo>
                    <a:pt x="474" y="357"/>
                    <a:pt x="517" y="220"/>
                    <a:pt x="603" y="206"/>
                  </a:cubicBezTo>
                  <a:cubicBezTo>
                    <a:pt x="608" y="205"/>
                    <a:pt x="612" y="204"/>
                    <a:pt x="617" y="204"/>
                  </a:cubicBezTo>
                  <a:cubicBezTo>
                    <a:pt x="648" y="204"/>
                    <a:pt x="679" y="225"/>
                    <a:pt x="686" y="257"/>
                  </a:cubicBezTo>
                  <a:cubicBezTo>
                    <a:pt x="692" y="288"/>
                    <a:pt x="677" y="325"/>
                    <a:pt x="662" y="352"/>
                  </a:cubicBezTo>
                  <a:lnTo>
                    <a:pt x="662" y="353"/>
                  </a:lnTo>
                  <a:lnTo>
                    <a:pt x="666" y="354"/>
                  </a:lnTo>
                  <a:cubicBezTo>
                    <a:pt x="720" y="384"/>
                    <a:pt x="771" y="419"/>
                    <a:pt x="820" y="439"/>
                  </a:cubicBezTo>
                  <a:cubicBezTo>
                    <a:pt x="925" y="338"/>
                    <a:pt x="925" y="152"/>
                    <a:pt x="782" y="67"/>
                  </a:cubicBezTo>
                  <a:cubicBezTo>
                    <a:pt x="718" y="27"/>
                    <a:pt x="637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9"/>
            <p:cNvSpPr/>
            <p:nvPr/>
          </p:nvSpPr>
          <p:spPr>
            <a:xfrm>
              <a:off x="7263183" y="4122314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5" y="263"/>
                  </a:moveTo>
                  <a:cubicBezTo>
                    <a:pt x="1176" y="263"/>
                    <a:pt x="1229" y="278"/>
                    <a:pt x="1277" y="308"/>
                  </a:cubicBezTo>
                  <a:lnTo>
                    <a:pt x="2726" y="1209"/>
                  </a:lnTo>
                  <a:cubicBezTo>
                    <a:pt x="2861" y="1294"/>
                    <a:pt x="2904" y="1473"/>
                    <a:pt x="2819" y="1609"/>
                  </a:cubicBezTo>
                  <a:lnTo>
                    <a:pt x="2327" y="2400"/>
                  </a:lnTo>
                  <a:cubicBezTo>
                    <a:pt x="2272" y="2487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2"/>
                  </a:cubicBezTo>
                  <a:lnTo>
                    <a:pt x="479" y="1591"/>
                  </a:lnTo>
                  <a:cubicBezTo>
                    <a:pt x="344" y="1506"/>
                    <a:pt x="301" y="1327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8" y="263"/>
                    <a:pt x="1125" y="263"/>
                  </a:cubicBezTo>
                  <a:close/>
                  <a:moveTo>
                    <a:pt x="1125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2" y="1053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0" y="2801"/>
                  </a:cubicBezTo>
                  <a:cubicBezTo>
                    <a:pt x="2274" y="2800"/>
                    <a:pt x="2450" y="2703"/>
                    <a:pt x="2552" y="2539"/>
                  </a:cubicBezTo>
                  <a:lnTo>
                    <a:pt x="3043" y="1750"/>
                  </a:lnTo>
                  <a:cubicBezTo>
                    <a:pt x="3205" y="1490"/>
                    <a:pt x="3126" y="1147"/>
                    <a:pt x="2865" y="986"/>
                  </a:cubicBezTo>
                  <a:lnTo>
                    <a:pt x="1417" y="85"/>
                  </a:lnTo>
                  <a:cubicBezTo>
                    <a:pt x="1329" y="29"/>
                    <a:pt x="1228" y="1"/>
                    <a:pt x="1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19"/>
            <p:cNvSpPr/>
            <p:nvPr/>
          </p:nvSpPr>
          <p:spPr>
            <a:xfrm>
              <a:off x="7302977" y="4152365"/>
              <a:ext cx="27517" cy="30315"/>
            </a:xfrm>
            <a:custGeom>
              <a:avLst/>
              <a:gdLst/>
              <a:ahLst/>
              <a:cxnLst/>
              <a:rect l="l" t="t" r="r" b="b"/>
              <a:pathLst>
                <a:path w="836" h="921" extrusionOk="0">
                  <a:moveTo>
                    <a:pt x="505" y="229"/>
                  </a:moveTo>
                  <a:cubicBezTo>
                    <a:pt x="511" y="229"/>
                    <a:pt x="517" y="229"/>
                    <a:pt x="523" y="230"/>
                  </a:cubicBezTo>
                  <a:cubicBezTo>
                    <a:pt x="584" y="237"/>
                    <a:pt x="624" y="303"/>
                    <a:pt x="592" y="347"/>
                  </a:cubicBezTo>
                  <a:cubicBezTo>
                    <a:pt x="588" y="353"/>
                    <a:pt x="586" y="359"/>
                    <a:pt x="582" y="360"/>
                  </a:cubicBezTo>
                  <a:cubicBezTo>
                    <a:pt x="573" y="365"/>
                    <a:pt x="577" y="367"/>
                    <a:pt x="568" y="372"/>
                  </a:cubicBezTo>
                  <a:cubicBezTo>
                    <a:pt x="562" y="376"/>
                    <a:pt x="563" y="376"/>
                    <a:pt x="554" y="381"/>
                  </a:cubicBezTo>
                  <a:cubicBezTo>
                    <a:pt x="546" y="385"/>
                    <a:pt x="537" y="387"/>
                    <a:pt x="528" y="387"/>
                  </a:cubicBezTo>
                  <a:cubicBezTo>
                    <a:pt x="485" y="387"/>
                    <a:pt x="436" y="348"/>
                    <a:pt x="444" y="299"/>
                  </a:cubicBezTo>
                  <a:lnTo>
                    <a:pt x="444" y="297"/>
                  </a:lnTo>
                  <a:cubicBezTo>
                    <a:pt x="446" y="284"/>
                    <a:pt x="454" y="268"/>
                    <a:pt x="462" y="252"/>
                  </a:cubicBezTo>
                  <a:cubicBezTo>
                    <a:pt x="473" y="234"/>
                    <a:pt x="488" y="229"/>
                    <a:pt x="505" y="229"/>
                  </a:cubicBezTo>
                  <a:close/>
                  <a:moveTo>
                    <a:pt x="474" y="0"/>
                  </a:moveTo>
                  <a:cubicBezTo>
                    <a:pt x="448" y="0"/>
                    <a:pt x="422" y="4"/>
                    <a:pt x="398" y="12"/>
                  </a:cubicBezTo>
                  <a:cubicBezTo>
                    <a:pt x="381" y="19"/>
                    <a:pt x="366" y="26"/>
                    <a:pt x="350" y="35"/>
                  </a:cubicBezTo>
                  <a:cubicBezTo>
                    <a:pt x="282" y="82"/>
                    <a:pt x="209" y="204"/>
                    <a:pt x="214" y="292"/>
                  </a:cubicBezTo>
                  <a:cubicBezTo>
                    <a:pt x="216" y="413"/>
                    <a:pt x="306" y="530"/>
                    <a:pt x="433" y="550"/>
                  </a:cubicBezTo>
                  <a:lnTo>
                    <a:pt x="433" y="551"/>
                  </a:lnTo>
                  <a:cubicBezTo>
                    <a:pt x="405" y="601"/>
                    <a:pt x="364" y="658"/>
                    <a:pt x="315" y="658"/>
                  </a:cubicBezTo>
                  <a:cubicBezTo>
                    <a:pt x="306" y="658"/>
                    <a:pt x="296" y="656"/>
                    <a:pt x="286" y="652"/>
                  </a:cubicBezTo>
                  <a:cubicBezTo>
                    <a:pt x="249" y="633"/>
                    <a:pt x="237" y="589"/>
                    <a:pt x="248" y="555"/>
                  </a:cubicBezTo>
                  <a:cubicBezTo>
                    <a:pt x="198" y="512"/>
                    <a:pt x="123" y="478"/>
                    <a:pt x="70" y="446"/>
                  </a:cubicBezTo>
                  <a:lnTo>
                    <a:pt x="66" y="452"/>
                  </a:lnTo>
                  <a:cubicBezTo>
                    <a:pt x="22" y="504"/>
                    <a:pt x="1" y="558"/>
                    <a:pt x="3" y="613"/>
                  </a:cubicBezTo>
                  <a:cubicBezTo>
                    <a:pt x="9" y="756"/>
                    <a:pt x="186" y="920"/>
                    <a:pt x="341" y="920"/>
                  </a:cubicBezTo>
                  <a:cubicBezTo>
                    <a:pt x="361" y="920"/>
                    <a:pt x="382" y="917"/>
                    <a:pt x="401" y="911"/>
                  </a:cubicBezTo>
                  <a:cubicBezTo>
                    <a:pt x="459" y="887"/>
                    <a:pt x="509" y="844"/>
                    <a:pt x="552" y="794"/>
                  </a:cubicBezTo>
                  <a:cubicBezTo>
                    <a:pt x="588" y="747"/>
                    <a:pt x="614" y="695"/>
                    <a:pt x="642" y="645"/>
                  </a:cubicBezTo>
                  <a:lnTo>
                    <a:pt x="744" y="476"/>
                  </a:lnTo>
                  <a:cubicBezTo>
                    <a:pt x="790" y="398"/>
                    <a:pt x="835" y="322"/>
                    <a:pt x="833" y="247"/>
                  </a:cubicBezTo>
                  <a:cubicBezTo>
                    <a:pt x="833" y="153"/>
                    <a:pt x="741" y="109"/>
                    <a:pt x="667" y="58"/>
                  </a:cubicBezTo>
                  <a:cubicBezTo>
                    <a:pt x="607" y="24"/>
                    <a:pt x="539" y="0"/>
                    <a:pt x="4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9"/>
            <p:cNvSpPr/>
            <p:nvPr/>
          </p:nvSpPr>
          <p:spPr>
            <a:xfrm>
              <a:off x="7302846" y="4058624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4" y="264"/>
                  </a:moveTo>
                  <a:cubicBezTo>
                    <a:pt x="1176" y="264"/>
                    <a:pt x="1230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3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9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3" y="1506"/>
                    <a:pt x="301" y="1328"/>
                    <a:pt x="386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5" y="2772"/>
                    <a:pt x="1976" y="2802"/>
                    <a:pt x="2081" y="2802"/>
                  </a:cubicBezTo>
                  <a:cubicBezTo>
                    <a:pt x="2273" y="2802"/>
                    <a:pt x="2449" y="2703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7"/>
                    <a:pt x="2865" y="986"/>
                  </a:cubicBezTo>
                  <a:lnTo>
                    <a:pt x="1417" y="84"/>
                  </a:lnTo>
                  <a:cubicBezTo>
                    <a:pt x="1330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9"/>
            <p:cNvSpPr/>
            <p:nvPr/>
          </p:nvSpPr>
          <p:spPr>
            <a:xfrm>
              <a:off x="7330922" y="4080611"/>
              <a:ext cx="31500" cy="34956"/>
            </a:xfrm>
            <a:custGeom>
              <a:avLst/>
              <a:gdLst/>
              <a:ahLst/>
              <a:cxnLst/>
              <a:rect l="l" t="t" r="r" b="b"/>
              <a:pathLst>
                <a:path w="957" h="1062" extrusionOk="0">
                  <a:moveTo>
                    <a:pt x="479" y="1"/>
                  </a:moveTo>
                  <a:cubicBezTo>
                    <a:pt x="94" y="609"/>
                    <a:pt x="8" y="746"/>
                    <a:pt x="1" y="770"/>
                  </a:cubicBezTo>
                  <a:cubicBezTo>
                    <a:pt x="1" y="773"/>
                    <a:pt x="1" y="775"/>
                    <a:pt x="3" y="775"/>
                  </a:cubicBezTo>
                  <a:cubicBezTo>
                    <a:pt x="52" y="806"/>
                    <a:pt x="109" y="848"/>
                    <a:pt x="163" y="870"/>
                  </a:cubicBezTo>
                  <a:cubicBezTo>
                    <a:pt x="240" y="725"/>
                    <a:pt x="324" y="573"/>
                    <a:pt x="424" y="440"/>
                  </a:cubicBezTo>
                  <a:cubicBezTo>
                    <a:pt x="424" y="440"/>
                    <a:pt x="424" y="440"/>
                    <a:pt x="424" y="440"/>
                  </a:cubicBezTo>
                  <a:lnTo>
                    <a:pt x="424" y="440"/>
                  </a:lnTo>
                  <a:cubicBezTo>
                    <a:pt x="426" y="440"/>
                    <a:pt x="376" y="625"/>
                    <a:pt x="397" y="641"/>
                  </a:cubicBezTo>
                  <a:cubicBezTo>
                    <a:pt x="397" y="641"/>
                    <a:pt x="398" y="641"/>
                    <a:pt x="398" y="641"/>
                  </a:cubicBezTo>
                  <a:cubicBezTo>
                    <a:pt x="417" y="641"/>
                    <a:pt x="533" y="538"/>
                    <a:pt x="569" y="520"/>
                  </a:cubicBezTo>
                  <a:lnTo>
                    <a:pt x="569" y="520"/>
                  </a:lnTo>
                  <a:cubicBezTo>
                    <a:pt x="505" y="656"/>
                    <a:pt x="386" y="837"/>
                    <a:pt x="312" y="969"/>
                  </a:cubicBezTo>
                  <a:cubicBezTo>
                    <a:pt x="347" y="991"/>
                    <a:pt x="418" y="1028"/>
                    <a:pt x="458" y="1061"/>
                  </a:cubicBezTo>
                  <a:lnTo>
                    <a:pt x="686" y="704"/>
                  </a:lnTo>
                  <a:cubicBezTo>
                    <a:pt x="786" y="568"/>
                    <a:pt x="861" y="422"/>
                    <a:pt x="956" y="280"/>
                  </a:cubicBezTo>
                  <a:cubicBezTo>
                    <a:pt x="908" y="252"/>
                    <a:pt x="806" y="198"/>
                    <a:pt x="786" y="181"/>
                  </a:cubicBezTo>
                  <a:cubicBezTo>
                    <a:pt x="739" y="199"/>
                    <a:pt x="625" y="316"/>
                    <a:pt x="612" y="316"/>
                  </a:cubicBezTo>
                  <a:cubicBezTo>
                    <a:pt x="611" y="316"/>
                    <a:pt x="611" y="316"/>
                    <a:pt x="611" y="315"/>
                  </a:cubicBezTo>
                  <a:cubicBezTo>
                    <a:pt x="607" y="314"/>
                    <a:pt x="606" y="311"/>
                    <a:pt x="605" y="307"/>
                  </a:cubicBezTo>
                  <a:cubicBezTo>
                    <a:pt x="604" y="258"/>
                    <a:pt x="645" y="140"/>
                    <a:pt x="637" y="91"/>
                  </a:cubicBezTo>
                  <a:lnTo>
                    <a:pt x="636" y="91"/>
                  </a:lnTo>
                  <a:cubicBezTo>
                    <a:pt x="584" y="62"/>
                    <a:pt x="527" y="13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9"/>
            <p:cNvSpPr/>
            <p:nvPr/>
          </p:nvSpPr>
          <p:spPr>
            <a:xfrm>
              <a:off x="7353337" y="4103914"/>
              <a:ext cx="20309" cy="16523"/>
            </a:xfrm>
            <a:custGeom>
              <a:avLst/>
              <a:gdLst/>
              <a:ahLst/>
              <a:cxnLst/>
              <a:rect l="l" t="t" r="r" b="b"/>
              <a:pathLst>
                <a:path w="617" h="502" extrusionOk="0">
                  <a:moveTo>
                    <a:pt x="117" y="0"/>
                  </a:moveTo>
                  <a:cubicBezTo>
                    <a:pt x="112" y="9"/>
                    <a:pt x="22" y="144"/>
                    <a:pt x="1" y="178"/>
                  </a:cubicBezTo>
                  <a:cubicBezTo>
                    <a:pt x="25" y="193"/>
                    <a:pt x="478" y="485"/>
                    <a:pt x="501" y="500"/>
                  </a:cubicBezTo>
                  <a:lnTo>
                    <a:pt x="503" y="501"/>
                  </a:lnTo>
                  <a:cubicBezTo>
                    <a:pt x="531" y="432"/>
                    <a:pt x="579" y="375"/>
                    <a:pt x="617" y="311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9"/>
            <p:cNvSpPr/>
            <p:nvPr/>
          </p:nvSpPr>
          <p:spPr>
            <a:xfrm>
              <a:off x="7235271" y="4369867"/>
              <a:ext cx="105460" cy="92195"/>
            </a:xfrm>
            <a:custGeom>
              <a:avLst/>
              <a:gdLst/>
              <a:ahLst/>
              <a:cxnLst/>
              <a:rect l="l" t="t" r="r" b="b"/>
              <a:pathLst>
                <a:path w="3204" h="2801" extrusionOk="0">
                  <a:moveTo>
                    <a:pt x="1124" y="263"/>
                  </a:moveTo>
                  <a:cubicBezTo>
                    <a:pt x="1176" y="263"/>
                    <a:pt x="1229" y="278"/>
                    <a:pt x="1277" y="307"/>
                  </a:cubicBezTo>
                  <a:lnTo>
                    <a:pt x="2725" y="1209"/>
                  </a:lnTo>
                  <a:cubicBezTo>
                    <a:pt x="2861" y="1295"/>
                    <a:pt x="2902" y="1474"/>
                    <a:pt x="2819" y="1609"/>
                  </a:cubicBezTo>
                  <a:lnTo>
                    <a:pt x="2326" y="2400"/>
                  </a:lnTo>
                  <a:cubicBezTo>
                    <a:pt x="2272" y="2487"/>
                    <a:pt x="2176" y="2536"/>
                    <a:pt x="2080" y="2536"/>
                  </a:cubicBezTo>
                  <a:cubicBezTo>
                    <a:pt x="2028" y="2536"/>
                    <a:pt x="1975" y="2521"/>
                    <a:pt x="1927" y="2492"/>
                  </a:cubicBezTo>
                  <a:lnTo>
                    <a:pt x="479" y="1591"/>
                  </a:lnTo>
                  <a:cubicBezTo>
                    <a:pt x="343" y="1506"/>
                    <a:pt x="300" y="1327"/>
                    <a:pt x="385" y="1190"/>
                  </a:cubicBezTo>
                  <a:lnTo>
                    <a:pt x="878" y="401"/>
                  </a:lnTo>
                  <a:cubicBezTo>
                    <a:pt x="932" y="312"/>
                    <a:pt x="1028" y="263"/>
                    <a:pt x="1124" y="263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7"/>
                  </a:lnTo>
                  <a:cubicBezTo>
                    <a:pt x="1875" y="2772"/>
                    <a:pt x="1976" y="2801"/>
                    <a:pt x="2080" y="2801"/>
                  </a:cubicBezTo>
                  <a:cubicBezTo>
                    <a:pt x="2273" y="2801"/>
                    <a:pt x="2448" y="2704"/>
                    <a:pt x="2551" y="2539"/>
                  </a:cubicBezTo>
                  <a:lnTo>
                    <a:pt x="3043" y="1749"/>
                  </a:lnTo>
                  <a:cubicBezTo>
                    <a:pt x="3204" y="1490"/>
                    <a:pt x="3124" y="1148"/>
                    <a:pt x="2864" y="986"/>
                  </a:cubicBezTo>
                  <a:lnTo>
                    <a:pt x="1416" y="84"/>
                  </a:lnTo>
                  <a:cubicBezTo>
                    <a:pt x="1329" y="29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9"/>
            <p:cNvSpPr/>
            <p:nvPr/>
          </p:nvSpPr>
          <p:spPr>
            <a:xfrm>
              <a:off x="7278357" y="4401662"/>
              <a:ext cx="22909" cy="23106"/>
            </a:xfrm>
            <a:custGeom>
              <a:avLst/>
              <a:gdLst/>
              <a:ahLst/>
              <a:cxnLst/>
              <a:rect l="l" t="t" r="r" b="b"/>
              <a:pathLst>
                <a:path w="696" h="702" extrusionOk="0">
                  <a:moveTo>
                    <a:pt x="431" y="1"/>
                  </a:moveTo>
                  <a:cubicBezTo>
                    <a:pt x="422" y="10"/>
                    <a:pt x="419" y="12"/>
                    <a:pt x="411" y="24"/>
                  </a:cubicBezTo>
                  <a:cubicBezTo>
                    <a:pt x="398" y="41"/>
                    <a:pt x="380" y="63"/>
                    <a:pt x="362" y="90"/>
                  </a:cubicBezTo>
                  <a:cubicBezTo>
                    <a:pt x="335" y="128"/>
                    <a:pt x="316" y="157"/>
                    <a:pt x="303" y="178"/>
                  </a:cubicBezTo>
                  <a:cubicBezTo>
                    <a:pt x="291" y="174"/>
                    <a:pt x="122" y="89"/>
                    <a:pt x="114" y="79"/>
                  </a:cubicBezTo>
                  <a:cubicBezTo>
                    <a:pt x="107" y="91"/>
                    <a:pt x="32" y="234"/>
                    <a:pt x="2" y="271"/>
                  </a:cubicBezTo>
                  <a:cubicBezTo>
                    <a:pt x="1" y="272"/>
                    <a:pt x="1" y="272"/>
                    <a:pt x="2" y="275"/>
                  </a:cubicBezTo>
                  <a:cubicBezTo>
                    <a:pt x="13" y="293"/>
                    <a:pt x="132" y="375"/>
                    <a:pt x="151" y="387"/>
                  </a:cubicBezTo>
                  <a:lnTo>
                    <a:pt x="154" y="388"/>
                  </a:lnTo>
                  <a:cubicBezTo>
                    <a:pt x="154" y="391"/>
                    <a:pt x="149" y="403"/>
                    <a:pt x="139" y="419"/>
                  </a:cubicBezTo>
                  <a:cubicBezTo>
                    <a:pt x="102" y="488"/>
                    <a:pt x="81" y="502"/>
                    <a:pt x="53" y="565"/>
                  </a:cubicBezTo>
                  <a:cubicBezTo>
                    <a:pt x="50" y="569"/>
                    <a:pt x="53" y="569"/>
                    <a:pt x="52" y="570"/>
                  </a:cubicBezTo>
                  <a:cubicBezTo>
                    <a:pt x="60" y="570"/>
                    <a:pt x="243" y="702"/>
                    <a:pt x="265" y="702"/>
                  </a:cubicBezTo>
                  <a:cubicBezTo>
                    <a:pt x="266" y="702"/>
                    <a:pt x="267" y="701"/>
                    <a:pt x="267" y="701"/>
                  </a:cubicBezTo>
                  <a:lnTo>
                    <a:pt x="268" y="698"/>
                  </a:lnTo>
                  <a:cubicBezTo>
                    <a:pt x="286" y="670"/>
                    <a:pt x="371" y="566"/>
                    <a:pt x="385" y="532"/>
                  </a:cubicBezTo>
                  <a:cubicBezTo>
                    <a:pt x="411" y="532"/>
                    <a:pt x="545" y="627"/>
                    <a:pt x="561" y="627"/>
                  </a:cubicBezTo>
                  <a:cubicBezTo>
                    <a:pt x="612" y="562"/>
                    <a:pt x="640" y="502"/>
                    <a:pt x="696" y="425"/>
                  </a:cubicBezTo>
                  <a:cubicBezTo>
                    <a:pt x="656" y="392"/>
                    <a:pt x="569" y="344"/>
                    <a:pt x="528" y="312"/>
                  </a:cubicBezTo>
                  <a:cubicBezTo>
                    <a:pt x="531" y="293"/>
                    <a:pt x="607" y="176"/>
                    <a:pt x="633" y="136"/>
                  </a:cubicBezTo>
                  <a:cubicBezTo>
                    <a:pt x="605" y="111"/>
                    <a:pt x="444" y="32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9"/>
            <p:cNvSpPr/>
            <p:nvPr/>
          </p:nvSpPr>
          <p:spPr>
            <a:xfrm>
              <a:off x="7274868" y="430620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124" y="264"/>
                  </a:moveTo>
                  <a:cubicBezTo>
                    <a:pt x="1176" y="264"/>
                    <a:pt x="1229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4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8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4" y="1506"/>
                    <a:pt x="302" y="1328"/>
                    <a:pt x="387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1" y="2802"/>
                  </a:cubicBezTo>
                  <a:cubicBezTo>
                    <a:pt x="2273" y="2802"/>
                    <a:pt x="2449" y="2704"/>
                    <a:pt x="2552" y="2539"/>
                  </a:cubicBezTo>
                  <a:lnTo>
                    <a:pt x="3043" y="1749"/>
                  </a:lnTo>
                  <a:cubicBezTo>
                    <a:pt x="3122" y="1623"/>
                    <a:pt x="3146" y="1475"/>
                    <a:pt x="3113" y="1330"/>
                  </a:cubicBezTo>
                  <a:cubicBezTo>
                    <a:pt x="3080" y="1186"/>
                    <a:pt x="2991" y="1064"/>
                    <a:pt x="2866" y="986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9"/>
            <p:cNvSpPr/>
            <p:nvPr/>
          </p:nvSpPr>
          <p:spPr>
            <a:xfrm>
              <a:off x="7315452" y="4341099"/>
              <a:ext cx="25509" cy="20769"/>
            </a:xfrm>
            <a:custGeom>
              <a:avLst/>
              <a:gdLst/>
              <a:ahLst/>
              <a:cxnLst/>
              <a:rect l="l" t="t" r="r" b="b"/>
              <a:pathLst>
                <a:path w="775" h="631" extrusionOk="0">
                  <a:moveTo>
                    <a:pt x="146" y="0"/>
                  </a:moveTo>
                  <a:cubicBezTo>
                    <a:pt x="139" y="11"/>
                    <a:pt x="27" y="180"/>
                    <a:pt x="1" y="223"/>
                  </a:cubicBezTo>
                  <a:cubicBezTo>
                    <a:pt x="29" y="243"/>
                    <a:pt x="601" y="611"/>
                    <a:pt x="629" y="630"/>
                  </a:cubicBezTo>
                  <a:lnTo>
                    <a:pt x="631" y="631"/>
                  </a:lnTo>
                  <a:cubicBezTo>
                    <a:pt x="667" y="545"/>
                    <a:pt x="725" y="471"/>
                    <a:pt x="774" y="392"/>
                  </a:cubicBezTo>
                  <a:lnTo>
                    <a:pt x="1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9"/>
            <p:cNvSpPr/>
            <p:nvPr/>
          </p:nvSpPr>
          <p:spPr>
            <a:xfrm>
              <a:off x="7314563" y="4242585"/>
              <a:ext cx="103518" cy="92195"/>
            </a:xfrm>
            <a:custGeom>
              <a:avLst/>
              <a:gdLst/>
              <a:ahLst/>
              <a:cxnLst/>
              <a:rect l="l" t="t" r="r" b="b"/>
              <a:pathLst>
                <a:path w="3145" h="2801" extrusionOk="0">
                  <a:moveTo>
                    <a:pt x="1122" y="263"/>
                  </a:moveTo>
                  <a:cubicBezTo>
                    <a:pt x="1174" y="263"/>
                    <a:pt x="1227" y="278"/>
                    <a:pt x="1275" y="307"/>
                  </a:cubicBezTo>
                  <a:lnTo>
                    <a:pt x="2724" y="1209"/>
                  </a:lnTo>
                  <a:cubicBezTo>
                    <a:pt x="2860" y="1294"/>
                    <a:pt x="2901" y="1474"/>
                    <a:pt x="2816" y="1609"/>
                  </a:cubicBezTo>
                  <a:lnTo>
                    <a:pt x="2325" y="2399"/>
                  </a:lnTo>
                  <a:cubicBezTo>
                    <a:pt x="2269" y="2487"/>
                    <a:pt x="2174" y="2536"/>
                    <a:pt x="2078" y="2536"/>
                  </a:cubicBezTo>
                  <a:cubicBezTo>
                    <a:pt x="2027" y="2536"/>
                    <a:pt x="1974" y="2522"/>
                    <a:pt x="1926" y="2492"/>
                  </a:cubicBezTo>
                  <a:lnTo>
                    <a:pt x="477" y="1591"/>
                  </a:lnTo>
                  <a:cubicBezTo>
                    <a:pt x="342" y="1506"/>
                    <a:pt x="299" y="1327"/>
                    <a:pt x="384" y="1190"/>
                  </a:cubicBezTo>
                  <a:lnTo>
                    <a:pt x="876" y="400"/>
                  </a:lnTo>
                  <a:cubicBezTo>
                    <a:pt x="931" y="312"/>
                    <a:pt x="1027" y="263"/>
                    <a:pt x="1122" y="263"/>
                  </a:cubicBezTo>
                  <a:close/>
                  <a:moveTo>
                    <a:pt x="1124" y="0"/>
                  </a:moveTo>
                  <a:cubicBezTo>
                    <a:pt x="931" y="0"/>
                    <a:pt x="755" y="97"/>
                    <a:pt x="652" y="262"/>
                  </a:cubicBezTo>
                  <a:lnTo>
                    <a:pt x="161" y="1051"/>
                  </a:lnTo>
                  <a:cubicBezTo>
                    <a:pt x="0" y="1311"/>
                    <a:pt x="78" y="1655"/>
                    <a:pt x="338" y="1815"/>
                  </a:cubicBezTo>
                  <a:lnTo>
                    <a:pt x="1787" y="2716"/>
                  </a:lnTo>
                  <a:cubicBezTo>
                    <a:pt x="1875" y="2772"/>
                    <a:pt x="1976" y="2800"/>
                    <a:pt x="2080" y="2800"/>
                  </a:cubicBezTo>
                  <a:cubicBezTo>
                    <a:pt x="2273" y="2800"/>
                    <a:pt x="2448" y="2704"/>
                    <a:pt x="2550" y="2539"/>
                  </a:cubicBezTo>
                  <a:lnTo>
                    <a:pt x="3043" y="1748"/>
                  </a:lnTo>
                  <a:cubicBezTo>
                    <a:pt x="3121" y="1623"/>
                    <a:pt x="3145" y="1475"/>
                    <a:pt x="3112" y="1330"/>
                  </a:cubicBezTo>
                  <a:cubicBezTo>
                    <a:pt x="3077" y="1187"/>
                    <a:pt x="2990" y="1064"/>
                    <a:pt x="2864" y="985"/>
                  </a:cubicBezTo>
                  <a:lnTo>
                    <a:pt x="1416" y="83"/>
                  </a:lnTo>
                  <a:cubicBezTo>
                    <a:pt x="1328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9"/>
            <p:cNvSpPr/>
            <p:nvPr/>
          </p:nvSpPr>
          <p:spPr>
            <a:xfrm>
              <a:off x="7350539" y="4271649"/>
              <a:ext cx="33310" cy="34725"/>
            </a:xfrm>
            <a:custGeom>
              <a:avLst/>
              <a:gdLst/>
              <a:ahLst/>
              <a:cxnLst/>
              <a:rect l="l" t="t" r="r" b="b"/>
              <a:pathLst>
                <a:path w="1012" h="1055" extrusionOk="0">
                  <a:moveTo>
                    <a:pt x="425" y="0"/>
                  </a:moveTo>
                  <a:cubicBezTo>
                    <a:pt x="399" y="141"/>
                    <a:pt x="375" y="296"/>
                    <a:pt x="324" y="428"/>
                  </a:cubicBezTo>
                  <a:cubicBezTo>
                    <a:pt x="228" y="522"/>
                    <a:pt x="89" y="623"/>
                    <a:pt x="1" y="705"/>
                  </a:cubicBezTo>
                  <a:cubicBezTo>
                    <a:pt x="19" y="730"/>
                    <a:pt x="68" y="758"/>
                    <a:pt x="99" y="777"/>
                  </a:cubicBezTo>
                  <a:cubicBezTo>
                    <a:pt x="115" y="785"/>
                    <a:pt x="188" y="831"/>
                    <a:pt x="202" y="839"/>
                  </a:cubicBezTo>
                  <a:cubicBezTo>
                    <a:pt x="276" y="791"/>
                    <a:pt x="340" y="709"/>
                    <a:pt x="421" y="655"/>
                  </a:cubicBezTo>
                  <a:lnTo>
                    <a:pt x="421" y="655"/>
                  </a:lnTo>
                  <a:lnTo>
                    <a:pt x="420" y="656"/>
                  </a:lnTo>
                  <a:cubicBezTo>
                    <a:pt x="409" y="740"/>
                    <a:pt x="360" y="838"/>
                    <a:pt x="348" y="922"/>
                  </a:cubicBezTo>
                  <a:lnTo>
                    <a:pt x="350" y="923"/>
                  </a:lnTo>
                  <a:cubicBezTo>
                    <a:pt x="360" y="934"/>
                    <a:pt x="441" y="987"/>
                    <a:pt x="457" y="996"/>
                  </a:cubicBezTo>
                  <a:cubicBezTo>
                    <a:pt x="480" y="1011"/>
                    <a:pt x="506" y="1024"/>
                    <a:pt x="527" y="1038"/>
                  </a:cubicBezTo>
                  <a:cubicBezTo>
                    <a:pt x="537" y="1044"/>
                    <a:pt x="543" y="1046"/>
                    <a:pt x="553" y="1055"/>
                  </a:cubicBezTo>
                  <a:cubicBezTo>
                    <a:pt x="594" y="928"/>
                    <a:pt x="619" y="770"/>
                    <a:pt x="669" y="644"/>
                  </a:cubicBezTo>
                  <a:cubicBezTo>
                    <a:pt x="767" y="533"/>
                    <a:pt x="898" y="449"/>
                    <a:pt x="1009" y="357"/>
                  </a:cubicBezTo>
                  <a:cubicBezTo>
                    <a:pt x="1010" y="357"/>
                    <a:pt x="1010" y="357"/>
                    <a:pt x="1010" y="357"/>
                  </a:cubicBezTo>
                  <a:cubicBezTo>
                    <a:pt x="1011" y="357"/>
                    <a:pt x="1011" y="357"/>
                    <a:pt x="1011" y="357"/>
                  </a:cubicBezTo>
                  <a:lnTo>
                    <a:pt x="1010" y="355"/>
                  </a:lnTo>
                  <a:cubicBezTo>
                    <a:pt x="936" y="309"/>
                    <a:pt x="820" y="236"/>
                    <a:pt x="783" y="219"/>
                  </a:cubicBezTo>
                  <a:cubicBezTo>
                    <a:pt x="730" y="264"/>
                    <a:pt x="620" y="381"/>
                    <a:pt x="564" y="418"/>
                  </a:cubicBezTo>
                  <a:cubicBezTo>
                    <a:pt x="575" y="358"/>
                    <a:pt x="627" y="203"/>
                    <a:pt x="648" y="136"/>
                  </a:cubicBezTo>
                  <a:cubicBezTo>
                    <a:pt x="647" y="130"/>
                    <a:pt x="565" y="80"/>
                    <a:pt x="527" y="57"/>
                  </a:cubicBezTo>
                  <a:cubicBezTo>
                    <a:pt x="504" y="43"/>
                    <a:pt x="471" y="23"/>
                    <a:pt x="4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9"/>
            <p:cNvSpPr/>
            <p:nvPr/>
          </p:nvSpPr>
          <p:spPr>
            <a:xfrm>
              <a:off x="7356069" y="4178862"/>
              <a:ext cx="101642" cy="92228"/>
            </a:xfrm>
            <a:custGeom>
              <a:avLst/>
              <a:gdLst/>
              <a:ahLst/>
              <a:cxnLst/>
              <a:rect l="l" t="t" r="r" b="b"/>
              <a:pathLst>
                <a:path w="3088" h="2802" extrusionOk="0">
                  <a:moveTo>
                    <a:pt x="1066" y="266"/>
                  </a:moveTo>
                  <a:cubicBezTo>
                    <a:pt x="1118" y="266"/>
                    <a:pt x="1171" y="280"/>
                    <a:pt x="1219" y="309"/>
                  </a:cubicBezTo>
                  <a:lnTo>
                    <a:pt x="2667" y="1211"/>
                  </a:lnTo>
                  <a:cubicBezTo>
                    <a:pt x="2803" y="1296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7"/>
                    <a:pt x="242" y="1330"/>
                    <a:pt x="327" y="1193"/>
                  </a:cubicBezTo>
                  <a:lnTo>
                    <a:pt x="820" y="402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79"/>
                    <a:pt x="1" y="1327"/>
                    <a:pt x="34" y="1471"/>
                  </a:cubicBezTo>
                  <a:cubicBezTo>
                    <a:pt x="67" y="1615"/>
                    <a:pt x="155" y="1739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064" y="1623"/>
                    <a:pt x="3087" y="1476"/>
                    <a:pt x="3054" y="1331"/>
                  </a:cubicBezTo>
                  <a:cubicBezTo>
                    <a:pt x="3019" y="1187"/>
                    <a:pt x="2933" y="1065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9"/>
            <p:cNvSpPr/>
            <p:nvPr/>
          </p:nvSpPr>
          <p:spPr>
            <a:xfrm>
              <a:off x="7396357" y="4229715"/>
              <a:ext cx="9282" cy="8920"/>
            </a:xfrm>
            <a:custGeom>
              <a:avLst/>
              <a:gdLst/>
              <a:ahLst/>
              <a:cxnLst/>
              <a:rect l="l" t="t" r="r" b="b"/>
              <a:pathLst>
                <a:path w="282" h="271" extrusionOk="0">
                  <a:moveTo>
                    <a:pt x="101" y="1"/>
                  </a:moveTo>
                  <a:cubicBezTo>
                    <a:pt x="84" y="27"/>
                    <a:pt x="21" y="120"/>
                    <a:pt x="0" y="166"/>
                  </a:cubicBezTo>
                  <a:lnTo>
                    <a:pt x="5" y="169"/>
                  </a:lnTo>
                  <a:lnTo>
                    <a:pt x="164" y="270"/>
                  </a:lnTo>
                  <a:lnTo>
                    <a:pt x="166" y="271"/>
                  </a:lnTo>
                  <a:lnTo>
                    <a:pt x="167" y="270"/>
                  </a:lnTo>
                  <a:lnTo>
                    <a:pt x="170" y="269"/>
                  </a:lnTo>
                  <a:cubicBezTo>
                    <a:pt x="187" y="242"/>
                    <a:pt x="279" y="110"/>
                    <a:pt x="281" y="107"/>
                  </a:cubicBezTo>
                  <a:cubicBezTo>
                    <a:pt x="261" y="81"/>
                    <a:pt x="149" y="9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9"/>
            <p:cNvSpPr/>
            <p:nvPr/>
          </p:nvSpPr>
          <p:spPr>
            <a:xfrm>
              <a:off x="7406133" y="4214015"/>
              <a:ext cx="9249" cy="8986"/>
            </a:xfrm>
            <a:custGeom>
              <a:avLst/>
              <a:gdLst/>
              <a:ahLst/>
              <a:cxnLst/>
              <a:rect l="l" t="t" r="r" b="b"/>
              <a:pathLst>
                <a:path w="281" h="273" extrusionOk="0">
                  <a:moveTo>
                    <a:pt x="101" y="0"/>
                  </a:moveTo>
                  <a:cubicBezTo>
                    <a:pt x="83" y="27"/>
                    <a:pt x="19" y="119"/>
                    <a:pt x="0" y="165"/>
                  </a:cubicBezTo>
                  <a:lnTo>
                    <a:pt x="3" y="168"/>
                  </a:lnTo>
                  <a:lnTo>
                    <a:pt x="163" y="270"/>
                  </a:lnTo>
                  <a:lnTo>
                    <a:pt x="166" y="272"/>
                  </a:lnTo>
                  <a:lnTo>
                    <a:pt x="167" y="270"/>
                  </a:lnTo>
                  <a:lnTo>
                    <a:pt x="168" y="269"/>
                  </a:lnTo>
                  <a:cubicBezTo>
                    <a:pt x="186" y="243"/>
                    <a:pt x="279" y="111"/>
                    <a:pt x="280" y="109"/>
                  </a:cubicBezTo>
                  <a:cubicBezTo>
                    <a:pt x="262" y="82"/>
                    <a:pt x="150" y="9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9"/>
            <p:cNvSpPr/>
            <p:nvPr/>
          </p:nvSpPr>
          <p:spPr>
            <a:xfrm>
              <a:off x="7394448" y="4217635"/>
              <a:ext cx="23073" cy="17906"/>
            </a:xfrm>
            <a:custGeom>
              <a:avLst/>
              <a:gdLst/>
              <a:ahLst/>
              <a:cxnLst/>
              <a:rect l="l" t="t" r="r" b="b"/>
              <a:pathLst>
                <a:path w="701" h="544" extrusionOk="0">
                  <a:moveTo>
                    <a:pt x="106" y="1"/>
                  </a:moveTo>
                  <a:cubicBezTo>
                    <a:pt x="101" y="9"/>
                    <a:pt x="21" y="131"/>
                    <a:pt x="1" y="163"/>
                  </a:cubicBezTo>
                  <a:cubicBezTo>
                    <a:pt x="23" y="178"/>
                    <a:pt x="571" y="529"/>
                    <a:pt x="596" y="542"/>
                  </a:cubicBezTo>
                  <a:lnTo>
                    <a:pt x="597" y="543"/>
                  </a:lnTo>
                  <a:cubicBezTo>
                    <a:pt x="621" y="483"/>
                    <a:pt x="667" y="428"/>
                    <a:pt x="701" y="37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9"/>
            <p:cNvSpPr/>
            <p:nvPr/>
          </p:nvSpPr>
          <p:spPr>
            <a:xfrm>
              <a:off x="7395699" y="4115204"/>
              <a:ext cx="101609" cy="92261"/>
            </a:xfrm>
            <a:custGeom>
              <a:avLst/>
              <a:gdLst/>
              <a:ahLst/>
              <a:cxnLst/>
              <a:rect l="l" t="t" r="r" b="b"/>
              <a:pathLst>
                <a:path w="3087" h="2803" extrusionOk="0">
                  <a:moveTo>
                    <a:pt x="1065" y="265"/>
                  </a:moveTo>
                  <a:cubicBezTo>
                    <a:pt x="1117" y="265"/>
                    <a:pt x="1170" y="279"/>
                    <a:pt x="1218" y="308"/>
                  </a:cubicBezTo>
                  <a:lnTo>
                    <a:pt x="2666" y="1210"/>
                  </a:lnTo>
                  <a:cubicBezTo>
                    <a:pt x="2804" y="1296"/>
                    <a:pt x="2845" y="1474"/>
                    <a:pt x="2760" y="1610"/>
                  </a:cubicBezTo>
                  <a:lnTo>
                    <a:pt x="2267" y="2400"/>
                  </a:lnTo>
                  <a:cubicBezTo>
                    <a:pt x="2213" y="2488"/>
                    <a:pt x="2117" y="2537"/>
                    <a:pt x="2022" y="2537"/>
                  </a:cubicBezTo>
                  <a:cubicBezTo>
                    <a:pt x="1969" y="2537"/>
                    <a:pt x="1916" y="2522"/>
                    <a:pt x="1868" y="2493"/>
                  </a:cubicBezTo>
                  <a:lnTo>
                    <a:pt x="420" y="1591"/>
                  </a:lnTo>
                  <a:cubicBezTo>
                    <a:pt x="285" y="1506"/>
                    <a:pt x="243" y="1328"/>
                    <a:pt x="328" y="1191"/>
                  </a:cubicBezTo>
                  <a:lnTo>
                    <a:pt x="819" y="402"/>
                  </a:lnTo>
                  <a:cubicBezTo>
                    <a:pt x="874" y="313"/>
                    <a:pt x="969" y="265"/>
                    <a:pt x="1065" y="265"/>
                  </a:cubicBezTo>
                  <a:close/>
                  <a:moveTo>
                    <a:pt x="1065" y="1"/>
                  </a:moveTo>
                  <a:cubicBezTo>
                    <a:pt x="873" y="1"/>
                    <a:pt x="697" y="99"/>
                    <a:pt x="595" y="263"/>
                  </a:cubicBezTo>
                  <a:lnTo>
                    <a:pt x="102" y="1053"/>
                  </a:lnTo>
                  <a:cubicBezTo>
                    <a:pt x="25" y="1180"/>
                    <a:pt x="0" y="1327"/>
                    <a:pt x="33" y="1472"/>
                  </a:cubicBezTo>
                  <a:cubicBezTo>
                    <a:pt x="67" y="1616"/>
                    <a:pt x="154" y="1739"/>
                    <a:pt x="281" y="1817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5"/>
                    <a:pt x="2493" y="2540"/>
                  </a:cubicBezTo>
                  <a:lnTo>
                    <a:pt x="2984" y="1750"/>
                  </a:lnTo>
                  <a:cubicBezTo>
                    <a:pt x="3063" y="1623"/>
                    <a:pt x="3087" y="1476"/>
                    <a:pt x="3054" y="1331"/>
                  </a:cubicBezTo>
                  <a:cubicBezTo>
                    <a:pt x="3021" y="1187"/>
                    <a:pt x="2932" y="1065"/>
                    <a:pt x="2807" y="987"/>
                  </a:cubicBezTo>
                  <a:lnTo>
                    <a:pt x="1358" y="85"/>
                  </a:lnTo>
                  <a:cubicBezTo>
                    <a:pt x="1270" y="30"/>
                    <a:pt x="1169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9"/>
            <p:cNvSpPr/>
            <p:nvPr/>
          </p:nvSpPr>
          <p:spPr>
            <a:xfrm>
              <a:off x="7421932" y="4138212"/>
              <a:ext cx="31434" cy="31138"/>
            </a:xfrm>
            <a:custGeom>
              <a:avLst/>
              <a:gdLst/>
              <a:ahLst/>
              <a:cxnLst/>
              <a:rect l="l" t="t" r="r" b="b"/>
              <a:pathLst>
                <a:path w="955" h="946" extrusionOk="0">
                  <a:moveTo>
                    <a:pt x="553" y="1"/>
                  </a:moveTo>
                  <a:cubicBezTo>
                    <a:pt x="548" y="1"/>
                    <a:pt x="543" y="1"/>
                    <a:pt x="537" y="2"/>
                  </a:cubicBezTo>
                  <a:cubicBezTo>
                    <a:pt x="494" y="9"/>
                    <a:pt x="452" y="29"/>
                    <a:pt x="414" y="61"/>
                  </a:cubicBezTo>
                  <a:cubicBezTo>
                    <a:pt x="391" y="78"/>
                    <a:pt x="367" y="102"/>
                    <a:pt x="353" y="129"/>
                  </a:cubicBezTo>
                  <a:cubicBezTo>
                    <a:pt x="198" y="371"/>
                    <a:pt x="128" y="487"/>
                    <a:pt x="66" y="599"/>
                  </a:cubicBezTo>
                  <a:cubicBezTo>
                    <a:pt x="0" y="733"/>
                    <a:pt x="113" y="855"/>
                    <a:pt x="229" y="908"/>
                  </a:cubicBezTo>
                  <a:cubicBezTo>
                    <a:pt x="272" y="934"/>
                    <a:pt x="319" y="946"/>
                    <a:pt x="365" y="946"/>
                  </a:cubicBezTo>
                  <a:cubicBezTo>
                    <a:pt x="493" y="946"/>
                    <a:pt x="617" y="853"/>
                    <a:pt x="651" y="716"/>
                  </a:cubicBezTo>
                  <a:cubicBezTo>
                    <a:pt x="617" y="677"/>
                    <a:pt x="544" y="647"/>
                    <a:pt x="505" y="615"/>
                  </a:cubicBezTo>
                  <a:cubicBezTo>
                    <a:pt x="475" y="647"/>
                    <a:pt x="460" y="693"/>
                    <a:pt x="421" y="717"/>
                  </a:cubicBezTo>
                  <a:cubicBezTo>
                    <a:pt x="408" y="725"/>
                    <a:pt x="393" y="729"/>
                    <a:pt x="379" y="729"/>
                  </a:cubicBezTo>
                  <a:cubicBezTo>
                    <a:pt x="357" y="729"/>
                    <a:pt x="334" y="721"/>
                    <a:pt x="316" y="706"/>
                  </a:cubicBezTo>
                  <a:cubicBezTo>
                    <a:pt x="281" y="667"/>
                    <a:pt x="294" y="609"/>
                    <a:pt x="316" y="562"/>
                  </a:cubicBezTo>
                  <a:cubicBezTo>
                    <a:pt x="371" y="455"/>
                    <a:pt x="512" y="249"/>
                    <a:pt x="521" y="245"/>
                  </a:cubicBezTo>
                  <a:cubicBezTo>
                    <a:pt x="523" y="242"/>
                    <a:pt x="532" y="236"/>
                    <a:pt x="537" y="235"/>
                  </a:cubicBezTo>
                  <a:cubicBezTo>
                    <a:pt x="541" y="234"/>
                    <a:pt x="544" y="234"/>
                    <a:pt x="548" y="234"/>
                  </a:cubicBezTo>
                  <a:cubicBezTo>
                    <a:pt x="566" y="234"/>
                    <a:pt x="588" y="244"/>
                    <a:pt x="605" y="252"/>
                  </a:cubicBezTo>
                  <a:cubicBezTo>
                    <a:pt x="696" y="304"/>
                    <a:pt x="618" y="386"/>
                    <a:pt x="591" y="451"/>
                  </a:cubicBezTo>
                  <a:cubicBezTo>
                    <a:pt x="641" y="498"/>
                    <a:pt x="688" y="536"/>
                    <a:pt x="752" y="557"/>
                  </a:cubicBezTo>
                  <a:cubicBezTo>
                    <a:pt x="954" y="394"/>
                    <a:pt x="858" y="71"/>
                    <a:pt x="611" y="11"/>
                  </a:cubicBezTo>
                  <a:cubicBezTo>
                    <a:pt x="591" y="5"/>
                    <a:pt x="572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9"/>
            <p:cNvSpPr/>
            <p:nvPr/>
          </p:nvSpPr>
          <p:spPr>
            <a:xfrm>
              <a:off x="7441319" y="4149370"/>
              <a:ext cx="31598" cy="34824"/>
            </a:xfrm>
            <a:custGeom>
              <a:avLst/>
              <a:gdLst/>
              <a:ahLst/>
              <a:cxnLst/>
              <a:rect l="l" t="t" r="r" b="b"/>
              <a:pathLst>
                <a:path w="960" h="1058" extrusionOk="0">
                  <a:moveTo>
                    <a:pt x="485" y="0"/>
                  </a:moveTo>
                  <a:cubicBezTo>
                    <a:pt x="306" y="247"/>
                    <a:pt x="162" y="505"/>
                    <a:pt x="0" y="768"/>
                  </a:cubicBezTo>
                  <a:cubicBezTo>
                    <a:pt x="139" y="870"/>
                    <a:pt x="309" y="961"/>
                    <a:pt x="461" y="1058"/>
                  </a:cubicBezTo>
                  <a:cubicBezTo>
                    <a:pt x="502" y="1020"/>
                    <a:pt x="536" y="966"/>
                    <a:pt x="562" y="915"/>
                  </a:cubicBezTo>
                  <a:lnTo>
                    <a:pt x="564" y="913"/>
                  </a:lnTo>
                  <a:cubicBezTo>
                    <a:pt x="459" y="852"/>
                    <a:pt x="371" y="785"/>
                    <a:pt x="273" y="724"/>
                  </a:cubicBezTo>
                  <a:lnTo>
                    <a:pt x="273" y="722"/>
                  </a:lnTo>
                  <a:cubicBezTo>
                    <a:pt x="291" y="684"/>
                    <a:pt x="325" y="620"/>
                    <a:pt x="360" y="581"/>
                  </a:cubicBezTo>
                  <a:cubicBezTo>
                    <a:pt x="361" y="581"/>
                    <a:pt x="361" y="581"/>
                    <a:pt x="361" y="581"/>
                  </a:cubicBezTo>
                  <a:cubicBezTo>
                    <a:pt x="387" y="581"/>
                    <a:pt x="451" y="638"/>
                    <a:pt x="504" y="654"/>
                  </a:cubicBezTo>
                  <a:cubicBezTo>
                    <a:pt x="538" y="599"/>
                    <a:pt x="576" y="552"/>
                    <a:pt x="599" y="496"/>
                  </a:cubicBezTo>
                  <a:lnTo>
                    <a:pt x="602" y="495"/>
                  </a:lnTo>
                  <a:cubicBezTo>
                    <a:pt x="556" y="464"/>
                    <a:pt x="508" y="436"/>
                    <a:pt x="464" y="405"/>
                  </a:cubicBezTo>
                  <a:lnTo>
                    <a:pt x="464" y="404"/>
                  </a:lnTo>
                  <a:cubicBezTo>
                    <a:pt x="479" y="358"/>
                    <a:pt x="519" y="317"/>
                    <a:pt x="545" y="271"/>
                  </a:cubicBezTo>
                  <a:lnTo>
                    <a:pt x="546" y="271"/>
                  </a:lnTo>
                  <a:lnTo>
                    <a:pt x="551" y="275"/>
                  </a:lnTo>
                  <a:cubicBezTo>
                    <a:pt x="656" y="328"/>
                    <a:pt x="745" y="405"/>
                    <a:pt x="854" y="445"/>
                  </a:cubicBezTo>
                  <a:lnTo>
                    <a:pt x="855" y="443"/>
                  </a:lnTo>
                  <a:cubicBezTo>
                    <a:pt x="889" y="389"/>
                    <a:pt x="929" y="340"/>
                    <a:pt x="955" y="283"/>
                  </a:cubicBezTo>
                  <a:cubicBezTo>
                    <a:pt x="959" y="277"/>
                    <a:pt x="663" y="100"/>
                    <a:pt x="4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9"/>
            <p:cNvSpPr/>
            <p:nvPr/>
          </p:nvSpPr>
          <p:spPr>
            <a:xfrm>
              <a:off x="7162134" y="3894148"/>
              <a:ext cx="96309" cy="79786"/>
            </a:xfrm>
            <a:custGeom>
              <a:avLst/>
              <a:gdLst/>
              <a:ahLst/>
              <a:cxnLst/>
              <a:rect l="l" t="t" r="r" b="b"/>
              <a:pathLst>
                <a:path w="2926" h="2424" extrusionOk="0">
                  <a:moveTo>
                    <a:pt x="847" y="263"/>
                  </a:moveTo>
                  <a:cubicBezTo>
                    <a:pt x="899" y="263"/>
                    <a:pt x="952" y="278"/>
                    <a:pt x="1000" y="307"/>
                  </a:cubicBezTo>
                  <a:lnTo>
                    <a:pt x="2448" y="1209"/>
                  </a:lnTo>
                  <a:cubicBezTo>
                    <a:pt x="2584" y="1294"/>
                    <a:pt x="2626" y="1472"/>
                    <a:pt x="2540" y="1609"/>
                  </a:cubicBezTo>
                  <a:lnTo>
                    <a:pt x="2282" y="2024"/>
                  </a:lnTo>
                  <a:cubicBezTo>
                    <a:pt x="2228" y="2113"/>
                    <a:pt x="2133" y="2161"/>
                    <a:pt x="2036" y="2161"/>
                  </a:cubicBezTo>
                  <a:cubicBezTo>
                    <a:pt x="1984" y="2161"/>
                    <a:pt x="1931" y="2146"/>
                    <a:pt x="1883" y="2117"/>
                  </a:cubicBezTo>
                  <a:lnTo>
                    <a:pt x="435" y="1215"/>
                  </a:lnTo>
                  <a:cubicBezTo>
                    <a:pt x="330" y="1150"/>
                    <a:pt x="281" y="1029"/>
                    <a:pt x="302" y="916"/>
                  </a:cubicBezTo>
                  <a:cubicBezTo>
                    <a:pt x="307" y="881"/>
                    <a:pt x="322" y="847"/>
                    <a:pt x="341" y="815"/>
                  </a:cubicBezTo>
                  <a:lnTo>
                    <a:pt x="600" y="400"/>
                  </a:lnTo>
                  <a:cubicBezTo>
                    <a:pt x="655" y="311"/>
                    <a:pt x="750" y="263"/>
                    <a:pt x="847" y="263"/>
                  </a:cubicBezTo>
                  <a:close/>
                  <a:moveTo>
                    <a:pt x="846" y="0"/>
                  </a:moveTo>
                  <a:cubicBezTo>
                    <a:pt x="653" y="0"/>
                    <a:pt x="476" y="98"/>
                    <a:pt x="375" y="262"/>
                  </a:cubicBezTo>
                  <a:lnTo>
                    <a:pt x="117" y="677"/>
                  </a:lnTo>
                  <a:cubicBezTo>
                    <a:pt x="78" y="740"/>
                    <a:pt x="53" y="805"/>
                    <a:pt x="41" y="874"/>
                  </a:cubicBezTo>
                  <a:cubicBezTo>
                    <a:pt x="1" y="1094"/>
                    <a:pt x="100" y="1317"/>
                    <a:pt x="293" y="1439"/>
                  </a:cubicBezTo>
                  <a:lnTo>
                    <a:pt x="1742" y="2341"/>
                  </a:lnTo>
                  <a:cubicBezTo>
                    <a:pt x="1830" y="2395"/>
                    <a:pt x="1931" y="2424"/>
                    <a:pt x="2035" y="2424"/>
                  </a:cubicBezTo>
                  <a:cubicBezTo>
                    <a:pt x="2228" y="2424"/>
                    <a:pt x="2403" y="2327"/>
                    <a:pt x="2505" y="2163"/>
                  </a:cubicBezTo>
                  <a:lnTo>
                    <a:pt x="2764" y="1748"/>
                  </a:lnTo>
                  <a:cubicBezTo>
                    <a:pt x="2926" y="1489"/>
                    <a:pt x="2846" y="1146"/>
                    <a:pt x="2586" y="985"/>
                  </a:cubicBezTo>
                  <a:lnTo>
                    <a:pt x="1138" y="83"/>
                  </a:lnTo>
                  <a:cubicBezTo>
                    <a:pt x="1051" y="29"/>
                    <a:pt x="950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9"/>
            <p:cNvSpPr/>
            <p:nvPr/>
          </p:nvSpPr>
          <p:spPr>
            <a:xfrm>
              <a:off x="7253078" y="3950696"/>
              <a:ext cx="94301" cy="79786"/>
            </a:xfrm>
            <a:custGeom>
              <a:avLst/>
              <a:gdLst/>
              <a:ahLst/>
              <a:cxnLst/>
              <a:rect l="l" t="t" r="r" b="b"/>
              <a:pathLst>
                <a:path w="2865" h="2424" extrusionOk="0">
                  <a:moveTo>
                    <a:pt x="847" y="266"/>
                  </a:moveTo>
                  <a:cubicBezTo>
                    <a:pt x="898" y="266"/>
                    <a:pt x="951" y="280"/>
                    <a:pt x="999" y="310"/>
                  </a:cubicBezTo>
                  <a:lnTo>
                    <a:pt x="2448" y="1211"/>
                  </a:lnTo>
                  <a:cubicBezTo>
                    <a:pt x="2582" y="1295"/>
                    <a:pt x="2623" y="1474"/>
                    <a:pt x="2538" y="1610"/>
                  </a:cubicBezTo>
                  <a:lnTo>
                    <a:pt x="2280" y="2025"/>
                  </a:lnTo>
                  <a:cubicBezTo>
                    <a:pt x="2226" y="2114"/>
                    <a:pt x="2131" y="2162"/>
                    <a:pt x="2034" y="2162"/>
                  </a:cubicBezTo>
                  <a:cubicBezTo>
                    <a:pt x="1982" y="2162"/>
                    <a:pt x="1929" y="2147"/>
                    <a:pt x="1881" y="2119"/>
                  </a:cubicBezTo>
                  <a:lnTo>
                    <a:pt x="433" y="1216"/>
                  </a:lnTo>
                  <a:cubicBezTo>
                    <a:pt x="329" y="1152"/>
                    <a:pt x="280" y="1032"/>
                    <a:pt x="301" y="919"/>
                  </a:cubicBezTo>
                  <a:cubicBezTo>
                    <a:pt x="306" y="884"/>
                    <a:pt x="321" y="849"/>
                    <a:pt x="341" y="817"/>
                  </a:cubicBezTo>
                  <a:lnTo>
                    <a:pt x="599" y="403"/>
                  </a:lnTo>
                  <a:cubicBezTo>
                    <a:pt x="655" y="314"/>
                    <a:pt x="749" y="266"/>
                    <a:pt x="847" y="266"/>
                  </a:cubicBezTo>
                  <a:close/>
                  <a:moveTo>
                    <a:pt x="845" y="0"/>
                  </a:moveTo>
                  <a:cubicBezTo>
                    <a:pt x="652" y="0"/>
                    <a:pt x="475" y="98"/>
                    <a:pt x="374" y="262"/>
                  </a:cubicBezTo>
                  <a:lnTo>
                    <a:pt x="116" y="677"/>
                  </a:lnTo>
                  <a:cubicBezTo>
                    <a:pt x="77" y="740"/>
                    <a:pt x="52" y="806"/>
                    <a:pt x="40" y="874"/>
                  </a:cubicBezTo>
                  <a:cubicBezTo>
                    <a:pt x="1" y="1094"/>
                    <a:pt x="99" y="1317"/>
                    <a:pt x="293" y="1439"/>
                  </a:cubicBezTo>
                  <a:lnTo>
                    <a:pt x="1741" y="2341"/>
                  </a:lnTo>
                  <a:cubicBezTo>
                    <a:pt x="1829" y="2395"/>
                    <a:pt x="1930" y="2424"/>
                    <a:pt x="2034" y="2424"/>
                  </a:cubicBezTo>
                  <a:cubicBezTo>
                    <a:pt x="2227" y="2424"/>
                    <a:pt x="2402" y="2327"/>
                    <a:pt x="2504" y="2163"/>
                  </a:cubicBezTo>
                  <a:lnTo>
                    <a:pt x="2763" y="1748"/>
                  </a:lnTo>
                  <a:cubicBezTo>
                    <a:pt x="2842" y="1623"/>
                    <a:pt x="2865" y="1475"/>
                    <a:pt x="2832" y="1330"/>
                  </a:cubicBezTo>
                  <a:cubicBezTo>
                    <a:pt x="2799" y="1187"/>
                    <a:pt x="2711" y="1064"/>
                    <a:pt x="2586" y="986"/>
                  </a:cubicBezTo>
                  <a:lnTo>
                    <a:pt x="1137" y="83"/>
                  </a:lnTo>
                  <a:cubicBezTo>
                    <a:pt x="1050" y="29"/>
                    <a:pt x="949" y="0"/>
                    <a:pt x="8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9"/>
            <p:cNvSpPr/>
            <p:nvPr/>
          </p:nvSpPr>
          <p:spPr>
            <a:xfrm>
              <a:off x="7343989" y="4007276"/>
              <a:ext cx="94301" cy="79852"/>
            </a:xfrm>
            <a:custGeom>
              <a:avLst/>
              <a:gdLst/>
              <a:ahLst/>
              <a:cxnLst/>
              <a:rect l="l" t="t" r="r" b="b"/>
              <a:pathLst>
                <a:path w="2865" h="2426" extrusionOk="0">
                  <a:moveTo>
                    <a:pt x="848" y="267"/>
                  </a:moveTo>
                  <a:cubicBezTo>
                    <a:pt x="900" y="267"/>
                    <a:pt x="953" y="282"/>
                    <a:pt x="1001" y="310"/>
                  </a:cubicBezTo>
                  <a:lnTo>
                    <a:pt x="2449" y="1212"/>
                  </a:lnTo>
                  <a:cubicBezTo>
                    <a:pt x="2585" y="1298"/>
                    <a:pt x="2626" y="1475"/>
                    <a:pt x="2540" y="1613"/>
                  </a:cubicBezTo>
                  <a:lnTo>
                    <a:pt x="2283" y="2027"/>
                  </a:lnTo>
                  <a:cubicBezTo>
                    <a:pt x="2229" y="2117"/>
                    <a:pt x="2134" y="2165"/>
                    <a:pt x="2037" y="2165"/>
                  </a:cubicBezTo>
                  <a:cubicBezTo>
                    <a:pt x="1985" y="2165"/>
                    <a:pt x="1932" y="2150"/>
                    <a:pt x="1884" y="2120"/>
                  </a:cubicBezTo>
                  <a:lnTo>
                    <a:pt x="434" y="1218"/>
                  </a:lnTo>
                  <a:cubicBezTo>
                    <a:pt x="331" y="1152"/>
                    <a:pt x="282" y="1033"/>
                    <a:pt x="303" y="920"/>
                  </a:cubicBezTo>
                  <a:cubicBezTo>
                    <a:pt x="308" y="885"/>
                    <a:pt x="322" y="851"/>
                    <a:pt x="342" y="819"/>
                  </a:cubicBezTo>
                  <a:lnTo>
                    <a:pt x="601" y="404"/>
                  </a:lnTo>
                  <a:cubicBezTo>
                    <a:pt x="656" y="315"/>
                    <a:pt x="751" y="267"/>
                    <a:pt x="848" y="267"/>
                  </a:cubicBezTo>
                  <a:close/>
                  <a:moveTo>
                    <a:pt x="846" y="1"/>
                  </a:moveTo>
                  <a:cubicBezTo>
                    <a:pt x="652" y="1"/>
                    <a:pt x="475" y="99"/>
                    <a:pt x="374" y="262"/>
                  </a:cubicBezTo>
                  <a:lnTo>
                    <a:pt x="117" y="677"/>
                  </a:lnTo>
                  <a:cubicBezTo>
                    <a:pt x="77" y="740"/>
                    <a:pt x="53" y="806"/>
                    <a:pt x="40" y="874"/>
                  </a:cubicBezTo>
                  <a:cubicBezTo>
                    <a:pt x="1" y="1095"/>
                    <a:pt x="99" y="1319"/>
                    <a:pt x="293" y="1439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035" y="2425"/>
                    <a:pt x="2036" y="2425"/>
                    <a:pt x="2037" y="2425"/>
                  </a:cubicBezTo>
                  <a:cubicBezTo>
                    <a:pt x="2228" y="2425"/>
                    <a:pt x="2403" y="2329"/>
                    <a:pt x="2505" y="2166"/>
                  </a:cubicBezTo>
                  <a:lnTo>
                    <a:pt x="2763" y="1751"/>
                  </a:lnTo>
                  <a:cubicBezTo>
                    <a:pt x="2841" y="1624"/>
                    <a:pt x="2865" y="1476"/>
                    <a:pt x="2832" y="1332"/>
                  </a:cubicBezTo>
                  <a:cubicBezTo>
                    <a:pt x="2799" y="1187"/>
                    <a:pt x="2711" y="1065"/>
                    <a:pt x="2586" y="986"/>
                  </a:cubicBezTo>
                  <a:lnTo>
                    <a:pt x="1138" y="85"/>
                  </a:lnTo>
                  <a:cubicBezTo>
                    <a:pt x="1050" y="29"/>
                    <a:pt x="949" y="1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9"/>
            <p:cNvSpPr/>
            <p:nvPr/>
          </p:nvSpPr>
          <p:spPr>
            <a:xfrm>
              <a:off x="7434900" y="4063923"/>
              <a:ext cx="94334" cy="79819"/>
            </a:xfrm>
            <a:custGeom>
              <a:avLst/>
              <a:gdLst/>
              <a:ahLst/>
              <a:cxnLst/>
              <a:rect l="l" t="t" r="r" b="b"/>
              <a:pathLst>
                <a:path w="2866" h="2425" extrusionOk="0">
                  <a:moveTo>
                    <a:pt x="848" y="266"/>
                  </a:moveTo>
                  <a:cubicBezTo>
                    <a:pt x="900" y="266"/>
                    <a:pt x="953" y="281"/>
                    <a:pt x="1001" y="311"/>
                  </a:cubicBezTo>
                  <a:lnTo>
                    <a:pt x="2449" y="1212"/>
                  </a:lnTo>
                  <a:cubicBezTo>
                    <a:pt x="2582" y="1295"/>
                    <a:pt x="2624" y="1474"/>
                    <a:pt x="2539" y="1611"/>
                  </a:cubicBezTo>
                  <a:lnTo>
                    <a:pt x="2282" y="2026"/>
                  </a:lnTo>
                  <a:cubicBezTo>
                    <a:pt x="2228" y="2115"/>
                    <a:pt x="2133" y="2163"/>
                    <a:pt x="2036" y="2163"/>
                  </a:cubicBezTo>
                  <a:cubicBezTo>
                    <a:pt x="1984" y="2163"/>
                    <a:pt x="1931" y="2148"/>
                    <a:pt x="1883" y="2119"/>
                  </a:cubicBezTo>
                  <a:lnTo>
                    <a:pt x="435" y="1217"/>
                  </a:lnTo>
                  <a:cubicBezTo>
                    <a:pt x="331" y="1152"/>
                    <a:pt x="282" y="1032"/>
                    <a:pt x="303" y="919"/>
                  </a:cubicBezTo>
                  <a:cubicBezTo>
                    <a:pt x="308" y="885"/>
                    <a:pt x="323" y="850"/>
                    <a:pt x="342" y="818"/>
                  </a:cubicBezTo>
                  <a:lnTo>
                    <a:pt x="601" y="403"/>
                  </a:lnTo>
                  <a:cubicBezTo>
                    <a:pt x="656" y="314"/>
                    <a:pt x="751" y="266"/>
                    <a:pt x="848" y="266"/>
                  </a:cubicBezTo>
                  <a:close/>
                  <a:moveTo>
                    <a:pt x="846" y="0"/>
                  </a:moveTo>
                  <a:cubicBezTo>
                    <a:pt x="653" y="0"/>
                    <a:pt x="475" y="99"/>
                    <a:pt x="374" y="263"/>
                  </a:cubicBezTo>
                  <a:lnTo>
                    <a:pt x="117" y="678"/>
                  </a:lnTo>
                  <a:cubicBezTo>
                    <a:pt x="78" y="739"/>
                    <a:pt x="53" y="806"/>
                    <a:pt x="41" y="875"/>
                  </a:cubicBezTo>
                  <a:cubicBezTo>
                    <a:pt x="1" y="1095"/>
                    <a:pt x="100" y="1318"/>
                    <a:pt x="293" y="1440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228" y="2425"/>
                    <a:pt x="2403" y="2328"/>
                    <a:pt x="2505" y="2164"/>
                  </a:cubicBezTo>
                  <a:lnTo>
                    <a:pt x="2763" y="1749"/>
                  </a:lnTo>
                  <a:cubicBezTo>
                    <a:pt x="2841" y="1623"/>
                    <a:pt x="2866" y="1476"/>
                    <a:pt x="2832" y="1330"/>
                  </a:cubicBezTo>
                  <a:cubicBezTo>
                    <a:pt x="2800" y="1186"/>
                    <a:pt x="2713" y="1064"/>
                    <a:pt x="2586" y="986"/>
                  </a:cubicBezTo>
                  <a:lnTo>
                    <a:pt x="1138" y="84"/>
                  </a:lnTo>
                  <a:cubicBezTo>
                    <a:pt x="1050" y="30"/>
                    <a:pt x="949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9"/>
            <p:cNvSpPr/>
            <p:nvPr/>
          </p:nvSpPr>
          <p:spPr>
            <a:xfrm>
              <a:off x="7256534" y="3719468"/>
              <a:ext cx="360518" cy="307821"/>
            </a:xfrm>
            <a:custGeom>
              <a:avLst/>
              <a:gdLst/>
              <a:ahLst/>
              <a:cxnLst/>
              <a:rect l="l" t="t" r="r" b="b"/>
              <a:pathLst>
                <a:path w="10953" h="9352" extrusionOk="0">
                  <a:moveTo>
                    <a:pt x="2726" y="266"/>
                  </a:moveTo>
                  <a:cubicBezTo>
                    <a:pt x="2782" y="266"/>
                    <a:pt x="2840" y="282"/>
                    <a:pt x="2891" y="314"/>
                  </a:cubicBezTo>
                  <a:lnTo>
                    <a:pt x="10525" y="5068"/>
                  </a:lnTo>
                  <a:cubicBezTo>
                    <a:pt x="10595" y="5111"/>
                    <a:pt x="10643" y="5179"/>
                    <a:pt x="10661" y="5259"/>
                  </a:cubicBezTo>
                  <a:cubicBezTo>
                    <a:pt x="10679" y="5336"/>
                    <a:pt x="10665" y="5419"/>
                    <a:pt x="10621" y="5489"/>
                  </a:cubicBezTo>
                  <a:lnTo>
                    <a:pt x="8472" y="8941"/>
                  </a:lnTo>
                  <a:cubicBezTo>
                    <a:pt x="8413" y="9036"/>
                    <a:pt x="8311" y="9087"/>
                    <a:pt x="8208" y="9087"/>
                  </a:cubicBezTo>
                  <a:cubicBezTo>
                    <a:pt x="8153" y="9087"/>
                    <a:pt x="8098" y="9073"/>
                    <a:pt x="8048" y="9043"/>
                  </a:cubicBezTo>
                  <a:lnTo>
                    <a:pt x="414" y="4289"/>
                  </a:lnTo>
                  <a:cubicBezTo>
                    <a:pt x="325" y="4235"/>
                    <a:pt x="271" y="4139"/>
                    <a:pt x="270" y="4030"/>
                  </a:cubicBezTo>
                  <a:cubicBezTo>
                    <a:pt x="268" y="3974"/>
                    <a:pt x="282" y="3917"/>
                    <a:pt x="316" y="3863"/>
                  </a:cubicBezTo>
                  <a:lnTo>
                    <a:pt x="2465" y="411"/>
                  </a:lnTo>
                  <a:cubicBezTo>
                    <a:pt x="2509" y="342"/>
                    <a:pt x="2577" y="293"/>
                    <a:pt x="2657" y="275"/>
                  </a:cubicBezTo>
                  <a:cubicBezTo>
                    <a:pt x="2679" y="269"/>
                    <a:pt x="2702" y="266"/>
                    <a:pt x="2726" y="266"/>
                  </a:cubicBezTo>
                  <a:close/>
                  <a:moveTo>
                    <a:pt x="2725" y="1"/>
                  </a:moveTo>
                  <a:cubicBezTo>
                    <a:pt x="2682" y="1"/>
                    <a:pt x="2639" y="6"/>
                    <a:pt x="2596" y="15"/>
                  </a:cubicBezTo>
                  <a:cubicBezTo>
                    <a:pt x="2447" y="49"/>
                    <a:pt x="2321" y="140"/>
                    <a:pt x="2240" y="269"/>
                  </a:cubicBezTo>
                  <a:lnTo>
                    <a:pt x="91" y="3722"/>
                  </a:lnTo>
                  <a:cubicBezTo>
                    <a:pt x="30" y="3820"/>
                    <a:pt x="0" y="3931"/>
                    <a:pt x="5" y="4037"/>
                  </a:cubicBezTo>
                  <a:cubicBezTo>
                    <a:pt x="9" y="4230"/>
                    <a:pt x="110" y="4409"/>
                    <a:pt x="275" y="4511"/>
                  </a:cubicBezTo>
                  <a:lnTo>
                    <a:pt x="7908" y="9265"/>
                  </a:lnTo>
                  <a:cubicBezTo>
                    <a:pt x="8001" y="9323"/>
                    <a:pt x="8105" y="9351"/>
                    <a:pt x="8208" y="9351"/>
                  </a:cubicBezTo>
                  <a:cubicBezTo>
                    <a:pt x="8400" y="9351"/>
                    <a:pt x="8588" y="9255"/>
                    <a:pt x="8697" y="9080"/>
                  </a:cubicBezTo>
                  <a:lnTo>
                    <a:pt x="10846" y="5627"/>
                  </a:lnTo>
                  <a:cubicBezTo>
                    <a:pt x="10927" y="5496"/>
                    <a:pt x="10952" y="5344"/>
                    <a:pt x="10918" y="5196"/>
                  </a:cubicBezTo>
                  <a:cubicBezTo>
                    <a:pt x="10883" y="5049"/>
                    <a:pt x="10793" y="4922"/>
                    <a:pt x="10663" y="4841"/>
                  </a:cubicBezTo>
                  <a:lnTo>
                    <a:pt x="3029" y="89"/>
                  </a:lnTo>
                  <a:cubicBezTo>
                    <a:pt x="2936" y="30"/>
                    <a:pt x="2831" y="1"/>
                    <a:pt x="2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19"/>
            <p:cNvSpPr/>
            <p:nvPr/>
          </p:nvSpPr>
          <p:spPr>
            <a:xfrm>
              <a:off x="7418904" y="3841813"/>
              <a:ext cx="50722" cy="42757"/>
            </a:xfrm>
            <a:custGeom>
              <a:avLst/>
              <a:gdLst/>
              <a:ahLst/>
              <a:cxnLst/>
              <a:rect l="l" t="t" r="r" b="b"/>
              <a:pathLst>
                <a:path w="1541" h="1299" extrusionOk="0">
                  <a:moveTo>
                    <a:pt x="279" y="1"/>
                  </a:moveTo>
                  <a:cubicBezTo>
                    <a:pt x="237" y="1"/>
                    <a:pt x="197" y="20"/>
                    <a:pt x="172" y="56"/>
                  </a:cubicBezTo>
                  <a:cubicBezTo>
                    <a:pt x="46" y="235"/>
                    <a:pt x="1" y="459"/>
                    <a:pt x="45" y="675"/>
                  </a:cubicBezTo>
                  <a:cubicBezTo>
                    <a:pt x="89" y="888"/>
                    <a:pt x="220" y="1074"/>
                    <a:pt x="402" y="1186"/>
                  </a:cubicBezTo>
                  <a:cubicBezTo>
                    <a:pt x="524" y="1260"/>
                    <a:pt x="664" y="1299"/>
                    <a:pt x="807" y="1299"/>
                  </a:cubicBezTo>
                  <a:cubicBezTo>
                    <a:pt x="876" y="1299"/>
                    <a:pt x="944" y="1289"/>
                    <a:pt x="1012" y="1272"/>
                  </a:cubicBezTo>
                  <a:cubicBezTo>
                    <a:pt x="1222" y="1216"/>
                    <a:pt x="1402" y="1075"/>
                    <a:pt x="1506" y="886"/>
                  </a:cubicBezTo>
                  <a:cubicBezTo>
                    <a:pt x="1540" y="821"/>
                    <a:pt x="1518" y="741"/>
                    <a:pt x="1453" y="705"/>
                  </a:cubicBezTo>
                  <a:cubicBezTo>
                    <a:pt x="1433" y="694"/>
                    <a:pt x="1412" y="689"/>
                    <a:pt x="1390" y="689"/>
                  </a:cubicBezTo>
                  <a:cubicBezTo>
                    <a:pt x="1344" y="689"/>
                    <a:pt x="1298" y="714"/>
                    <a:pt x="1273" y="758"/>
                  </a:cubicBezTo>
                  <a:cubicBezTo>
                    <a:pt x="1204" y="886"/>
                    <a:pt x="1087" y="978"/>
                    <a:pt x="944" y="1016"/>
                  </a:cubicBezTo>
                  <a:cubicBezTo>
                    <a:pt x="899" y="1028"/>
                    <a:pt x="853" y="1034"/>
                    <a:pt x="808" y="1034"/>
                  </a:cubicBezTo>
                  <a:cubicBezTo>
                    <a:pt x="713" y="1034"/>
                    <a:pt x="619" y="1008"/>
                    <a:pt x="539" y="959"/>
                  </a:cubicBezTo>
                  <a:cubicBezTo>
                    <a:pt x="419" y="886"/>
                    <a:pt x="332" y="762"/>
                    <a:pt x="304" y="620"/>
                  </a:cubicBezTo>
                  <a:cubicBezTo>
                    <a:pt x="273" y="474"/>
                    <a:pt x="304" y="327"/>
                    <a:pt x="387" y="208"/>
                  </a:cubicBezTo>
                  <a:cubicBezTo>
                    <a:pt x="429" y="148"/>
                    <a:pt x="415" y="65"/>
                    <a:pt x="355" y="24"/>
                  </a:cubicBezTo>
                  <a:cubicBezTo>
                    <a:pt x="332" y="8"/>
                    <a:pt x="305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19"/>
            <p:cNvSpPr/>
            <p:nvPr/>
          </p:nvSpPr>
          <p:spPr>
            <a:xfrm>
              <a:off x="7477394" y="3849943"/>
              <a:ext cx="47891" cy="48681"/>
            </a:xfrm>
            <a:custGeom>
              <a:avLst/>
              <a:gdLst/>
              <a:ahLst/>
              <a:cxnLst/>
              <a:rect l="l" t="t" r="r" b="b"/>
              <a:pathLst>
                <a:path w="1455" h="1479" extrusionOk="0">
                  <a:moveTo>
                    <a:pt x="240" y="1"/>
                  </a:moveTo>
                  <a:cubicBezTo>
                    <a:pt x="186" y="1"/>
                    <a:pt x="135" y="33"/>
                    <a:pt x="115" y="86"/>
                  </a:cubicBezTo>
                  <a:cubicBezTo>
                    <a:pt x="0" y="395"/>
                    <a:pt x="75" y="729"/>
                    <a:pt x="299" y="915"/>
                  </a:cubicBezTo>
                  <a:cubicBezTo>
                    <a:pt x="415" y="1011"/>
                    <a:pt x="559" y="1058"/>
                    <a:pt x="708" y="1058"/>
                  </a:cubicBezTo>
                  <a:cubicBezTo>
                    <a:pt x="715" y="1058"/>
                    <a:pt x="722" y="1055"/>
                    <a:pt x="730" y="1055"/>
                  </a:cubicBezTo>
                  <a:lnTo>
                    <a:pt x="833" y="1385"/>
                  </a:lnTo>
                  <a:cubicBezTo>
                    <a:pt x="851" y="1441"/>
                    <a:pt x="903" y="1478"/>
                    <a:pt x="960" y="1478"/>
                  </a:cubicBezTo>
                  <a:cubicBezTo>
                    <a:pt x="974" y="1478"/>
                    <a:pt x="987" y="1477"/>
                    <a:pt x="1000" y="1472"/>
                  </a:cubicBezTo>
                  <a:cubicBezTo>
                    <a:pt x="1070" y="1451"/>
                    <a:pt x="1108" y="1376"/>
                    <a:pt x="1087" y="1307"/>
                  </a:cubicBezTo>
                  <a:lnTo>
                    <a:pt x="991" y="1002"/>
                  </a:lnTo>
                  <a:lnTo>
                    <a:pt x="992" y="1002"/>
                  </a:lnTo>
                  <a:lnTo>
                    <a:pt x="1203" y="1263"/>
                  </a:lnTo>
                  <a:cubicBezTo>
                    <a:pt x="1229" y="1294"/>
                    <a:pt x="1266" y="1312"/>
                    <a:pt x="1306" y="1312"/>
                  </a:cubicBezTo>
                  <a:cubicBezTo>
                    <a:pt x="1336" y="1312"/>
                    <a:pt x="1364" y="1303"/>
                    <a:pt x="1389" y="1282"/>
                  </a:cubicBezTo>
                  <a:cubicBezTo>
                    <a:pt x="1445" y="1238"/>
                    <a:pt x="1455" y="1154"/>
                    <a:pt x="1408" y="1096"/>
                  </a:cubicBezTo>
                  <a:lnTo>
                    <a:pt x="1219" y="861"/>
                  </a:lnTo>
                  <a:cubicBezTo>
                    <a:pt x="1238" y="845"/>
                    <a:pt x="1258" y="830"/>
                    <a:pt x="1277" y="812"/>
                  </a:cubicBezTo>
                  <a:cubicBezTo>
                    <a:pt x="1327" y="760"/>
                    <a:pt x="1326" y="676"/>
                    <a:pt x="1274" y="626"/>
                  </a:cubicBezTo>
                  <a:cubicBezTo>
                    <a:pt x="1248" y="601"/>
                    <a:pt x="1215" y="588"/>
                    <a:pt x="1181" y="588"/>
                  </a:cubicBezTo>
                  <a:cubicBezTo>
                    <a:pt x="1147" y="588"/>
                    <a:pt x="1113" y="601"/>
                    <a:pt x="1088" y="628"/>
                  </a:cubicBezTo>
                  <a:cubicBezTo>
                    <a:pt x="980" y="739"/>
                    <a:pt x="841" y="797"/>
                    <a:pt x="710" y="797"/>
                  </a:cubicBezTo>
                  <a:cubicBezTo>
                    <a:pt x="621" y="797"/>
                    <a:pt x="536" y="769"/>
                    <a:pt x="468" y="713"/>
                  </a:cubicBezTo>
                  <a:cubicBezTo>
                    <a:pt x="331" y="600"/>
                    <a:pt x="289" y="381"/>
                    <a:pt x="363" y="179"/>
                  </a:cubicBezTo>
                  <a:cubicBezTo>
                    <a:pt x="389" y="111"/>
                    <a:pt x="354" y="34"/>
                    <a:pt x="285" y="9"/>
                  </a:cubicBezTo>
                  <a:cubicBezTo>
                    <a:pt x="271" y="3"/>
                    <a:pt x="255" y="1"/>
                    <a:pt x="2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19"/>
            <p:cNvSpPr/>
            <p:nvPr/>
          </p:nvSpPr>
          <p:spPr>
            <a:xfrm>
              <a:off x="7380920" y="3797510"/>
              <a:ext cx="55988" cy="35087"/>
            </a:xfrm>
            <a:custGeom>
              <a:avLst/>
              <a:gdLst/>
              <a:ahLst/>
              <a:cxnLst/>
              <a:rect l="l" t="t" r="r" b="b"/>
              <a:pathLst>
                <a:path w="1701" h="1066" extrusionOk="0">
                  <a:moveTo>
                    <a:pt x="613" y="1"/>
                  </a:moveTo>
                  <a:cubicBezTo>
                    <a:pt x="558" y="1"/>
                    <a:pt x="508" y="34"/>
                    <a:pt x="487" y="88"/>
                  </a:cubicBezTo>
                  <a:cubicBezTo>
                    <a:pt x="480" y="112"/>
                    <a:pt x="475" y="138"/>
                    <a:pt x="469" y="161"/>
                  </a:cubicBezTo>
                  <a:lnTo>
                    <a:pt x="174" y="96"/>
                  </a:lnTo>
                  <a:cubicBezTo>
                    <a:pt x="164" y="94"/>
                    <a:pt x="155" y="93"/>
                    <a:pt x="145" y="93"/>
                  </a:cubicBezTo>
                  <a:cubicBezTo>
                    <a:pt x="85" y="93"/>
                    <a:pt x="29" y="135"/>
                    <a:pt x="16" y="196"/>
                  </a:cubicBezTo>
                  <a:cubicBezTo>
                    <a:pt x="0" y="267"/>
                    <a:pt x="45" y="338"/>
                    <a:pt x="115" y="354"/>
                  </a:cubicBezTo>
                  <a:lnTo>
                    <a:pt x="444" y="427"/>
                  </a:lnTo>
                  <a:lnTo>
                    <a:pt x="444" y="428"/>
                  </a:lnTo>
                  <a:lnTo>
                    <a:pt x="126" y="478"/>
                  </a:lnTo>
                  <a:cubicBezTo>
                    <a:pt x="54" y="489"/>
                    <a:pt x="6" y="556"/>
                    <a:pt x="16" y="628"/>
                  </a:cubicBezTo>
                  <a:cubicBezTo>
                    <a:pt x="27" y="693"/>
                    <a:pt x="82" y="740"/>
                    <a:pt x="146" y="740"/>
                  </a:cubicBezTo>
                  <a:cubicBezTo>
                    <a:pt x="152" y="740"/>
                    <a:pt x="160" y="740"/>
                    <a:pt x="166" y="738"/>
                  </a:cubicBezTo>
                  <a:lnTo>
                    <a:pt x="508" y="685"/>
                  </a:lnTo>
                  <a:cubicBezTo>
                    <a:pt x="573" y="827"/>
                    <a:pt x="679" y="945"/>
                    <a:pt x="823" y="1011"/>
                  </a:cubicBezTo>
                  <a:cubicBezTo>
                    <a:pt x="906" y="1049"/>
                    <a:pt x="993" y="1066"/>
                    <a:pt x="1083" y="1066"/>
                  </a:cubicBezTo>
                  <a:cubicBezTo>
                    <a:pt x="1284" y="1066"/>
                    <a:pt x="1492" y="975"/>
                    <a:pt x="1649" y="810"/>
                  </a:cubicBezTo>
                  <a:cubicBezTo>
                    <a:pt x="1700" y="758"/>
                    <a:pt x="1698" y="675"/>
                    <a:pt x="1645" y="624"/>
                  </a:cubicBezTo>
                  <a:cubicBezTo>
                    <a:pt x="1619" y="600"/>
                    <a:pt x="1587" y="588"/>
                    <a:pt x="1554" y="588"/>
                  </a:cubicBezTo>
                  <a:cubicBezTo>
                    <a:pt x="1519" y="588"/>
                    <a:pt x="1484" y="602"/>
                    <a:pt x="1459" y="629"/>
                  </a:cubicBezTo>
                  <a:cubicBezTo>
                    <a:pt x="1353" y="740"/>
                    <a:pt x="1214" y="802"/>
                    <a:pt x="1084" y="802"/>
                  </a:cubicBezTo>
                  <a:cubicBezTo>
                    <a:pt x="1031" y="802"/>
                    <a:pt x="980" y="792"/>
                    <a:pt x="933" y="771"/>
                  </a:cubicBezTo>
                  <a:cubicBezTo>
                    <a:pt x="736" y="683"/>
                    <a:pt x="650" y="422"/>
                    <a:pt x="736" y="177"/>
                  </a:cubicBezTo>
                  <a:cubicBezTo>
                    <a:pt x="761" y="108"/>
                    <a:pt x="725" y="33"/>
                    <a:pt x="657" y="8"/>
                  </a:cubicBezTo>
                  <a:cubicBezTo>
                    <a:pt x="642" y="3"/>
                    <a:pt x="627" y="1"/>
                    <a:pt x="6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72" name="Google Shape;972;p19"/>
          <p:cNvGrpSpPr/>
          <p:nvPr/>
        </p:nvGrpSpPr>
        <p:grpSpPr>
          <a:xfrm>
            <a:off x="11207911" y="888261"/>
            <a:ext cx="605285" cy="509480"/>
            <a:chOff x="1734858" y="1405683"/>
            <a:chExt cx="453964" cy="382110"/>
          </a:xfrm>
        </p:grpSpPr>
        <p:sp>
          <p:nvSpPr>
            <p:cNvPr id="973" name="Google Shape;973;p19"/>
            <p:cNvSpPr/>
            <p:nvPr/>
          </p:nvSpPr>
          <p:spPr>
            <a:xfrm>
              <a:off x="1751777" y="1409929"/>
              <a:ext cx="353244" cy="163752"/>
            </a:xfrm>
            <a:custGeom>
              <a:avLst/>
              <a:gdLst/>
              <a:ahLst/>
              <a:cxnLst/>
              <a:rect l="l" t="t" r="r" b="b"/>
              <a:pathLst>
                <a:path w="10732" h="4975" extrusionOk="0">
                  <a:moveTo>
                    <a:pt x="10066" y="1"/>
                  </a:moveTo>
                  <a:cubicBezTo>
                    <a:pt x="10027" y="1"/>
                    <a:pt x="9990" y="9"/>
                    <a:pt x="9954" y="25"/>
                  </a:cubicBezTo>
                  <a:cubicBezTo>
                    <a:pt x="9586" y="193"/>
                    <a:pt x="9241" y="416"/>
                    <a:pt x="8923" y="666"/>
                  </a:cubicBezTo>
                  <a:lnTo>
                    <a:pt x="8844" y="398"/>
                  </a:lnTo>
                  <a:cubicBezTo>
                    <a:pt x="8810" y="282"/>
                    <a:pt x="8702" y="201"/>
                    <a:pt x="8582" y="201"/>
                  </a:cubicBezTo>
                  <a:cubicBezTo>
                    <a:pt x="8541" y="201"/>
                    <a:pt x="8499" y="209"/>
                    <a:pt x="8462" y="229"/>
                  </a:cubicBezTo>
                  <a:cubicBezTo>
                    <a:pt x="6991" y="969"/>
                    <a:pt x="6034" y="2862"/>
                    <a:pt x="5719" y="3568"/>
                  </a:cubicBezTo>
                  <a:cubicBezTo>
                    <a:pt x="5034" y="3113"/>
                    <a:pt x="3476" y="2201"/>
                    <a:pt x="1959" y="2201"/>
                  </a:cubicBezTo>
                  <a:cubicBezTo>
                    <a:pt x="1842" y="2201"/>
                    <a:pt x="1725" y="2206"/>
                    <a:pt x="1614" y="2218"/>
                  </a:cubicBezTo>
                  <a:cubicBezTo>
                    <a:pt x="1535" y="2226"/>
                    <a:pt x="1464" y="2268"/>
                    <a:pt x="1418" y="2335"/>
                  </a:cubicBezTo>
                  <a:cubicBezTo>
                    <a:pt x="1373" y="2403"/>
                    <a:pt x="1359" y="2486"/>
                    <a:pt x="1382" y="2565"/>
                  </a:cubicBezTo>
                  <a:lnTo>
                    <a:pt x="1459" y="2832"/>
                  </a:lnTo>
                  <a:cubicBezTo>
                    <a:pt x="1270" y="2814"/>
                    <a:pt x="1081" y="2802"/>
                    <a:pt x="890" y="2802"/>
                  </a:cubicBezTo>
                  <a:cubicBezTo>
                    <a:pt x="669" y="2802"/>
                    <a:pt x="451" y="2816"/>
                    <a:pt x="245" y="2845"/>
                  </a:cubicBezTo>
                  <a:cubicBezTo>
                    <a:pt x="168" y="2855"/>
                    <a:pt x="99" y="2899"/>
                    <a:pt x="56" y="2965"/>
                  </a:cubicBezTo>
                  <a:cubicBezTo>
                    <a:pt x="12" y="3032"/>
                    <a:pt x="1" y="3114"/>
                    <a:pt x="23" y="3192"/>
                  </a:cubicBezTo>
                  <a:lnTo>
                    <a:pt x="396" y="4473"/>
                  </a:lnTo>
                  <a:cubicBezTo>
                    <a:pt x="427" y="4581"/>
                    <a:pt x="524" y="4660"/>
                    <a:pt x="639" y="4667"/>
                  </a:cubicBezTo>
                  <a:lnTo>
                    <a:pt x="4930" y="4974"/>
                  </a:lnTo>
                  <a:cubicBezTo>
                    <a:pt x="4933" y="4974"/>
                    <a:pt x="4946" y="4975"/>
                    <a:pt x="4949" y="4975"/>
                  </a:cubicBezTo>
                  <a:cubicBezTo>
                    <a:pt x="5023" y="4975"/>
                    <a:pt x="5092" y="4946"/>
                    <a:pt x="5143" y="4894"/>
                  </a:cubicBezTo>
                  <a:cubicBezTo>
                    <a:pt x="5195" y="4842"/>
                    <a:pt x="5223" y="4773"/>
                    <a:pt x="5221" y="4699"/>
                  </a:cubicBezTo>
                  <a:lnTo>
                    <a:pt x="5219" y="4460"/>
                  </a:lnTo>
                  <a:lnTo>
                    <a:pt x="5642" y="4515"/>
                  </a:lnTo>
                  <a:cubicBezTo>
                    <a:pt x="5653" y="4516"/>
                    <a:pt x="5666" y="4517"/>
                    <a:pt x="5677" y="4517"/>
                  </a:cubicBezTo>
                  <a:cubicBezTo>
                    <a:pt x="5751" y="4517"/>
                    <a:pt x="5823" y="4486"/>
                    <a:pt x="5875" y="4432"/>
                  </a:cubicBezTo>
                  <a:cubicBezTo>
                    <a:pt x="5906" y="4399"/>
                    <a:pt x="5927" y="4361"/>
                    <a:pt x="5939" y="4318"/>
                  </a:cubicBezTo>
                  <a:cubicBezTo>
                    <a:pt x="5988" y="4362"/>
                    <a:pt x="6051" y="4389"/>
                    <a:pt x="6119" y="4389"/>
                  </a:cubicBezTo>
                  <a:cubicBezTo>
                    <a:pt x="6183" y="4389"/>
                    <a:pt x="6244" y="4366"/>
                    <a:pt x="6294" y="4326"/>
                  </a:cubicBezTo>
                  <a:lnTo>
                    <a:pt x="6622" y="4053"/>
                  </a:lnTo>
                  <a:lnTo>
                    <a:pt x="6748" y="4257"/>
                  </a:lnTo>
                  <a:cubicBezTo>
                    <a:pt x="6799" y="4337"/>
                    <a:pt x="6885" y="4385"/>
                    <a:pt x="6980" y="4385"/>
                  </a:cubicBezTo>
                  <a:cubicBezTo>
                    <a:pt x="7039" y="4385"/>
                    <a:pt x="7094" y="4367"/>
                    <a:pt x="7142" y="4332"/>
                  </a:cubicBezTo>
                  <a:lnTo>
                    <a:pt x="10601" y="1775"/>
                  </a:lnTo>
                  <a:cubicBezTo>
                    <a:pt x="10692" y="1707"/>
                    <a:pt x="10732" y="1589"/>
                    <a:pt x="10700" y="1480"/>
                  </a:cubicBezTo>
                  <a:lnTo>
                    <a:pt x="10327" y="199"/>
                  </a:lnTo>
                  <a:cubicBezTo>
                    <a:pt x="10294" y="82"/>
                    <a:pt x="10185" y="1"/>
                    <a:pt x="100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19"/>
            <p:cNvSpPr/>
            <p:nvPr/>
          </p:nvSpPr>
          <p:spPr>
            <a:xfrm>
              <a:off x="1739434" y="1425399"/>
              <a:ext cx="444616" cy="358082"/>
            </a:xfrm>
            <a:custGeom>
              <a:avLst/>
              <a:gdLst/>
              <a:ahLst/>
              <a:cxnLst/>
              <a:rect l="l" t="t" r="r" b="b"/>
              <a:pathLst>
                <a:path w="13508" h="10879" extrusionOk="0">
                  <a:moveTo>
                    <a:pt x="11108" y="0"/>
                  </a:moveTo>
                  <a:cubicBezTo>
                    <a:pt x="11033" y="0"/>
                    <a:pt x="10962" y="21"/>
                    <a:pt x="10899" y="63"/>
                  </a:cubicBezTo>
                  <a:lnTo>
                    <a:pt x="6782" y="2771"/>
                  </a:lnTo>
                  <a:cubicBezTo>
                    <a:pt x="6732" y="2747"/>
                    <a:pt x="6675" y="2732"/>
                    <a:pt x="6618" y="2732"/>
                  </a:cubicBezTo>
                  <a:cubicBezTo>
                    <a:pt x="6583" y="2732"/>
                    <a:pt x="6547" y="2738"/>
                    <a:pt x="6510" y="2748"/>
                  </a:cubicBezTo>
                  <a:lnTo>
                    <a:pt x="5551" y="3027"/>
                  </a:lnTo>
                  <a:cubicBezTo>
                    <a:pt x="5457" y="3054"/>
                    <a:pt x="5383" y="3115"/>
                    <a:pt x="5335" y="3192"/>
                  </a:cubicBezTo>
                  <a:lnTo>
                    <a:pt x="399" y="3112"/>
                  </a:lnTo>
                  <a:cubicBezTo>
                    <a:pt x="280" y="3112"/>
                    <a:pt x="169" y="3168"/>
                    <a:pt x="96" y="3264"/>
                  </a:cubicBezTo>
                  <a:cubicBezTo>
                    <a:pt x="24" y="3361"/>
                    <a:pt x="0" y="3483"/>
                    <a:pt x="35" y="3599"/>
                  </a:cubicBezTo>
                  <a:lnTo>
                    <a:pt x="2022" y="10437"/>
                  </a:lnTo>
                  <a:cubicBezTo>
                    <a:pt x="2069" y="10597"/>
                    <a:pt x="2216" y="10710"/>
                    <a:pt x="2381" y="10713"/>
                  </a:cubicBezTo>
                  <a:cubicBezTo>
                    <a:pt x="2381" y="10713"/>
                    <a:pt x="6681" y="10783"/>
                    <a:pt x="7485" y="10797"/>
                  </a:cubicBezTo>
                  <a:cubicBezTo>
                    <a:pt x="7552" y="10848"/>
                    <a:pt x="7633" y="10879"/>
                    <a:pt x="7719" y="10879"/>
                  </a:cubicBezTo>
                  <a:cubicBezTo>
                    <a:pt x="7755" y="10879"/>
                    <a:pt x="7791" y="10873"/>
                    <a:pt x="7825" y="10864"/>
                  </a:cubicBezTo>
                  <a:lnTo>
                    <a:pt x="8786" y="10585"/>
                  </a:lnTo>
                  <a:cubicBezTo>
                    <a:pt x="8909" y="10549"/>
                    <a:pt x="8999" y="10457"/>
                    <a:pt x="9038" y="10346"/>
                  </a:cubicBezTo>
                  <a:lnTo>
                    <a:pt x="13303" y="7539"/>
                  </a:lnTo>
                  <a:cubicBezTo>
                    <a:pt x="13445" y="7448"/>
                    <a:pt x="13508" y="7274"/>
                    <a:pt x="13462" y="7115"/>
                  </a:cubicBezTo>
                  <a:lnTo>
                    <a:pt x="11475" y="276"/>
                  </a:lnTo>
                  <a:cubicBezTo>
                    <a:pt x="11428" y="114"/>
                    <a:pt x="11277" y="0"/>
                    <a:pt x="1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19"/>
            <p:cNvSpPr/>
            <p:nvPr/>
          </p:nvSpPr>
          <p:spPr>
            <a:xfrm>
              <a:off x="1748024" y="1553833"/>
              <a:ext cx="234914" cy="222637"/>
            </a:xfrm>
            <a:custGeom>
              <a:avLst/>
              <a:gdLst/>
              <a:ahLst/>
              <a:cxnLst/>
              <a:rect l="l" t="t" r="r" b="b"/>
              <a:pathLst>
                <a:path w="7137" h="6764" extrusionOk="0">
                  <a:moveTo>
                    <a:pt x="1" y="1"/>
                  </a:moveTo>
                  <a:lnTo>
                    <a:pt x="1889" y="6498"/>
                  </a:lnTo>
                  <a:cubicBezTo>
                    <a:pt x="1920" y="6603"/>
                    <a:pt x="2016" y="6677"/>
                    <a:pt x="2123" y="6678"/>
                  </a:cubicBezTo>
                  <a:lnTo>
                    <a:pt x="7137" y="6764"/>
                  </a:lnTo>
                  <a:lnTo>
                    <a:pt x="7137" y="6764"/>
                  </a:lnTo>
                  <a:lnTo>
                    <a:pt x="6703" y="5235"/>
                  </a:lnTo>
                  <a:cubicBezTo>
                    <a:pt x="6322" y="4900"/>
                    <a:pt x="6095" y="4700"/>
                    <a:pt x="5596" y="4606"/>
                  </a:cubicBezTo>
                  <a:cubicBezTo>
                    <a:pt x="5079" y="4507"/>
                    <a:pt x="4540" y="4592"/>
                    <a:pt x="4020" y="4496"/>
                  </a:cubicBezTo>
                  <a:cubicBezTo>
                    <a:pt x="3007" y="4309"/>
                    <a:pt x="2230" y="3458"/>
                    <a:pt x="1790" y="2525"/>
                  </a:cubicBezTo>
                  <a:cubicBezTo>
                    <a:pt x="1577" y="2075"/>
                    <a:pt x="1423" y="1594"/>
                    <a:pt x="1191" y="1151"/>
                  </a:cubicBezTo>
                  <a:cubicBezTo>
                    <a:pt x="962" y="708"/>
                    <a:pt x="638" y="288"/>
                    <a:pt x="187" y="72"/>
                  </a:cubicBezTo>
                  <a:cubicBezTo>
                    <a:pt x="128" y="43"/>
                    <a:pt x="65" y="1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19"/>
            <p:cNvSpPr/>
            <p:nvPr/>
          </p:nvSpPr>
          <p:spPr>
            <a:xfrm>
              <a:off x="2022008" y="1446893"/>
              <a:ext cx="157400" cy="313713"/>
            </a:xfrm>
            <a:custGeom>
              <a:avLst/>
              <a:gdLst/>
              <a:ahLst/>
              <a:cxnLst/>
              <a:rect l="l" t="t" r="r" b="b"/>
              <a:pathLst>
                <a:path w="4782" h="9531" extrusionOk="0">
                  <a:moveTo>
                    <a:pt x="2862" y="0"/>
                  </a:moveTo>
                  <a:cubicBezTo>
                    <a:pt x="2818" y="49"/>
                    <a:pt x="2778" y="105"/>
                    <a:pt x="2742" y="160"/>
                  </a:cubicBezTo>
                  <a:cubicBezTo>
                    <a:pt x="2478" y="584"/>
                    <a:pt x="2429" y="1111"/>
                    <a:pt x="2473" y="1608"/>
                  </a:cubicBezTo>
                  <a:cubicBezTo>
                    <a:pt x="2515" y="2107"/>
                    <a:pt x="2644" y="2595"/>
                    <a:pt x="2704" y="3090"/>
                  </a:cubicBezTo>
                  <a:cubicBezTo>
                    <a:pt x="2831" y="4112"/>
                    <a:pt x="2632" y="5249"/>
                    <a:pt x="1877" y="5948"/>
                  </a:cubicBezTo>
                  <a:cubicBezTo>
                    <a:pt x="1491" y="6306"/>
                    <a:pt x="988" y="6524"/>
                    <a:pt x="605" y="6885"/>
                  </a:cubicBezTo>
                  <a:cubicBezTo>
                    <a:pt x="237" y="7233"/>
                    <a:pt x="144" y="7425"/>
                    <a:pt x="0" y="7914"/>
                  </a:cubicBezTo>
                  <a:lnTo>
                    <a:pt x="472" y="9531"/>
                  </a:lnTo>
                  <a:lnTo>
                    <a:pt x="4648" y="6775"/>
                  </a:lnTo>
                  <a:cubicBezTo>
                    <a:pt x="4739" y="6717"/>
                    <a:pt x="4781" y="6603"/>
                    <a:pt x="4751" y="6499"/>
                  </a:cubicBezTo>
                  <a:lnTo>
                    <a:pt x="286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19"/>
            <p:cNvSpPr/>
            <p:nvPr/>
          </p:nvSpPr>
          <p:spPr>
            <a:xfrm>
              <a:off x="1924975" y="1550410"/>
              <a:ext cx="55429" cy="41012"/>
            </a:xfrm>
            <a:custGeom>
              <a:avLst/>
              <a:gdLst/>
              <a:ahLst/>
              <a:cxnLst/>
              <a:rect l="l" t="t" r="r" b="b"/>
              <a:pathLst>
                <a:path w="1684" h="1246" extrusionOk="0">
                  <a:moveTo>
                    <a:pt x="1443" y="0"/>
                  </a:moveTo>
                  <a:lnTo>
                    <a:pt x="1" y="419"/>
                  </a:lnTo>
                  <a:lnTo>
                    <a:pt x="240" y="1245"/>
                  </a:lnTo>
                  <a:lnTo>
                    <a:pt x="1683" y="827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19"/>
            <p:cNvSpPr/>
            <p:nvPr/>
          </p:nvSpPr>
          <p:spPr>
            <a:xfrm>
              <a:off x="1970595" y="1707381"/>
              <a:ext cx="55396" cy="41012"/>
            </a:xfrm>
            <a:custGeom>
              <a:avLst/>
              <a:gdLst/>
              <a:ahLst/>
              <a:cxnLst/>
              <a:rect l="l" t="t" r="r" b="b"/>
              <a:pathLst>
                <a:path w="1683" h="1246" extrusionOk="0">
                  <a:moveTo>
                    <a:pt x="1442" y="1"/>
                  </a:moveTo>
                  <a:lnTo>
                    <a:pt x="0" y="419"/>
                  </a:lnTo>
                  <a:lnTo>
                    <a:pt x="241" y="1246"/>
                  </a:lnTo>
                  <a:lnTo>
                    <a:pt x="1682" y="827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19"/>
            <p:cNvSpPr/>
            <p:nvPr/>
          </p:nvSpPr>
          <p:spPr>
            <a:xfrm>
              <a:off x="2019540" y="1591356"/>
              <a:ext cx="69911" cy="72676"/>
            </a:xfrm>
            <a:custGeom>
              <a:avLst/>
              <a:gdLst/>
              <a:ahLst/>
              <a:cxnLst/>
              <a:rect l="l" t="t" r="r" b="b"/>
              <a:pathLst>
                <a:path w="2124" h="2208" extrusionOk="0">
                  <a:moveTo>
                    <a:pt x="877" y="660"/>
                  </a:moveTo>
                  <a:cubicBezTo>
                    <a:pt x="902" y="660"/>
                    <a:pt x="924" y="669"/>
                    <a:pt x="935" y="682"/>
                  </a:cubicBezTo>
                  <a:cubicBezTo>
                    <a:pt x="942" y="693"/>
                    <a:pt x="943" y="708"/>
                    <a:pt x="937" y="727"/>
                  </a:cubicBezTo>
                  <a:cubicBezTo>
                    <a:pt x="929" y="754"/>
                    <a:pt x="904" y="777"/>
                    <a:pt x="863" y="802"/>
                  </a:cubicBezTo>
                  <a:cubicBezTo>
                    <a:pt x="857" y="792"/>
                    <a:pt x="834" y="750"/>
                    <a:pt x="828" y="743"/>
                  </a:cubicBezTo>
                  <a:cubicBezTo>
                    <a:pt x="828" y="743"/>
                    <a:pt x="799" y="697"/>
                    <a:pt x="791" y="686"/>
                  </a:cubicBezTo>
                  <a:cubicBezTo>
                    <a:pt x="820" y="669"/>
                    <a:pt x="851" y="660"/>
                    <a:pt x="877" y="660"/>
                  </a:cubicBezTo>
                  <a:close/>
                  <a:moveTo>
                    <a:pt x="1289" y="1400"/>
                  </a:moveTo>
                  <a:cubicBezTo>
                    <a:pt x="1315" y="1400"/>
                    <a:pt x="1336" y="1410"/>
                    <a:pt x="1346" y="1424"/>
                  </a:cubicBezTo>
                  <a:cubicBezTo>
                    <a:pt x="1354" y="1434"/>
                    <a:pt x="1356" y="1448"/>
                    <a:pt x="1349" y="1467"/>
                  </a:cubicBezTo>
                  <a:cubicBezTo>
                    <a:pt x="1341" y="1495"/>
                    <a:pt x="1316" y="1517"/>
                    <a:pt x="1276" y="1543"/>
                  </a:cubicBezTo>
                  <a:cubicBezTo>
                    <a:pt x="1269" y="1532"/>
                    <a:pt x="1245" y="1491"/>
                    <a:pt x="1240" y="1483"/>
                  </a:cubicBezTo>
                  <a:lnTo>
                    <a:pt x="1231" y="1468"/>
                  </a:lnTo>
                  <a:cubicBezTo>
                    <a:pt x="1220" y="1452"/>
                    <a:pt x="1211" y="1438"/>
                    <a:pt x="1204" y="1427"/>
                  </a:cubicBezTo>
                  <a:cubicBezTo>
                    <a:pt x="1235" y="1410"/>
                    <a:pt x="1265" y="1402"/>
                    <a:pt x="1289" y="1400"/>
                  </a:cubicBezTo>
                  <a:close/>
                  <a:moveTo>
                    <a:pt x="854" y="0"/>
                  </a:moveTo>
                  <a:cubicBezTo>
                    <a:pt x="457" y="0"/>
                    <a:pt x="44" y="356"/>
                    <a:pt x="22" y="467"/>
                  </a:cubicBezTo>
                  <a:cubicBezTo>
                    <a:pt x="15" y="496"/>
                    <a:pt x="1" y="573"/>
                    <a:pt x="813" y="1969"/>
                  </a:cubicBezTo>
                  <a:cubicBezTo>
                    <a:pt x="825" y="1990"/>
                    <a:pt x="836" y="2009"/>
                    <a:pt x="845" y="2026"/>
                  </a:cubicBezTo>
                  <a:cubicBezTo>
                    <a:pt x="889" y="2107"/>
                    <a:pt x="943" y="2208"/>
                    <a:pt x="1074" y="2208"/>
                  </a:cubicBezTo>
                  <a:cubicBezTo>
                    <a:pt x="1166" y="2208"/>
                    <a:pt x="1266" y="2154"/>
                    <a:pt x="1498" y="2026"/>
                  </a:cubicBezTo>
                  <a:cubicBezTo>
                    <a:pt x="1668" y="1931"/>
                    <a:pt x="2123" y="1679"/>
                    <a:pt x="1947" y="1180"/>
                  </a:cubicBezTo>
                  <a:cubicBezTo>
                    <a:pt x="1856" y="910"/>
                    <a:pt x="1644" y="826"/>
                    <a:pt x="1532" y="781"/>
                  </a:cubicBezTo>
                  <a:cubicBezTo>
                    <a:pt x="1527" y="778"/>
                    <a:pt x="1523" y="777"/>
                    <a:pt x="1519" y="776"/>
                  </a:cubicBezTo>
                  <a:cubicBezTo>
                    <a:pt x="1511" y="409"/>
                    <a:pt x="1331" y="118"/>
                    <a:pt x="1048" y="30"/>
                  </a:cubicBezTo>
                  <a:cubicBezTo>
                    <a:pt x="986" y="10"/>
                    <a:pt x="921" y="0"/>
                    <a:pt x="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19"/>
            <p:cNvSpPr/>
            <p:nvPr/>
          </p:nvSpPr>
          <p:spPr>
            <a:xfrm>
              <a:off x="2016314" y="1495673"/>
              <a:ext cx="47332" cy="70701"/>
            </a:xfrm>
            <a:custGeom>
              <a:avLst/>
              <a:gdLst/>
              <a:ahLst/>
              <a:cxnLst/>
              <a:rect l="l" t="t" r="r" b="b"/>
              <a:pathLst>
                <a:path w="1438" h="2148" extrusionOk="0">
                  <a:moveTo>
                    <a:pt x="754" y="0"/>
                  </a:moveTo>
                  <a:cubicBezTo>
                    <a:pt x="641" y="0"/>
                    <a:pt x="608" y="1"/>
                    <a:pt x="591" y="4"/>
                  </a:cubicBezTo>
                  <a:cubicBezTo>
                    <a:pt x="538" y="11"/>
                    <a:pt x="492" y="49"/>
                    <a:pt x="479" y="102"/>
                  </a:cubicBezTo>
                  <a:lnTo>
                    <a:pt x="11" y="1934"/>
                  </a:lnTo>
                  <a:cubicBezTo>
                    <a:pt x="1" y="1975"/>
                    <a:pt x="11" y="2019"/>
                    <a:pt x="39" y="2052"/>
                  </a:cubicBezTo>
                  <a:cubicBezTo>
                    <a:pt x="62" y="2080"/>
                    <a:pt x="94" y="2118"/>
                    <a:pt x="507" y="2118"/>
                  </a:cubicBezTo>
                  <a:cubicBezTo>
                    <a:pt x="518" y="2118"/>
                    <a:pt x="535" y="2115"/>
                    <a:pt x="545" y="2113"/>
                  </a:cubicBezTo>
                  <a:cubicBezTo>
                    <a:pt x="593" y="2102"/>
                    <a:pt x="631" y="2065"/>
                    <a:pt x="642" y="2018"/>
                  </a:cubicBezTo>
                  <a:lnTo>
                    <a:pt x="720" y="1719"/>
                  </a:lnTo>
                  <a:cubicBezTo>
                    <a:pt x="749" y="1849"/>
                    <a:pt x="780" y="1982"/>
                    <a:pt x="802" y="2052"/>
                  </a:cubicBezTo>
                  <a:cubicBezTo>
                    <a:pt x="817" y="2098"/>
                    <a:pt x="857" y="2134"/>
                    <a:pt x="906" y="2141"/>
                  </a:cubicBezTo>
                  <a:cubicBezTo>
                    <a:pt x="923" y="2145"/>
                    <a:pt x="955" y="2147"/>
                    <a:pt x="1047" y="2147"/>
                  </a:cubicBezTo>
                  <a:cubicBezTo>
                    <a:pt x="1130" y="2147"/>
                    <a:pt x="1227" y="2145"/>
                    <a:pt x="1268" y="2144"/>
                  </a:cubicBezTo>
                  <a:lnTo>
                    <a:pt x="1283" y="2144"/>
                  </a:lnTo>
                  <a:cubicBezTo>
                    <a:pt x="1322" y="2144"/>
                    <a:pt x="1359" y="2126"/>
                    <a:pt x="1385" y="2096"/>
                  </a:cubicBezTo>
                  <a:cubicBezTo>
                    <a:pt x="1435" y="2035"/>
                    <a:pt x="1437" y="2032"/>
                    <a:pt x="1061" y="108"/>
                  </a:cubicBezTo>
                  <a:cubicBezTo>
                    <a:pt x="1050" y="46"/>
                    <a:pt x="997" y="2"/>
                    <a:pt x="934" y="1"/>
                  </a:cubicBezTo>
                  <a:cubicBezTo>
                    <a:pt x="934" y="1"/>
                    <a:pt x="842" y="0"/>
                    <a:pt x="7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19"/>
            <p:cNvSpPr/>
            <p:nvPr/>
          </p:nvSpPr>
          <p:spPr>
            <a:xfrm>
              <a:off x="1955224" y="1602975"/>
              <a:ext cx="39860" cy="90582"/>
            </a:xfrm>
            <a:custGeom>
              <a:avLst/>
              <a:gdLst/>
              <a:ahLst/>
              <a:cxnLst/>
              <a:rect l="l" t="t" r="r" b="b"/>
              <a:pathLst>
                <a:path w="1211" h="2752" extrusionOk="0">
                  <a:moveTo>
                    <a:pt x="239" y="0"/>
                  </a:moveTo>
                  <a:cubicBezTo>
                    <a:pt x="228" y="0"/>
                    <a:pt x="218" y="2"/>
                    <a:pt x="208" y="5"/>
                  </a:cubicBezTo>
                  <a:cubicBezTo>
                    <a:pt x="0" y="66"/>
                    <a:pt x="11" y="728"/>
                    <a:pt x="230" y="1485"/>
                  </a:cubicBezTo>
                  <a:cubicBezTo>
                    <a:pt x="439" y="2205"/>
                    <a:pt x="763" y="2752"/>
                    <a:pt x="972" y="2752"/>
                  </a:cubicBezTo>
                  <a:cubicBezTo>
                    <a:pt x="983" y="2752"/>
                    <a:pt x="993" y="2750"/>
                    <a:pt x="1003" y="2747"/>
                  </a:cubicBezTo>
                  <a:cubicBezTo>
                    <a:pt x="1211" y="2688"/>
                    <a:pt x="1200" y="2025"/>
                    <a:pt x="981" y="1267"/>
                  </a:cubicBezTo>
                  <a:cubicBezTo>
                    <a:pt x="773" y="546"/>
                    <a:pt x="449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19"/>
            <p:cNvSpPr/>
            <p:nvPr/>
          </p:nvSpPr>
          <p:spPr>
            <a:xfrm>
              <a:off x="1912204" y="1726110"/>
              <a:ext cx="36634" cy="34067"/>
            </a:xfrm>
            <a:custGeom>
              <a:avLst/>
              <a:gdLst/>
              <a:ahLst/>
              <a:cxnLst/>
              <a:rect l="l" t="t" r="r" b="b"/>
              <a:pathLst>
                <a:path w="1113" h="1035" extrusionOk="0">
                  <a:moveTo>
                    <a:pt x="578" y="0"/>
                  </a:moveTo>
                  <a:cubicBezTo>
                    <a:pt x="528" y="0"/>
                    <a:pt x="479" y="7"/>
                    <a:pt x="433" y="21"/>
                  </a:cubicBezTo>
                  <a:cubicBezTo>
                    <a:pt x="159" y="101"/>
                    <a:pt x="1" y="388"/>
                    <a:pt x="80" y="662"/>
                  </a:cubicBezTo>
                  <a:cubicBezTo>
                    <a:pt x="144" y="881"/>
                    <a:pt x="347" y="1034"/>
                    <a:pt x="576" y="1034"/>
                  </a:cubicBezTo>
                  <a:cubicBezTo>
                    <a:pt x="626" y="1034"/>
                    <a:pt x="674" y="1028"/>
                    <a:pt x="722" y="1013"/>
                  </a:cubicBezTo>
                  <a:cubicBezTo>
                    <a:pt x="855" y="975"/>
                    <a:pt x="964" y="886"/>
                    <a:pt x="1031" y="766"/>
                  </a:cubicBezTo>
                  <a:cubicBezTo>
                    <a:pt x="1097" y="645"/>
                    <a:pt x="1112" y="505"/>
                    <a:pt x="1074" y="372"/>
                  </a:cubicBezTo>
                  <a:cubicBezTo>
                    <a:pt x="1010" y="152"/>
                    <a:pt x="807" y="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19"/>
            <p:cNvSpPr/>
            <p:nvPr/>
          </p:nvSpPr>
          <p:spPr>
            <a:xfrm>
              <a:off x="1826362" y="1550344"/>
              <a:ext cx="82946" cy="82024"/>
            </a:xfrm>
            <a:custGeom>
              <a:avLst/>
              <a:gdLst/>
              <a:ahLst/>
              <a:cxnLst/>
              <a:rect l="l" t="t" r="r" b="b"/>
              <a:pathLst>
                <a:path w="2520" h="2492" extrusionOk="0">
                  <a:moveTo>
                    <a:pt x="1140" y="0"/>
                  </a:moveTo>
                  <a:cubicBezTo>
                    <a:pt x="1135" y="0"/>
                    <a:pt x="1129" y="0"/>
                    <a:pt x="1122" y="1"/>
                  </a:cubicBezTo>
                  <a:cubicBezTo>
                    <a:pt x="1072" y="10"/>
                    <a:pt x="1032" y="44"/>
                    <a:pt x="1016" y="92"/>
                  </a:cubicBezTo>
                  <a:lnTo>
                    <a:pt x="794" y="777"/>
                  </a:lnTo>
                  <a:lnTo>
                    <a:pt x="102" y="981"/>
                  </a:lnTo>
                  <a:cubicBezTo>
                    <a:pt x="54" y="995"/>
                    <a:pt x="18" y="1036"/>
                    <a:pt x="11" y="1085"/>
                  </a:cubicBezTo>
                  <a:cubicBezTo>
                    <a:pt x="1" y="1134"/>
                    <a:pt x="22" y="1185"/>
                    <a:pt x="62" y="1214"/>
                  </a:cubicBezTo>
                  <a:lnTo>
                    <a:pt x="646" y="1638"/>
                  </a:lnTo>
                  <a:lnTo>
                    <a:pt x="628" y="2358"/>
                  </a:lnTo>
                  <a:cubicBezTo>
                    <a:pt x="625" y="2407"/>
                    <a:pt x="654" y="2454"/>
                    <a:pt x="698" y="2478"/>
                  </a:cubicBezTo>
                  <a:cubicBezTo>
                    <a:pt x="716" y="2487"/>
                    <a:pt x="737" y="2492"/>
                    <a:pt x="758" y="2492"/>
                  </a:cubicBezTo>
                  <a:cubicBezTo>
                    <a:pt x="787" y="2492"/>
                    <a:pt x="815" y="2484"/>
                    <a:pt x="838" y="2468"/>
                  </a:cubicBezTo>
                  <a:lnTo>
                    <a:pt x="1421" y="2044"/>
                  </a:lnTo>
                  <a:lnTo>
                    <a:pt x="2101" y="2283"/>
                  </a:lnTo>
                  <a:cubicBezTo>
                    <a:pt x="2115" y="2289"/>
                    <a:pt x="2130" y="2292"/>
                    <a:pt x="2145" y="2292"/>
                  </a:cubicBezTo>
                  <a:cubicBezTo>
                    <a:pt x="2178" y="2292"/>
                    <a:pt x="2211" y="2278"/>
                    <a:pt x="2236" y="2255"/>
                  </a:cubicBezTo>
                  <a:cubicBezTo>
                    <a:pt x="2272" y="2218"/>
                    <a:pt x="2285" y="2166"/>
                    <a:pt x="2269" y="2118"/>
                  </a:cubicBezTo>
                  <a:lnTo>
                    <a:pt x="2046" y="1433"/>
                  </a:lnTo>
                  <a:lnTo>
                    <a:pt x="2484" y="862"/>
                  </a:lnTo>
                  <a:cubicBezTo>
                    <a:pt x="2514" y="822"/>
                    <a:pt x="2519" y="768"/>
                    <a:pt x="2497" y="724"/>
                  </a:cubicBezTo>
                  <a:cubicBezTo>
                    <a:pt x="2475" y="678"/>
                    <a:pt x="2429" y="650"/>
                    <a:pt x="2379" y="650"/>
                  </a:cubicBezTo>
                  <a:lnTo>
                    <a:pt x="1658" y="650"/>
                  </a:lnTo>
                  <a:lnTo>
                    <a:pt x="1250" y="58"/>
                  </a:lnTo>
                  <a:cubicBezTo>
                    <a:pt x="1224" y="21"/>
                    <a:pt x="1183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19"/>
            <p:cNvSpPr/>
            <p:nvPr/>
          </p:nvSpPr>
          <p:spPr>
            <a:xfrm>
              <a:off x="2101662" y="1607254"/>
              <a:ext cx="53882" cy="74223"/>
            </a:xfrm>
            <a:custGeom>
              <a:avLst/>
              <a:gdLst/>
              <a:ahLst/>
              <a:cxnLst/>
              <a:rect l="l" t="t" r="r" b="b"/>
              <a:pathLst>
                <a:path w="1637" h="2255" extrusionOk="0">
                  <a:moveTo>
                    <a:pt x="675" y="0"/>
                  </a:moveTo>
                  <a:cubicBezTo>
                    <a:pt x="340" y="0"/>
                    <a:pt x="82" y="231"/>
                    <a:pt x="38" y="570"/>
                  </a:cubicBezTo>
                  <a:cubicBezTo>
                    <a:pt x="1" y="778"/>
                    <a:pt x="265" y="1873"/>
                    <a:pt x="269" y="1889"/>
                  </a:cubicBezTo>
                  <a:cubicBezTo>
                    <a:pt x="339" y="2117"/>
                    <a:pt x="544" y="2255"/>
                    <a:pt x="820" y="2255"/>
                  </a:cubicBezTo>
                  <a:cubicBezTo>
                    <a:pt x="1081" y="2255"/>
                    <a:pt x="1406" y="2118"/>
                    <a:pt x="1522" y="1862"/>
                  </a:cubicBezTo>
                  <a:cubicBezTo>
                    <a:pt x="1637" y="1607"/>
                    <a:pt x="1571" y="1227"/>
                    <a:pt x="1523" y="1154"/>
                  </a:cubicBezTo>
                  <a:cubicBezTo>
                    <a:pt x="1500" y="1117"/>
                    <a:pt x="1456" y="1092"/>
                    <a:pt x="1410" y="1092"/>
                  </a:cubicBezTo>
                  <a:cubicBezTo>
                    <a:pt x="1404" y="1092"/>
                    <a:pt x="1395" y="1092"/>
                    <a:pt x="1389" y="1093"/>
                  </a:cubicBezTo>
                  <a:cubicBezTo>
                    <a:pt x="1373" y="1096"/>
                    <a:pt x="1039" y="1146"/>
                    <a:pt x="1039" y="1146"/>
                  </a:cubicBezTo>
                  <a:cubicBezTo>
                    <a:pt x="1004" y="1151"/>
                    <a:pt x="972" y="1171"/>
                    <a:pt x="951" y="1202"/>
                  </a:cubicBezTo>
                  <a:cubicBezTo>
                    <a:pt x="929" y="1232"/>
                    <a:pt x="922" y="1269"/>
                    <a:pt x="930" y="1305"/>
                  </a:cubicBezTo>
                  <a:cubicBezTo>
                    <a:pt x="946" y="1374"/>
                    <a:pt x="958" y="1474"/>
                    <a:pt x="948" y="1507"/>
                  </a:cubicBezTo>
                  <a:cubicBezTo>
                    <a:pt x="946" y="1519"/>
                    <a:pt x="929" y="1534"/>
                    <a:pt x="917" y="1534"/>
                  </a:cubicBezTo>
                  <a:cubicBezTo>
                    <a:pt x="903" y="1534"/>
                    <a:pt x="868" y="1503"/>
                    <a:pt x="842" y="1421"/>
                  </a:cubicBezTo>
                  <a:cubicBezTo>
                    <a:pt x="807" y="1299"/>
                    <a:pt x="750" y="1002"/>
                    <a:pt x="730" y="888"/>
                  </a:cubicBezTo>
                  <a:cubicBezTo>
                    <a:pt x="728" y="867"/>
                    <a:pt x="724" y="847"/>
                    <a:pt x="720" y="827"/>
                  </a:cubicBezTo>
                  <a:cubicBezTo>
                    <a:pt x="714" y="799"/>
                    <a:pt x="706" y="757"/>
                    <a:pt x="702" y="755"/>
                  </a:cubicBezTo>
                  <a:cubicBezTo>
                    <a:pt x="702" y="755"/>
                    <a:pt x="711" y="747"/>
                    <a:pt x="740" y="741"/>
                  </a:cubicBezTo>
                  <a:cubicBezTo>
                    <a:pt x="750" y="737"/>
                    <a:pt x="757" y="737"/>
                    <a:pt x="760" y="735"/>
                  </a:cubicBezTo>
                  <a:cubicBezTo>
                    <a:pt x="777" y="750"/>
                    <a:pt x="796" y="822"/>
                    <a:pt x="805" y="863"/>
                  </a:cubicBezTo>
                  <a:cubicBezTo>
                    <a:pt x="814" y="899"/>
                    <a:pt x="823" y="934"/>
                    <a:pt x="835" y="965"/>
                  </a:cubicBezTo>
                  <a:cubicBezTo>
                    <a:pt x="853" y="1018"/>
                    <a:pt x="904" y="1053"/>
                    <a:pt x="958" y="1053"/>
                  </a:cubicBezTo>
                  <a:cubicBezTo>
                    <a:pt x="967" y="1053"/>
                    <a:pt x="974" y="1053"/>
                    <a:pt x="980" y="1051"/>
                  </a:cubicBezTo>
                  <a:lnTo>
                    <a:pt x="1361" y="986"/>
                  </a:lnTo>
                  <a:cubicBezTo>
                    <a:pt x="1427" y="975"/>
                    <a:pt x="1475" y="915"/>
                    <a:pt x="1470" y="847"/>
                  </a:cubicBezTo>
                  <a:cubicBezTo>
                    <a:pt x="1432" y="291"/>
                    <a:pt x="1040" y="0"/>
                    <a:pt x="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19"/>
            <p:cNvSpPr/>
            <p:nvPr/>
          </p:nvSpPr>
          <p:spPr>
            <a:xfrm>
              <a:off x="1884391" y="1649846"/>
              <a:ext cx="36634" cy="34133"/>
            </a:xfrm>
            <a:custGeom>
              <a:avLst/>
              <a:gdLst/>
              <a:ahLst/>
              <a:cxnLst/>
              <a:rect l="l" t="t" r="r" b="b"/>
              <a:pathLst>
                <a:path w="1113" h="1037" extrusionOk="0">
                  <a:moveTo>
                    <a:pt x="537" y="1"/>
                  </a:moveTo>
                  <a:cubicBezTo>
                    <a:pt x="488" y="1"/>
                    <a:pt x="439" y="9"/>
                    <a:pt x="392" y="22"/>
                  </a:cubicBezTo>
                  <a:cubicBezTo>
                    <a:pt x="259" y="61"/>
                    <a:pt x="150" y="149"/>
                    <a:pt x="84" y="270"/>
                  </a:cubicBezTo>
                  <a:cubicBezTo>
                    <a:pt x="17" y="391"/>
                    <a:pt x="1" y="531"/>
                    <a:pt x="40" y="664"/>
                  </a:cubicBezTo>
                  <a:cubicBezTo>
                    <a:pt x="104" y="883"/>
                    <a:pt x="307" y="1036"/>
                    <a:pt x="536" y="1036"/>
                  </a:cubicBezTo>
                  <a:cubicBezTo>
                    <a:pt x="585" y="1036"/>
                    <a:pt x="633" y="1030"/>
                    <a:pt x="681" y="1015"/>
                  </a:cubicBezTo>
                  <a:cubicBezTo>
                    <a:pt x="955" y="935"/>
                    <a:pt x="1113" y="648"/>
                    <a:pt x="1033" y="373"/>
                  </a:cubicBezTo>
                  <a:cubicBezTo>
                    <a:pt x="969" y="154"/>
                    <a:pt x="766" y="1"/>
                    <a:pt x="5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19"/>
            <p:cNvSpPr/>
            <p:nvPr/>
          </p:nvSpPr>
          <p:spPr>
            <a:xfrm>
              <a:off x="1823202" y="1691187"/>
              <a:ext cx="65929" cy="67607"/>
            </a:xfrm>
            <a:custGeom>
              <a:avLst/>
              <a:gdLst/>
              <a:ahLst/>
              <a:cxnLst/>
              <a:rect l="l" t="t" r="r" b="b"/>
              <a:pathLst>
                <a:path w="2003" h="2054" extrusionOk="0">
                  <a:moveTo>
                    <a:pt x="737" y="0"/>
                  </a:moveTo>
                  <a:cubicBezTo>
                    <a:pt x="724" y="0"/>
                    <a:pt x="708" y="5"/>
                    <a:pt x="692" y="10"/>
                  </a:cubicBezTo>
                  <a:cubicBezTo>
                    <a:pt x="645" y="27"/>
                    <a:pt x="613" y="69"/>
                    <a:pt x="608" y="121"/>
                  </a:cubicBezTo>
                  <a:lnTo>
                    <a:pt x="556" y="674"/>
                  </a:lnTo>
                  <a:lnTo>
                    <a:pt x="70" y="945"/>
                  </a:lnTo>
                  <a:cubicBezTo>
                    <a:pt x="27" y="971"/>
                    <a:pt x="0" y="1016"/>
                    <a:pt x="2" y="1067"/>
                  </a:cubicBezTo>
                  <a:cubicBezTo>
                    <a:pt x="5" y="1117"/>
                    <a:pt x="35" y="1162"/>
                    <a:pt x="82" y="1181"/>
                  </a:cubicBezTo>
                  <a:lnTo>
                    <a:pt x="593" y="1403"/>
                  </a:lnTo>
                  <a:lnTo>
                    <a:pt x="700" y="1947"/>
                  </a:lnTo>
                  <a:cubicBezTo>
                    <a:pt x="711" y="1997"/>
                    <a:pt x="747" y="2037"/>
                    <a:pt x="796" y="2050"/>
                  </a:cubicBezTo>
                  <a:cubicBezTo>
                    <a:pt x="809" y="2053"/>
                    <a:pt x="819" y="2054"/>
                    <a:pt x="831" y="2054"/>
                  </a:cubicBezTo>
                  <a:cubicBezTo>
                    <a:pt x="869" y="2054"/>
                    <a:pt x="906" y="2038"/>
                    <a:pt x="929" y="2010"/>
                  </a:cubicBezTo>
                  <a:lnTo>
                    <a:pt x="1296" y="1592"/>
                  </a:lnTo>
                  <a:lnTo>
                    <a:pt x="1848" y="1659"/>
                  </a:lnTo>
                  <a:cubicBezTo>
                    <a:pt x="1854" y="1660"/>
                    <a:pt x="1859" y="1660"/>
                    <a:pt x="1864" y="1660"/>
                  </a:cubicBezTo>
                  <a:cubicBezTo>
                    <a:pt x="1908" y="1660"/>
                    <a:pt x="1949" y="1638"/>
                    <a:pt x="1975" y="1600"/>
                  </a:cubicBezTo>
                  <a:cubicBezTo>
                    <a:pt x="2001" y="1558"/>
                    <a:pt x="2002" y="1505"/>
                    <a:pt x="1977" y="1461"/>
                  </a:cubicBezTo>
                  <a:lnTo>
                    <a:pt x="1694" y="982"/>
                  </a:lnTo>
                  <a:lnTo>
                    <a:pt x="1928" y="477"/>
                  </a:lnTo>
                  <a:cubicBezTo>
                    <a:pt x="1949" y="431"/>
                    <a:pt x="1943" y="377"/>
                    <a:pt x="1911" y="339"/>
                  </a:cubicBezTo>
                  <a:cubicBezTo>
                    <a:pt x="1885" y="307"/>
                    <a:pt x="1848" y="290"/>
                    <a:pt x="1809" y="290"/>
                  </a:cubicBezTo>
                  <a:cubicBezTo>
                    <a:pt x="1798" y="290"/>
                    <a:pt x="1789" y="290"/>
                    <a:pt x="1779" y="292"/>
                  </a:cubicBezTo>
                  <a:lnTo>
                    <a:pt x="1236" y="413"/>
                  </a:lnTo>
                  <a:lnTo>
                    <a:pt x="828" y="35"/>
                  </a:lnTo>
                  <a:cubicBezTo>
                    <a:pt x="803" y="13"/>
                    <a:pt x="771" y="0"/>
                    <a:pt x="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19"/>
            <p:cNvSpPr/>
            <p:nvPr/>
          </p:nvSpPr>
          <p:spPr>
            <a:xfrm>
              <a:off x="2052323" y="1682399"/>
              <a:ext cx="36634" cy="34100"/>
            </a:xfrm>
            <a:custGeom>
              <a:avLst/>
              <a:gdLst/>
              <a:ahLst/>
              <a:cxnLst/>
              <a:rect l="l" t="t" r="r" b="b"/>
              <a:pathLst>
                <a:path w="1113" h="1036" extrusionOk="0">
                  <a:moveTo>
                    <a:pt x="537" y="0"/>
                  </a:moveTo>
                  <a:cubicBezTo>
                    <a:pt x="488" y="0"/>
                    <a:pt x="438" y="8"/>
                    <a:pt x="392" y="22"/>
                  </a:cubicBezTo>
                  <a:cubicBezTo>
                    <a:pt x="259" y="60"/>
                    <a:pt x="149" y="148"/>
                    <a:pt x="83" y="268"/>
                  </a:cubicBezTo>
                  <a:cubicBezTo>
                    <a:pt x="16" y="390"/>
                    <a:pt x="0" y="530"/>
                    <a:pt x="39" y="663"/>
                  </a:cubicBezTo>
                  <a:cubicBezTo>
                    <a:pt x="104" y="882"/>
                    <a:pt x="307" y="1035"/>
                    <a:pt x="536" y="1035"/>
                  </a:cubicBezTo>
                  <a:cubicBezTo>
                    <a:pt x="583" y="1035"/>
                    <a:pt x="632" y="1028"/>
                    <a:pt x="680" y="1013"/>
                  </a:cubicBezTo>
                  <a:cubicBezTo>
                    <a:pt x="955" y="933"/>
                    <a:pt x="1112" y="646"/>
                    <a:pt x="1032" y="373"/>
                  </a:cubicBezTo>
                  <a:cubicBezTo>
                    <a:pt x="969" y="153"/>
                    <a:pt x="765" y="0"/>
                    <a:pt x="5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19"/>
            <p:cNvSpPr/>
            <p:nvPr/>
          </p:nvSpPr>
          <p:spPr>
            <a:xfrm>
              <a:off x="1734858" y="1405683"/>
              <a:ext cx="453964" cy="382110"/>
            </a:xfrm>
            <a:custGeom>
              <a:avLst/>
              <a:gdLst/>
              <a:ahLst/>
              <a:cxnLst/>
              <a:rect l="l" t="t" r="r" b="b"/>
              <a:pathLst>
                <a:path w="13792" h="11609" extrusionOk="0">
                  <a:moveTo>
                    <a:pt x="10581" y="269"/>
                  </a:moveTo>
                  <a:cubicBezTo>
                    <a:pt x="10650" y="269"/>
                    <a:pt x="10696" y="299"/>
                    <a:pt x="10714" y="365"/>
                  </a:cubicBezTo>
                  <a:lnTo>
                    <a:pt x="10799" y="661"/>
                  </a:lnTo>
                  <a:cubicBezTo>
                    <a:pt x="9520" y="1502"/>
                    <a:pt x="11238" y="370"/>
                    <a:pt x="7995" y="2505"/>
                  </a:cubicBezTo>
                  <a:cubicBezTo>
                    <a:pt x="8634" y="1640"/>
                    <a:pt x="10119" y="269"/>
                    <a:pt x="10581" y="269"/>
                  </a:cubicBezTo>
                  <a:close/>
                  <a:moveTo>
                    <a:pt x="9096" y="463"/>
                  </a:moveTo>
                  <a:cubicBezTo>
                    <a:pt x="9158" y="463"/>
                    <a:pt x="9214" y="505"/>
                    <a:pt x="9231" y="566"/>
                  </a:cubicBezTo>
                  <a:lnTo>
                    <a:pt x="9283" y="748"/>
                  </a:lnTo>
                  <a:cubicBezTo>
                    <a:pt x="8469" y="1407"/>
                    <a:pt x="7831" y="2245"/>
                    <a:pt x="7411" y="2890"/>
                  </a:cubicBezTo>
                  <a:lnTo>
                    <a:pt x="6906" y="3222"/>
                  </a:lnTo>
                  <a:cubicBezTo>
                    <a:pt x="6852" y="3204"/>
                    <a:pt x="6803" y="3199"/>
                    <a:pt x="6760" y="3199"/>
                  </a:cubicBezTo>
                  <a:cubicBezTo>
                    <a:pt x="6676" y="3199"/>
                    <a:pt x="6619" y="3221"/>
                    <a:pt x="6610" y="3222"/>
                  </a:cubicBezTo>
                  <a:cubicBezTo>
                    <a:pt x="7036" y="2399"/>
                    <a:pt x="7865" y="1065"/>
                    <a:pt x="9036" y="477"/>
                  </a:cubicBezTo>
                  <a:cubicBezTo>
                    <a:pt x="9056" y="467"/>
                    <a:pt x="9076" y="463"/>
                    <a:pt x="9096" y="463"/>
                  </a:cubicBezTo>
                  <a:close/>
                  <a:moveTo>
                    <a:pt x="1404" y="3065"/>
                  </a:moveTo>
                  <a:cubicBezTo>
                    <a:pt x="1560" y="3065"/>
                    <a:pt x="1717" y="3073"/>
                    <a:pt x="1872" y="3087"/>
                  </a:cubicBezTo>
                  <a:cubicBezTo>
                    <a:pt x="1967" y="3093"/>
                    <a:pt x="2063" y="3104"/>
                    <a:pt x="2155" y="3117"/>
                  </a:cubicBezTo>
                  <a:cubicBezTo>
                    <a:pt x="2863" y="3209"/>
                    <a:pt x="3538" y="3416"/>
                    <a:pt x="4101" y="3634"/>
                  </a:cubicBezTo>
                  <a:lnTo>
                    <a:pt x="2298" y="3605"/>
                  </a:lnTo>
                  <a:lnTo>
                    <a:pt x="2022" y="3601"/>
                  </a:lnTo>
                  <a:lnTo>
                    <a:pt x="749" y="3581"/>
                  </a:lnTo>
                  <a:lnTo>
                    <a:pt x="664" y="3284"/>
                  </a:lnTo>
                  <a:cubicBezTo>
                    <a:pt x="639" y="3204"/>
                    <a:pt x="695" y="3117"/>
                    <a:pt x="778" y="3105"/>
                  </a:cubicBezTo>
                  <a:cubicBezTo>
                    <a:pt x="987" y="3077"/>
                    <a:pt x="1195" y="3065"/>
                    <a:pt x="1404" y="3065"/>
                  </a:cubicBezTo>
                  <a:close/>
                  <a:moveTo>
                    <a:pt x="2473" y="2464"/>
                  </a:moveTo>
                  <a:cubicBezTo>
                    <a:pt x="3681" y="2464"/>
                    <a:pt x="4929" y="3071"/>
                    <a:pt x="5661" y="3496"/>
                  </a:cubicBezTo>
                  <a:cubicBezTo>
                    <a:pt x="5645" y="3503"/>
                    <a:pt x="5521" y="3527"/>
                    <a:pt x="5410" y="3656"/>
                  </a:cubicBezTo>
                  <a:lnTo>
                    <a:pt x="4808" y="3645"/>
                  </a:lnTo>
                  <a:cubicBezTo>
                    <a:pt x="4094" y="3317"/>
                    <a:pt x="3113" y="2956"/>
                    <a:pt x="2076" y="2839"/>
                  </a:cubicBezTo>
                  <a:lnTo>
                    <a:pt x="2075" y="2839"/>
                  </a:lnTo>
                  <a:lnTo>
                    <a:pt x="2022" y="2660"/>
                  </a:lnTo>
                  <a:cubicBezTo>
                    <a:pt x="1999" y="2577"/>
                    <a:pt x="2054" y="2490"/>
                    <a:pt x="2142" y="2480"/>
                  </a:cubicBezTo>
                  <a:cubicBezTo>
                    <a:pt x="2251" y="2469"/>
                    <a:pt x="2362" y="2464"/>
                    <a:pt x="2473" y="2464"/>
                  </a:cubicBezTo>
                  <a:close/>
                  <a:moveTo>
                    <a:pt x="5558" y="4062"/>
                  </a:moveTo>
                  <a:cubicBezTo>
                    <a:pt x="5558" y="4062"/>
                    <a:pt x="5558" y="4062"/>
                    <a:pt x="5558" y="4062"/>
                  </a:cubicBezTo>
                  <a:lnTo>
                    <a:pt x="5558" y="4062"/>
                  </a:lnTo>
                  <a:cubicBezTo>
                    <a:pt x="5558" y="4062"/>
                    <a:pt x="5558" y="4062"/>
                    <a:pt x="5558" y="4062"/>
                  </a:cubicBezTo>
                  <a:cubicBezTo>
                    <a:pt x="5558" y="4062"/>
                    <a:pt x="5558" y="4062"/>
                    <a:pt x="5558" y="4062"/>
                  </a:cubicBezTo>
                  <a:close/>
                  <a:moveTo>
                    <a:pt x="11229" y="731"/>
                  </a:moveTo>
                  <a:cubicBezTo>
                    <a:pt x="11235" y="731"/>
                    <a:pt x="11241" y="731"/>
                    <a:pt x="11248" y="731"/>
                  </a:cubicBezTo>
                  <a:cubicBezTo>
                    <a:pt x="11353" y="731"/>
                    <a:pt x="11457" y="799"/>
                    <a:pt x="11489" y="911"/>
                  </a:cubicBezTo>
                  <a:lnTo>
                    <a:pt x="13476" y="7749"/>
                  </a:lnTo>
                  <a:cubicBezTo>
                    <a:pt x="13505" y="7855"/>
                    <a:pt x="13464" y="7969"/>
                    <a:pt x="13373" y="8027"/>
                  </a:cubicBezTo>
                  <a:lnTo>
                    <a:pt x="9321" y="10694"/>
                  </a:lnTo>
                  <a:cubicBezTo>
                    <a:pt x="9321" y="10685"/>
                    <a:pt x="9319" y="10678"/>
                    <a:pt x="9318" y="10671"/>
                  </a:cubicBezTo>
                  <a:cubicBezTo>
                    <a:pt x="7049" y="2928"/>
                    <a:pt x="7276" y="3522"/>
                    <a:pt x="7149" y="3379"/>
                  </a:cubicBezTo>
                  <a:cubicBezTo>
                    <a:pt x="7608" y="3077"/>
                    <a:pt x="9726" y="1685"/>
                    <a:pt x="9819" y="1623"/>
                  </a:cubicBezTo>
                  <a:lnTo>
                    <a:pt x="9819" y="1623"/>
                  </a:lnTo>
                  <a:cubicBezTo>
                    <a:pt x="11135" y="760"/>
                    <a:pt x="11148" y="731"/>
                    <a:pt x="11229" y="731"/>
                  </a:cubicBezTo>
                  <a:close/>
                  <a:moveTo>
                    <a:pt x="552" y="3842"/>
                  </a:moveTo>
                  <a:lnTo>
                    <a:pt x="828" y="3846"/>
                  </a:lnTo>
                  <a:lnTo>
                    <a:pt x="2100" y="3867"/>
                  </a:lnTo>
                  <a:lnTo>
                    <a:pt x="2376" y="3870"/>
                  </a:lnTo>
                  <a:cubicBezTo>
                    <a:pt x="2415" y="3870"/>
                    <a:pt x="2425" y="3870"/>
                    <a:pt x="2422" y="3870"/>
                  </a:cubicBezTo>
                  <a:cubicBezTo>
                    <a:pt x="2417" y="3870"/>
                    <a:pt x="2378" y="3870"/>
                    <a:pt x="2375" y="3870"/>
                  </a:cubicBezTo>
                  <a:cubicBezTo>
                    <a:pt x="2366" y="3870"/>
                    <a:pt x="2689" y="3875"/>
                    <a:pt x="5291" y="3917"/>
                  </a:cubicBezTo>
                  <a:cubicBezTo>
                    <a:pt x="5259" y="4107"/>
                    <a:pt x="5128" y="3472"/>
                    <a:pt x="7368" y="11236"/>
                  </a:cubicBezTo>
                  <a:cubicBezTo>
                    <a:pt x="7369" y="11244"/>
                    <a:pt x="7372" y="11252"/>
                    <a:pt x="7376" y="11258"/>
                  </a:cubicBezTo>
                  <a:lnTo>
                    <a:pt x="2525" y="11179"/>
                  </a:lnTo>
                  <a:cubicBezTo>
                    <a:pt x="2416" y="11178"/>
                    <a:pt x="2320" y="11104"/>
                    <a:pt x="2290" y="10999"/>
                  </a:cubicBezTo>
                  <a:lnTo>
                    <a:pt x="303" y="4161"/>
                  </a:lnTo>
                  <a:cubicBezTo>
                    <a:pt x="256" y="4002"/>
                    <a:pt x="376" y="3842"/>
                    <a:pt x="541" y="3842"/>
                  </a:cubicBezTo>
                  <a:close/>
                  <a:moveTo>
                    <a:pt x="6758" y="3463"/>
                  </a:moveTo>
                  <a:cubicBezTo>
                    <a:pt x="6873" y="3463"/>
                    <a:pt x="6965" y="3535"/>
                    <a:pt x="7001" y="3642"/>
                  </a:cubicBezTo>
                  <a:cubicBezTo>
                    <a:pt x="7005" y="3657"/>
                    <a:pt x="7195" y="4308"/>
                    <a:pt x="7194" y="4308"/>
                  </a:cubicBezTo>
                  <a:cubicBezTo>
                    <a:pt x="7194" y="4308"/>
                    <a:pt x="7194" y="4307"/>
                    <a:pt x="7193" y="4306"/>
                  </a:cubicBezTo>
                  <a:lnTo>
                    <a:pt x="7193" y="4306"/>
                  </a:lnTo>
                  <a:cubicBezTo>
                    <a:pt x="8843" y="9983"/>
                    <a:pt x="9064" y="10746"/>
                    <a:pt x="9064" y="10746"/>
                  </a:cubicBezTo>
                  <a:cubicBezTo>
                    <a:pt x="9064" y="10746"/>
                    <a:pt x="9034" y="10643"/>
                    <a:pt x="9034" y="10643"/>
                  </a:cubicBezTo>
                  <a:lnTo>
                    <a:pt x="9034" y="10643"/>
                  </a:lnTo>
                  <a:cubicBezTo>
                    <a:pt x="9034" y="10643"/>
                    <a:pt x="9042" y="10668"/>
                    <a:pt x="9063" y="10744"/>
                  </a:cubicBezTo>
                  <a:cubicBezTo>
                    <a:pt x="9074" y="10784"/>
                    <a:pt x="9075" y="10822"/>
                    <a:pt x="9067" y="10861"/>
                  </a:cubicBezTo>
                  <a:cubicBezTo>
                    <a:pt x="9050" y="10951"/>
                    <a:pt x="8986" y="11030"/>
                    <a:pt x="8891" y="11056"/>
                  </a:cubicBezTo>
                  <a:lnTo>
                    <a:pt x="8808" y="11081"/>
                  </a:lnTo>
                  <a:lnTo>
                    <a:pt x="8017" y="11311"/>
                  </a:lnTo>
                  <a:lnTo>
                    <a:pt x="7931" y="11334"/>
                  </a:lnTo>
                  <a:cubicBezTo>
                    <a:pt x="7909" y="11342"/>
                    <a:pt x="7885" y="11344"/>
                    <a:pt x="7862" y="11344"/>
                  </a:cubicBezTo>
                  <a:cubicBezTo>
                    <a:pt x="7792" y="11344"/>
                    <a:pt x="7724" y="11315"/>
                    <a:pt x="7679" y="11263"/>
                  </a:cubicBezTo>
                  <a:cubicBezTo>
                    <a:pt x="7651" y="11234"/>
                    <a:pt x="7631" y="11201"/>
                    <a:pt x="7620" y="11162"/>
                  </a:cubicBezTo>
                  <a:cubicBezTo>
                    <a:pt x="7609" y="11127"/>
                    <a:pt x="5559" y="4066"/>
                    <a:pt x="5558" y="4062"/>
                  </a:cubicBezTo>
                  <a:lnTo>
                    <a:pt x="5558" y="4062"/>
                  </a:lnTo>
                  <a:cubicBezTo>
                    <a:pt x="5548" y="4034"/>
                    <a:pt x="5542" y="3973"/>
                    <a:pt x="5559" y="3923"/>
                  </a:cubicBezTo>
                  <a:cubicBezTo>
                    <a:pt x="5608" y="3751"/>
                    <a:pt x="5773" y="3744"/>
                    <a:pt x="5803" y="3730"/>
                  </a:cubicBezTo>
                  <a:cubicBezTo>
                    <a:pt x="5818" y="3726"/>
                    <a:pt x="6117" y="3637"/>
                    <a:pt x="6118" y="3637"/>
                  </a:cubicBezTo>
                  <a:lnTo>
                    <a:pt x="6118" y="3637"/>
                  </a:lnTo>
                  <a:cubicBezTo>
                    <a:pt x="6118" y="3637"/>
                    <a:pt x="6118" y="3637"/>
                    <a:pt x="6117" y="3638"/>
                  </a:cubicBezTo>
                  <a:cubicBezTo>
                    <a:pt x="6133" y="3635"/>
                    <a:pt x="6453" y="3541"/>
                    <a:pt x="6450" y="3541"/>
                  </a:cubicBezTo>
                  <a:lnTo>
                    <a:pt x="6450" y="3541"/>
                  </a:lnTo>
                  <a:cubicBezTo>
                    <a:pt x="6450" y="3541"/>
                    <a:pt x="6450" y="3541"/>
                    <a:pt x="6449" y="3541"/>
                  </a:cubicBezTo>
                  <a:cubicBezTo>
                    <a:pt x="6465" y="3537"/>
                    <a:pt x="6678" y="3475"/>
                    <a:pt x="6688" y="3472"/>
                  </a:cubicBezTo>
                  <a:lnTo>
                    <a:pt x="6688" y="3472"/>
                  </a:lnTo>
                  <a:cubicBezTo>
                    <a:pt x="6712" y="3466"/>
                    <a:pt x="6736" y="3463"/>
                    <a:pt x="6758" y="3463"/>
                  </a:cubicBezTo>
                  <a:close/>
                  <a:moveTo>
                    <a:pt x="10580" y="0"/>
                  </a:moveTo>
                  <a:cubicBezTo>
                    <a:pt x="10337" y="0"/>
                    <a:pt x="9703" y="432"/>
                    <a:pt x="9509" y="576"/>
                  </a:cubicBezTo>
                  <a:cubicBezTo>
                    <a:pt x="9500" y="560"/>
                    <a:pt x="9449" y="199"/>
                    <a:pt x="9096" y="199"/>
                  </a:cubicBezTo>
                  <a:cubicBezTo>
                    <a:pt x="9034" y="199"/>
                    <a:pt x="8973" y="215"/>
                    <a:pt x="8917" y="242"/>
                  </a:cubicBezTo>
                  <a:cubicBezTo>
                    <a:pt x="8435" y="485"/>
                    <a:pt x="7255" y="1255"/>
                    <a:pt x="6261" y="3323"/>
                  </a:cubicBezTo>
                  <a:lnTo>
                    <a:pt x="6007" y="3396"/>
                  </a:lnTo>
                  <a:cubicBezTo>
                    <a:pt x="5216" y="2910"/>
                    <a:pt x="3830" y="2200"/>
                    <a:pt x="2473" y="2200"/>
                  </a:cubicBezTo>
                  <a:cubicBezTo>
                    <a:pt x="2352" y="2200"/>
                    <a:pt x="2232" y="2208"/>
                    <a:pt x="2115" y="2218"/>
                  </a:cubicBezTo>
                  <a:cubicBezTo>
                    <a:pt x="1996" y="2230"/>
                    <a:pt x="1889" y="2295"/>
                    <a:pt x="1823" y="2392"/>
                  </a:cubicBezTo>
                  <a:cubicBezTo>
                    <a:pt x="1754" y="2493"/>
                    <a:pt x="1735" y="2617"/>
                    <a:pt x="1770" y="2734"/>
                  </a:cubicBezTo>
                  <a:lnTo>
                    <a:pt x="1794" y="2816"/>
                  </a:lnTo>
                  <a:cubicBezTo>
                    <a:pt x="1665" y="2806"/>
                    <a:pt x="1533" y="2800"/>
                    <a:pt x="1403" y="2800"/>
                  </a:cubicBezTo>
                  <a:cubicBezTo>
                    <a:pt x="1177" y="2800"/>
                    <a:pt x="952" y="2816"/>
                    <a:pt x="740" y="2844"/>
                  </a:cubicBezTo>
                  <a:cubicBezTo>
                    <a:pt x="623" y="2860"/>
                    <a:pt x="521" y="2924"/>
                    <a:pt x="457" y="3024"/>
                  </a:cubicBezTo>
                  <a:cubicBezTo>
                    <a:pt x="394" y="3123"/>
                    <a:pt x="374" y="3245"/>
                    <a:pt x="408" y="3358"/>
                  </a:cubicBezTo>
                  <a:lnTo>
                    <a:pt x="472" y="3581"/>
                  </a:lnTo>
                  <a:cubicBezTo>
                    <a:pt x="338" y="3598"/>
                    <a:pt x="213" y="3671"/>
                    <a:pt x="129" y="3782"/>
                  </a:cubicBezTo>
                  <a:cubicBezTo>
                    <a:pt x="32" y="3912"/>
                    <a:pt x="1" y="4077"/>
                    <a:pt x="48" y="4235"/>
                  </a:cubicBezTo>
                  <a:lnTo>
                    <a:pt x="2035" y="11072"/>
                  </a:lnTo>
                  <a:cubicBezTo>
                    <a:pt x="2097" y="11286"/>
                    <a:pt x="2297" y="11439"/>
                    <a:pt x="2520" y="11443"/>
                  </a:cubicBezTo>
                  <a:lnTo>
                    <a:pt x="7581" y="11526"/>
                  </a:lnTo>
                  <a:cubicBezTo>
                    <a:pt x="7662" y="11579"/>
                    <a:pt x="7757" y="11609"/>
                    <a:pt x="7858" y="11609"/>
                  </a:cubicBezTo>
                  <a:cubicBezTo>
                    <a:pt x="7906" y="11609"/>
                    <a:pt x="7955" y="11600"/>
                    <a:pt x="8001" y="11587"/>
                  </a:cubicBezTo>
                  <a:lnTo>
                    <a:pt x="8961" y="11308"/>
                  </a:lnTo>
                  <a:cubicBezTo>
                    <a:pt x="9092" y="11269"/>
                    <a:pt x="9203" y="11183"/>
                    <a:pt x="9270" y="11062"/>
                  </a:cubicBezTo>
                  <a:cubicBezTo>
                    <a:pt x="9273" y="11052"/>
                    <a:pt x="9281" y="11042"/>
                    <a:pt x="9283" y="11031"/>
                  </a:cubicBezTo>
                  <a:lnTo>
                    <a:pt x="13513" y="8247"/>
                  </a:lnTo>
                  <a:cubicBezTo>
                    <a:pt x="13703" y="8125"/>
                    <a:pt x="13792" y="7891"/>
                    <a:pt x="13729" y="7676"/>
                  </a:cubicBezTo>
                  <a:lnTo>
                    <a:pt x="11741" y="837"/>
                  </a:lnTo>
                  <a:cubicBezTo>
                    <a:pt x="11676" y="616"/>
                    <a:pt x="11473" y="468"/>
                    <a:pt x="11249" y="468"/>
                  </a:cubicBezTo>
                  <a:cubicBezTo>
                    <a:pt x="11178" y="468"/>
                    <a:pt x="11104" y="483"/>
                    <a:pt x="11033" y="516"/>
                  </a:cubicBezTo>
                  <a:cubicBezTo>
                    <a:pt x="10997" y="447"/>
                    <a:pt x="10982" y="0"/>
                    <a:pt x="10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19"/>
            <p:cNvSpPr/>
            <p:nvPr/>
          </p:nvSpPr>
          <p:spPr>
            <a:xfrm>
              <a:off x="1821820" y="1545934"/>
              <a:ext cx="91570" cy="90878"/>
            </a:xfrm>
            <a:custGeom>
              <a:avLst/>
              <a:gdLst/>
              <a:ahLst/>
              <a:cxnLst/>
              <a:rect l="l" t="t" r="r" b="b"/>
              <a:pathLst>
                <a:path w="2782" h="2761" extrusionOk="0">
                  <a:moveTo>
                    <a:pt x="1716" y="897"/>
                  </a:moveTo>
                  <a:cubicBezTo>
                    <a:pt x="1717" y="898"/>
                    <a:pt x="1717" y="899"/>
                    <a:pt x="1717" y="899"/>
                  </a:cubicBezTo>
                  <a:cubicBezTo>
                    <a:pt x="1717" y="899"/>
                    <a:pt x="1717" y="898"/>
                    <a:pt x="1716" y="897"/>
                  </a:cubicBezTo>
                  <a:lnTo>
                    <a:pt x="1716" y="897"/>
                  </a:lnTo>
                  <a:lnTo>
                    <a:pt x="1716" y="897"/>
                  </a:lnTo>
                  <a:close/>
                  <a:moveTo>
                    <a:pt x="2037" y="1541"/>
                  </a:moveTo>
                  <a:cubicBezTo>
                    <a:pt x="2036" y="1542"/>
                    <a:pt x="2036" y="1542"/>
                    <a:pt x="2036" y="1542"/>
                  </a:cubicBezTo>
                  <a:cubicBezTo>
                    <a:pt x="2036" y="1542"/>
                    <a:pt x="2036" y="1542"/>
                    <a:pt x="2037" y="1541"/>
                  </a:cubicBezTo>
                  <a:lnTo>
                    <a:pt x="2037" y="1541"/>
                  </a:lnTo>
                  <a:lnTo>
                    <a:pt x="2037" y="1541"/>
                  </a:lnTo>
                  <a:close/>
                  <a:moveTo>
                    <a:pt x="1278" y="263"/>
                  </a:moveTo>
                  <a:cubicBezTo>
                    <a:pt x="1288" y="278"/>
                    <a:pt x="1690" y="859"/>
                    <a:pt x="1716" y="897"/>
                  </a:cubicBezTo>
                  <a:lnTo>
                    <a:pt x="1716" y="897"/>
                  </a:lnTo>
                  <a:lnTo>
                    <a:pt x="1949" y="915"/>
                  </a:lnTo>
                  <a:lnTo>
                    <a:pt x="2517" y="915"/>
                  </a:lnTo>
                  <a:cubicBezTo>
                    <a:pt x="2507" y="930"/>
                    <a:pt x="2065" y="1505"/>
                    <a:pt x="2037" y="1541"/>
                  </a:cubicBezTo>
                  <a:lnTo>
                    <a:pt x="2037" y="1541"/>
                  </a:lnTo>
                  <a:lnTo>
                    <a:pt x="2282" y="2293"/>
                  </a:lnTo>
                  <a:lnTo>
                    <a:pt x="1535" y="2029"/>
                  </a:lnTo>
                  <a:lnTo>
                    <a:pt x="896" y="2493"/>
                  </a:lnTo>
                  <a:lnTo>
                    <a:pt x="896" y="2493"/>
                  </a:lnTo>
                  <a:lnTo>
                    <a:pt x="917" y="1705"/>
                  </a:lnTo>
                  <a:lnTo>
                    <a:pt x="277" y="1239"/>
                  </a:lnTo>
                  <a:lnTo>
                    <a:pt x="1035" y="1014"/>
                  </a:lnTo>
                  <a:lnTo>
                    <a:pt x="1087" y="853"/>
                  </a:lnTo>
                  <a:lnTo>
                    <a:pt x="1171" y="594"/>
                  </a:lnTo>
                  <a:lnTo>
                    <a:pt x="1278" y="263"/>
                  </a:lnTo>
                  <a:close/>
                  <a:moveTo>
                    <a:pt x="1279" y="0"/>
                  </a:moveTo>
                  <a:cubicBezTo>
                    <a:pt x="1172" y="0"/>
                    <a:pt x="1066" y="63"/>
                    <a:pt x="1028" y="183"/>
                  </a:cubicBezTo>
                  <a:lnTo>
                    <a:pt x="901" y="576"/>
                  </a:lnTo>
                  <a:lnTo>
                    <a:pt x="827" y="801"/>
                  </a:lnTo>
                  <a:lnTo>
                    <a:pt x="736" y="830"/>
                  </a:lnTo>
                  <a:lnTo>
                    <a:pt x="203" y="987"/>
                  </a:lnTo>
                  <a:cubicBezTo>
                    <a:pt x="106" y="1017"/>
                    <a:pt x="35" y="1098"/>
                    <a:pt x="19" y="1197"/>
                  </a:cubicBezTo>
                  <a:cubicBezTo>
                    <a:pt x="1" y="1296"/>
                    <a:pt x="42" y="1396"/>
                    <a:pt x="123" y="1456"/>
                  </a:cubicBezTo>
                  <a:lnTo>
                    <a:pt x="650" y="1839"/>
                  </a:lnTo>
                  <a:lnTo>
                    <a:pt x="634" y="2490"/>
                  </a:lnTo>
                  <a:cubicBezTo>
                    <a:pt x="631" y="2589"/>
                    <a:pt x="686" y="2682"/>
                    <a:pt x="774" y="2730"/>
                  </a:cubicBezTo>
                  <a:cubicBezTo>
                    <a:pt x="813" y="2750"/>
                    <a:pt x="854" y="2761"/>
                    <a:pt x="896" y="2761"/>
                  </a:cubicBezTo>
                  <a:cubicBezTo>
                    <a:pt x="951" y="2761"/>
                    <a:pt x="1006" y="2743"/>
                    <a:pt x="1051" y="2710"/>
                  </a:cubicBezTo>
                  <a:lnTo>
                    <a:pt x="1577" y="2327"/>
                  </a:lnTo>
                  <a:lnTo>
                    <a:pt x="2192" y="2543"/>
                  </a:lnTo>
                  <a:cubicBezTo>
                    <a:pt x="2221" y="2554"/>
                    <a:pt x="2251" y="2559"/>
                    <a:pt x="2281" y="2559"/>
                  </a:cubicBezTo>
                  <a:cubicBezTo>
                    <a:pt x="2349" y="2559"/>
                    <a:pt x="2414" y="2532"/>
                    <a:pt x="2465" y="2484"/>
                  </a:cubicBezTo>
                  <a:cubicBezTo>
                    <a:pt x="2656" y="2296"/>
                    <a:pt x="2453" y="2081"/>
                    <a:pt x="2331" y="1594"/>
                  </a:cubicBezTo>
                  <a:cubicBezTo>
                    <a:pt x="2666" y="1130"/>
                    <a:pt x="2782" y="1070"/>
                    <a:pt x="2782" y="917"/>
                  </a:cubicBezTo>
                  <a:cubicBezTo>
                    <a:pt x="2782" y="828"/>
                    <a:pt x="2740" y="750"/>
                    <a:pt x="2675" y="702"/>
                  </a:cubicBezTo>
                  <a:lnTo>
                    <a:pt x="1948" y="650"/>
                  </a:lnTo>
                  <a:lnTo>
                    <a:pt x="1867" y="650"/>
                  </a:lnTo>
                  <a:cubicBezTo>
                    <a:pt x="1781" y="526"/>
                    <a:pt x="1497" y="113"/>
                    <a:pt x="1496" y="113"/>
                  </a:cubicBezTo>
                  <a:lnTo>
                    <a:pt x="1496" y="113"/>
                  </a:lnTo>
                  <a:cubicBezTo>
                    <a:pt x="1496" y="113"/>
                    <a:pt x="1496" y="113"/>
                    <a:pt x="1497" y="114"/>
                  </a:cubicBezTo>
                  <a:cubicBezTo>
                    <a:pt x="1444" y="37"/>
                    <a:pt x="1361" y="0"/>
                    <a:pt x="1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19"/>
            <p:cNvSpPr/>
            <p:nvPr/>
          </p:nvSpPr>
          <p:spPr>
            <a:xfrm>
              <a:off x="1818857" y="1686809"/>
              <a:ext cx="74980" cy="76231"/>
            </a:xfrm>
            <a:custGeom>
              <a:avLst/>
              <a:gdLst/>
              <a:ahLst/>
              <a:cxnLst/>
              <a:rect l="l" t="t" r="r" b="b"/>
              <a:pathLst>
                <a:path w="2278" h="2316" extrusionOk="0">
                  <a:moveTo>
                    <a:pt x="874" y="265"/>
                  </a:moveTo>
                  <a:lnTo>
                    <a:pt x="1332" y="691"/>
                  </a:lnTo>
                  <a:lnTo>
                    <a:pt x="1943" y="554"/>
                  </a:lnTo>
                  <a:lnTo>
                    <a:pt x="1943" y="554"/>
                  </a:lnTo>
                  <a:lnTo>
                    <a:pt x="1680" y="1122"/>
                  </a:lnTo>
                  <a:lnTo>
                    <a:pt x="1999" y="1660"/>
                  </a:lnTo>
                  <a:lnTo>
                    <a:pt x="1378" y="1586"/>
                  </a:lnTo>
                  <a:lnTo>
                    <a:pt x="964" y="2056"/>
                  </a:lnTo>
                  <a:lnTo>
                    <a:pt x="843" y="1441"/>
                  </a:lnTo>
                  <a:lnTo>
                    <a:pt x="268" y="1192"/>
                  </a:lnTo>
                  <a:lnTo>
                    <a:pt x="815" y="888"/>
                  </a:lnTo>
                  <a:lnTo>
                    <a:pt x="874" y="265"/>
                  </a:lnTo>
                  <a:close/>
                  <a:moveTo>
                    <a:pt x="874" y="0"/>
                  </a:moveTo>
                  <a:cubicBezTo>
                    <a:pt x="842" y="0"/>
                    <a:pt x="810" y="6"/>
                    <a:pt x="779" y="18"/>
                  </a:cubicBezTo>
                  <a:cubicBezTo>
                    <a:pt x="685" y="53"/>
                    <a:pt x="619" y="141"/>
                    <a:pt x="611" y="240"/>
                  </a:cubicBezTo>
                  <a:lnTo>
                    <a:pt x="565" y="724"/>
                  </a:lnTo>
                  <a:lnTo>
                    <a:pt x="140" y="961"/>
                  </a:lnTo>
                  <a:cubicBezTo>
                    <a:pt x="52" y="1010"/>
                    <a:pt x="0" y="1105"/>
                    <a:pt x="3" y="1205"/>
                  </a:cubicBezTo>
                  <a:cubicBezTo>
                    <a:pt x="10" y="1306"/>
                    <a:pt x="70" y="1393"/>
                    <a:pt x="163" y="1433"/>
                  </a:cubicBezTo>
                  <a:lnTo>
                    <a:pt x="610" y="1626"/>
                  </a:lnTo>
                  <a:lnTo>
                    <a:pt x="705" y="2103"/>
                  </a:lnTo>
                  <a:cubicBezTo>
                    <a:pt x="725" y="2202"/>
                    <a:pt x="798" y="2281"/>
                    <a:pt x="895" y="2307"/>
                  </a:cubicBezTo>
                  <a:cubicBezTo>
                    <a:pt x="917" y="2313"/>
                    <a:pt x="942" y="2315"/>
                    <a:pt x="964" y="2315"/>
                  </a:cubicBezTo>
                  <a:cubicBezTo>
                    <a:pt x="1039" y="2315"/>
                    <a:pt x="1112" y="2285"/>
                    <a:pt x="1162" y="2227"/>
                  </a:cubicBezTo>
                  <a:lnTo>
                    <a:pt x="1484" y="1861"/>
                  </a:lnTo>
                  <a:lnTo>
                    <a:pt x="1966" y="1920"/>
                  </a:lnTo>
                  <a:cubicBezTo>
                    <a:pt x="1977" y="1921"/>
                    <a:pt x="1988" y="1921"/>
                    <a:pt x="1998" y="1921"/>
                  </a:cubicBezTo>
                  <a:cubicBezTo>
                    <a:pt x="2088" y="1921"/>
                    <a:pt x="2171" y="1877"/>
                    <a:pt x="2220" y="1802"/>
                  </a:cubicBezTo>
                  <a:cubicBezTo>
                    <a:pt x="2274" y="1717"/>
                    <a:pt x="2277" y="1609"/>
                    <a:pt x="2226" y="1522"/>
                  </a:cubicBezTo>
                  <a:lnTo>
                    <a:pt x="1979" y="1104"/>
                  </a:lnTo>
                  <a:lnTo>
                    <a:pt x="2178" y="673"/>
                  </a:lnTo>
                  <a:cubicBezTo>
                    <a:pt x="2197" y="635"/>
                    <a:pt x="2209" y="594"/>
                    <a:pt x="2209" y="550"/>
                  </a:cubicBezTo>
                  <a:cubicBezTo>
                    <a:pt x="2209" y="405"/>
                    <a:pt x="2092" y="286"/>
                    <a:pt x="1948" y="285"/>
                  </a:cubicBezTo>
                  <a:lnTo>
                    <a:pt x="1931" y="285"/>
                  </a:lnTo>
                  <a:cubicBezTo>
                    <a:pt x="1914" y="286"/>
                    <a:pt x="1898" y="290"/>
                    <a:pt x="1882" y="292"/>
                  </a:cubicBezTo>
                  <a:lnTo>
                    <a:pt x="1412" y="397"/>
                  </a:lnTo>
                  <a:lnTo>
                    <a:pt x="1056" y="66"/>
                  </a:lnTo>
                  <a:cubicBezTo>
                    <a:pt x="1002" y="26"/>
                    <a:pt x="939" y="0"/>
                    <a:pt x="8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19"/>
            <p:cNvSpPr/>
            <p:nvPr/>
          </p:nvSpPr>
          <p:spPr>
            <a:xfrm>
              <a:off x="2001338" y="1491262"/>
              <a:ext cx="66521" cy="79457"/>
            </a:xfrm>
            <a:custGeom>
              <a:avLst/>
              <a:gdLst/>
              <a:ahLst/>
              <a:cxnLst/>
              <a:rect l="l" t="t" r="r" b="b"/>
              <a:pathLst>
                <a:path w="2021" h="2414" extrusionOk="0">
                  <a:moveTo>
                    <a:pt x="1220" y="813"/>
                  </a:moveTo>
                  <a:cubicBezTo>
                    <a:pt x="1193" y="813"/>
                    <a:pt x="1161" y="1019"/>
                    <a:pt x="1102" y="1365"/>
                  </a:cubicBezTo>
                  <a:cubicBezTo>
                    <a:pt x="1161" y="1371"/>
                    <a:pt x="1230" y="1370"/>
                    <a:pt x="1297" y="1372"/>
                  </a:cubicBezTo>
                  <a:cubicBezTo>
                    <a:pt x="1265" y="983"/>
                    <a:pt x="1245" y="813"/>
                    <a:pt x="1220" y="813"/>
                  </a:cubicBezTo>
                  <a:close/>
                  <a:moveTo>
                    <a:pt x="1209" y="264"/>
                  </a:moveTo>
                  <a:cubicBezTo>
                    <a:pt x="1296" y="264"/>
                    <a:pt x="1388" y="265"/>
                    <a:pt x="1388" y="265"/>
                  </a:cubicBezTo>
                  <a:cubicBezTo>
                    <a:pt x="1658" y="1650"/>
                    <a:pt x="1739" y="2145"/>
                    <a:pt x="1739" y="2145"/>
                  </a:cubicBezTo>
                  <a:cubicBezTo>
                    <a:pt x="1728" y="2145"/>
                    <a:pt x="1600" y="2150"/>
                    <a:pt x="1498" y="2150"/>
                  </a:cubicBezTo>
                  <a:cubicBezTo>
                    <a:pt x="1447" y="2150"/>
                    <a:pt x="1402" y="2149"/>
                    <a:pt x="1381" y="2145"/>
                  </a:cubicBezTo>
                  <a:cubicBezTo>
                    <a:pt x="1353" y="2060"/>
                    <a:pt x="1289" y="1770"/>
                    <a:pt x="1272" y="1688"/>
                  </a:cubicBezTo>
                  <a:cubicBezTo>
                    <a:pt x="1272" y="1688"/>
                    <a:pt x="1161" y="1680"/>
                    <a:pt x="1081" y="1678"/>
                  </a:cubicBezTo>
                  <a:lnTo>
                    <a:pt x="969" y="2119"/>
                  </a:lnTo>
                  <a:cubicBezTo>
                    <a:pt x="707" y="2106"/>
                    <a:pt x="577" y="2099"/>
                    <a:pt x="594" y="2099"/>
                  </a:cubicBezTo>
                  <a:lnTo>
                    <a:pt x="1062" y="268"/>
                  </a:lnTo>
                  <a:cubicBezTo>
                    <a:pt x="1083" y="265"/>
                    <a:pt x="1145" y="264"/>
                    <a:pt x="1209" y="264"/>
                  </a:cubicBezTo>
                  <a:close/>
                  <a:moveTo>
                    <a:pt x="1296" y="1"/>
                  </a:moveTo>
                  <a:cubicBezTo>
                    <a:pt x="1265" y="1"/>
                    <a:pt x="1236" y="1"/>
                    <a:pt x="1209" y="1"/>
                  </a:cubicBezTo>
                  <a:cubicBezTo>
                    <a:pt x="1191" y="1"/>
                    <a:pt x="1173" y="1"/>
                    <a:pt x="1155" y="1"/>
                  </a:cubicBezTo>
                  <a:cubicBezTo>
                    <a:pt x="1012" y="1"/>
                    <a:pt x="855" y="12"/>
                    <a:pt x="805" y="204"/>
                  </a:cubicBezTo>
                  <a:cubicBezTo>
                    <a:pt x="328" y="2260"/>
                    <a:pt x="0" y="2382"/>
                    <a:pt x="961" y="2382"/>
                  </a:cubicBezTo>
                  <a:cubicBezTo>
                    <a:pt x="1044" y="2382"/>
                    <a:pt x="1113" y="2351"/>
                    <a:pt x="1164" y="2296"/>
                  </a:cubicBezTo>
                  <a:cubicBezTo>
                    <a:pt x="1244" y="2410"/>
                    <a:pt x="1352" y="2413"/>
                    <a:pt x="1481" y="2413"/>
                  </a:cubicBezTo>
                  <a:cubicBezTo>
                    <a:pt x="1488" y="2413"/>
                    <a:pt x="1495" y="2413"/>
                    <a:pt x="1502" y="2413"/>
                  </a:cubicBezTo>
                  <a:cubicBezTo>
                    <a:pt x="1592" y="2413"/>
                    <a:pt x="1701" y="2411"/>
                    <a:pt x="1735" y="2409"/>
                  </a:cubicBezTo>
                  <a:lnTo>
                    <a:pt x="1737" y="2409"/>
                  </a:lnTo>
                  <a:cubicBezTo>
                    <a:pt x="1815" y="2409"/>
                    <a:pt x="1891" y="2374"/>
                    <a:pt x="1941" y="2313"/>
                  </a:cubicBezTo>
                  <a:cubicBezTo>
                    <a:pt x="2021" y="2216"/>
                    <a:pt x="2021" y="2216"/>
                    <a:pt x="1922" y="1678"/>
                  </a:cubicBezTo>
                  <a:cubicBezTo>
                    <a:pt x="1873" y="1408"/>
                    <a:pt x="1785" y="934"/>
                    <a:pt x="1644" y="216"/>
                  </a:cubicBezTo>
                  <a:cubicBezTo>
                    <a:pt x="1608" y="18"/>
                    <a:pt x="1440" y="1"/>
                    <a:pt x="1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19"/>
            <p:cNvSpPr/>
            <p:nvPr/>
          </p:nvSpPr>
          <p:spPr>
            <a:xfrm>
              <a:off x="2014899" y="1587011"/>
              <a:ext cx="79819" cy="81366"/>
            </a:xfrm>
            <a:custGeom>
              <a:avLst/>
              <a:gdLst/>
              <a:ahLst/>
              <a:cxnLst/>
              <a:rect l="l" t="t" r="r" b="b"/>
              <a:pathLst>
                <a:path w="2425" h="2472" extrusionOk="0">
                  <a:moveTo>
                    <a:pt x="1019" y="659"/>
                  </a:moveTo>
                  <a:cubicBezTo>
                    <a:pt x="951" y="659"/>
                    <a:pt x="874" y="686"/>
                    <a:pt x="796" y="753"/>
                  </a:cubicBezTo>
                  <a:cubicBezTo>
                    <a:pt x="748" y="795"/>
                    <a:pt x="834" y="910"/>
                    <a:pt x="858" y="946"/>
                  </a:cubicBezTo>
                  <a:cubicBezTo>
                    <a:pt x="882" y="982"/>
                    <a:pt x="934" y="1091"/>
                    <a:pt x="986" y="1091"/>
                  </a:cubicBezTo>
                  <a:cubicBezTo>
                    <a:pt x="993" y="1091"/>
                    <a:pt x="999" y="1090"/>
                    <a:pt x="1004" y="1085"/>
                  </a:cubicBezTo>
                  <a:cubicBezTo>
                    <a:pt x="1086" y="1041"/>
                    <a:pt x="1173" y="993"/>
                    <a:pt x="1204" y="898"/>
                  </a:cubicBezTo>
                  <a:cubicBezTo>
                    <a:pt x="1247" y="766"/>
                    <a:pt x="1153" y="659"/>
                    <a:pt x="1019" y="659"/>
                  </a:cubicBezTo>
                  <a:close/>
                  <a:moveTo>
                    <a:pt x="1433" y="1401"/>
                  </a:moveTo>
                  <a:cubicBezTo>
                    <a:pt x="1365" y="1401"/>
                    <a:pt x="1286" y="1429"/>
                    <a:pt x="1210" y="1495"/>
                  </a:cubicBezTo>
                  <a:cubicBezTo>
                    <a:pt x="1162" y="1536"/>
                    <a:pt x="1248" y="1652"/>
                    <a:pt x="1270" y="1689"/>
                  </a:cubicBezTo>
                  <a:cubicBezTo>
                    <a:pt x="1295" y="1724"/>
                    <a:pt x="1347" y="1833"/>
                    <a:pt x="1400" y="1833"/>
                  </a:cubicBezTo>
                  <a:cubicBezTo>
                    <a:pt x="1407" y="1833"/>
                    <a:pt x="1413" y="1832"/>
                    <a:pt x="1418" y="1828"/>
                  </a:cubicBezTo>
                  <a:cubicBezTo>
                    <a:pt x="1499" y="1782"/>
                    <a:pt x="1586" y="1734"/>
                    <a:pt x="1618" y="1641"/>
                  </a:cubicBezTo>
                  <a:cubicBezTo>
                    <a:pt x="1661" y="1509"/>
                    <a:pt x="1567" y="1401"/>
                    <a:pt x="1433" y="1401"/>
                  </a:cubicBezTo>
                  <a:close/>
                  <a:moveTo>
                    <a:pt x="996" y="264"/>
                  </a:moveTo>
                  <a:cubicBezTo>
                    <a:pt x="1046" y="264"/>
                    <a:pt x="1098" y="270"/>
                    <a:pt x="1148" y="286"/>
                  </a:cubicBezTo>
                  <a:cubicBezTo>
                    <a:pt x="1424" y="372"/>
                    <a:pt x="1539" y="679"/>
                    <a:pt x="1529" y="967"/>
                  </a:cubicBezTo>
                  <a:cubicBezTo>
                    <a:pt x="1529" y="1048"/>
                    <a:pt x="1855" y="1026"/>
                    <a:pt x="1963" y="1351"/>
                  </a:cubicBezTo>
                  <a:cubicBezTo>
                    <a:pt x="2079" y="1679"/>
                    <a:pt x="1878" y="1873"/>
                    <a:pt x="1577" y="2041"/>
                  </a:cubicBezTo>
                  <a:cubicBezTo>
                    <a:pt x="1370" y="2155"/>
                    <a:pt x="1274" y="2207"/>
                    <a:pt x="1215" y="2207"/>
                  </a:cubicBezTo>
                  <a:cubicBezTo>
                    <a:pt x="1151" y="2207"/>
                    <a:pt x="1132" y="2144"/>
                    <a:pt x="1068" y="2034"/>
                  </a:cubicBezTo>
                  <a:cubicBezTo>
                    <a:pt x="971" y="1867"/>
                    <a:pt x="285" y="654"/>
                    <a:pt x="292" y="622"/>
                  </a:cubicBezTo>
                  <a:cubicBezTo>
                    <a:pt x="297" y="596"/>
                    <a:pt x="643" y="264"/>
                    <a:pt x="996" y="264"/>
                  </a:cubicBezTo>
                  <a:close/>
                  <a:moveTo>
                    <a:pt x="996" y="0"/>
                  </a:moveTo>
                  <a:cubicBezTo>
                    <a:pt x="576" y="0"/>
                    <a:pt x="74" y="367"/>
                    <a:pt x="32" y="572"/>
                  </a:cubicBezTo>
                  <a:cubicBezTo>
                    <a:pt x="13" y="669"/>
                    <a:pt x="0" y="728"/>
                    <a:pt x="840" y="2168"/>
                  </a:cubicBezTo>
                  <a:cubicBezTo>
                    <a:pt x="852" y="2189"/>
                    <a:pt x="861" y="2206"/>
                    <a:pt x="869" y="2222"/>
                  </a:cubicBezTo>
                  <a:cubicBezTo>
                    <a:pt x="917" y="2309"/>
                    <a:pt x="1007" y="2472"/>
                    <a:pt x="1214" y="2472"/>
                  </a:cubicBezTo>
                  <a:cubicBezTo>
                    <a:pt x="1344" y="2472"/>
                    <a:pt x="1465" y="2405"/>
                    <a:pt x="1703" y="2272"/>
                  </a:cubicBezTo>
                  <a:cubicBezTo>
                    <a:pt x="1881" y="2173"/>
                    <a:pt x="2425" y="1870"/>
                    <a:pt x="2211" y="1264"/>
                  </a:cubicBezTo>
                  <a:cubicBezTo>
                    <a:pt x="2119" y="990"/>
                    <a:pt x="1920" y="875"/>
                    <a:pt x="1786" y="816"/>
                  </a:cubicBezTo>
                  <a:cubicBezTo>
                    <a:pt x="1752" y="433"/>
                    <a:pt x="1542" y="133"/>
                    <a:pt x="1227" y="35"/>
                  </a:cubicBezTo>
                  <a:cubicBezTo>
                    <a:pt x="1153" y="13"/>
                    <a:pt x="1076" y="0"/>
                    <a:pt x="9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19"/>
            <p:cNvSpPr/>
            <p:nvPr/>
          </p:nvSpPr>
          <p:spPr>
            <a:xfrm>
              <a:off x="2097416" y="1602876"/>
              <a:ext cx="62473" cy="82913"/>
            </a:xfrm>
            <a:custGeom>
              <a:avLst/>
              <a:gdLst/>
              <a:ahLst/>
              <a:cxnLst/>
              <a:rect l="l" t="t" r="r" b="b"/>
              <a:pathLst>
                <a:path w="1898" h="2519" extrusionOk="0">
                  <a:moveTo>
                    <a:pt x="804" y="265"/>
                  </a:moveTo>
                  <a:cubicBezTo>
                    <a:pt x="1105" y="265"/>
                    <a:pt x="1434" y="505"/>
                    <a:pt x="1468" y="990"/>
                  </a:cubicBezTo>
                  <a:lnTo>
                    <a:pt x="1087" y="1054"/>
                  </a:lnTo>
                  <a:cubicBezTo>
                    <a:pt x="1043" y="933"/>
                    <a:pt x="1038" y="739"/>
                    <a:pt x="889" y="739"/>
                  </a:cubicBezTo>
                  <a:cubicBezTo>
                    <a:pt x="873" y="739"/>
                    <a:pt x="856" y="742"/>
                    <a:pt x="837" y="746"/>
                  </a:cubicBezTo>
                  <a:cubicBezTo>
                    <a:pt x="651" y="789"/>
                    <a:pt x="706" y="910"/>
                    <a:pt x="729" y="1042"/>
                  </a:cubicBezTo>
                  <a:cubicBezTo>
                    <a:pt x="746" y="1146"/>
                    <a:pt x="803" y="1454"/>
                    <a:pt x="842" y="1592"/>
                  </a:cubicBezTo>
                  <a:cubicBezTo>
                    <a:pt x="889" y="1745"/>
                    <a:pt x="970" y="1800"/>
                    <a:pt x="1044" y="1800"/>
                  </a:cubicBezTo>
                  <a:cubicBezTo>
                    <a:pt x="1119" y="1800"/>
                    <a:pt x="1187" y="1743"/>
                    <a:pt x="1204" y="1674"/>
                  </a:cubicBezTo>
                  <a:cubicBezTo>
                    <a:pt x="1226" y="1586"/>
                    <a:pt x="1187" y="1411"/>
                    <a:pt x="1187" y="1411"/>
                  </a:cubicBezTo>
                  <a:lnTo>
                    <a:pt x="1538" y="1358"/>
                  </a:lnTo>
                  <a:lnTo>
                    <a:pt x="1538" y="1358"/>
                  </a:lnTo>
                  <a:cubicBezTo>
                    <a:pt x="1554" y="1358"/>
                    <a:pt x="1631" y="1714"/>
                    <a:pt x="1530" y="1942"/>
                  </a:cubicBezTo>
                  <a:cubicBezTo>
                    <a:pt x="1445" y="2131"/>
                    <a:pt x="1185" y="2257"/>
                    <a:pt x="949" y="2257"/>
                  </a:cubicBezTo>
                  <a:cubicBezTo>
                    <a:pt x="758" y="2257"/>
                    <a:pt x="583" y="2176"/>
                    <a:pt x="524" y="1984"/>
                  </a:cubicBezTo>
                  <a:cubicBezTo>
                    <a:pt x="489" y="1841"/>
                    <a:pt x="269" y="883"/>
                    <a:pt x="298" y="729"/>
                  </a:cubicBezTo>
                  <a:cubicBezTo>
                    <a:pt x="340" y="419"/>
                    <a:pt x="564" y="265"/>
                    <a:pt x="804" y="265"/>
                  </a:cubicBezTo>
                  <a:close/>
                  <a:moveTo>
                    <a:pt x="804" y="0"/>
                  </a:moveTo>
                  <a:cubicBezTo>
                    <a:pt x="400" y="0"/>
                    <a:pt x="91" y="278"/>
                    <a:pt x="35" y="692"/>
                  </a:cubicBezTo>
                  <a:cubicBezTo>
                    <a:pt x="1" y="962"/>
                    <a:pt x="265" y="2036"/>
                    <a:pt x="268" y="2046"/>
                  </a:cubicBezTo>
                  <a:cubicBezTo>
                    <a:pt x="269" y="2050"/>
                    <a:pt x="270" y="2055"/>
                    <a:pt x="270" y="2059"/>
                  </a:cubicBezTo>
                  <a:cubicBezTo>
                    <a:pt x="355" y="2342"/>
                    <a:pt x="615" y="2518"/>
                    <a:pt x="948" y="2518"/>
                  </a:cubicBezTo>
                  <a:cubicBezTo>
                    <a:pt x="1307" y="2518"/>
                    <a:pt x="1647" y="2325"/>
                    <a:pt x="1770" y="2046"/>
                  </a:cubicBezTo>
                  <a:cubicBezTo>
                    <a:pt x="1898" y="1761"/>
                    <a:pt x="1841" y="1335"/>
                    <a:pt x="1762" y="1213"/>
                  </a:cubicBezTo>
                  <a:cubicBezTo>
                    <a:pt x="1741" y="1182"/>
                    <a:pt x="1716" y="1157"/>
                    <a:pt x="1686" y="1135"/>
                  </a:cubicBezTo>
                  <a:cubicBezTo>
                    <a:pt x="1718" y="1087"/>
                    <a:pt x="1735" y="1031"/>
                    <a:pt x="1731" y="969"/>
                  </a:cubicBezTo>
                  <a:cubicBezTo>
                    <a:pt x="1688" y="334"/>
                    <a:pt x="1232" y="0"/>
                    <a:pt x="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19"/>
            <p:cNvSpPr/>
            <p:nvPr/>
          </p:nvSpPr>
          <p:spPr>
            <a:xfrm>
              <a:off x="1878236" y="1645534"/>
              <a:ext cx="47595" cy="42724"/>
            </a:xfrm>
            <a:custGeom>
              <a:avLst/>
              <a:gdLst/>
              <a:ahLst/>
              <a:cxnLst/>
              <a:rect l="l" t="t" r="r" b="b"/>
              <a:pathLst>
                <a:path w="1446" h="1298" extrusionOk="0">
                  <a:moveTo>
                    <a:pt x="723" y="265"/>
                  </a:moveTo>
                  <a:cubicBezTo>
                    <a:pt x="889" y="265"/>
                    <a:pt x="1043" y="374"/>
                    <a:pt x="1092" y="544"/>
                  </a:cubicBezTo>
                  <a:cubicBezTo>
                    <a:pt x="1153" y="747"/>
                    <a:pt x="1034" y="961"/>
                    <a:pt x="831" y="1020"/>
                  </a:cubicBezTo>
                  <a:cubicBezTo>
                    <a:pt x="794" y="1031"/>
                    <a:pt x="759" y="1036"/>
                    <a:pt x="723" y="1036"/>
                  </a:cubicBezTo>
                  <a:cubicBezTo>
                    <a:pt x="557" y="1036"/>
                    <a:pt x="403" y="928"/>
                    <a:pt x="353" y="759"/>
                  </a:cubicBezTo>
                  <a:cubicBezTo>
                    <a:pt x="293" y="555"/>
                    <a:pt x="411" y="341"/>
                    <a:pt x="616" y="281"/>
                  </a:cubicBezTo>
                  <a:cubicBezTo>
                    <a:pt x="651" y="269"/>
                    <a:pt x="688" y="265"/>
                    <a:pt x="723" y="265"/>
                  </a:cubicBezTo>
                  <a:close/>
                  <a:moveTo>
                    <a:pt x="723" y="1"/>
                  </a:moveTo>
                  <a:cubicBezTo>
                    <a:pt x="661" y="1"/>
                    <a:pt x="601" y="10"/>
                    <a:pt x="542" y="25"/>
                  </a:cubicBezTo>
                  <a:cubicBezTo>
                    <a:pt x="199" y="125"/>
                    <a:pt x="1" y="486"/>
                    <a:pt x="101" y="830"/>
                  </a:cubicBezTo>
                  <a:cubicBezTo>
                    <a:pt x="180" y="1105"/>
                    <a:pt x="437" y="1298"/>
                    <a:pt x="723" y="1298"/>
                  </a:cubicBezTo>
                  <a:cubicBezTo>
                    <a:pt x="784" y="1298"/>
                    <a:pt x="845" y="1289"/>
                    <a:pt x="904" y="1273"/>
                  </a:cubicBezTo>
                  <a:cubicBezTo>
                    <a:pt x="1247" y="1173"/>
                    <a:pt x="1445" y="813"/>
                    <a:pt x="1345" y="469"/>
                  </a:cubicBezTo>
                  <a:cubicBezTo>
                    <a:pt x="1266" y="194"/>
                    <a:pt x="1010" y="1"/>
                    <a:pt x="7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19"/>
            <p:cNvSpPr/>
            <p:nvPr/>
          </p:nvSpPr>
          <p:spPr>
            <a:xfrm>
              <a:off x="2047879" y="1678054"/>
              <a:ext cx="44139" cy="42724"/>
            </a:xfrm>
            <a:custGeom>
              <a:avLst/>
              <a:gdLst/>
              <a:ahLst/>
              <a:cxnLst/>
              <a:rect l="l" t="t" r="r" b="b"/>
              <a:pathLst>
                <a:path w="1341" h="1298" extrusionOk="0">
                  <a:moveTo>
                    <a:pt x="671" y="265"/>
                  </a:moveTo>
                  <a:cubicBezTo>
                    <a:pt x="837" y="265"/>
                    <a:pt x="991" y="375"/>
                    <a:pt x="1040" y="543"/>
                  </a:cubicBezTo>
                  <a:cubicBezTo>
                    <a:pt x="1100" y="747"/>
                    <a:pt x="981" y="961"/>
                    <a:pt x="778" y="1021"/>
                  </a:cubicBezTo>
                  <a:cubicBezTo>
                    <a:pt x="742" y="1031"/>
                    <a:pt x="707" y="1037"/>
                    <a:pt x="671" y="1037"/>
                  </a:cubicBezTo>
                  <a:cubicBezTo>
                    <a:pt x="505" y="1037"/>
                    <a:pt x="350" y="928"/>
                    <a:pt x="300" y="759"/>
                  </a:cubicBezTo>
                  <a:cubicBezTo>
                    <a:pt x="241" y="556"/>
                    <a:pt x="359" y="341"/>
                    <a:pt x="563" y="281"/>
                  </a:cubicBezTo>
                  <a:cubicBezTo>
                    <a:pt x="598" y="271"/>
                    <a:pt x="634" y="265"/>
                    <a:pt x="671" y="265"/>
                  </a:cubicBezTo>
                  <a:close/>
                  <a:moveTo>
                    <a:pt x="671" y="0"/>
                  </a:moveTo>
                  <a:cubicBezTo>
                    <a:pt x="609" y="0"/>
                    <a:pt x="548" y="10"/>
                    <a:pt x="490" y="26"/>
                  </a:cubicBezTo>
                  <a:cubicBezTo>
                    <a:pt x="324" y="74"/>
                    <a:pt x="185" y="184"/>
                    <a:pt x="102" y="335"/>
                  </a:cubicBezTo>
                  <a:cubicBezTo>
                    <a:pt x="18" y="488"/>
                    <a:pt x="0" y="663"/>
                    <a:pt x="48" y="829"/>
                  </a:cubicBezTo>
                  <a:cubicBezTo>
                    <a:pt x="128" y="1105"/>
                    <a:pt x="384" y="1297"/>
                    <a:pt x="671" y="1297"/>
                  </a:cubicBezTo>
                  <a:cubicBezTo>
                    <a:pt x="731" y="1297"/>
                    <a:pt x="793" y="1288"/>
                    <a:pt x="851" y="1272"/>
                  </a:cubicBezTo>
                  <a:cubicBezTo>
                    <a:pt x="1017" y="1224"/>
                    <a:pt x="1156" y="1114"/>
                    <a:pt x="1239" y="962"/>
                  </a:cubicBezTo>
                  <a:cubicBezTo>
                    <a:pt x="1322" y="811"/>
                    <a:pt x="1341" y="635"/>
                    <a:pt x="1293" y="468"/>
                  </a:cubicBezTo>
                  <a:cubicBezTo>
                    <a:pt x="1213" y="194"/>
                    <a:pt x="957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19"/>
            <p:cNvSpPr/>
            <p:nvPr/>
          </p:nvSpPr>
          <p:spPr>
            <a:xfrm>
              <a:off x="1909077" y="1721798"/>
              <a:ext cx="45884" cy="42724"/>
            </a:xfrm>
            <a:custGeom>
              <a:avLst/>
              <a:gdLst/>
              <a:ahLst/>
              <a:cxnLst/>
              <a:rect l="l" t="t" r="r" b="b"/>
              <a:pathLst>
                <a:path w="1394" h="1298" extrusionOk="0">
                  <a:moveTo>
                    <a:pt x="671" y="264"/>
                  </a:moveTo>
                  <a:cubicBezTo>
                    <a:pt x="838" y="264"/>
                    <a:pt x="993" y="373"/>
                    <a:pt x="1041" y="542"/>
                  </a:cubicBezTo>
                  <a:cubicBezTo>
                    <a:pt x="1101" y="745"/>
                    <a:pt x="983" y="959"/>
                    <a:pt x="780" y="1018"/>
                  </a:cubicBezTo>
                  <a:cubicBezTo>
                    <a:pt x="744" y="1029"/>
                    <a:pt x="707" y="1034"/>
                    <a:pt x="671" y="1034"/>
                  </a:cubicBezTo>
                  <a:cubicBezTo>
                    <a:pt x="505" y="1034"/>
                    <a:pt x="351" y="926"/>
                    <a:pt x="302" y="757"/>
                  </a:cubicBezTo>
                  <a:cubicBezTo>
                    <a:pt x="242" y="553"/>
                    <a:pt x="361" y="340"/>
                    <a:pt x="564" y="280"/>
                  </a:cubicBezTo>
                  <a:cubicBezTo>
                    <a:pt x="601" y="269"/>
                    <a:pt x="637" y="264"/>
                    <a:pt x="671" y="264"/>
                  </a:cubicBezTo>
                  <a:close/>
                  <a:moveTo>
                    <a:pt x="671" y="0"/>
                  </a:moveTo>
                  <a:cubicBezTo>
                    <a:pt x="611" y="0"/>
                    <a:pt x="549" y="10"/>
                    <a:pt x="490" y="26"/>
                  </a:cubicBezTo>
                  <a:cubicBezTo>
                    <a:pt x="324" y="74"/>
                    <a:pt x="186" y="184"/>
                    <a:pt x="104" y="335"/>
                  </a:cubicBezTo>
                  <a:cubicBezTo>
                    <a:pt x="20" y="487"/>
                    <a:pt x="1" y="663"/>
                    <a:pt x="49" y="829"/>
                  </a:cubicBezTo>
                  <a:cubicBezTo>
                    <a:pt x="129" y="1105"/>
                    <a:pt x="386" y="1297"/>
                    <a:pt x="671" y="1297"/>
                  </a:cubicBezTo>
                  <a:cubicBezTo>
                    <a:pt x="733" y="1297"/>
                    <a:pt x="794" y="1288"/>
                    <a:pt x="852" y="1272"/>
                  </a:cubicBezTo>
                  <a:cubicBezTo>
                    <a:pt x="1196" y="1172"/>
                    <a:pt x="1394" y="812"/>
                    <a:pt x="1294" y="467"/>
                  </a:cubicBezTo>
                  <a:cubicBezTo>
                    <a:pt x="1216" y="192"/>
                    <a:pt x="959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97" name="Google Shape;997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361719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9" name="Google Shape;999;p20"/>
          <p:cNvGrpSpPr/>
          <p:nvPr/>
        </p:nvGrpSpPr>
        <p:grpSpPr>
          <a:xfrm>
            <a:off x="843200" y="1"/>
            <a:ext cx="11348800" cy="6858004"/>
            <a:chOff x="632400" y="0"/>
            <a:chExt cx="8511600" cy="5143503"/>
          </a:xfrm>
        </p:grpSpPr>
        <p:grpSp>
          <p:nvGrpSpPr>
            <p:cNvPr id="1000" name="Google Shape;1000;p20"/>
            <p:cNvGrpSpPr/>
            <p:nvPr/>
          </p:nvGrpSpPr>
          <p:grpSpPr>
            <a:xfrm>
              <a:off x="632400" y="0"/>
              <a:ext cx="8430304" cy="5143503"/>
              <a:chOff x="784800" y="0"/>
              <a:chExt cx="8430304" cy="5143503"/>
            </a:xfrm>
          </p:grpSpPr>
          <p:sp>
            <p:nvSpPr>
              <p:cNvPr id="1001" name="Google Shape;1001;p20"/>
              <p:cNvSpPr/>
              <p:nvPr/>
            </p:nvSpPr>
            <p:spPr>
              <a:xfrm flipH="1">
                <a:off x="8320870" y="0"/>
                <a:ext cx="894233" cy="702810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20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20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20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005" name="Google Shape;1005;p20"/>
            <p:cNvGrpSpPr/>
            <p:nvPr/>
          </p:nvGrpSpPr>
          <p:grpSpPr>
            <a:xfrm>
              <a:off x="784800" y="0"/>
              <a:ext cx="8359200" cy="5143503"/>
              <a:chOff x="784800" y="0"/>
              <a:chExt cx="8359200" cy="5143503"/>
            </a:xfrm>
          </p:grpSpPr>
          <p:sp>
            <p:nvSpPr>
              <p:cNvPr id="1006" name="Google Shape;1006;p20"/>
              <p:cNvSpPr/>
              <p:nvPr/>
            </p:nvSpPr>
            <p:spPr>
              <a:xfrm flipH="1">
                <a:off x="8249767" y="0"/>
                <a:ext cx="894233" cy="702810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20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20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20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0" name="Google Shape;1010;p20"/>
          <p:cNvGrpSpPr/>
          <p:nvPr/>
        </p:nvGrpSpPr>
        <p:grpSpPr>
          <a:xfrm>
            <a:off x="124936" y="1326948"/>
            <a:ext cx="11818569" cy="5293861"/>
            <a:chOff x="93701" y="995211"/>
            <a:chExt cx="8863927" cy="3970396"/>
          </a:xfrm>
        </p:grpSpPr>
        <p:grpSp>
          <p:nvGrpSpPr>
            <p:cNvPr id="1011" name="Google Shape;1011;p20"/>
            <p:cNvGrpSpPr/>
            <p:nvPr/>
          </p:nvGrpSpPr>
          <p:grpSpPr>
            <a:xfrm>
              <a:off x="93701" y="995211"/>
              <a:ext cx="470302" cy="2322845"/>
              <a:chOff x="93701" y="995211"/>
              <a:chExt cx="470302" cy="2322845"/>
            </a:xfrm>
          </p:grpSpPr>
          <p:sp>
            <p:nvSpPr>
              <p:cNvPr id="1012" name="Google Shape;1012;p20"/>
              <p:cNvSpPr/>
              <p:nvPr/>
            </p:nvSpPr>
            <p:spPr>
              <a:xfrm>
                <a:off x="118361" y="1808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20"/>
              <p:cNvSpPr/>
              <p:nvPr/>
            </p:nvSpPr>
            <p:spPr>
              <a:xfrm>
                <a:off x="93701" y="15715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20"/>
              <p:cNvSpPr/>
              <p:nvPr/>
            </p:nvSpPr>
            <p:spPr>
              <a:xfrm>
                <a:off x="464830" y="24122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5" name="Google Shape;1015;p20"/>
              <p:cNvSpPr/>
              <p:nvPr/>
            </p:nvSpPr>
            <p:spPr>
              <a:xfrm>
                <a:off x="408536" y="108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6" name="Google Shape;1016;p20"/>
              <p:cNvSpPr/>
              <p:nvPr/>
            </p:nvSpPr>
            <p:spPr>
              <a:xfrm>
                <a:off x="300323" y="29495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7" name="Google Shape;1017;p20"/>
              <p:cNvSpPr/>
              <p:nvPr/>
            </p:nvSpPr>
            <p:spPr>
              <a:xfrm>
                <a:off x="401937" y="32232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8" name="Google Shape;1018;p20"/>
              <p:cNvSpPr/>
              <p:nvPr/>
            </p:nvSpPr>
            <p:spPr>
              <a:xfrm>
                <a:off x="217062" y="9952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9" name="Google Shape;1019;p20"/>
              <p:cNvSpPr/>
              <p:nvPr/>
            </p:nvSpPr>
            <p:spPr>
              <a:xfrm>
                <a:off x="205201" y="31397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020" name="Google Shape;1020;p20"/>
            <p:cNvGrpSpPr/>
            <p:nvPr/>
          </p:nvGrpSpPr>
          <p:grpSpPr>
            <a:xfrm>
              <a:off x="7719587" y="3318052"/>
              <a:ext cx="1238041" cy="1647555"/>
              <a:chOff x="7719587" y="3318052"/>
              <a:chExt cx="1238041" cy="1647555"/>
            </a:xfrm>
          </p:grpSpPr>
          <p:sp>
            <p:nvSpPr>
              <p:cNvPr id="1021" name="Google Shape;1021;p20"/>
              <p:cNvSpPr/>
              <p:nvPr/>
            </p:nvSpPr>
            <p:spPr>
              <a:xfrm>
                <a:off x="7719587" y="47873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20"/>
              <p:cNvSpPr/>
              <p:nvPr/>
            </p:nvSpPr>
            <p:spPr>
              <a:xfrm>
                <a:off x="8696980" y="41894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20"/>
              <p:cNvSpPr/>
              <p:nvPr/>
            </p:nvSpPr>
            <p:spPr>
              <a:xfrm>
                <a:off x="8656698" y="48485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4" name="Google Shape;1024;p20"/>
              <p:cNvSpPr/>
              <p:nvPr/>
            </p:nvSpPr>
            <p:spPr>
              <a:xfrm>
                <a:off x="8869748" y="36600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20"/>
              <p:cNvSpPr/>
              <p:nvPr/>
            </p:nvSpPr>
            <p:spPr>
              <a:xfrm>
                <a:off x="7950298" y="4702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20"/>
              <p:cNvSpPr/>
              <p:nvPr/>
            </p:nvSpPr>
            <p:spPr>
              <a:xfrm>
                <a:off x="8863162" y="4608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20"/>
              <p:cNvSpPr/>
              <p:nvPr/>
            </p:nvSpPr>
            <p:spPr>
              <a:xfrm>
                <a:off x="8699337" y="34979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20"/>
              <p:cNvSpPr/>
              <p:nvPr/>
            </p:nvSpPr>
            <p:spPr>
              <a:xfrm>
                <a:off x="7889576" y="48821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20"/>
              <p:cNvSpPr/>
              <p:nvPr/>
            </p:nvSpPr>
            <p:spPr>
              <a:xfrm>
                <a:off x="8880026" y="33180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030" name="Google Shape;1030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031" name="Google Shape;1031;p20"/>
          <p:cNvGrpSpPr/>
          <p:nvPr/>
        </p:nvGrpSpPr>
        <p:grpSpPr>
          <a:xfrm>
            <a:off x="157791" y="2366001"/>
            <a:ext cx="685421" cy="738569"/>
            <a:chOff x="2904293" y="162850"/>
            <a:chExt cx="514066" cy="553927"/>
          </a:xfrm>
        </p:grpSpPr>
        <p:sp>
          <p:nvSpPr>
            <p:cNvPr id="1032" name="Google Shape;1032;p20"/>
            <p:cNvSpPr/>
            <p:nvPr/>
          </p:nvSpPr>
          <p:spPr>
            <a:xfrm>
              <a:off x="3155862" y="189182"/>
              <a:ext cx="192915" cy="159144"/>
            </a:xfrm>
            <a:custGeom>
              <a:avLst/>
              <a:gdLst/>
              <a:ahLst/>
              <a:cxnLst/>
              <a:rect l="l" t="t" r="r" b="b"/>
              <a:pathLst>
                <a:path w="5861" h="4835" extrusionOk="0">
                  <a:moveTo>
                    <a:pt x="4342" y="0"/>
                  </a:moveTo>
                  <a:cubicBezTo>
                    <a:pt x="4151" y="0"/>
                    <a:pt x="3970" y="81"/>
                    <a:pt x="3841" y="221"/>
                  </a:cubicBezTo>
                  <a:lnTo>
                    <a:pt x="83" y="4324"/>
                  </a:lnTo>
                  <a:cubicBezTo>
                    <a:pt x="29" y="4384"/>
                    <a:pt x="0" y="4462"/>
                    <a:pt x="3" y="4543"/>
                  </a:cubicBezTo>
                  <a:cubicBezTo>
                    <a:pt x="6" y="4624"/>
                    <a:pt x="42" y="4701"/>
                    <a:pt x="102" y="4755"/>
                  </a:cubicBezTo>
                  <a:cubicBezTo>
                    <a:pt x="157" y="4807"/>
                    <a:pt x="231" y="4835"/>
                    <a:pt x="307" y="4835"/>
                  </a:cubicBezTo>
                  <a:cubicBezTo>
                    <a:pt x="395" y="4835"/>
                    <a:pt x="477" y="4799"/>
                    <a:pt x="533" y="4736"/>
                  </a:cubicBezTo>
                  <a:lnTo>
                    <a:pt x="4290" y="634"/>
                  </a:lnTo>
                  <a:cubicBezTo>
                    <a:pt x="4307" y="615"/>
                    <a:pt x="4328" y="612"/>
                    <a:pt x="4340" y="612"/>
                  </a:cubicBezTo>
                  <a:cubicBezTo>
                    <a:pt x="4353" y="612"/>
                    <a:pt x="4371" y="616"/>
                    <a:pt x="4387" y="631"/>
                  </a:cubicBezTo>
                  <a:lnTo>
                    <a:pt x="5313" y="1479"/>
                  </a:lnTo>
                  <a:cubicBezTo>
                    <a:pt x="5370" y="1530"/>
                    <a:pt x="5443" y="1559"/>
                    <a:pt x="5520" y="1559"/>
                  </a:cubicBezTo>
                  <a:cubicBezTo>
                    <a:pt x="5606" y="1559"/>
                    <a:pt x="5689" y="1522"/>
                    <a:pt x="5746" y="1459"/>
                  </a:cubicBezTo>
                  <a:cubicBezTo>
                    <a:pt x="5860" y="1334"/>
                    <a:pt x="5853" y="1142"/>
                    <a:pt x="5727" y="1027"/>
                  </a:cubicBezTo>
                  <a:lnTo>
                    <a:pt x="4800" y="179"/>
                  </a:lnTo>
                  <a:cubicBezTo>
                    <a:pt x="4676" y="64"/>
                    <a:pt x="4512" y="0"/>
                    <a:pt x="4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20"/>
            <p:cNvSpPr/>
            <p:nvPr/>
          </p:nvSpPr>
          <p:spPr>
            <a:xfrm>
              <a:off x="3350224" y="167162"/>
              <a:ext cx="63296" cy="62341"/>
            </a:xfrm>
            <a:custGeom>
              <a:avLst/>
              <a:gdLst/>
              <a:ahLst/>
              <a:cxnLst/>
              <a:rect l="l" t="t" r="r" b="b"/>
              <a:pathLst>
                <a:path w="1923" h="1894" extrusionOk="0">
                  <a:moveTo>
                    <a:pt x="1383" y="1"/>
                  </a:moveTo>
                  <a:cubicBezTo>
                    <a:pt x="1251" y="1"/>
                    <a:pt x="1120" y="54"/>
                    <a:pt x="1023" y="158"/>
                  </a:cubicBezTo>
                  <a:lnTo>
                    <a:pt x="182" y="1078"/>
                  </a:lnTo>
                  <a:cubicBezTo>
                    <a:pt x="1" y="1276"/>
                    <a:pt x="14" y="1583"/>
                    <a:pt x="213" y="1765"/>
                  </a:cubicBezTo>
                  <a:cubicBezTo>
                    <a:pt x="306" y="1851"/>
                    <a:pt x="424" y="1893"/>
                    <a:pt x="541" y="1893"/>
                  </a:cubicBezTo>
                  <a:cubicBezTo>
                    <a:pt x="673" y="1893"/>
                    <a:pt x="804" y="1840"/>
                    <a:pt x="900" y="1734"/>
                  </a:cubicBezTo>
                  <a:lnTo>
                    <a:pt x="1741" y="816"/>
                  </a:lnTo>
                  <a:cubicBezTo>
                    <a:pt x="1922" y="617"/>
                    <a:pt x="1909" y="311"/>
                    <a:pt x="1711" y="128"/>
                  </a:cubicBezTo>
                  <a:cubicBezTo>
                    <a:pt x="1618" y="43"/>
                    <a:pt x="1500" y="1"/>
                    <a:pt x="1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20"/>
            <p:cNvSpPr/>
            <p:nvPr/>
          </p:nvSpPr>
          <p:spPr>
            <a:xfrm>
              <a:off x="2961005" y="190466"/>
              <a:ext cx="432997" cy="462061"/>
            </a:xfrm>
            <a:custGeom>
              <a:avLst/>
              <a:gdLst/>
              <a:ahLst/>
              <a:cxnLst/>
              <a:rect l="l" t="t" r="r" b="b"/>
              <a:pathLst>
                <a:path w="13155" h="14038" extrusionOk="0">
                  <a:moveTo>
                    <a:pt x="11959" y="0"/>
                  </a:moveTo>
                  <a:cubicBezTo>
                    <a:pt x="11825" y="0"/>
                    <a:pt x="11691" y="54"/>
                    <a:pt x="11593" y="161"/>
                  </a:cubicBezTo>
                  <a:lnTo>
                    <a:pt x="185" y="12616"/>
                  </a:lnTo>
                  <a:cubicBezTo>
                    <a:pt x="0" y="12818"/>
                    <a:pt x="13" y="13132"/>
                    <a:pt x="215" y="13315"/>
                  </a:cubicBezTo>
                  <a:lnTo>
                    <a:pt x="862" y="13907"/>
                  </a:lnTo>
                  <a:cubicBezTo>
                    <a:pt x="957" y="13994"/>
                    <a:pt x="1078" y="14037"/>
                    <a:pt x="1197" y="14037"/>
                  </a:cubicBezTo>
                  <a:cubicBezTo>
                    <a:pt x="1331" y="14037"/>
                    <a:pt x="1464" y="13983"/>
                    <a:pt x="1561" y="13876"/>
                  </a:cubicBezTo>
                  <a:lnTo>
                    <a:pt x="12970" y="1422"/>
                  </a:lnTo>
                  <a:cubicBezTo>
                    <a:pt x="13155" y="1220"/>
                    <a:pt x="13141" y="905"/>
                    <a:pt x="12939" y="722"/>
                  </a:cubicBezTo>
                  <a:lnTo>
                    <a:pt x="12293" y="130"/>
                  </a:lnTo>
                  <a:cubicBezTo>
                    <a:pt x="12198" y="43"/>
                    <a:pt x="12078" y="0"/>
                    <a:pt x="1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20"/>
            <p:cNvSpPr/>
            <p:nvPr/>
          </p:nvSpPr>
          <p:spPr>
            <a:xfrm>
              <a:off x="2909033" y="600783"/>
              <a:ext cx="110660" cy="111746"/>
            </a:xfrm>
            <a:custGeom>
              <a:avLst/>
              <a:gdLst/>
              <a:ahLst/>
              <a:cxnLst/>
              <a:rect l="l" t="t" r="r" b="b"/>
              <a:pathLst>
                <a:path w="3362" h="3395" extrusionOk="0">
                  <a:moveTo>
                    <a:pt x="2284" y="1"/>
                  </a:moveTo>
                  <a:cubicBezTo>
                    <a:pt x="2065" y="1"/>
                    <a:pt x="1795" y="173"/>
                    <a:pt x="1626" y="443"/>
                  </a:cubicBezTo>
                  <a:lnTo>
                    <a:pt x="430" y="2359"/>
                  </a:lnTo>
                  <a:lnTo>
                    <a:pt x="84" y="2915"/>
                  </a:lnTo>
                  <a:cubicBezTo>
                    <a:pt x="0" y="3049"/>
                    <a:pt x="21" y="3218"/>
                    <a:pt x="128" y="3317"/>
                  </a:cubicBezTo>
                  <a:cubicBezTo>
                    <a:pt x="184" y="3368"/>
                    <a:pt x="257" y="3394"/>
                    <a:pt x="331" y="3394"/>
                  </a:cubicBezTo>
                  <a:cubicBezTo>
                    <a:pt x="401" y="3394"/>
                    <a:pt x="472" y="3372"/>
                    <a:pt x="532" y="3326"/>
                  </a:cubicBezTo>
                  <a:lnTo>
                    <a:pt x="1055" y="2933"/>
                  </a:lnTo>
                  <a:lnTo>
                    <a:pt x="2860" y="1574"/>
                  </a:lnTo>
                  <a:cubicBezTo>
                    <a:pt x="3211" y="1308"/>
                    <a:pt x="3361" y="867"/>
                    <a:pt x="3142" y="666"/>
                  </a:cubicBezTo>
                  <a:lnTo>
                    <a:pt x="2505" y="81"/>
                  </a:lnTo>
                  <a:cubicBezTo>
                    <a:pt x="2444" y="26"/>
                    <a:pt x="2368" y="1"/>
                    <a:pt x="2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20"/>
            <p:cNvSpPr/>
            <p:nvPr/>
          </p:nvSpPr>
          <p:spPr>
            <a:xfrm>
              <a:off x="2961005" y="280060"/>
              <a:ext cx="349590" cy="372433"/>
            </a:xfrm>
            <a:custGeom>
              <a:avLst/>
              <a:gdLst/>
              <a:ahLst/>
              <a:cxnLst/>
              <a:rect l="l" t="t" r="r" b="b"/>
              <a:pathLst>
                <a:path w="10621" h="11315" extrusionOk="0">
                  <a:moveTo>
                    <a:pt x="9246" y="0"/>
                  </a:moveTo>
                  <a:lnTo>
                    <a:pt x="677" y="9353"/>
                  </a:lnTo>
                  <a:lnTo>
                    <a:pt x="184" y="9890"/>
                  </a:lnTo>
                  <a:cubicBezTo>
                    <a:pt x="0" y="10095"/>
                    <a:pt x="13" y="10406"/>
                    <a:pt x="215" y="10592"/>
                  </a:cubicBezTo>
                  <a:lnTo>
                    <a:pt x="862" y="11183"/>
                  </a:lnTo>
                  <a:cubicBezTo>
                    <a:pt x="958" y="11271"/>
                    <a:pt x="1078" y="11314"/>
                    <a:pt x="1198" y="11314"/>
                  </a:cubicBezTo>
                  <a:cubicBezTo>
                    <a:pt x="1332" y="11314"/>
                    <a:pt x="1465" y="11260"/>
                    <a:pt x="1562" y="11154"/>
                  </a:cubicBezTo>
                  <a:lnTo>
                    <a:pt x="10620" y="1264"/>
                  </a:lnTo>
                  <a:lnTo>
                    <a:pt x="10014" y="705"/>
                  </a:lnTo>
                  <a:lnTo>
                    <a:pt x="9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20"/>
            <p:cNvSpPr/>
            <p:nvPr/>
          </p:nvSpPr>
          <p:spPr>
            <a:xfrm>
              <a:off x="3290615" y="242241"/>
              <a:ext cx="92656" cy="79457"/>
            </a:xfrm>
            <a:custGeom>
              <a:avLst/>
              <a:gdLst/>
              <a:ahLst/>
              <a:cxnLst/>
              <a:rect l="l" t="t" r="r" b="b"/>
              <a:pathLst>
                <a:path w="2815" h="2414" extrusionOk="0">
                  <a:moveTo>
                    <a:pt x="2795" y="1"/>
                  </a:moveTo>
                  <a:cubicBezTo>
                    <a:pt x="2299" y="1"/>
                    <a:pt x="1788" y="206"/>
                    <a:pt x="1450" y="496"/>
                  </a:cubicBezTo>
                  <a:cubicBezTo>
                    <a:pt x="978" y="897"/>
                    <a:pt x="494" y="1357"/>
                    <a:pt x="0" y="1857"/>
                  </a:cubicBezTo>
                  <a:lnTo>
                    <a:pt x="606" y="2413"/>
                  </a:lnTo>
                  <a:lnTo>
                    <a:pt x="2814" y="1"/>
                  </a:lnTo>
                  <a:cubicBezTo>
                    <a:pt x="2808" y="1"/>
                    <a:pt x="2801" y="1"/>
                    <a:pt x="279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20"/>
            <p:cNvSpPr/>
            <p:nvPr/>
          </p:nvSpPr>
          <p:spPr>
            <a:xfrm>
              <a:off x="3086543" y="327326"/>
              <a:ext cx="164575" cy="177906"/>
            </a:xfrm>
            <a:custGeom>
              <a:avLst/>
              <a:gdLst/>
              <a:ahLst/>
              <a:cxnLst/>
              <a:rect l="l" t="t" r="r" b="b"/>
              <a:pathLst>
                <a:path w="5000" h="5405" extrusionOk="0">
                  <a:moveTo>
                    <a:pt x="4892" y="1"/>
                  </a:moveTo>
                  <a:cubicBezTo>
                    <a:pt x="4868" y="1"/>
                    <a:pt x="4845" y="9"/>
                    <a:pt x="4826" y="27"/>
                  </a:cubicBezTo>
                  <a:cubicBezTo>
                    <a:pt x="3966" y="840"/>
                    <a:pt x="3154" y="1695"/>
                    <a:pt x="2352" y="2560"/>
                  </a:cubicBezTo>
                  <a:cubicBezTo>
                    <a:pt x="1555" y="3430"/>
                    <a:pt x="771" y="4312"/>
                    <a:pt x="32" y="5236"/>
                  </a:cubicBezTo>
                  <a:cubicBezTo>
                    <a:pt x="0" y="5276"/>
                    <a:pt x="2" y="5334"/>
                    <a:pt x="38" y="5372"/>
                  </a:cubicBezTo>
                  <a:cubicBezTo>
                    <a:pt x="58" y="5394"/>
                    <a:pt x="85" y="5405"/>
                    <a:pt x="113" y="5405"/>
                  </a:cubicBezTo>
                  <a:cubicBezTo>
                    <a:pt x="138" y="5405"/>
                    <a:pt x="164" y="5395"/>
                    <a:pt x="183" y="5376"/>
                  </a:cubicBezTo>
                  <a:cubicBezTo>
                    <a:pt x="1043" y="4564"/>
                    <a:pt x="1855" y="3706"/>
                    <a:pt x="2655" y="2839"/>
                  </a:cubicBezTo>
                  <a:cubicBezTo>
                    <a:pt x="3450" y="1968"/>
                    <a:pt x="4234" y="1085"/>
                    <a:pt x="4970" y="159"/>
                  </a:cubicBezTo>
                  <a:cubicBezTo>
                    <a:pt x="5000" y="122"/>
                    <a:pt x="4998" y="67"/>
                    <a:pt x="4965" y="31"/>
                  </a:cubicBezTo>
                  <a:cubicBezTo>
                    <a:pt x="4945" y="11"/>
                    <a:pt x="4919" y="1"/>
                    <a:pt x="4892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20"/>
            <p:cNvSpPr/>
            <p:nvPr/>
          </p:nvSpPr>
          <p:spPr>
            <a:xfrm>
              <a:off x="2961005" y="303265"/>
              <a:ext cx="349590" cy="349228"/>
            </a:xfrm>
            <a:custGeom>
              <a:avLst/>
              <a:gdLst/>
              <a:ahLst/>
              <a:cxnLst/>
              <a:rect l="l" t="t" r="r" b="b"/>
              <a:pathLst>
                <a:path w="10621" h="10610" extrusionOk="0">
                  <a:moveTo>
                    <a:pt x="10014" y="0"/>
                  </a:moveTo>
                  <a:cubicBezTo>
                    <a:pt x="6967" y="3088"/>
                    <a:pt x="3641" y="7653"/>
                    <a:pt x="1575" y="8494"/>
                  </a:cubicBezTo>
                  <a:cubicBezTo>
                    <a:pt x="1291" y="8610"/>
                    <a:pt x="1000" y="8648"/>
                    <a:pt x="702" y="8648"/>
                  </a:cubicBezTo>
                  <a:cubicBezTo>
                    <a:pt x="693" y="8648"/>
                    <a:pt x="685" y="8648"/>
                    <a:pt x="677" y="8648"/>
                  </a:cubicBezTo>
                  <a:lnTo>
                    <a:pt x="184" y="9185"/>
                  </a:lnTo>
                  <a:cubicBezTo>
                    <a:pt x="0" y="9390"/>
                    <a:pt x="13" y="9701"/>
                    <a:pt x="215" y="9887"/>
                  </a:cubicBezTo>
                  <a:lnTo>
                    <a:pt x="862" y="10478"/>
                  </a:lnTo>
                  <a:cubicBezTo>
                    <a:pt x="958" y="10566"/>
                    <a:pt x="1078" y="10609"/>
                    <a:pt x="1198" y="10609"/>
                  </a:cubicBezTo>
                  <a:cubicBezTo>
                    <a:pt x="1332" y="10609"/>
                    <a:pt x="1465" y="10555"/>
                    <a:pt x="1562" y="10449"/>
                  </a:cubicBezTo>
                  <a:lnTo>
                    <a:pt x="10620" y="559"/>
                  </a:lnTo>
                  <a:lnTo>
                    <a:pt x="10014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20"/>
            <p:cNvSpPr/>
            <p:nvPr/>
          </p:nvSpPr>
          <p:spPr>
            <a:xfrm>
              <a:off x="2904293" y="162850"/>
              <a:ext cx="514066" cy="553927"/>
            </a:xfrm>
            <a:custGeom>
              <a:avLst/>
              <a:gdLst/>
              <a:ahLst/>
              <a:cxnLst/>
              <a:rect l="l" t="t" r="r" b="b"/>
              <a:pathLst>
                <a:path w="15618" h="16829" extrusionOk="0">
                  <a:moveTo>
                    <a:pt x="14935" y="260"/>
                  </a:moveTo>
                  <a:cubicBezTo>
                    <a:pt x="15023" y="260"/>
                    <a:pt x="15106" y="294"/>
                    <a:pt x="15171" y="353"/>
                  </a:cubicBezTo>
                  <a:cubicBezTo>
                    <a:pt x="15317" y="487"/>
                    <a:pt x="15327" y="715"/>
                    <a:pt x="15195" y="859"/>
                  </a:cubicBezTo>
                  <a:lnTo>
                    <a:pt x="14692" y="1408"/>
                  </a:lnTo>
                  <a:lnTo>
                    <a:pt x="14165" y="927"/>
                  </a:lnTo>
                  <a:lnTo>
                    <a:pt x="14668" y="376"/>
                  </a:lnTo>
                  <a:cubicBezTo>
                    <a:pt x="14732" y="305"/>
                    <a:pt x="14820" y="266"/>
                    <a:pt x="14916" y="261"/>
                  </a:cubicBezTo>
                  <a:cubicBezTo>
                    <a:pt x="14922" y="260"/>
                    <a:pt x="14929" y="260"/>
                    <a:pt x="14935" y="260"/>
                  </a:cubicBezTo>
                  <a:close/>
                  <a:moveTo>
                    <a:pt x="13682" y="968"/>
                  </a:moveTo>
                  <a:cubicBezTo>
                    <a:pt x="13710" y="968"/>
                    <a:pt x="13737" y="970"/>
                    <a:pt x="13764" y="977"/>
                  </a:cubicBezTo>
                  <a:cubicBezTo>
                    <a:pt x="13826" y="992"/>
                    <a:pt x="13881" y="1021"/>
                    <a:pt x="13928" y="1065"/>
                  </a:cubicBezTo>
                  <a:lnTo>
                    <a:pt x="13989" y="1120"/>
                  </a:lnTo>
                  <a:lnTo>
                    <a:pt x="14516" y="1602"/>
                  </a:lnTo>
                  <a:lnTo>
                    <a:pt x="14575" y="1657"/>
                  </a:lnTo>
                  <a:cubicBezTo>
                    <a:pt x="14622" y="1700"/>
                    <a:pt x="14656" y="1756"/>
                    <a:pt x="14676" y="1814"/>
                  </a:cubicBezTo>
                  <a:cubicBezTo>
                    <a:pt x="14684" y="1844"/>
                    <a:pt x="14692" y="1878"/>
                    <a:pt x="14693" y="1910"/>
                  </a:cubicBezTo>
                  <a:cubicBezTo>
                    <a:pt x="14698" y="2008"/>
                    <a:pt x="14663" y="2099"/>
                    <a:pt x="14598" y="2173"/>
                  </a:cubicBezTo>
                  <a:lnTo>
                    <a:pt x="12336" y="4641"/>
                  </a:lnTo>
                  <a:lnTo>
                    <a:pt x="11151" y="3556"/>
                  </a:lnTo>
                  <a:lnTo>
                    <a:pt x="12522" y="2057"/>
                  </a:lnTo>
                  <a:lnTo>
                    <a:pt x="12699" y="1864"/>
                  </a:lnTo>
                  <a:lnTo>
                    <a:pt x="12936" y="1607"/>
                  </a:lnTo>
                  <a:lnTo>
                    <a:pt x="13111" y="1415"/>
                  </a:lnTo>
                  <a:lnTo>
                    <a:pt x="13412" y="1086"/>
                  </a:lnTo>
                  <a:cubicBezTo>
                    <a:pt x="13477" y="1014"/>
                    <a:pt x="13567" y="974"/>
                    <a:pt x="13665" y="969"/>
                  </a:cubicBezTo>
                  <a:cubicBezTo>
                    <a:pt x="13671" y="968"/>
                    <a:pt x="13675" y="968"/>
                    <a:pt x="13682" y="968"/>
                  </a:cubicBezTo>
                  <a:close/>
                  <a:moveTo>
                    <a:pt x="11984" y="929"/>
                  </a:moveTo>
                  <a:cubicBezTo>
                    <a:pt x="12118" y="929"/>
                    <a:pt x="12250" y="977"/>
                    <a:pt x="12356" y="1075"/>
                  </a:cubicBezTo>
                  <a:lnTo>
                    <a:pt x="12742" y="1429"/>
                  </a:lnTo>
                  <a:lnTo>
                    <a:pt x="12506" y="1687"/>
                  </a:lnTo>
                  <a:lnTo>
                    <a:pt x="12119" y="1333"/>
                  </a:lnTo>
                  <a:cubicBezTo>
                    <a:pt x="12081" y="1298"/>
                    <a:pt x="12032" y="1280"/>
                    <a:pt x="11984" y="1280"/>
                  </a:cubicBezTo>
                  <a:cubicBezTo>
                    <a:pt x="11931" y="1280"/>
                    <a:pt x="11875" y="1301"/>
                    <a:pt x="11837" y="1346"/>
                  </a:cubicBezTo>
                  <a:lnTo>
                    <a:pt x="8080" y="5447"/>
                  </a:lnTo>
                  <a:cubicBezTo>
                    <a:pt x="8045" y="5485"/>
                    <a:pt x="7999" y="5503"/>
                    <a:pt x="7952" y="5503"/>
                  </a:cubicBezTo>
                  <a:cubicBezTo>
                    <a:pt x="7909" y="5503"/>
                    <a:pt x="7867" y="5488"/>
                    <a:pt x="7832" y="5458"/>
                  </a:cubicBezTo>
                  <a:cubicBezTo>
                    <a:pt x="7761" y="5392"/>
                    <a:pt x="7757" y="5280"/>
                    <a:pt x="7822" y="5210"/>
                  </a:cubicBezTo>
                  <a:lnTo>
                    <a:pt x="11580" y="1109"/>
                  </a:lnTo>
                  <a:cubicBezTo>
                    <a:pt x="11687" y="991"/>
                    <a:pt x="11836" y="929"/>
                    <a:pt x="11984" y="929"/>
                  </a:cubicBezTo>
                  <a:close/>
                  <a:moveTo>
                    <a:pt x="10974" y="3748"/>
                  </a:moveTo>
                  <a:lnTo>
                    <a:pt x="12159" y="4834"/>
                  </a:lnTo>
                  <a:lnTo>
                    <a:pt x="3517" y="14268"/>
                  </a:lnTo>
                  <a:lnTo>
                    <a:pt x="3188" y="14627"/>
                  </a:lnTo>
                  <a:cubicBezTo>
                    <a:pt x="3127" y="14694"/>
                    <a:pt x="3045" y="14733"/>
                    <a:pt x="2962" y="14743"/>
                  </a:cubicBezTo>
                  <a:cubicBezTo>
                    <a:pt x="2947" y="14745"/>
                    <a:pt x="2933" y="14745"/>
                    <a:pt x="2919" y="14745"/>
                  </a:cubicBezTo>
                  <a:cubicBezTo>
                    <a:pt x="2830" y="14745"/>
                    <a:pt x="2742" y="14714"/>
                    <a:pt x="2672" y="14650"/>
                  </a:cubicBezTo>
                  <a:lnTo>
                    <a:pt x="2025" y="14058"/>
                  </a:lnTo>
                  <a:cubicBezTo>
                    <a:pt x="1942" y="13983"/>
                    <a:pt x="1904" y="13877"/>
                    <a:pt x="1909" y="13774"/>
                  </a:cubicBezTo>
                  <a:cubicBezTo>
                    <a:pt x="1911" y="13691"/>
                    <a:pt x="1942" y="13608"/>
                    <a:pt x="2002" y="13542"/>
                  </a:cubicBezTo>
                  <a:lnTo>
                    <a:pt x="2331" y="13184"/>
                  </a:lnTo>
                  <a:lnTo>
                    <a:pt x="10974" y="3748"/>
                  </a:lnTo>
                  <a:close/>
                  <a:moveTo>
                    <a:pt x="1718" y="14075"/>
                  </a:moveTo>
                  <a:cubicBezTo>
                    <a:pt x="1751" y="14139"/>
                    <a:pt x="1794" y="14197"/>
                    <a:pt x="1849" y="14249"/>
                  </a:cubicBezTo>
                  <a:lnTo>
                    <a:pt x="2496" y="14842"/>
                  </a:lnTo>
                  <a:cubicBezTo>
                    <a:pt x="2551" y="14893"/>
                    <a:pt x="2614" y="14932"/>
                    <a:pt x="2681" y="14957"/>
                  </a:cubicBezTo>
                  <a:lnTo>
                    <a:pt x="1102" y="16147"/>
                  </a:lnTo>
                  <a:lnTo>
                    <a:pt x="672" y="15754"/>
                  </a:lnTo>
                  <a:lnTo>
                    <a:pt x="1718" y="14075"/>
                  </a:lnTo>
                  <a:close/>
                  <a:moveTo>
                    <a:pt x="14930" y="1"/>
                  </a:moveTo>
                  <a:cubicBezTo>
                    <a:pt x="14921" y="1"/>
                    <a:pt x="14913" y="1"/>
                    <a:pt x="14904" y="1"/>
                  </a:cubicBezTo>
                  <a:cubicBezTo>
                    <a:pt x="14739" y="8"/>
                    <a:pt x="14587" y="80"/>
                    <a:pt x="14476" y="200"/>
                  </a:cubicBezTo>
                  <a:lnTo>
                    <a:pt x="13954" y="769"/>
                  </a:lnTo>
                  <a:cubicBezTo>
                    <a:pt x="13872" y="728"/>
                    <a:pt x="13781" y="707"/>
                    <a:pt x="13686" y="707"/>
                  </a:cubicBezTo>
                  <a:cubicBezTo>
                    <a:pt x="13676" y="707"/>
                    <a:pt x="13665" y="707"/>
                    <a:pt x="13654" y="708"/>
                  </a:cubicBezTo>
                  <a:cubicBezTo>
                    <a:pt x="13487" y="715"/>
                    <a:pt x="13333" y="787"/>
                    <a:pt x="13219" y="910"/>
                  </a:cubicBezTo>
                  <a:lnTo>
                    <a:pt x="12918" y="1236"/>
                  </a:lnTo>
                  <a:lnTo>
                    <a:pt x="12531" y="881"/>
                  </a:lnTo>
                  <a:cubicBezTo>
                    <a:pt x="12382" y="745"/>
                    <a:pt x="12187" y="670"/>
                    <a:pt x="11983" y="670"/>
                  </a:cubicBezTo>
                  <a:cubicBezTo>
                    <a:pt x="11757" y="670"/>
                    <a:pt x="11538" y="764"/>
                    <a:pt x="11386" y="932"/>
                  </a:cubicBezTo>
                  <a:lnTo>
                    <a:pt x="7630" y="5034"/>
                  </a:lnTo>
                  <a:cubicBezTo>
                    <a:pt x="7467" y="5210"/>
                    <a:pt x="7479" y="5488"/>
                    <a:pt x="7657" y="5650"/>
                  </a:cubicBezTo>
                  <a:cubicBezTo>
                    <a:pt x="7739" y="5724"/>
                    <a:pt x="7842" y="5764"/>
                    <a:pt x="7952" y="5764"/>
                  </a:cubicBezTo>
                  <a:cubicBezTo>
                    <a:pt x="8074" y="5764"/>
                    <a:pt x="8191" y="5713"/>
                    <a:pt x="8273" y="5624"/>
                  </a:cubicBezTo>
                  <a:lnTo>
                    <a:pt x="11989" y="1567"/>
                  </a:lnTo>
                  <a:lnTo>
                    <a:pt x="12331" y="1881"/>
                  </a:lnTo>
                  <a:lnTo>
                    <a:pt x="10872" y="3476"/>
                  </a:lnTo>
                  <a:lnTo>
                    <a:pt x="1811" y="13365"/>
                  </a:lnTo>
                  <a:cubicBezTo>
                    <a:pt x="1726" y="13456"/>
                    <a:pt x="1676" y="13565"/>
                    <a:pt x="1658" y="13678"/>
                  </a:cubicBezTo>
                  <a:cubicBezTo>
                    <a:pt x="1656" y="13679"/>
                    <a:pt x="1656" y="13679"/>
                    <a:pt x="1656" y="13680"/>
                  </a:cubicBezTo>
                  <a:lnTo>
                    <a:pt x="118" y="16148"/>
                  </a:lnTo>
                  <a:cubicBezTo>
                    <a:pt x="1" y="16338"/>
                    <a:pt x="28" y="16576"/>
                    <a:pt x="184" y="16717"/>
                  </a:cubicBezTo>
                  <a:cubicBezTo>
                    <a:pt x="266" y="16791"/>
                    <a:pt x="368" y="16828"/>
                    <a:pt x="475" y="16828"/>
                  </a:cubicBezTo>
                  <a:cubicBezTo>
                    <a:pt x="573" y="16828"/>
                    <a:pt x="671" y="16797"/>
                    <a:pt x="756" y="16734"/>
                  </a:cubicBezTo>
                  <a:lnTo>
                    <a:pt x="3080" y="14982"/>
                  </a:lnTo>
                  <a:cubicBezTo>
                    <a:pt x="3081" y="14982"/>
                    <a:pt x="3081" y="14982"/>
                    <a:pt x="3082" y="14981"/>
                  </a:cubicBezTo>
                  <a:cubicBezTo>
                    <a:pt x="3193" y="14953"/>
                    <a:pt x="3299" y="14892"/>
                    <a:pt x="3381" y="14802"/>
                  </a:cubicBezTo>
                  <a:lnTo>
                    <a:pt x="12439" y="4912"/>
                  </a:lnTo>
                  <a:cubicBezTo>
                    <a:pt x="12441" y="4911"/>
                    <a:pt x="12442" y="4909"/>
                    <a:pt x="12442" y="4907"/>
                  </a:cubicBezTo>
                  <a:lnTo>
                    <a:pt x="14788" y="2347"/>
                  </a:lnTo>
                  <a:cubicBezTo>
                    <a:pt x="14901" y="2225"/>
                    <a:pt x="14960" y="2063"/>
                    <a:pt x="14953" y="1897"/>
                  </a:cubicBezTo>
                  <a:cubicBezTo>
                    <a:pt x="14948" y="1791"/>
                    <a:pt x="14917" y="1690"/>
                    <a:pt x="14865" y="1602"/>
                  </a:cubicBezTo>
                  <a:lnTo>
                    <a:pt x="15385" y="1034"/>
                  </a:lnTo>
                  <a:cubicBezTo>
                    <a:pt x="15617" y="784"/>
                    <a:pt x="15599" y="392"/>
                    <a:pt x="15349" y="162"/>
                  </a:cubicBezTo>
                  <a:cubicBezTo>
                    <a:pt x="15233" y="57"/>
                    <a:pt x="15087" y="1"/>
                    <a:pt x="149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41" name="Google Shape;1041;p20"/>
          <p:cNvGrpSpPr/>
          <p:nvPr/>
        </p:nvGrpSpPr>
        <p:grpSpPr>
          <a:xfrm>
            <a:off x="289404" y="3300282"/>
            <a:ext cx="330379" cy="436716"/>
            <a:chOff x="2621290" y="1216686"/>
            <a:chExt cx="247784" cy="327537"/>
          </a:xfrm>
        </p:grpSpPr>
        <p:sp>
          <p:nvSpPr>
            <p:cNvPr id="1042" name="Google Shape;1042;p20"/>
            <p:cNvSpPr/>
            <p:nvPr/>
          </p:nvSpPr>
          <p:spPr>
            <a:xfrm>
              <a:off x="2625997" y="1221130"/>
              <a:ext cx="211676" cy="233795"/>
            </a:xfrm>
            <a:custGeom>
              <a:avLst/>
              <a:gdLst/>
              <a:ahLst/>
              <a:cxnLst/>
              <a:rect l="l" t="t" r="r" b="b"/>
              <a:pathLst>
                <a:path w="6431" h="7103" extrusionOk="0">
                  <a:moveTo>
                    <a:pt x="3373" y="0"/>
                  </a:moveTo>
                  <a:cubicBezTo>
                    <a:pt x="3310" y="0"/>
                    <a:pt x="3244" y="2"/>
                    <a:pt x="3179" y="7"/>
                  </a:cubicBezTo>
                  <a:cubicBezTo>
                    <a:pt x="3116" y="11"/>
                    <a:pt x="3054" y="16"/>
                    <a:pt x="2993" y="24"/>
                  </a:cubicBezTo>
                  <a:cubicBezTo>
                    <a:pt x="1961" y="154"/>
                    <a:pt x="1031" y="759"/>
                    <a:pt x="568" y="1602"/>
                  </a:cubicBezTo>
                  <a:cubicBezTo>
                    <a:pt x="252" y="2179"/>
                    <a:pt x="1" y="3136"/>
                    <a:pt x="608" y="4421"/>
                  </a:cubicBezTo>
                  <a:cubicBezTo>
                    <a:pt x="614" y="4434"/>
                    <a:pt x="1209" y="5768"/>
                    <a:pt x="2930" y="6209"/>
                  </a:cubicBezTo>
                  <a:cubicBezTo>
                    <a:pt x="3147" y="6265"/>
                    <a:pt x="3297" y="6343"/>
                    <a:pt x="3390" y="6448"/>
                  </a:cubicBezTo>
                  <a:cubicBezTo>
                    <a:pt x="3464" y="6529"/>
                    <a:pt x="3536" y="6674"/>
                    <a:pt x="3464" y="6887"/>
                  </a:cubicBezTo>
                  <a:cubicBezTo>
                    <a:pt x="3439" y="6955"/>
                    <a:pt x="3439" y="7006"/>
                    <a:pt x="3465" y="7036"/>
                  </a:cubicBezTo>
                  <a:cubicBezTo>
                    <a:pt x="3499" y="7078"/>
                    <a:pt x="3593" y="7103"/>
                    <a:pt x="3721" y="7103"/>
                  </a:cubicBezTo>
                  <a:cubicBezTo>
                    <a:pt x="3778" y="7103"/>
                    <a:pt x="3842" y="7099"/>
                    <a:pt x="3912" y="7091"/>
                  </a:cubicBezTo>
                  <a:cubicBezTo>
                    <a:pt x="3955" y="7084"/>
                    <a:pt x="3995" y="7077"/>
                    <a:pt x="4029" y="7072"/>
                  </a:cubicBezTo>
                  <a:cubicBezTo>
                    <a:pt x="4616" y="6970"/>
                    <a:pt x="5186" y="6726"/>
                    <a:pt x="5676" y="6369"/>
                  </a:cubicBezTo>
                  <a:cubicBezTo>
                    <a:pt x="6177" y="6002"/>
                    <a:pt x="6213" y="5832"/>
                    <a:pt x="6206" y="5775"/>
                  </a:cubicBezTo>
                  <a:cubicBezTo>
                    <a:pt x="6205" y="5759"/>
                    <a:pt x="6198" y="5715"/>
                    <a:pt x="6090" y="5672"/>
                  </a:cubicBezTo>
                  <a:cubicBezTo>
                    <a:pt x="5959" y="5621"/>
                    <a:pt x="5870" y="5539"/>
                    <a:pt x="5827" y="5428"/>
                  </a:cubicBezTo>
                  <a:cubicBezTo>
                    <a:pt x="5766" y="5275"/>
                    <a:pt x="5796" y="5077"/>
                    <a:pt x="5918" y="4826"/>
                  </a:cubicBezTo>
                  <a:cubicBezTo>
                    <a:pt x="6377" y="3879"/>
                    <a:pt x="6430" y="2853"/>
                    <a:pt x="6068" y="1933"/>
                  </a:cubicBezTo>
                  <a:cubicBezTo>
                    <a:pt x="5746" y="1115"/>
                    <a:pt x="5120" y="476"/>
                    <a:pt x="4353" y="181"/>
                  </a:cubicBezTo>
                  <a:cubicBezTo>
                    <a:pt x="4039" y="61"/>
                    <a:pt x="3710" y="0"/>
                    <a:pt x="3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20"/>
            <p:cNvSpPr/>
            <p:nvPr/>
          </p:nvSpPr>
          <p:spPr>
            <a:xfrm>
              <a:off x="2734386" y="1224520"/>
              <a:ext cx="121061" cy="233203"/>
            </a:xfrm>
            <a:custGeom>
              <a:avLst/>
              <a:gdLst/>
              <a:ahLst/>
              <a:cxnLst/>
              <a:rect l="l" t="t" r="r" b="b"/>
              <a:pathLst>
                <a:path w="3678" h="7085" extrusionOk="0">
                  <a:moveTo>
                    <a:pt x="1088" y="0"/>
                  </a:moveTo>
                  <a:cubicBezTo>
                    <a:pt x="1704" y="1023"/>
                    <a:pt x="2201" y="2270"/>
                    <a:pt x="1934" y="3432"/>
                  </a:cubicBezTo>
                  <a:cubicBezTo>
                    <a:pt x="1837" y="3851"/>
                    <a:pt x="1645" y="4249"/>
                    <a:pt x="1381" y="4589"/>
                  </a:cubicBezTo>
                  <a:cubicBezTo>
                    <a:pt x="1115" y="4930"/>
                    <a:pt x="742" y="5097"/>
                    <a:pt x="471" y="5419"/>
                  </a:cubicBezTo>
                  <a:cubicBezTo>
                    <a:pt x="231" y="5703"/>
                    <a:pt x="86" y="6045"/>
                    <a:pt x="35" y="6400"/>
                  </a:cubicBezTo>
                  <a:cubicBezTo>
                    <a:pt x="126" y="6502"/>
                    <a:pt x="139" y="6623"/>
                    <a:pt x="92" y="6757"/>
                  </a:cubicBezTo>
                  <a:cubicBezTo>
                    <a:pt x="0" y="7022"/>
                    <a:pt x="209" y="7084"/>
                    <a:pt x="428" y="7084"/>
                  </a:cubicBezTo>
                  <a:cubicBezTo>
                    <a:pt x="547" y="7084"/>
                    <a:pt x="669" y="7066"/>
                    <a:pt x="749" y="7052"/>
                  </a:cubicBezTo>
                  <a:cubicBezTo>
                    <a:pt x="1358" y="6944"/>
                    <a:pt x="1934" y="6696"/>
                    <a:pt x="2432" y="6332"/>
                  </a:cubicBezTo>
                  <a:cubicBezTo>
                    <a:pt x="2613" y="6199"/>
                    <a:pt x="3313" y="5681"/>
                    <a:pt x="2825" y="5490"/>
                  </a:cubicBezTo>
                  <a:cubicBezTo>
                    <a:pt x="2582" y="5396"/>
                    <a:pt x="2496" y="5175"/>
                    <a:pt x="2698" y="4757"/>
                  </a:cubicBezTo>
                  <a:cubicBezTo>
                    <a:pt x="3678" y="2740"/>
                    <a:pt x="2722" y="628"/>
                    <a:pt x="1088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20"/>
            <p:cNvSpPr/>
            <p:nvPr/>
          </p:nvSpPr>
          <p:spPr>
            <a:xfrm>
              <a:off x="2637583" y="1247132"/>
              <a:ext cx="73038" cy="88048"/>
            </a:xfrm>
            <a:custGeom>
              <a:avLst/>
              <a:gdLst/>
              <a:ahLst/>
              <a:cxnLst/>
              <a:rect l="l" t="t" r="r" b="b"/>
              <a:pathLst>
                <a:path w="2219" h="2675" extrusionOk="0">
                  <a:moveTo>
                    <a:pt x="2103" y="1"/>
                  </a:moveTo>
                  <a:cubicBezTo>
                    <a:pt x="2096" y="1"/>
                    <a:pt x="2089" y="1"/>
                    <a:pt x="2082" y="3"/>
                  </a:cubicBezTo>
                  <a:cubicBezTo>
                    <a:pt x="832" y="249"/>
                    <a:pt x="1" y="1426"/>
                    <a:pt x="461" y="2620"/>
                  </a:cubicBezTo>
                  <a:cubicBezTo>
                    <a:pt x="476" y="2657"/>
                    <a:pt x="509" y="2674"/>
                    <a:pt x="544" y="2674"/>
                  </a:cubicBezTo>
                  <a:cubicBezTo>
                    <a:pt x="594" y="2674"/>
                    <a:pt x="645" y="2638"/>
                    <a:pt x="640" y="2579"/>
                  </a:cubicBezTo>
                  <a:lnTo>
                    <a:pt x="640" y="2577"/>
                  </a:lnTo>
                  <a:cubicBezTo>
                    <a:pt x="559" y="1526"/>
                    <a:pt x="906" y="754"/>
                    <a:pt x="2129" y="157"/>
                  </a:cubicBezTo>
                  <a:lnTo>
                    <a:pt x="2135" y="154"/>
                  </a:lnTo>
                  <a:cubicBezTo>
                    <a:pt x="2218" y="113"/>
                    <a:pt x="2187" y="1"/>
                    <a:pt x="210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20"/>
            <p:cNvSpPr/>
            <p:nvPr/>
          </p:nvSpPr>
          <p:spPr>
            <a:xfrm>
              <a:off x="2729185" y="1399067"/>
              <a:ext cx="134984" cy="140712"/>
            </a:xfrm>
            <a:custGeom>
              <a:avLst/>
              <a:gdLst/>
              <a:ahLst/>
              <a:cxnLst/>
              <a:rect l="l" t="t" r="r" b="b"/>
              <a:pathLst>
                <a:path w="4101" h="4275" extrusionOk="0">
                  <a:moveTo>
                    <a:pt x="2998" y="0"/>
                  </a:moveTo>
                  <a:cubicBezTo>
                    <a:pt x="2985" y="0"/>
                    <a:pt x="2972" y="1"/>
                    <a:pt x="2959" y="2"/>
                  </a:cubicBezTo>
                  <a:cubicBezTo>
                    <a:pt x="2925" y="6"/>
                    <a:pt x="2890" y="17"/>
                    <a:pt x="2858" y="32"/>
                  </a:cubicBezTo>
                  <a:lnTo>
                    <a:pt x="215" y="1255"/>
                  </a:lnTo>
                  <a:cubicBezTo>
                    <a:pt x="128" y="1295"/>
                    <a:pt x="64" y="1369"/>
                    <a:pt x="33" y="1463"/>
                  </a:cubicBezTo>
                  <a:cubicBezTo>
                    <a:pt x="0" y="1568"/>
                    <a:pt x="13" y="1686"/>
                    <a:pt x="70" y="1790"/>
                  </a:cubicBezTo>
                  <a:lnTo>
                    <a:pt x="1004" y="3465"/>
                  </a:lnTo>
                  <a:cubicBezTo>
                    <a:pt x="1071" y="3585"/>
                    <a:pt x="1200" y="3660"/>
                    <a:pt x="1336" y="3660"/>
                  </a:cubicBezTo>
                  <a:cubicBezTo>
                    <a:pt x="1351" y="3660"/>
                    <a:pt x="1367" y="3659"/>
                    <a:pt x="1382" y="3657"/>
                  </a:cubicBezTo>
                  <a:cubicBezTo>
                    <a:pt x="1417" y="3654"/>
                    <a:pt x="1453" y="3643"/>
                    <a:pt x="1486" y="3627"/>
                  </a:cubicBezTo>
                  <a:lnTo>
                    <a:pt x="1616" y="3566"/>
                  </a:lnTo>
                  <a:lnTo>
                    <a:pt x="2080" y="4165"/>
                  </a:lnTo>
                  <a:lnTo>
                    <a:pt x="2080" y="4166"/>
                  </a:lnTo>
                  <a:cubicBezTo>
                    <a:pt x="2135" y="4236"/>
                    <a:pt x="2219" y="4275"/>
                    <a:pt x="2305" y="4275"/>
                  </a:cubicBezTo>
                  <a:cubicBezTo>
                    <a:pt x="2344" y="4275"/>
                    <a:pt x="2384" y="4266"/>
                    <a:pt x="2422" y="4249"/>
                  </a:cubicBezTo>
                  <a:lnTo>
                    <a:pt x="3713" y="3650"/>
                  </a:lnTo>
                  <a:cubicBezTo>
                    <a:pt x="3832" y="3595"/>
                    <a:pt x="3898" y="3464"/>
                    <a:pt x="3872" y="3335"/>
                  </a:cubicBezTo>
                  <a:lnTo>
                    <a:pt x="3714" y="2595"/>
                  </a:lnTo>
                  <a:lnTo>
                    <a:pt x="3843" y="2534"/>
                  </a:lnTo>
                  <a:cubicBezTo>
                    <a:pt x="4016" y="2458"/>
                    <a:pt x="4100" y="2245"/>
                    <a:pt x="4032" y="2064"/>
                  </a:cubicBezTo>
                  <a:lnTo>
                    <a:pt x="3358" y="267"/>
                  </a:lnTo>
                  <a:cubicBezTo>
                    <a:pt x="3308" y="133"/>
                    <a:pt x="3201" y="36"/>
                    <a:pt x="3072" y="7"/>
                  </a:cubicBezTo>
                  <a:cubicBezTo>
                    <a:pt x="3047" y="3"/>
                    <a:pt x="3022" y="0"/>
                    <a:pt x="29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20"/>
            <p:cNvSpPr/>
            <p:nvPr/>
          </p:nvSpPr>
          <p:spPr>
            <a:xfrm>
              <a:off x="2746038" y="1413451"/>
              <a:ext cx="85118" cy="52269"/>
            </a:xfrm>
            <a:custGeom>
              <a:avLst/>
              <a:gdLst/>
              <a:ahLst/>
              <a:cxnLst/>
              <a:rect l="l" t="t" r="r" b="b"/>
              <a:pathLst>
                <a:path w="2586" h="1588" extrusionOk="0">
                  <a:moveTo>
                    <a:pt x="2515" y="1"/>
                  </a:moveTo>
                  <a:cubicBezTo>
                    <a:pt x="2500" y="1"/>
                    <a:pt x="2485" y="6"/>
                    <a:pt x="2472" y="16"/>
                  </a:cubicBezTo>
                  <a:lnTo>
                    <a:pt x="2469" y="19"/>
                  </a:lnTo>
                  <a:cubicBezTo>
                    <a:pt x="1472" y="862"/>
                    <a:pt x="815" y="1140"/>
                    <a:pt x="54" y="1453"/>
                  </a:cubicBezTo>
                  <a:cubicBezTo>
                    <a:pt x="55" y="1452"/>
                    <a:pt x="55" y="1452"/>
                    <a:pt x="54" y="1452"/>
                  </a:cubicBezTo>
                  <a:cubicBezTo>
                    <a:pt x="49" y="1452"/>
                    <a:pt x="1" y="1477"/>
                    <a:pt x="8" y="1528"/>
                  </a:cubicBezTo>
                  <a:cubicBezTo>
                    <a:pt x="14" y="1562"/>
                    <a:pt x="43" y="1587"/>
                    <a:pt x="78" y="1587"/>
                  </a:cubicBezTo>
                  <a:cubicBezTo>
                    <a:pt x="81" y="1587"/>
                    <a:pt x="85" y="1587"/>
                    <a:pt x="88" y="1587"/>
                  </a:cubicBezTo>
                  <a:cubicBezTo>
                    <a:pt x="1144" y="1431"/>
                    <a:pt x="2102" y="754"/>
                    <a:pt x="2568" y="105"/>
                  </a:cubicBezTo>
                  <a:cubicBezTo>
                    <a:pt x="2585" y="80"/>
                    <a:pt x="2585" y="47"/>
                    <a:pt x="2565" y="25"/>
                  </a:cubicBezTo>
                  <a:cubicBezTo>
                    <a:pt x="2552" y="9"/>
                    <a:pt x="2533" y="1"/>
                    <a:pt x="251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20"/>
            <p:cNvSpPr/>
            <p:nvPr/>
          </p:nvSpPr>
          <p:spPr>
            <a:xfrm>
              <a:off x="2754727" y="1432147"/>
              <a:ext cx="85118" cy="52269"/>
            </a:xfrm>
            <a:custGeom>
              <a:avLst/>
              <a:gdLst/>
              <a:ahLst/>
              <a:cxnLst/>
              <a:rect l="l" t="t" r="r" b="b"/>
              <a:pathLst>
                <a:path w="2586" h="1588" extrusionOk="0">
                  <a:moveTo>
                    <a:pt x="2514" y="0"/>
                  </a:moveTo>
                  <a:cubicBezTo>
                    <a:pt x="2499" y="0"/>
                    <a:pt x="2484" y="5"/>
                    <a:pt x="2471" y="16"/>
                  </a:cubicBezTo>
                  <a:lnTo>
                    <a:pt x="2469" y="18"/>
                  </a:lnTo>
                  <a:cubicBezTo>
                    <a:pt x="1517" y="824"/>
                    <a:pt x="888" y="1109"/>
                    <a:pt x="54" y="1453"/>
                  </a:cubicBezTo>
                  <a:cubicBezTo>
                    <a:pt x="54" y="1452"/>
                    <a:pt x="54" y="1452"/>
                    <a:pt x="54" y="1452"/>
                  </a:cubicBezTo>
                  <a:cubicBezTo>
                    <a:pt x="49" y="1452"/>
                    <a:pt x="0" y="1476"/>
                    <a:pt x="7" y="1528"/>
                  </a:cubicBezTo>
                  <a:cubicBezTo>
                    <a:pt x="13" y="1562"/>
                    <a:pt x="43" y="1587"/>
                    <a:pt x="77" y="1587"/>
                  </a:cubicBezTo>
                  <a:cubicBezTo>
                    <a:pt x="80" y="1587"/>
                    <a:pt x="84" y="1587"/>
                    <a:pt x="87" y="1587"/>
                  </a:cubicBezTo>
                  <a:cubicBezTo>
                    <a:pt x="1130" y="1432"/>
                    <a:pt x="2092" y="766"/>
                    <a:pt x="2567" y="104"/>
                  </a:cubicBezTo>
                  <a:cubicBezTo>
                    <a:pt x="2585" y="80"/>
                    <a:pt x="2583" y="47"/>
                    <a:pt x="2565" y="24"/>
                  </a:cubicBezTo>
                  <a:cubicBezTo>
                    <a:pt x="2551" y="8"/>
                    <a:pt x="2533" y="0"/>
                    <a:pt x="251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20"/>
            <p:cNvSpPr/>
            <p:nvPr/>
          </p:nvSpPr>
          <p:spPr>
            <a:xfrm>
              <a:off x="2763384" y="1450744"/>
              <a:ext cx="85085" cy="52335"/>
            </a:xfrm>
            <a:custGeom>
              <a:avLst/>
              <a:gdLst/>
              <a:ahLst/>
              <a:cxnLst/>
              <a:rect l="l" t="t" r="r" b="b"/>
              <a:pathLst>
                <a:path w="2585" h="1590" extrusionOk="0">
                  <a:moveTo>
                    <a:pt x="2523" y="0"/>
                  </a:moveTo>
                  <a:cubicBezTo>
                    <a:pt x="2464" y="0"/>
                    <a:pt x="2360" y="132"/>
                    <a:pt x="1911" y="457"/>
                  </a:cubicBezTo>
                  <a:cubicBezTo>
                    <a:pt x="1153" y="1006"/>
                    <a:pt x="669" y="1202"/>
                    <a:pt x="54" y="1454"/>
                  </a:cubicBezTo>
                  <a:cubicBezTo>
                    <a:pt x="54" y="1453"/>
                    <a:pt x="54" y="1453"/>
                    <a:pt x="54" y="1453"/>
                  </a:cubicBezTo>
                  <a:cubicBezTo>
                    <a:pt x="49" y="1453"/>
                    <a:pt x="0" y="1478"/>
                    <a:pt x="8" y="1530"/>
                  </a:cubicBezTo>
                  <a:cubicBezTo>
                    <a:pt x="14" y="1564"/>
                    <a:pt x="43" y="1589"/>
                    <a:pt x="78" y="1589"/>
                  </a:cubicBezTo>
                  <a:cubicBezTo>
                    <a:pt x="81" y="1589"/>
                    <a:pt x="84" y="1589"/>
                    <a:pt x="88" y="1589"/>
                  </a:cubicBezTo>
                  <a:cubicBezTo>
                    <a:pt x="1117" y="1437"/>
                    <a:pt x="2085" y="780"/>
                    <a:pt x="2568" y="106"/>
                  </a:cubicBezTo>
                  <a:cubicBezTo>
                    <a:pt x="2585" y="83"/>
                    <a:pt x="2584" y="48"/>
                    <a:pt x="2564" y="26"/>
                  </a:cubicBezTo>
                  <a:cubicBezTo>
                    <a:pt x="2550" y="9"/>
                    <a:pt x="2538" y="0"/>
                    <a:pt x="2523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20"/>
            <p:cNvSpPr/>
            <p:nvPr/>
          </p:nvSpPr>
          <p:spPr>
            <a:xfrm>
              <a:off x="2806799" y="1506535"/>
              <a:ext cx="40090" cy="30381"/>
            </a:xfrm>
            <a:custGeom>
              <a:avLst/>
              <a:gdLst/>
              <a:ahLst/>
              <a:cxnLst/>
              <a:rect l="l" t="t" r="r" b="b"/>
              <a:pathLst>
                <a:path w="1218" h="923" extrusionOk="0">
                  <a:moveTo>
                    <a:pt x="852" y="1"/>
                  </a:moveTo>
                  <a:cubicBezTo>
                    <a:pt x="818" y="1"/>
                    <a:pt x="783" y="8"/>
                    <a:pt x="750" y="24"/>
                  </a:cubicBezTo>
                  <a:lnTo>
                    <a:pt x="180" y="289"/>
                  </a:lnTo>
                  <a:cubicBezTo>
                    <a:pt x="54" y="346"/>
                    <a:pt x="1" y="493"/>
                    <a:pt x="58" y="617"/>
                  </a:cubicBezTo>
                  <a:lnTo>
                    <a:pt x="200" y="923"/>
                  </a:lnTo>
                  <a:lnTo>
                    <a:pt x="1218" y="450"/>
                  </a:lnTo>
                  <a:lnTo>
                    <a:pt x="1078" y="145"/>
                  </a:lnTo>
                  <a:cubicBezTo>
                    <a:pt x="1036" y="55"/>
                    <a:pt x="945" y="1"/>
                    <a:pt x="85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20"/>
            <p:cNvSpPr/>
            <p:nvPr/>
          </p:nvSpPr>
          <p:spPr>
            <a:xfrm>
              <a:off x="2797648" y="1482902"/>
              <a:ext cx="59872" cy="56976"/>
            </a:xfrm>
            <a:custGeom>
              <a:avLst/>
              <a:gdLst/>
              <a:ahLst/>
              <a:cxnLst/>
              <a:rect l="l" t="t" r="r" b="b"/>
              <a:pathLst>
                <a:path w="1819" h="1731" extrusionOk="0">
                  <a:moveTo>
                    <a:pt x="1623" y="0"/>
                  </a:moveTo>
                  <a:lnTo>
                    <a:pt x="1086" y="248"/>
                  </a:lnTo>
                  <a:cubicBezTo>
                    <a:pt x="1129" y="359"/>
                    <a:pt x="1153" y="476"/>
                    <a:pt x="1155" y="594"/>
                  </a:cubicBezTo>
                  <a:cubicBezTo>
                    <a:pt x="1161" y="888"/>
                    <a:pt x="900" y="1096"/>
                    <a:pt x="660" y="1214"/>
                  </a:cubicBezTo>
                  <a:cubicBezTo>
                    <a:pt x="448" y="1319"/>
                    <a:pt x="220" y="1395"/>
                    <a:pt x="53" y="1566"/>
                  </a:cubicBezTo>
                  <a:cubicBezTo>
                    <a:pt x="37" y="1583"/>
                    <a:pt x="20" y="1602"/>
                    <a:pt x="0" y="1623"/>
                  </a:cubicBezTo>
                  <a:cubicBezTo>
                    <a:pt x="55" y="1692"/>
                    <a:pt x="138" y="1730"/>
                    <a:pt x="223" y="1730"/>
                  </a:cubicBezTo>
                  <a:cubicBezTo>
                    <a:pt x="263" y="1730"/>
                    <a:pt x="304" y="1722"/>
                    <a:pt x="342" y="1704"/>
                  </a:cubicBezTo>
                  <a:lnTo>
                    <a:pt x="1633" y="1107"/>
                  </a:lnTo>
                  <a:cubicBezTo>
                    <a:pt x="1754" y="1050"/>
                    <a:pt x="1818" y="920"/>
                    <a:pt x="1792" y="791"/>
                  </a:cubicBezTo>
                  <a:lnTo>
                    <a:pt x="1623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20"/>
            <p:cNvSpPr/>
            <p:nvPr/>
          </p:nvSpPr>
          <p:spPr>
            <a:xfrm>
              <a:off x="2762759" y="1400977"/>
              <a:ext cx="99667" cy="117046"/>
            </a:xfrm>
            <a:custGeom>
              <a:avLst/>
              <a:gdLst/>
              <a:ahLst/>
              <a:cxnLst/>
              <a:rect l="l" t="t" r="r" b="b"/>
              <a:pathLst>
                <a:path w="3028" h="3556" extrusionOk="0">
                  <a:moveTo>
                    <a:pt x="2040" y="0"/>
                  </a:moveTo>
                  <a:cubicBezTo>
                    <a:pt x="1982" y="53"/>
                    <a:pt x="1931" y="111"/>
                    <a:pt x="1885" y="173"/>
                  </a:cubicBezTo>
                  <a:cubicBezTo>
                    <a:pt x="1687" y="441"/>
                    <a:pt x="1605" y="790"/>
                    <a:pt x="1662" y="1118"/>
                  </a:cubicBezTo>
                  <a:cubicBezTo>
                    <a:pt x="1703" y="1343"/>
                    <a:pt x="1805" y="1577"/>
                    <a:pt x="1724" y="1792"/>
                  </a:cubicBezTo>
                  <a:cubicBezTo>
                    <a:pt x="1625" y="2044"/>
                    <a:pt x="1326" y="2139"/>
                    <a:pt x="1075" y="2242"/>
                  </a:cubicBezTo>
                  <a:cubicBezTo>
                    <a:pt x="802" y="2355"/>
                    <a:pt x="549" y="2517"/>
                    <a:pt x="330" y="2714"/>
                  </a:cubicBezTo>
                  <a:cubicBezTo>
                    <a:pt x="173" y="2854"/>
                    <a:pt x="27" y="3028"/>
                    <a:pt x="4" y="3238"/>
                  </a:cubicBezTo>
                  <a:cubicBezTo>
                    <a:pt x="0" y="3274"/>
                    <a:pt x="0" y="3313"/>
                    <a:pt x="4" y="3349"/>
                  </a:cubicBezTo>
                  <a:lnTo>
                    <a:pt x="25" y="3386"/>
                  </a:lnTo>
                  <a:cubicBezTo>
                    <a:pt x="85" y="3493"/>
                    <a:pt x="200" y="3556"/>
                    <a:pt x="316" y="3556"/>
                  </a:cubicBezTo>
                  <a:cubicBezTo>
                    <a:pt x="360" y="3556"/>
                    <a:pt x="404" y="3546"/>
                    <a:pt x="445" y="3527"/>
                  </a:cubicBezTo>
                  <a:lnTo>
                    <a:pt x="2146" y="2739"/>
                  </a:lnTo>
                  <a:lnTo>
                    <a:pt x="2683" y="2490"/>
                  </a:lnTo>
                  <a:lnTo>
                    <a:pt x="2802" y="2434"/>
                  </a:lnTo>
                  <a:cubicBezTo>
                    <a:pt x="2953" y="2365"/>
                    <a:pt x="3027" y="2182"/>
                    <a:pt x="2966" y="2026"/>
                  </a:cubicBezTo>
                  <a:lnTo>
                    <a:pt x="2291" y="229"/>
                  </a:lnTo>
                  <a:cubicBezTo>
                    <a:pt x="2245" y="107"/>
                    <a:pt x="2147" y="24"/>
                    <a:pt x="204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20"/>
            <p:cNvSpPr/>
            <p:nvPr/>
          </p:nvSpPr>
          <p:spPr>
            <a:xfrm>
              <a:off x="2621290" y="1216686"/>
              <a:ext cx="247784" cy="327537"/>
            </a:xfrm>
            <a:custGeom>
              <a:avLst/>
              <a:gdLst/>
              <a:ahLst/>
              <a:cxnLst/>
              <a:rect l="l" t="t" r="r" b="b"/>
              <a:pathLst>
                <a:path w="7528" h="9951" extrusionOk="0">
                  <a:moveTo>
                    <a:pt x="3926" y="2617"/>
                  </a:moveTo>
                  <a:lnTo>
                    <a:pt x="3926" y="2617"/>
                  </a:lnTo>
                  <a:cubicBezTo>
                    <a:pt x="4331" y="2755"/>
                    <a:pt x="4541" y="3052"/>
                    <a:pt x="4565" y="3285"/>
                  </a:cubicBezTo>
                  <a:cubicBezTo>
                    <a:pt x="4573" y="3360"/>
                    <a:pt x="4565" y="3497"/>
                    <a:pt x="4434" y="3564"/>
                  </a:cubicBezTo>
                  <a:cubicBezTo>
                    <a:pt x="4392" y="3585"/>
                    <a:pt x="4350" y="3594"/>
                    <a:pt x="4307" y="3594"/>
                  </a:cubicBezTo>
                  <a:cubicBezTo>
                    <a:pt x="4162" y="3594"/>
                    <a:pt x="4018" y="3488"/>
                    <a:pt x="3928" y="3365"/>
                  </a:cubicBezTo>
                  <a:cubicBezTo>
                    <a:pt x="3794" y="3179"/>
                    <a:pt x="3719" y="2878"/>
                    <a:pt x="3926" y="2617"/>
                  </a:cubicBezTo>
                  <a:close/>
                  <a:moveTo>
                    <a:pt x="2666" y="3211"/>
                  </a:moveTo>
                  <a:cubicBezTo>
                    <a:pt x="2998" y="3217"/>
                    <a:pt x="3182" y="3465"/>
                    <a:pt x="3241" y="3690"/>
                  </a:cubicBezTo>
                  <a:cubicBezTo>
                    <a:pt x="3290" y="3880"/>
                    <a:pt x="3258" y="4123"/>
                    <a:pt x="3071" y="4205"/>
                  </a:cubicBezTo>
                  <a:cubicBezTo>
                    <a:pt x="3038" y="4219"/>
                    <a:pt x="3006" y="4226"/>
                    <a:pt x="2976" y="4226"/>
                  </a:cubicBezTo>
                  <a:cubicBezTo>
                    <a:pt x="2886" y="4226"/>
                    <a:pt x="2814" y="4169"/>
                    <a:pt x="2774" y="4127"/>
                  </a:cubicBezTo>
                  <a:cubicBezTo>
                    <a:pt x="2609" y="3961"/>
                    <a:pt x="2512" y="3609"/>
                    <a:pt x="2666" y="3211"/>
                  </a:cubicBezTo>
                  <a:close/>
                  <a:moveTo>
                    <a:pt x="4461" y="2360"/>
                  </a:moveTo>
                  <a:cubicBezTo>
                    <a:pt x="4474" y="2360"/>
                    <a:pt x="4487" y="2360"/>
                    <a:pt x="4501" y="2361"/>
                  </a:cubicBezTo>
                  <a:cubicBezTo>
                    <a:pt x="4725" y="2377"/>
                    <a:pt x="4935" y="2506"/>
                    <a:pt x="5105" y="2736"/>
                  </a:cubicBezTo>
                  <a:cubicBezTo>
                    <a:pt x="5440" y="3191"/>
                    <a:pt x="5401" y="3683"/>
                    <a:pt x="5354" y="4250"/>
                  </a:cubicBezTo>
                  <a:cubicBezTo>
                    <a:pt x="5317" y="4708"/>
                    <a:pt x="5275" y="5216"/>
                    <a:pt x="5454" y="5744"/>
                  </a:cubicBezTo>
                  <a:lnTo>
                    <a:pt x="4098" y="6372"/>
                  </a:lnTo>
                  <a:cubicBezTo>
                    <a:pt x="3806" y="5902"/>
                    <a:pt x="3391" y="5612"/>
                    <a:pt x="3016" y="5351"/>
                  </a:cubicBezTo>
                  <a:cubicBezTo>
                    <a:pt x="2549" y="5025"/>
                    <a:pt x="2145" y="4743"/>
                    <a:pt x="2008" y="4193"/>
                  </a:cubicBezTo>
                  <a:cubicBezTo>
                    <a:pt x="1939" y="3914"/>
                    <a:pt x="1973" y="3671"/>
                    <a:pt x="2105" y="3488"/>
                  </a:cubicBezTo>
                  <a:cubicBezTo>
                    <a:pt x="2174" y="3393"/>
                    <a:pt x="2265" y="3317"/>
                    <a:pt x="2374" y="3269"/>
                  </a:cubicBezTo>
                  <a:lnTo>
                    <a:pt x="2374" y="3269"/>
                  </a:lnTo>
                  <a:cubicBezTo>
                    <a:pt x="2252" y="3716"/>
                    <a:pt x="2384" y="4110"/>
                    <a:pt x="2585" y="4313"/>
                  </a:cubicBezTo>
                  <a:cubicBezTo>
                    <a:pt x="2700" y="4430"/>
                    <a:pt x="2837" y="4490"/>
                    <a:pt x="2975" y="4490"/>
                  </a:cubicBezTo>
                  <a:cubicBezTo>
                    <a:pt x="3043" y="4490"/>
                    <a:pt x="3112" y="4476"/>
                    <a:pt x="3178" y="4446"/>
                  </a:cubicBezTo>
                  <a:cubicBezTo>
                    <a:pt x="3459" y="4324"/>
                    <a:pt x="3589" y="3984"/>
                    <a:pt x="3497" y="3625"/>
                  </a:cubicBezTo>
                  <a:cubicBezTo>
                    <a:pt x="3419" y="3317"/>
                    <a:pt x="3181" y="3021"/>
                    <a:pt x="2805" y="2958"/>
                  </a:cubicBezTo>
                  <a:cubicBezTo>
                    <a:pt x="2993" y="2709"/>
                    <a:pt x="3296" y="2562"/>
                    <a:pt x="3608" y="2562"/>
                  </a:cubicBezTo>
                  <a:cubicBezTo>
                    <a:pt x="3620" y="2562"/>
                    <a:pt x="3632" y="2563"/>
                    <a:pt x="3644" y="2563"/>
                  </a:cubicBezTo>
                  <a:cubicBezTo>
                    <a:pt x="3454" y="2893"/>
                    <a:pt x="3529" y="3264"/>
                    <a:pt x="3715" y="3522"/>
                  </a:cubicBezTo>
                  <a:cubicBezTo>
                    <a:pt x="3873" y="3738"/>
                    <a:pt x="4095" y="3858"/>
                    <a:pt x="4310" y="3858"/>
                  </a:cubicBezTo>
                  <a:cubicBezTo>
                    <a:pt x="4394" y="3858"/>
                    <a:pt x="4477" y="3839"/>
                    <a:pt x="4554" y="3801"/>
                  </a:cubicBezTo>
                  <a:cubicBezTo>
                    <a:pt x="4748" y="3701"/>
                    <a:pt x="4853" y="3499"/>
                    <a:pt x="4827" y="3259"/>
                  </a:cubicBezTo>
                  <a:cubicBezTo>
                    <a:pt x="4798" y="2976"/>
                    <a:pt x="4578" y="2623"/>
                    <a:pt x="4161" y="2429"/>
                  </a:cubicBezTo>
                  <a:cubicBezTo>
                    <a:pt x="4253" y="2383"/>
                    <a:pt x="4356" y="2360"/>
                    <a:pt x="4461" y="2360"/>
                  </a:cubicBezTo>
                  <a:close/>
                  <a:moveTo>
                    <a:pt x="3514" y="265"/>
                  </a:moveTo>
                  <a:cubicBezTo>
                    <a:pt x="3836" y="265"/>
                    <a:pt x="4149" y="323"/>
                    <a:pt x="4447" y="438"/>
                  </a:cubicBezTo>
                  <a:cubicBezTo>
                    <a:pt x="5179" y="719"/>
                    <a:pt x="5778" y="1330"/>
                    <a:pt x="6087" y="2115"/>
                  </a:cubicBezTo>
                  <a:cubicBezTo>
                    <a:pt x="6434" y="2999"/>
                    <a:pt x="6382" y="3989"/>
                    <a:pt x="5939" y="4902"/>
                  </a:cubicBezTo>
                  <a:cubicBezTo>
                    <a:pt x="5809" y="5168"/>
                    <a:pt x="5774" y="5388"/>
                    <a:pt x="5830" y="5569"/>
                  </a:cubicBezTo>
                  <a:lnTo>
                    <a:pt x="5692" y="5632"/>
                  </a:lnTo>
                  <a:cubicBezTo>
                    <a:pt x="5541" y="5165"/>
                    <a:pt x="5578" y="4712"/>
                    <a:pt x="5614" y="4271"/>
                  </a:cubicBezTo>
                  <a:cubicBezTo>
                    <a:pt x="5662" y="3701"/>
                    <a:pt x="5711" y="3111"/>
                    <a:pt x="5314" y="2577"/>
                  </a:cubicBezTo>
                  <a:cubicBezTo>
                    <a:pt x="5040" y="2206"/>
                    <a:pt x="4729" y="2111"/>
                    <a:pt x="4516" y="2095"/>
                  </a:cubicBezTo>
                  <a:cubicBezTo>
                    <a:pt x="4495" y="2093"/>
                    <a:pt x="4474" y="2093"/>
                    <a:pt x="4452" y="2093"/>
                  </a:cubicBezTo>
                  <a:cubicBezTo>
                    <a:pt x="4230" y="2093"/>
                    <a:pt x="4013" y="2173"/>
                    <a:pt x="3843" y="2319"/>
                  </a:cubicBezTo>
                  <a:cubicBezTo>
                    <a:pt x="3759" y="2302"/>
                    <a:pt x="3674" y="2294"/>
                    <a:pt x="3591" y="2294"/>
                  </a:cubicBezTo>
                  <a:cubicBezTo>
                    <a:pt x="3135" y="2294"/>
                    <a:pt x="2710" y="2543"/>
                    <a:pt x="2488" y="2957"/>
                  </a:cubicBezTo>
                  <a:cubicBezTo>
                    <a:pt x="2245" y="2998"/>
                    <a:pt x="2028" y="3131"/>
                    <a:pt x="1884" y="3332"/>
                  </a:cubicBezTo>
                  <a:cubicBezTo>
                    <a:pt x="1762" y="3505"/>
                    <a:pt x="1635" y="3806"/>
                    <a:pt x="1748" y="4254"/>
                  </a:cubicBezTo>
                  <a:cubicBezTo>
                    <a:pt x="1908" y="4898"/>
                    <a:pt x="2392" y="5237"/>
                    <a:pt x="2860" y="5564"/>
                  </a:cubicBezTo>
                  <a:cubicBezTo>
                    <a:pt x="3222" y="5817"/>
                    <a:pt x="3591" y="6073"/>
                    <a:pt x="3853" y="6481"/>
                  </a:cubicBezTo>
                  <a:lnTo>
                    <a:pt x="3681" y="6561"/>
                  </a:lnTo>
                  <a:cubicBezTo>
                    <a:pt x="3667" y="6540"/>
                    <a:pt x="3652" y="6516"/>
                    <a:pt x="3631" y="6493"/>
                  </a:cubicBezTo>
                  <a:cubicBezTo>
                    <a:pt x="3520" y="6370"/>
                    <a:pt x="3348" y="6278"/>
                    <a:pt x="3105" y="6217"/>
                  </a:cubicBezTo>
                  <a:cubicBezTo>
                    <a:pt x="2416" y="6038"/>
                    <a:pt x="1831" y="5701"/>
                    <a:pt x="1369" y="5207"/>
                  </a:cubicBezTo>
                  <a:cubicBezTo>
                    <a:pt x="1018" y="4833"/>
                    <a:pt x="874" y="4508"/>
                    <a:pt x="874" y="4506"/>
                  </a:cubicBezTo>
                  <a:cubicBezTo>
                    <a:pt x="873" y="4504"/>
                    <a:pt x="870" y="4498"/>
                    <a:pt x="869" y="4495"/>
                  </a:cubicBezTo>
                  <a:cubicBezTo>
                    <a:pt x="286" y="3265"/>
                    <a:pt x="525" y="2351"/>
                    <a:pt x="827" y="1801"/>
                  </a:cubicBezTo>
                  <a:cubicBezTo>
                    <a:pt x="1269" y="994"/>
                    <a:pt x="2161" y="415"/>
                    <a:pt x="3151" y="289"/>
                  </a:cubicBezTo>
                  <a:cubicBezTo>
                    <a:pt x="3211" y="282"/>
                    <a:pt x="3272" y="277"/>
                    <a:pt x="3330" y="271"/>
                  </a:cubicBezTo>
                  <a:cubicBezTo>
                    <a:pt x="3392" y="267"/>
                    <a:pt x="3454" y="265"/>
                    <a:pt x="3514" y="265"/>
                  </a:cubicBezTo>
                  <a:close/>
                  <a:moveTo>
                    <a:pt x="6278" y="5674"/>
                  </a:moveTo>
                  <a:cubicBezTo>
                    <a:pt x="6294" y="5674"/>
                    <a:pt x="6307" y="5675"/>
                    <a:pt x="6321" y="5677"/>
                  </a:cubicBezTo>
                  <a:cubicBezTo>
                    <a:pt x="6406" y="5696"/>
                    <a:pt x="6476" y="5761"/>
                    <a:pt x="6512" y="5853"/>
                  </a:cubicBezTo>
                  <a:lnTo>
                    <a:pt x="7186" y="7650"/>
                  </a:lnTo>
                  <a:cubicBezTo>
                    <a:pt x="7198" y="7677"/>
                    <a:pt x="7202" y="7707"/>
                    <a:pt x="7202" y="7734"/>
                  </a:cubicBezTo>
                  <a:cubicBezTo>
                    <a:pt x="7201" y="7828"/>
                    <a:pt x="7150" y="7919"/>
                    <a:pt x="7066" y="7957"/>
                  </a:cubicBezTo>
                  <a:lnTo>
                    <a:pt x="6937" y="8017"/>
                  </a:lnTo>
                  <a:lnTo>
                    <a:pt x="4838" y="8989"/>
                  </a:lnTo>
                  <a:lnTo>
                    <a:pt x="4709" y="9049"/>
                  </a:lnTo>
                  <a:cubicBezTo>
                    <a:pt x="4689" y="9058"/>
                    <a:pt x="4665" y="9065"/>
                    <a:pt x="4642" y="9068"/>
                  </a:cubicBezTo>
                  <a:cubicBezTo>
                    <a:pt x="4632" y="9069"/>
                    <a:pt x="4623" y="9070"/>
                    <a:pt x="4613" y="9070"/>
                  </a:cubicBezTo>
                  <a:cubicBezTo>
                    <a:pt x="4524" y="9070"/>
                    <a:pt x="4439" y="9022"/>
                    <a:pt x="4396" y="8944"/>
                  </a:cubicBezTo>
                  <a:lnTo>
                    <a:pt x="3461" y="7267"/>
                  </a:lnTo>
                  <a:cubicBezTo>
                    <a:pt x="3422" y="7196"/>
                    <a:pt x="3412" y="7116"/>
                    <a:pt x="3433" y="7046"/>
                  </a:cubicBezTo>
                  <a:cubicBezTo>
                    <a:pt x="3444" y="7015"/>
                    <a:pt x="3461" y="6986"/>
                    <a:pt x="3482" y="6965"/>
                  </a:cubicBezTo>
                  <a:cubicBezTo>
                    <a:pt x="3502" y="6945"/>
                    <a:pt x="3523" y="6927"/>
                    <a:pt x="3546" y="6917"/>
                  </a:cubicBezTo>
                  <a:lnTo>
                    <a:pt x="3764" y="6816"/>
                  </a:lnTo>
                  <a:lnTo>
                    <a:pt x="3985" y="6714"/>
                  </a:lnTo>
                  <a:lnTo>
                    <a:pt x="4224" y="6605"/>
                  </a:lnTo>
                  <a:lnTo>
                    <a:pt x="5550" y="5990"/>
                  </a:lnTo>
                  <a:lnTo>
                    <a:pt x="5789" y="5878"/>
                  </a:lnTo>
                  <a:lnTo>
                    <a:pt x="5969" y="5796"/>
                  </a:lnTo>
                  <a:lnTo>
                    <a:pt x="6190" y="5693"/>
                  </a:lnTo>
                  <a:cubicBezTo>
                    <a:pt x="6210" y="5685"/>
                    <a:pt x="6230" y="5677"/>
                    <a:pt x="6252" y="5675"/>
                  </a:cubicBezTo>
                  <a:lnTo>
                    <a:pt x="6259" y="5675"/>
                  </a:lnTo>
                  <a:cubicBezTo>
                    <a:pt x="6267" y="5674"/>
                    <a:pt x="6272" y="5674"/>
                    <a:pt x="6278" y="5674"/>
                  </a:cubicBezTo>
                  <a:close/>
                  <a:moveTo>
                    <a:pt x="6897" y="8326"/>
                  </a:moveTo>
                  <a:lnTo>
                    <a:pt x="7019" y="8904"/>
                  </a:lnTo>
                  <a:cubicBezTo>
                    <a:pt x="7034" y="8974"/>
                    <a:pt x="6999" y="9043"/>
                    <a:pt x="6935" y="9074"/>
                  </a:cubicBezTo>
                  <a:lnTo>
                    <a:pt x="5645" y="9671"/>
                  </a:lnTo>
                  <a:cubicBezTo>
                    <a:pt x="5625" y="9681"/>
                    <a:pt x="5604" y="9685"/>
                    <a:pt x="5583" y="9685"/>
                  </a:cubicBezTo>
                  <a:cubicBezTo>
                    <a:pt x="5539" y="9685"/>
                    <a:pt x="5497" y="9666"/>
                    <a:pt x="5467" y="9633"/>
                  </a:cubicBezTo>
                  <a:cubicBezTo>
                    <a:pt x="5466" y="9632"/>
                    <a:pt x="5464" y="9629"/>
                    <a:pt x="5463" y="9626"/>
                  </a:cubicBezTo>
                  <a:lnTo>
                    <a:pt x="5100" y="9159"/>
                  </a:lnTo>
                  <a:lnTo>
                    <a:pt x="5571" y="8940"/>
                  </a:lnTo>
                  <a:lnTo>
                    <a:pt x="6897" y="8326"/>
                  </a:lnTo>
                  <a:close/>
                  <a:moveTo>
                    <a:pt x="3513" y="0"/>
                  </a:moveTo>
                  <a:cubicBezTo>
                    <a:pt x="3445" y="0"/>
                    <a:pt x="3379" y="2"/>
                    <a:pt x="3311" y="7"/>
                  </a:cubicBezTo>
                  <a:cubicBezTo>
                    <a:pt x="3247" y="11"/>
                    <a:pt x="3180" y="18"/>
                    <a:pt x="3116" y="26"/>
                  </a:cubicBezTo>
                  <a:cubicBezTo>
                    <a:pt x="2045" y="163"/>
                    <a:pt x="1077" y="792"/>
                    <a:pt x="594" y="1673"/>
                  </a:cubicBezTo>
                  <a:cubicBezTo>
                    <a:pt x="263" y="2276"/>
                    <a:pt x="0" y="3276"/>
                    <a:pt x="629" y="4607"/>
                  </a:cubicBezTo>
                  <a:cubicBezTo>
                    <a:pt x="635" y="4621"/>
                    <a:pt x="1237" y="6010"/>
                    <a:pt x="3039" y="6472"/>
                  </a:cubicBezTo>
                  <a:cubicBezTo>
                    <a:pt x="3227" y="6520"/>
                    <a:pt x="3360" y="6586"/>
                    <a:pt x="3433" y="6670"/>
                  </a:cubicBezTo>
                  <a:cubicBezTo>
                    <a:pt x="3434" y="6673"/>
                    <a:pt x="3438" y="6674"/>
                    <a:pt x="3440" y="6678"/>
                  </a:cubicBezTo>
                  <a:lnTo>
                    <a:pt x="3438" y="6679"/>
                  </a:lnTo>
                  <a:cubicBezTo>
                    <a:pt x="3316" y="6734"/>
                    <a:pt x="3227" y="6835"/>
                    <a:pt x="3184" y="6966"/>
                  </a:cubicBezTo>
                  <a:cubicBezTo>
                    <a:pt x="3141" y="7105"/>
                    <a:pt x="3158" y="7260"/>
                    <a:pt x="3233" y="7396"/>
                  </a:cubicBezTo>
                  <a:lnTo>
                    <a:pt x="4169" y="9073"/>
                  </a:lnTo>
                  <a:cubicBezTo>
                    <a:pt x="4259" y="9235"/>
                    <a:pt x="4434" y="9335"/>
                    <a:pt x="4615" y="9335"/>
                  </a:cubicBezTo>
                  <a:cubicBezTo>
                    <a:pt x="4636" y="9335"/>
                    <a:pt x="4657" y="9334"/>
                    <a:pt x="4677" y="9331"/>
                  </a:cubicBezTo>
                  <a:cubicBezTo>
                    <a:pt x="4727" y="9324"/>
                    <a:pt x="4775" y="9312"/>
                    <a:pt x="4822" y="9290"/>
                  </a:cubicBezTo>
                  <a:lnTo>
                    <a:pt x="4854" y="9274"/>
                  </a:lnTo>
                  <a:lnTo>
                    <a:pt x="5247" y="9781"/>
                  </a:lnTo>
                  <a:cubicBezTo>
                    <a:pt x="5250" y="9783"/>
                    <a:pt x="5252" y="9788"/>
                    <a:pt x="5255" y="9791"/>
                  </a:cubicBezTo>
                  <a:cubicBezTo>
                    <a:pt x="5337" y="9894"/>
                    <a:pt x="5457" y="9951"/>
                    <a:pt x="5581" y="9951"/>
                  </a:cubicBezTo>
                  <a:cubicBezTo>
                    <a:pt x="5640" y="9951"/>
                    <a:pt x="5700" y="9939"/>
                    <a:pt x="5755" y="9913"/>
                  </a:cubicBezTo>
                  <a:lnTo>
                    <a:pt x="7047" y="9314"/>
                  </a:lnTo>
                  <a:cubicBezTo>
                    <a:pt x="7221" y="9233"/>
                    <a:pt x="7318" y="9042"/>
                    <a:pt x="7278" y="8852"/>
                  </a:cubicBezTo>
                  <a:lnTo>
                    <a:pt x="7278" y="8851"/>
                  </a:lnTo>
                  <a:lnTo>
                    <a:pt x="7141" y="8214"/>
                  </a:lnTo>
                  <a:lnTo>
                    <a:pt x="7175" y="8198"/>
                  </a:lnTo>
                  <a:cubicBezTo>
                    <a:pt x="7411" y="8089"/>
                    <a:pt x="7527" y="7803"/>
                    <a:pt x="7434" y="7558"/>
                  </a:cubicBezTo>
                  <a:lnTo>
                    <a:pt x="6758" y="5763"/>
                  </a:lnTo>
                  <a:cubicBezTo>
                    <a:pt x="6692" y="5588"/>
                    <a:pt x="6550" y="5458"/>
                    <a:pt x="6375" y="5421"/>
                  </a:cubicBezTo>
                  <a:cubicBezTo>
                    <a:pt x="6342" y="5413"/>
                    <a:pt x="6310" y="5410"/>
                    <a:pt x="6277" y="5410"/>
                  </a:cubicBezTo>
                  <a:cubicBezTo>
                    <a:pt x="6258" y="5410"/>
                    <a:pt x="6239" y="5411"/>
                    <a:pt x="6220" y="5413"/>
                  </a:cubicBezTo>
                  <a:cubicBezTo>
                    <a:pt x="6171" y="5420"/>
                    <a:pt x="6122" y="5434"/>
                    <a:pt x="6078" y="5455"/>
                  </a:cubicBezTo>
                  <a:lnTo>
                    <a:pt x="6075" y="5456"/>
                  </a:lnTo>
                  <a:cubicBezTo>
                    <a:pt x="6056" y="5345"/>
                    <a:pt x="6090" y="5196"/>
                    <a:pt x="6177" y="5015"/>
                  </a:cubicBezTo>
                  <a:cubicBezTo>
                    <a:pt x="6653" y="4037"/>
                    <a:pt x="6709" y="2973"/>
                    <a:pt x="6332" y="2018"/>
                  </a:cubicBezTo>
                  <a:cubicBezTo>
                    <a:pt x="5994" y="1164"/>
                    <a:pt x="5342" y="498"/>
                    <a:pt x="4541" y="190"/>
                  </a:cubicBezTo>
                  <a:cubicBezTo>
                    <a:pt x="4211" y="63"/>
                    <a:pt x="3868" y="0"/>
                    <a:pt x="3513" y="0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20"/>
          <p:cNvGrpSpPr/>
          <p:nvPr/>
        </p:nvGrpSpPr>
        <p:grpSpPr>
          <a:xfrm>
            <a:off x="11595952" y="5153301"/>
            <a:ext cx="487099" cy="699071"/>
            <a:chOff x="2423439" y="2082150"/>
            <a:chExt cx="365324" cy="524303"/>
          </a:xfrm>
        </p:grpSpPr>
        <p:sp>
          <p:nvSpPr>
            <p:cNvPr id="1054" name="Google Shape;1054;p20"/>
            <p:cNvSpPr/>
            <p:nvPr/>
          </p:nvSpPr>
          <p:spPr>
            <a:xfrm>
              <a:off x="2427718" y="2086363"/>
              <a:ext cx="117441" cy="140284"/>
            </a:xfrm>
            <a:custGeom>
              <a:avLst/>
              <a:gdLst/>
              <a:ahLst/>
              <a:cxnLst/>
              <a:rect l="l" t="t" r="r" b="b"/>
              <a:pathLst>
                <a:path w="3568" h="4262" extrusionOk="0">
                  <a:moveTo>
                    <a:pt x="112" y="1"/>
                  </a:moveTo>
                  <a:cubicBezTo>
                    <a:pt x="54" y="1"/>
                    <a:pt x="1" y="51"/>
                    <a:pt x="8" y="117"/>
                  </a:cubicBezTo>
                  <a:lnTo>
                    <a:pt x="143" y="1450"/>
                  </a:lnTo>
                  <a:lnTo>
                    <a:pt x="166" y="1669"/>
                  </a:lnTo>
                  <a:lnTo>
                    <a:pt x="341" y="3404"/>
                  </a:lnTo>
                  <a:cubicBezTo>
                    <a:pt x="343" y="3421"/>
                    <a:pt x="349" y="3437"/>
                    <a:pt x="357" y="3451"/>
                  </a:cubicBezTo>
                  <a:lnTo>
                    <a:pt x="843" y="4213"/>
                  </a:lnTo>
                  <a:cubicBezTo>
                    <a:pt x="864" y="4244"/>
                    <a:pt x="898" y="4262"/>
                    <a:pt x="933" y="4262"/>
                  </a:cubicBezTo>
                  <a:cubicBezTo>
                    <a:pt x="952" y="4262"/>
                    <a:pt x="972" y="4256"/>
                    <a:pt x="989" y="4245"/>
                  </a:cubicBezTo>
                  <a:lnTo>
                    <a:pt x="3503" y="2634"/>
                  </a:lnTo>
                  <a:cubicBezTo>
                    <a:pt x="3552" y="2602"/>
                    <a:pt x="3567" y="2537"/>
                    <a:pt x="3535" y="2488"/>
                  </a:cubicBezTo>
                  <a:lnTo>
                    <a:pt x="3048" y="1728"/>
                  </a:lnTo>
                  <a:cubicBezTo>
                    <a:pt x="3038" y="1713"/>
                    <a:pt x="3027" y="1701"/>
                    <a:pt x="3012" y="1692"/>
                  </a:cubicBezTo>
                  <a:lnTo>
                    <a:pt x="1509" y="807"/>
                  </a:lnTo>
                  <a:lnTo>
                    <a:pt x="1319" y="696"/>
                  </a:lnTo>
                  <a:lnTo>
                    <a:pt x="166" y="16"/>
                  </a:lnTo>
                  <a:cubicBezTo>
                    <a:pt x="148" y="5"/>
                    <a:pt x="130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20"/>
            <p:cNvSpPr/>
            <p:nvPr/>
          </p:nvSpPr>
          <p:spPr>
            <a:xfrm>
              <a:off x="2648939" y="2470184"/>
              <a:ext cx="104604" cy="81629"/>
            </a:xfrm>
            <a:custGeom>
              <a:avLst/>
              <a:gdLst/>
              <a:ahLst/>
              <a:cxnLst/>
              <a:rect l="l" t="t" r="r" b="b"/>
              <a:pathLst>
                <a:path w="3178" h="2480" extrusionOk="0">
                  <a:moveTo>
                    <a:pt x="2693" y="0"/>
                  </a:moveTo>
                  <a:cubicBezTo>
                    <a:pt x="2669" y="16"/>
                    <a:pt x="2651" y="36"/>
                    <a:pt x="2634" y="58"/>
                  </a:cubicBezTo>
                  <a:cubicBezTo>
                    <a:pt x="2370" y="406"/>
                    <a:pt x="1964" y="770"/>
                    <a:pt x="1483" y="1076"/>
                  </a:cubicBezTo>
                  <a:cubicBezTo>
                    <a:pt x="1006" y="1383"/>
                    <a:pt x="506" y="1601"/>
                    <a:pt x="77" y="1693"/>
                  </a:cubicBezTo>
                  <a:cubicBezTo>
                    <a:pt x="48" y="1701"/>
                    <a:pt x="24" y="1709"/>
                    <a:pt x="1" y="1726"/>
                  </a:cubicBezTo>
                  <a:lnTo>
                    <a:pt x="485" y="2479"/>
                  </a:lnTo>
                  <a:cubicBezTo>
                    <a:pt x="488" y="2479"/>
                    <a:pt x="492" y="2477"/>
                    <a:pt x="496" y="2477"/>
                  </a:cubicBezTo>
                  <a:cubicBezTo>
                    <a:pt x="806" y="2401"/>
                    <a:pt x="1142" y="2268"/>
                    <a:pt x="1481" y="2094"/>
                  </a:cubicBezTo>
                  <a:cubicBezTo>
                    <a:pt x="1641" y="2010"/>
                    <a:pt x="1801" y="1919"/>
                    <a:pt x="1959" y="1818"/>
                  </a:cubicBezTo>
                  <a:cubicBezTo>
                    <a:pt x="2449" y="1503"/>
                    <a:pt x="2875" y="1132"/>
                    <a:pt x="3171" y="764"/>
                  </a:cubicBezTo>
                  <a:cubicBezTo>
                    <a:pt x="3173" y="761"/>
                    <a:pt x="3174" y="759"/>
                    <a:pt x="3178" y="755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20"/>
            <p:cNvSpPr/>
            <p:nvPr/>
          </p:nvSpPr>
          <p:spPr>
            <a:xfrm>
              <a:off x="2665265" y="2495364"/>
              <a:ext cx="123365" cy="106809"/>
            </a:xfrm>
            <a:custGeom>
              <a:avLst/>
              <a:gdLst/>
              <a:ahLst/>
              <a:cxnLst/>
              <a:rect l="l" t="t" r="r" b="b"/>
              <a:pathLst>
                <a:path w="3748" h="3245" extrusionOk="0">
                  <a:moveTo>
                    <a:pt x="2672" y="0"/>
                  </a:moveTo>
                  <a:cubicBezTo>
                    <a:pt x="2247" y="529"/>
                    <a:pt x="1592" y="1016"/>
                    <a:pt x="982" y="1331"/>
                  </a:cubicBezTo>
                  <a:cubicBezTo>
                    <a:pt x="646" y="1503"/>
                    <a:pt x="310" y="1635"/>
                    <a:pt x="0" y="1712"/>
                  </a:cubicBezTo>
                  <a:cubicBezTo>
                    <a:pt x="43" y="1813"/>
                    <a:pt x="33" y="1776"/>
                    <a:pt x="758" y="2917"/>
                  </a:cubicBezTo>
                  <a:cubicBezTo>
                    <a:pt x="886" y="3119"/>
                    <a:pt x="1087" y="3245"/>
                    <a:pt x="1270" y="3245"/>
                  </a:cubicBezTo>
                  <a:cubicBezTo>
                    <a:pt x="1298" y="3245"/>
                    <a:pt x="1326" y="3242"/>
                    <a:pt x="1353" y="3236"/>
                  </a:cubicBezTo>
                  <a:cubicBezTo>
                    <a:pt x="2150" y="3050"/>
                    <a:pt x="2990" y="2512"/>
                    <a:pt x="3490" y="1867"/>
                  </a:cubicBezTo>
                  <a:cubicBezTo>
                    <a:pt x="3748" y="1530"/>
                    <a:pt x="3370" y="1089"/>
                    <a:pt x="3350" y="1039"/>
                  </a:cubicBezTo>
                  <a:cubicBezTo>
                    <a:pt x="2726" y="72"/>
                    <a:pt x="2747" y="86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20"/>
            <p:cNvSpPr/>
            <p:nvPr/>
          </p:nvSpPr>
          <p:spPr>
            <a:xfrm>
              <a:off x="2439040" y="2142516"/>
              <a:ext cx="298539" cy="384480"/>
            </a:xfrm>
            <a:custGeom>
              <a:avLst/>
              <a:gdLst/>
              <a:ahLst/>
              <a:cxnLst/>
              <a:rect l="l" t="t" r="r" b="b"/>
              <a:pathLst>
                <a:path w="9070" h="11681" extrusionOk="0">
                  <a:moveTo>
                    <a:pt x="2691" y="0"/>
                  </a:moveTo>
                  <a:cubicBezTo>
                    <a:pt x="2422" y="358"/>
                    <a:pt x="2002" y="742"/>
                    <a:pt x="1481" y="1076"/>
                  </a:cubicBezTo>
                  <a:cubicBezTo>
                    <a:pt x="962" y="1408"/>
                    <a:pt x="438" y="1630"/>
                    <a:pt x="0" y="1725"/>
                  </a:cubicBezTo>
                  <a:lnTo>
                    <a:pt x="438" y="2407"/>
                  </a:lnTo>
                  <a:lnTo>
                    <a:pt x="6378" y="11680"/>
                  </a:lnTo>
                  <a:cubicBezTo>
                    <a:pt x="6400" y="11666"/>
                    <a:pt x="6427" y="11656"/>
                    <a:pt x="6454" y="11648"/>
                  </a:cubicBezTo>
                  <a:cubicBezTo>
                    <a:pt x="6881" y="11557"/>
                    <a:pt x="7381" y="11338"/>
                    <a:pt x="7860" y="11030"/>
                  </a:cubicBezTo>
                  <a:cubicBezTo>
                    <a:pt x="8338" y="10724"/>
                    <a:pt x="8746" y="10363"/>
                    <a:pt x="9009" y="10012"/>
                  </a:cubicBezTo>
                  <a:cubicBezTo>
                    <a:pt x="9027" y="9988"/>
                    <a:pt x="9046" y="9969"/>
                    <a:pt x="9069" y="9955"/>
                  </a:cubicBezTo>
                  <a:lnTo>
                    <a:pt x="8582" y="9196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20"/>
            <p:cNvSpPr/>
            <p:nvPr/>
          </p:nvSpPr>
          <p:spPr>
            <a:xfrm>
              <a:off x="2486273" y="2215225"/>
              <a:ext cx="178498" cy="276124"/>
            </a:xfrm>
            <a:custGeom>
              <a:avLst/>
              <a:gdLst/>
              <a:ahLst/>
              <a:cxnLst/>
              <a:rect l="l" t="t" r="r" b="b"/>
              <a:pathLst>
                <a:path w="5423" h="8389" extrusionOk="0">
                  <a:moveTo>
                    <a:pt x="138" y="1"/>
                  </a:moveTo>
                  <a:cubicBezTo>
                    <a:pt x="115" y="1"/>
                    <a:pt x="89" y="9"/>
                    <a:pt x="66" y="26"/>
                  </a:cubicBezTo>
                  <a:cubicBezTo>
                    <a:pt x="20" y="53"/>
                    <a:pt x="1" y="100"/>
                    <a:pt x="17" y="129"/>
                  </a:cubicBezTo>
                  <a:cubicBezTo>
                    <a:pt x="412" y="840"/>
                    <a:pt x="828" y="1537"/>
                    <a:pt x="1248" y="2234"/>
                  </a:cubicBezTo>
                  <a:cubicBezTo>
                    <a:pt x="1667" y="2931"/>
                    <a:pt x="2102" y="3616"/>
                    <a:pt x="2529" y="4308"/>
                  </a:cubicBezTo>
                  <a:cubicBezTo>
                    <a:pt x="2970" y="4990"/>
                    <a:pt x="3402" y="5676"/>
                    <a:pt x="3852" y="6353"/>
                  </a:cubicBezTo>
                  <a:cubicBezTo>
                    <a:pt x="4300" y="7030"/>
                    <a:pt x="4752" y="7706"/>
                    <a:pt x="5225" y="8367"/>
                  </a:cubicBezTo>
                  <a:cubicBezTo>
                    <a:pt x="5235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3" y="8362"/>
                  </a:cubicBezTo>
                  <a:cubicBezTo>
                    <a:pt x="5400" y="8331"/>
                    <a:pt x="5422" y="8282"/>
                    <a:pt x="5405" y="8251"/>
                  </a:cubicBezTo>
                  <a:cubicBezTo>
                    <a:pt x="5009" y="7541"/>
                    <a:pt x="4592" y="6842"/>
                    <a:pt x="4171" y="6148"/>
                  </a:cubicBezTo>
                  <a:cubicBezTo>
                    <a:pt x="3751" y="5453"/>
                    <a:pt x="3316" y="4767"/>
                    <a:pt x="2887" y="4078"/>
                  </a:cubicBezTo>
                  <a:cubicBezTo>
                    <a:pt x="2445" y="3397"/>
                    <a:pt x="2011" y="2711"/>
                    <a:pt x="1561" y="2033"/>
                  </a:cubicBezTo>
                  <a:cubicBezTo>
                    <a:pt x="1112" y="1356"/>
                    <a:pt x="660" y="682"/>
                    <a:pt x="187" y="21"/>
                  </a:cubicBezTo>
                  <a:cubicBezTo>
                    <a:pt x="177" y="8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20"/>
            <p:cNvSpPr/>
            <p:nvPr/>
          </p:nvSpPr>
          <p:spPr>
            <a:xfrm>
              <a:off x="2520604" y="2193205"/>
              <a:ext cx="178531" cy="276124"/>
            </a:xfrm>
            <a:custGeom>
              <a:avLst/>
              <a:gdLst/>
              <a:ahLst/>
              <a:cxnLst/>
              <a:rect l="l" t="t" r="r" b="b"/>
              <a:pathLst>
                <a:path w="5424" h="8389" extrusionOk="0">
                  <a:moveTo>
                    <a:pt x="139" y="0"/>
                  </a:moveTo>
                  <a:cubicBezTo>
                    <a:pt x="116" y="0"/>
                    <a:pt x="90" y="9"/>
                    <a:pt x="66" y="25"/>
                  </a:cubicBezTo>
                  <a:cubicBezTo>
                    <a:pt x="22" y="53"/>
                    <a:pt x="0" y="100"/>
                    <a:pt x="17" y="130"/>
                  </a:cubicBezTo>
                  <a:cubicBezTo>
                    <a:pt x="413" y="840"/>
                    <a:pt x="830" y="1537"/>
                    <a:pt x="1248" y="2234"/>
                  </a:cubicBezTo>
                  <a:cubicBezTo>
                    <a:pt x="1667" y="2931"/>
                    <a:pt x="2103" y="3616"/>
                    <a:pt x="2529" y="4308"/>
                  </a:cubicBezTo>
                  <a:cubicBezTo>
                    <a:pt x="2971" y="4990"/>
                    <a:pt x="3403" y="5676"/>
                    <a:pt x="3853" y="6353"/>
                  </a:cubicBezTo>
                  <a:cubicBezTo>
                    <a:pt x="4301" y="7030"/>
                    <a:pt x="4753" y="7706"/>
                    <a:pt x="5225" y="8367"/>
                  </a:cubicBezTo>
                  <a:cubicBezTo>
                    <a:pt x="5236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4" y="8362"/>
                  </a:cubicBezTo>
                  <a:cubicBezTo>
                    <a:pt x="5401" y="8330"/>
                    <a:pt x="5423" y="8281"/>
                    <a:pt x="5406" y="8251"/>
                  </a:cubicBezTo>
                  <a:cubicBezTo>
                    <a:pt x="5009" y="7541"/>
                    <a:pt x="4592" y="6843"/>
                    <a:pt x="4172" y="6148"/>
                  </a:cubicBezTo>
                  <a:cubicBezTo>
                    <a:pt x="3752" y="5452"/>
                    <a:pt x="3317" y="4768"/>
                    <a:pt x="2889" y="4078"/>
                  </a:cubicBezTo>
                  <a:cubicBezTo>
                    <a:pt x="2445" y="3397"/>
                    <a:pt x="2012" y="2711"/>
                    <a:pt x="1562" y="2034"/>
                  </a:cubicBezTo>
                  <a:cubicBezTo>
                    <a:pt x="1113" y="1356"/>
                    <a:pt x="661" y="682"/>
                    <a:pt x="188" y="21"/>
                  </a:cubicBezTo>
                  <a:cubicBezTo>
                    <a:pt x="177" y="7"/>
                    <a:pt x="160" y="0"/>
                    <a:pt x="13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20"/>
            <p:cNvSpPr/>
            <p:nvPr/>
          </p:nvSpPr>
          <p:spPr>
            <a:xfrm>
              <a:off x="2453391" y="2221117"/>
              <a:ext cx="284188" cy="305912"/>
            </a:xfrm>
            <a:custGeom>
              <a:avLst/>
              <a:gdLst/>
              <a:ahLst/>
              <a:cxnLst/>
              <a:rect l="l" t="t" r="r" b="b"/>
              <a:pathLst>
                <a:path w="8634" h="9294" extrusionOk="0">
                  <a:moveTo>
                    <a:pt x="237" y="1"/>
                  </a:moveTo>
                  <a:cubicBezTo>
                    <a:pt x="166" y="1"/>
                    <a:pt x="93" y="6"/>
                    <a:pt x="17" y="18"/>
                  </a:cubicBezTo>
                  <a:lnTo>
                    <a:pt x="17" y="18"/>
                  </a:lnTo>
                  <a:cubicBezTo>
                    <a:pt x="15" y="17"/>
                    <a:pt x="14" y="17"/>
                    <a:pt x="12" y="17"/>
                  </a:cubicBezTo>
                  <a:cubicBezTo>
                    <a:pt x="8" y="17"/>
                    <a:pt x="6" y="20"/>
                    <a:pt x="1" y="21"/>
                  </a:cubicBezTo>
                  <a:cubicBezTo>
                    <a:pt x="6" y="20"/>
                    <a:pt x="12" y="19"/>
                    <a:pt x="17" y="18"/>
                  </a:cubicBezTo>
                  <a:lnTo>
                    <a:pt x="17" y="18"/>
                  </a:lnTo>
                  <a:cubicBezTo>
                    <a:pt x="75" y="55"/>
                    <a:pt x="461" y="738"/>
                    <a:pt x="5942" y="9293"/>
                  </a:cubicBezTo>
                  <a:cubicBezTo>
                    <a:pt x="5964" y="9278"/>
                    <a:pt x="5991" y="9268"/>
                    <a:pt x="6018" y="9261"/>
                  </a:cubicBezTo>
                  <a:cubicBezTo>
                    <a:pt x="6445" y="9169"/>
                    <a:pt x="6945" y="8950"/>
                    <a:pt x="7424" y="8642"/>
                  </a:cubicBezTo>
                  <a:cubicBezTo>
                    <a:pt x="7902" y="8336"/>
                    <a:pt x="8310" y="7975"/>
                    <a:pt x="8573" y="7624"/>
                  </a:cubicBezTo>
                  <a:cubicBezTo>
                    <a:pt x="8591" y="7600"/>
                    <a:pt x="8610" y="7581"/>
                    <a:pt x="8633" y="7567"/>
                  </a:cubicBezTo>
                  <a:lnTo>
                    <a:pt x="8146" y="6808"/>
                  </a:lnTo>
                  <a:cubicBezTo>
                    <a:pt x="8097" y="6844"/>
                    <a:pt x="8048" y="6882"/>
                    <a:pt x="7997" y="6917"/>
                  </a:cubicBezTo>
                  <a:cubicBezTo>
                    <a:pt x="7717" y="7107"/>
                    <a:pt x="7385" y="7199"/>
                    <a:pt x="7052" y="7199"/>
                  </a:cubicBezTo>
                  <a:cubicBezTo>
                    <a:pt x="6902" y="7199"/>
                    <a:pt x="6753" y="7181"/>
                    <a:pt x="6608" y="7144"/>
                  </a:cubicBezTo>
                  <a:cubicBezTo>
                    <a:pt x="5014" y="6741"/>
                    <a:pt x="4816" y="5330"/>
                    <a:pt x="2175" y="1549"/>
                  </a:cubicBezTo>
                  <a:cubicBezTo>
                    <a:pt x="1659" y="809"/>
                    <a:pt x="1085" y="1"/>
                    <a:pt x="2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20"/>
            <p:cNvSpPr/>
            <p:nvPr/>
          </p:nvSpPr>
          <p:spPr>
            <a:xfrm>
              <a:off x="2665265" y="2529496"/>
              <a:ext cx="118988" cy="72676"/>
            </a:xfrm>
            <a:custGeom>
              <a:avLst/>
              <a:gdLst/>
              <a:ahLst/>
              <a:cxnLst/>
              <a:rect l="l" t="t" r="r" b="b"/>
              <a:pathLst>
                <a:path w="3615" h="2208" extrusionOk="0">
                  <a:moveTo>
                    <a:pt x="3350" y="1"/>
                  </a:moveTo>
                  <a:cubicBezTo>
                    <a:pt x="2981" y="464"/>
                    <a:pt x="2643" y="803"/>
                    <a:pt x="2248" y="803"/>
                  </a:cubicBezTo>
                  <a:cubicBezTo>
                    <a:pt x="2067" y="803"/>
                    <a:pt x="1875" y="733"/>
                    <a:pt x="1662" y="571"/>
                  </a:cubicBezTo>
                  <a:cubicBezTo>
                    <a:pt x="1454" y="415"/>
                    <a:pt x="1220" y="330"/>
                    <a:pt x="982" y="292"/>
                  </a:cubicBezTo>
                  <a:cubicBezTo>
                    <a:pt x="646" y="466"/>
                    <a:pt x="310" y="598"/>
                    <a:pt x="0" y="675"/>
                  </a:cubicBezTo>
                  <a:cubicBezTo>
                    <a:pt x="16" y="714"/>
                    <a:pt x="37" y="751"/>
                    <a:pt x="60" y="788"/>
                  </a:cubicBezTo>
                  <a:lnTo>
                    <a:pt x="758" y="1880"/>
                  </a:lnTo>
                  <a:cubicBezTo>
                    <a:pt x="886" y="2082"/>
                    <a:pt x="1087" y="2208"/>
                    <a:pt x="1270" y="2208"/>
                  </a:cubicBezTo>
                  <a:cubicBezTo>
                    <a:pt x="1298" y="2208"/>
                    <a:pt x="1326" y="2205"/>
                    <a:pt x="1353" y="2199"/>
                  </a:cubicBezTo>
                  <a:cubicBezTo>
                    <a:pt x="2150" y="2013"/>
                    <a:pt x="2990" y="1475"/>
                    <a:pt x="3490" y="830"/>
                  </a:cubicBezTo>
                  <a:cubicBezTo>
                    <a:pt x="3615" y="667"/>
                    <a:pt x="3598" y="390"/>
                    <a:pt x="3449" y="156"/>
                  </a:cubicBezTo>
                  <a:lnTo>
                    <a:pt x="3350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20"/>
            <p:cNvSpPr/>
            <p:nvPr/>
          </p:nvSpPr>
          <p:spPr>
            <a:xfrm>
              <a:off x="2423439" y="2082150"/>
              <a:ext cx="365324" cy="524303"/>
            </a:xfrm>
            <a:custGeom>
              <a:avLst/>
              <a:gdLst/>
              <a:ahLst/>
              <a:cxnLst/>
              <a:rect l="l" t="t" r="r" b="b"/>
              <a:pathLst>
                <a:path w="11099" h="15929" extrusionOk="0">
                  <a:moveTo>
                    <a:pt x="1652" y="1091"/>
                  </a:moveTo>
                  <a:lnTo>
                    <a:pt x="1670" y="1101"/>
                  </a:lnTo>
                  <a:lnTo>
                    <a:pt x="2974" y="1870"/>
                  </a:lnTo>
                  <a:lnTo>
                    <a:pt x="2952" y="1894"/>
                  </a:lnTo>
                  <a:cubicBezTo>
                    <a:pt x="2942" y="1904"/>
                    <a:pt x="2932" y="1915"/>
                    <a:pt x="2923" y="1927"/>
                  </a:cubicBezTo>
                  <a:cubicBezTo>
                    <a:pt x="2890" y="1967"/>
                    <a:pt x="2843" y="2020"/>
                    <a:pt x="2697" y="2166"/>
                  </a:cubicBezTo>
                  <a:lnTo>
                    <a:pt x="2695" y="2170"/>
                  </a:lnTo>
                  <a:lnTo>
                    <a:pt x="2684" y="2177"/>
                  </a:lnTo>
                  <a:cubicBezTo>
                    <a:pt x="2454" y="2397"/>
                    <a:pt x="2198" y="2599"/>
                    <a:pt x="1895" y="2793"/>
                  </a:cubicBezTo>
                  <a:lnTo>
                    <a:pt x="1895" y="2794"/>
                  </a:lnTo>
                  <a:lnTo>
                    <a:pt x="1885" y="2801"/>
                  </a:lnTo>
                  <a:cubicBezTo>
                    <a:pt x="1450" y="3078"/>
                    <a:pt x="1013" y="3282"/>
                    <a:pt x="617" y="3390"/>
                  </a:cubicBezTo>
                  <a:lnTo>
                    <a:pt x="585" y="3399"/>
                  </a:lnTo>
                  <a:lnTo>
                    <a:pt x="431" y="1874"/>
                  </a:lnTo>
                  <a:lnTo>
                    <a:pt x="448" y="1866"/>
                  </a:lnTo>
                  <a:cubicBezTo>
                    <a:pt x="862" y="1671"/>
                    <a:pt x="1284" y="1400"/>
                    <a:pt x="1639" y="1102"/>
                  </a:cubicBezTo>
                  <a:lnTo>
                    <a:pt x="1652" y="1091"/>
                  </a:lnTo>
                  <a:close/>
                  <a:moveTo>
                    <a:pt x="3149" y="2054"/>
                  </a:moveTo>
                  <a:lnTo>
                    <a:pt x="3168" y="2085"/>
                  </a:lnTo>
                  <a:cubicBezTo>
                    <a:pt x="3726" y="2947"/>
                    <a:pt x="6580" y="7404"/>
                    <a:pt x="8467" y="10352"/>
                  </a:cubicBezTo>
                  <a:lnTo>
                    <a:pt x="9375" y="11769"/>
                  </a:lnTo>
                  <a:lnTo>
                    <a:pt x="9364" y="11786"/>
                  </a:lnTo>
                  <a:cubicBezTo>
                    <a:pt x="8616" y="12768"/>
                    <a:pt x="7158" y="13352"/>
                    <a:pt x="6922" y="13352"/>
                  </a:cubicBezTo>
                  <a:lnTo>
                    <a:pt x="6913" y="13352"/>
                  </a:lnTo>
                  <a:lnTo>
                    <a:pt x="6901" y="13351"/>
                  </a:lnTo>
                  <a:lnTo>
                    <a:pt x="6892" y="13341"/>
                  </a:lnTo>
                  <a:lnTo>
                    <a:pt x="5115" y="10566"/>
                  </a:lnTo>
                  <a:cubicBezTo>
                    <a:pt x="3354" y="7818"/>
                    <a:pt x="1357" y="4699"/>
                    <a:pt x="698" y="3670"/>
                  </a:cubicBezTo>
                  <a:lnTo>
                    <a:pt x="678" y="3639"/>
                  </a:lnTo>
                  <a:lnTo>
                    <a:pt x="713" y="3629"/>
                  </a:lnTo>
                  <a:cubicBezTo>
                    <a:pt x="1069" y="3532"/>
                    <a:pt x="1530" y="3322"/>
                    <a:pt x="1944" y="3065"/>
                  </a:cubicBezTo>
                  <a:lnTo>
                    <a:pt x="1948" y="3063"/>
                  </a:lnTo>
                  <a:cubicBezTo>
                    <a:pt x="2420" y="2768"/>
                    <a:pt x="2838" y="2420"/>
                    <a:pt x="3126" y="2083"/>
                  </a:cubicBezTo>
                  <a:lnTo>
                    <a:pt x="3149" y="2054"/>
                  </a:lnTo>
                  <a:close/>
                  <a:moveTo>
                    <a:pt x="9520" y="12014"/>
                  </a:moveTo>
                  <a:cubicBezTo>
                    <a:pt x="9525" y="12014"/>
                    <a:pt x="9531" y="12018"/>
                    <a:pt x="9540" y="12030"/>
                  </a:cubicBezTo>
                  <a:lnTo>
                    <a:pt x="9544" y="12028"/>
                  </a:lnTo>
                  <a:lnTo>
                    <a:pt x="9555" y="12045"/>
                  </a:lnTo>
                  <a:lnTo>
                    <a:pt x="9554" y="12046"/>
                  </a:lnTo>
                  <a:cubicBezTo>
                    <a:pt x="9577" y="12080"/>
                    <a:pt x="9621" y="12147"/>
                    <a:pt x="9703" y="12272"/>
                  </a:cubicBezTo>
                  <a:lnTo>
                    <a:pt x="9868" y="12532"/>
                  </a:lnTo>
                  <a:lnTo>
                    <a:pt x="9855" y="12548"/>
                  </a:lnTo>
                  <a:cubicBezTo>
                    <a:pt x="9311" y="13208"/>
                    <a:pt x="8334" y="13836"/>
                    <a:pt x="7422" y="14112"/>
                  </a:cubicBezTo>
                  <a:lnTo>
                    <a:pt x="7422" y="14114"/>
                  </a:lnTo>
                  <a:cubicBezTo>
                    <a:pt x="7418" y="14117"/>
                    <a:pt x="7413" y="14118"/>
                    <a:pt x="7410" y="14118"/>
                  </a:cubicBezTo>
                  <a:cubicBezTo>
                    <a:pt x="7406" y="14118"/>
                    <a:pt x="7398" y="14115"/>
                    <a:pt x="7389" y="14102"/>
                  </a:cubicBezTo>
                  <a:lnTo>
                    <a:pt x="7385" y="14104"/>
                  </a:lnTo>
                  <a:lnTo>
                    <a:pt x="7365" y="14075"/>
                  </a:lnTo>
                  <a:lnTo>
                    <a:pt x="7367" y="14075"/>
                  </a:lnTo>
                  <a:cubicBezTo>
                    <a:pt x="7340" y="14038"/>
                    <a:pt x="7300" y="13972"/>
                    <a:pt x="7227" y="13859"/>
                  </a:cubicBezTo>
                  <a:lnTo>
                    <a:pt x="7050" y="13583"/>
                  </a:lnTo>
                  <a:lnTo>
                    <a:pt x="7087" y="13575"/>
                  </a:lnTo>
                  <a:cubicBezTo>
                    <a:pt x="7245" y="13538"/>
                    <a:pt x="7456" y="13461"/>
                    <a:pt x="7716" y="13348"/>
                  </a:cubicBezTo>
                  <a:cubicBezTo>
                    <a:pt x="7725" y="13344"/>
                    <a:pt x="7733" y="13341"/>
                    <a:pt x="7737" y="13339"/>
                  </a:cubicBezTo>
                  <a:cubicBezTo>
                    <a:pt x="8002" y="13219"/>
                    <a:pt x="8326" y="13034"/>
                    <a:pt x="8642" y="12807"/>
                  </a:cubicBezTo>
                  <a:cubicBezTo>
                    <a:pt x="8957" y="12583"/>
                    <a:pt x="9265" y="12319"/>
                    <a:pt x="9489" y="12043"/>
                  </a:cubicBezTo>
                  <a:lnTo>
                    <a:pt x="9487" y="12035"/>
                  </a:lnTo>
                  <a:lnTo>
                    <a:pt x="9508" y="12019"/>
                  </a:lnTo>
                  <a:cubicBezTo>
                    <a:pt x="9512" y="12016"/>
                    <a:pt x="9516" y="12014"/>
                    <a:pt x="9520" y="12014"/>
                  </a:cubicBezTo>
                  <a:close/>
                  <a:moveTo>
                    <a:pt x="10015" y="12758"/>
                  </a:moveTo>
                  <a:lnTo>
                    <a:pt x="10034" y="12790"/>
                  </a:lnTo>
                  <a:cubicBezTo>
                    <a:pt x="10152" y="13001"/>
                    <a:pt x="10286" y="13199"/>
                    <a:pt x="10406" y="13374"/>
                  </a:cubicBezTo>
                  <a:cubicBezTo>
                    <a:pt x="10687" y="13786"/>
                    <a:pt x="10908" y="14110"/>
                    <a:pt x="10737" y="14341"/>
                  </a:cubicBezTo>
                  <a:cubicBezTo>
                    <a:pt x="10252" y="14965"/>
                    <a:pt x="9442" y="15485"/>
                    <a:pt x="8671" y="15664"/>
                  </a:cubicBezTo>
                  <a:cubicBezTo>
                    <a:pt x="8646" y="15671"/>
                    <a:pt x="8623" y="15673"/>
                    <a:pt x="8600" y="15673"/>
                  </a:cubicBezTo>
                  <a:cubicBezTo>
                    <a:pt x="8354" y="15673"/>
                    <a:pt x="8158" y="15348"/>
                    <a:pt x="7921" y="14946"/>
                  </a:cubicBezTo>
                  <a:cubicBezTo>
                    <a:pt x="7809" y="14757"/>
                    <a:pt x="7692" y="14564"/>
                    <a:pt x="7557" y="14378"/>
                  </a:cubicBezTo>
                  <a:lnTo>
                    <a:pt x="7535" y="14347"/>
                  </a:lnTo>
                  <a:lnTo>
                    <a:pt x="7572" y="14337"/>
                  </a:lnTo>
                  <a:cubicBezTo>
                    <a:pt x="8426" y="14076"/>
                    <a:pt x="9398" y="13452"/>
                    <a:pt x="9991" y="12786"/>
                  </a:cubicBezTo>
                  <a:lnTo>
                    <a:pt x="10015" y="12758"/>
                  </a:lnTo>
                  <a:close/>
                  <a:moveTo>
                    <a:pt x="241" y="0"/>
                  </a:moveTo>
                  <a:cubicBezTo>
                    <a:pt x="197" y="0"/>
                    <a:pt x="152" y="14"/>
                    <a:pt x="114" y="39"/>
                  </a:cubicBezTo>
                  <a:cubicBezTo>
                    <a:pt x="39" y="88"/>
                    <a:pt x="1" y="169"/>
                    <a:pt x="8" y="258"/>
                  </a:cubicBezTo>
                  <a:cubicBezTo>
                    <a:pt x="16" y="298"/>
                    <a:pt x="37" y="516"/>
                    <a:pt x="167" y="1810"/>
                  </a:cubicBezTo>
                  <a:cubicBezTo>
                    <a:pt x="221" y="2276"/>
                    <a:pt x="252" y="2611"/>
                    <a:pt x="277" y="2857"/>
                  </a:cubicBezTo>
                  <a:cubicBezTo>
                    <a:pt x="317" y="3283"/>
                    <a:pt x="335" y="3462"/>
                    <a:pt x="407" y="3644"/>
                  </a:cubicBezTo>
                  <a:cubicBezTo>
                    <a:pt x="477" y="3815"/>
                    <a:pt x="599" y="4003"/>
                    <a:pt x="843" y="4377"/>
                  </a:cubicBezTo>
                  <a:cubicBezTo>
                    <a:pt x="941" y="4527"/>
                    <a:pt x="1059" y="4709"/>
                    <a:pt x="1202" y="4932"/>
                  </a:cubicBezTo>
                  <a:lnTo>
                    <a:pt x="2024" y="6218"/>
                  </a:lnTo>
                  <a:lnTo>
                    <a:pt x="6745" y="13583"/>
                  </a:lnTo>
                  <a:cubicBezTo>
                    <a:pt x="6929" y="13874"/>
                    <a:pt x="7046" y="14055"/>
                    <a:pt x="7119" y="14167"/>
                  </a:cubicBezTo>
                  <a:cubicBezTo>
                    <a:pt x="7229" y="14342"/>
                    <a:pt x="7238" y="14357"/>
                    <a:pt x="7243" y="14360"/>
                  </a:cubicBezTo>
                  <a:lnTo>
                    <a:pt x="7253" y="14371"/>
                  </a:lnTo>
                  <a:lnTo>
                    <a:pt x="7263" y="14390"/>
                  </a:lnTo>
                  <a:cubicBezTo>
                    <a:pt x="7285" y="14429"/>
                    <a:pt x="7285" y="14429"/>
                    <a:pt x="7386" y="14585"/>
                  </a:cubicBezTo>
                  <a:cubicBezTo>
                    <a:pt x="7476" y="14727"/>
                    <a:pt x="7651" y="14998"/>
                    <a:pt x="7997" y="15543"/>
                  </a:cubicBezTo>
                  <a:cubicBezTo>
                    <a:pt x="8108" y="15713"/>
                    <a:pt x="8259" y="15838"/>
                    <a:pt x="8426" y="15895"/>
                  </a:cubicBezTo>
                  <a:cubicBezTo>
                    <a:pt x="8490" y="15918"/>
                    <a:pt x="8553" y="15929"/>
                    <a:pt x="8614" y="15929"/>
                  </a:cubicBezTo>
                  <a:cubicBezTo>
                    <a:pt x="8653" y="15929"/>
                    <a:pt x="8691" y="15924"/>
                    <a:pt x="8727" y="15915"/>
                  </a:cubicBezTo>
                  <a:cubicBezTo>
                    <a:pt x="9555" y="15724"/>
                    <a:pt x="10422" y="15167"/>
                    <a:pt x="10938" y="14501"/>
                  </a:cubicBezTo>
                  <a:cubicBezTo>
                    <a:pt x="11099" y="14290"/>
                    <a:pt x="11084" y="13959"/>
                    <a:pt x="10906" y="13677"/>
                  </a:cubicBezTo>
                  <a:cubicBezTo>
                    <a:pt x="10620" y="13233"/>
                    <a:pt x="10450" y="12968"/>
                    <a:pt x="10345" y="12806"/>
                  </a:cubicBezTo>
                  <a:cubicBezTo>
                    <a:pt x="10184" y="12553"/>
                    <a:pt x="10184" y="12553"/>
                    <a:pt x="10152" y="12513"/>
                  </a:cubicBezTo>
                  <a:lnTo>
                    <a:pt x="10150" y="12505"/>
                  </a:lnTo>
                  <a:cubicBezTo>
                    <a:pt x="10126" y="12464"/>
                    <a:pt x="8982" y="10677"/>
                    <a:pt x="8971" y="10660"/>
                  </a:cubicBezTo>
                  <a:cubicBezTo>
                    <a:pt x="8678" y="10202"/>
                    <a:pt x="8386" y="9745"/>
                    <a:pt x="8092" y="9287"/>
                  </a:cubicBezTo>
                  <a:lnTo>
                    <a:pt x="4279" y="3339"/>
                  </a:lnTo>
                  <a:cubicBezTo>
                    <a:pt x="4066" y="3007"/>
                    <a:pt x="3907" y="2750"/>
                    <a:pt x="3778" y="2543"/>
                  </a:cubicBezTo>
                  <a:cubicBezTo>
                    <a:pt x="3279" y="1741"/>
                    <a:pt x="3279" y="1741"/>
                    <a:pt x="2641" y="1379"/>
                  </a:cubicBezTo>
                  <a:cubicBezTo>
                    <a:pt x="2422" y="1257"/>
                    <a:pt x="2125" y="1086"/>
                    <a:pt x="1704" y="828"/>
                  </a:cubicBezTo>
                  <a:lnTo>
                    <a:pt x="1698" y="824"/>
                  </a:lnTo>
                  <a:lnTo>
                    <a:pt x="1695" y="817"/>
                  </a:lnTo>
                  <a:cubicBezTo>
                    <a:pt x="1686" y="808"/>
                    <a:pt x="1598" y="756"/>
                    <a:pt x="1390" y="636"/>
                  </a:cubicBezTo>
                  <a:cubicBezTo>
                    <a:pt x="1192" y="518"/>
                    <a:pt x="872" y="334"/>
                    <a:pt x="360" y="33"/>
                  </a:cubicBezTo>
                  <a:cubicBezTo>
                    <a:pt x="322" y="11"/>
                    <a:pt x="281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3" name="Google Shape;1063;p20"/>
          <p:cNvGrpSpPr/>
          <p:nvPr/>
        </p:nvGrpSpPr>
        <p:grpSpPr>
          <a:xfrm>
            <a:off x="364509" y="1773618"/>
            <a:ext cx="180199" cy="592383"/>
            <a:chOff x="2880331" y="2010988"/>
            <a:chExt cx="135149" cy="444287"/>
          </a:xfrm>
        </p:grpSpPr>
        <p:sp>
          <p:nvSpPr>
            <p:cNvPr id="1064" name="Google Shape;1064;p20"/>
            <p:cNvSpPr/>
            <p:nvPr/>
          </p:nvSpPr>
          <p:spPr>
            <a:xfrm>
              <a:off x="2884379" y="2015300"/>
              <a:ext cx="126624" cy="435630"/>
            </a:xfrm>
            <a:custGeom>
              <a:avLst/>
              <a:gdLst/>
              <a:ahLst/>
              <a:cxnLst/>
              <a:rect l="l" t="t" r="r" b="b"/>
              <a:pathLst>
                <a:path w="3847" h="13235" extrusionOk="0">
                  <a:moveTo>
                    <a:pt x="3087" y="0"/>
                  </a:moveTo>
                  <a:cubicBezTo>
                    <a:pt x="2917" y="0"/>
                    <a:pt x="2763" y="105"/>
                    <a:pt x="2706" y="269"/>
                  </a:cubicBezTo>
                  <a:lnTo>
                    <a:pt x="2005" y="2236"/>
                  </a:lnTo>
                  <a:cubicBezTo>
                    <a:pt x="1989" y="2234"/>
                    <a:pt x="1973" y="2233"/>
                    <a:pt x="1958" y="2233"/>
                  </a:cubicBezTo>
                  <a:cubicBezTo>
                    <a:pt x="1800" y="2233"/>
                    <a:pt x="1661" y="2348"/>
                    <a:pt x="1634" y="2509"/>
                  </a:cubicBezTo>
                  <a:lnTo>
                    <a:pt x="29" y="12611"/>
                  </a:lnTo>
                  <a:cubicBezTo>
                    <a:pt x="0" y="12788"/>
                    <a:pt x="122" y="12957"/>
                    <a:pt x="300" y="12985"/>
                  </a:cubicBezTo>
                  <a:lnTo>
                    <a:pt x="1840" y="13230"/>
                  </a:lnTo>
                  <a:cubicBezTo>
                    <a:pt x="1858" y="13233"/>
                    <a:pt x="1875" y="13234"/>
                    <a:pt x="1892" y="13234"/>
                  </a:cubicBezTo>
                  <a:cubicBezTo>
                    <a:pt x="2050" y="13234"/>
                    <a:pt x="2189" y="13120"/>
                    <a:pt x="2216" y="12959"/>
                  </a:cubicBezTo>
                  <a:lnTo>
                    <a:pt x="3820" y="2857"/>
                  </a:lnTo>
                  <a:cubicBezTo>
                    <a:pt x="3847" y="2680"/>
                    <a:pt x="3728" y="2514"/>
                    <a:pt x="3552" y="2483"/>
                  </a:cubicBezTo>
                  <a:lnTo>
                    <a:pt x="3494" y="396"/>
                  </a:lnTo>
                  <a:cubicBezTo>
                    <a:pt x="3489" y="201"/>
                    <a:pt x="3345" y="37"/>
                    <a:pt x="3154" y="7"/>
                  </a:cubicBezTo>
                  <a:lnTo>
                    <a:pt x="3150" y="5"/>
                  </a:lnTo>
                  <a:cubicBezTo>
                    <a:pt x="3129" y="2"/>
                    <a:pt x="3107" y="0"/>
                    <a:pt x="30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20"/>
            <p:cNvSpPr/>
            <p:nvPr/>
          </p:nvSpPr>
          <p:spPr>
            <a:xfrm>
              <a:off x="2891127" y="2134617"/>
              <a:ext cx="113228" cy="270693"/>
            </a:xfrm>
            <a:custGeom>
              <a:avLst/>
              <a:gdLst/>
              <a:ahLst/>
              <a:cxnLst/>
              <a:rect l="l" t="t" r="r" b="b"/>
              <a:pathLst>
                <a:path w="3440" h="8224" extrusionOk="0">
                  <a:moveTo>
                    <a:pt x="1253" y="1"/>
                  </a:moveTo>
                  <a:lnTo>
                    <a:pt x="1" y="7876"/>
                  </a:lnTo>
                  <a:lnTo>
                    <a:pt x="2187" y="8224"/>
                  </a:lnTo>
                  <a:lnTo>
                    <a:pt x="3439" y="349"/>
                  </a:lnTo>
                  <a:lnTo>
                    <a:pt x="12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20"/>
            <p:cNvSpPr/>
            <p:nvPr/>
          </p:nvSpPr>
          <p:spPr>
            <a:xfrm>
              <a:off x="2923745" y="2210847"/>
              <a:ext cx="47924" cy="117967"/>
            </a:xfrm>
            <a:custGeom>
              <a:avLst/>
              <a:gdLst/>
              <a:ahLst/>
              <a:cxnLst/>
              <a:rect l="l" t="t" r="r" b="b"/>
              <a:pathLst>
                <a:path w="1456" h="3584" extrusionOk="0">
                  <a:moveTo>
                    <a:pt x="982" y="1"/>
                  </a:moveTo>
                  <a:cubicBezTo>
                    <a:pt x="673" y="1"/>
                    <a:pt x="309" y="744"/>
                    <a:pt x="158" y="1701"/>
                  </a:cubicBezTo>
                  <a:cubicBezTo>
                    <a:pt x="0" y="2690"/>
                    <a:pt x="128" y="3531"/>
                    <a:pt x="443" y="3581"/>
                  </a:cubicBezTo>
                  <a:cubicBezTo>
                    <a:pt x="453" y="3583"/>
                    <a:pt x="463" y="3584"/>
                    <a:pt x="473" y="3584"/>
                  </a:cubicBezTo>
                  <a:cubicBezTo>
                    <a:pt x="783" y="3584"/>
                    <a:pt x="1147" y="2841"/>
                    <a:pt x="1298" y="1883"/>
                  </a:cubicBezTo>
                  <a:cubicBezTo>
                    <a:pt x="1456" y="895"/>
                    <a:pt x="1328" y="53"/>
                    <a:pt x="1012" y="3"/>
                  </a:cubicBezTo>
                  <a:cubicBezTo>
                    <a:pt x="1002" y="2"/>
                    <a:pt x="992" y="1"/>
                    <a:pt x="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20"/>
            <p:cNvSpPr/>
            <p:nvPr/>
          </p:nvSpPr>
          <p:spPr>
            <a:xfrm>
              <a:off x="2924272" y="2159138"/>
              <a:ext cx="75968" cy="36470"/>
            </a:xfrm>
            <a:custGeom>
              <a:avLst/>
              <a:gdLst/>
              <a:ahLst/>
              <a:cxnLst/>
              <a:rect l="l" t="t" r="r" b="b"/>
              <a:pathLst>
                <a:path w="2308" h="1108" extrusionOk="0">
                  <a:moveTo>
                    <a:pt x="120" y="1"/>
                  </a:moveTo>
                  <a:lnTo>
                    <a:pt x="0" y="759"/>
                  </a:lnTo>
                  <a:lnTo>
                    <a:pt x="2187" y="1107"/>
                  </a:lnTo>
                  <a:lnTo>
                    <a:pt x="2308" y="34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20"/>
            <p:cNvSpPr/>
            <p:nvPr/>
          </p:nvSpPr>
          <p:spPr>
            <a:xfrm>
              <a:off x="2895011" y="2344120"/>
              <a:ext cx="76001" cy="36437"/>
            </a:xfrm>
            <a:custGeom>
              <a:avLst/>
              <a:gdLst/>
              <a:ahLst/>
              <a:cxnLst/>
              <a:rect l="l" t="t" r="r" b="b"/>
              <a:pathLst>
                <a:path w="2309" h="1107" extrusionOk="0">
                  <a:moveTo>
                    <a:pt x="122" y="0"/>
                  </a:moveTo>
                  <a:lnTo>
                    <a:pt x="1" y="759"/>
                  </a:lnTo>
                  <a:lnTo>
                    <a:pt x="2188" y="1107"/>
                  </a:lnTo>
                  <a:lnTo>
                    <a:pt x="2309" y="347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20"/>
            <p:cNvSpPr/>
            <p:nvPr/>
          </p:nvSpPr>
          <p:spPr>
            <a:xfrm>
              <a:off x="2884313" y="2142352"/>
              <a:ext cx="78700" cy="308578"/>
            </a:xfrm>
            <a:custGeom>
              <a:avLst/>
              <a:gdLst/>
              <a:ahLst/>
              <a:cxnLst/>
              <a:rect l="l" t="t" r="r" b="b"/>
              <a:pathLst>
                <a:path w="2391" h="9375" extrusionOk="0">
                  <a:moveTo>
                    <a:pt x="1421" y="1"/>
                  </a:moveTo>
                  <a:lnTo>
                    <a:pt x="29" y="8751"/>
                  </a:lnTo>
                  <a:cubicBezTo>
                    <a:pt x="0" y="8930"/>
                    <a:pt x="123" y="9098"/>
                    <a:pt x="300" y="9125"/>
                  </a:cubicBezTo>
                  <a:lnTo>
                    <a:pt x="1841" y="9370"/>
                  </a:lnTo>
                  <a:cubicBezTo>
                    <a:pt x="1859" y="9373"/>
                    <a:pt x="1877" y="9374"/>
                    <a:pt x="1895" y="9374"/>
                  </a:cubicBezTo>
                  <a:cubicBezTo>
                    <a:pt x="2053" y="9374"/>
                    <a:pt x="2191" y="9259"/>
                    <a:pt x="2215" y="9099"/>
                  </a:cubicBezTo>
                  <a:lnTo>
                    <a:pt x="2391" y="7994"/>
                  </a:lnTo>
                  <a:cubicBezTo>
                    <a:pt x="2327" y="7985"/>
                    <a:pt x="2262" y="7975"/>
                    <a:pt x="2199" y="7966"/>
                  </a:cubicBezTo>
                  <a:cubicBezTo>
                    <a:pt x="2011" y="7943"/>
                    <a:pt x="1813" y="7927"/>
                    <a:pt x="1636" y="7863"/>
                  </a:cubicBezTo>
                  <a:cubicBezTo>
                    <a:pt x="1550" y="7833"/>
                    <a:pt x="1469" y="7790"/>
                    <a:pt x="1398" y="7730"/>
                  </a:cubicBezTo>
                  <a:cubicBezTo>
                    <a:pt x="1188" y="7556"/>
                    <a:pt x="1120" y="7290"/>
                    <a:pt x="1118" y="7010"/>
                  </a:cubicBezTo>
                  <a:cubicBezTo>
                    <a:pt x="1116" y="6826"/>
                    <a:pt x="1144" y="6638"/>
                    <a:pt x="1177" y="6463"/>
                  </a:cubicBezTo>
                  <a:lnTo>
                    <a:pt x="1221" y="6247"/>
                  </a:lnTo>
                  <a:cubicBezTo>
                    <a:pt x="1464" y="5059"/>
                    <a:pt x="1805" y="3891"/>
                    <a:pt x="2066" y="2707"/>
                  </a:cubicBezTo>
                  <a:cubicBezTo>
                    <a:pt x="2159" y="2290"/>
                    <a:pt x="2240" y="1853"/>
                    <a:pt x="2223" y="1432"/>
                  </a:cubicBezTo>
                  <a:cubicBezTo>
                    <a:pt x="2212" y="1186"/>
                    <a:pt x="2168" y="943"/>
                    <a:pt x="2072" y="713"/>
                  </a:cubicBezTo>
                  <a:cubicBezTo>
                    <a:pt x="2059" y="682"/>
                    <a:pt x="2045" y="653"/>
                    <a:pt x="2030" y="623"/>
                  </a:cubicBezTo>
                  <a:cubicBezTo>
                    <a:pt x="1899" y="363"/>
                    <a:pt x="1677" y="139"/>
                    <a:pt x="142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20"/>
            <p:cNvSpPr/>
            <p:nvPr/>
          </p:nvSpPr>
          <p:spPr>
            <a:xfrm>
              <a:off x="2980129" y="2027248"/>
              <a:ext cx="10664" cy="57075"/>
            </a:xfrm>
            <a:custGeom>
              <a:avLst/>
              <a:gdLst/>
              <a:ahLst/>
              <a:cxnLst/>
              <a:rect l="l" t="t" r="r" b="b"/>
              <a:pathLst>
                <a:path w="324" h="1734" extrusionOk="0">
                  <a:moveTo>
                    <a:pt x="177" y="1"/>
                  </a:moveTo>
                  <a:cubicBezTo>
                    <a:pt x="150" y="1"/>
                    <a:pt x="124" y="17"/>
                    <a:pt x="116" y="50"/>
                  </a:cubicBezTo>
                  <a:cubicBezTo>
                    <a:pt x="19" y="477"/>
                    <a:pt x="0" y="1242"/>
                    <a:pt x="81" y="1679"/>
                  </a:cubicBezTo>
                  <a:cubicBezTo>
                    <a:pt x="88" y="1715"/>
                    <a:pt x="118" y="1734"/>
                    <a:pt x="148" y="1734"/>
                  </a:cubicBezTo>
                  <a:cubicBezTo>
                    <a:pt x="176" y="1734"/>
                    <a:pt x="205" y="1716"/>
                    <a:pt x="213" y="1682"/>
                  </a:cubicBezTo>
                  <a:cubicBezTo>
                    <a:pt x="308" y="1256"/>
                    <a:pt x="324" y="496"/>
                    <a:pt x="240" y="52"/>
                  </a:cubicBezTo>
                  <a:cubicBezTo>
                    <a:pt x="233" y="18"/>
                    <a:pt x="205" y="1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20"/>
            <p:cNvSpPr/>
            <p:nvPr/>
          </p:nvSpPr>
          <p:spPr>
            <a:xfrm>
              <a:off x="2880331" y="2010988"/>
              <a:ext cx="135149" cy="444287"/>
            </a:xfrm>
            <a:custGeom>
              <a:avLst/>
              <a:gdLst/>
              <a:ahLst/>
              <a:cxnLst/>
              <a:rect l="l" t="t" r="r" b="b"/>
              <a:pathLst>
                <a:path w="4106" h="13498" extrusionOk="0">
                  <a:moveTo>
                    <a:pt x="3209" y="265"/>
                  </a:moveTo>
                  <a:cubicBezTo>
                    <a:pt x="3224" y="265"/>
                    <a:pt x="3239" y="266"/>
                    <a:pt x="3255" y="268"/>
                  </a:cubicBezTo>
                  <a:cubicBezTo>
                    <a:pt x="3384" y="290"/>
                    <a:pt x="3480" y="399"/>
                    <a:pt x="3484" y="530"/>
                  </a:cubicBezTo>
                  <a:lnTo>
                    <a:pt x="3537" y="2459"/>
                  </a:lnTo>
                  <a:lnTo>
                    <a:pt x="2302" y="2263"/>
                  </a:lnTo>
                  <a:lnTo>
                    <a:pt x="2951" y="445"/>
                  </a:lnTo>
                  <a:cubicBezTo>
                    <a:pt x="2990" y="336"/>
                    <a:pt x="3094" y="265"/>
                    <a:pt x="3209" y="265"/>
                  </a:cubicBezTo>
                  <a:close/>
                  <a:moveTo>
                    <a:pt x="2079" y="2496"/>
                  </a:moveTo>
                  <a:cubicBezTo>
                    <a:pt x="2089" y="2496"/>
                    <a:pt x="2097" y="2497"/>
                    <a:pt x="2106" y="2497"/>
                  </a:cubicBezTo>
                  <a:lnTo>
                    <a:pt x="3654" y="2743"/>
                  </a:lnTo>
                  <a:cubicBezTo>
                    <a:pt x="3758" y="2762"/>
                    <a:pt x="3829" y="2862"/>
                    <a:pt x="3813" y="2965"/>
                  </a:cubicBezTo>
                  <a:lnTo>
                    <a:pt x="3658" y="3948"/>
                  </a:lnTo>
                  <a:lnTo>
                    <a:pt x="1732" y="3642"/>
                  </a:lnTo>
                  <a:lnTo>
                    <a:pt x="1886" y="2661"/>
                  </a:lnTo>
                  <a:cubicBezTo>
                    <a:pt x="1900" y="2565"/>
                    <a:pt x="1985" y="2496"/>
                    <a:pt x="2079" y="2496"/>
                  </a:cubicBezTo>
                  <a:close/>
                  <a:moveTo>
                    <a:pt x="1690" y="3905"/>
                  </a:moveTo>
                  <a:lnTo>
                    <a:pt x="3615" y="4210"/>
                  </a:lnTo>
                  <a:lnTo>
                    <a:pt x="2404" y="11824"/>
                  </a:lnTo>
                  <a:lnTo>
                    <a:pt x="479" y="11518"/>
                  </a:lnTo>
                  <a:lnTo>
                    <a:pt x="1690" y="3905"/>
                  </a:lnTo>
                  <a:close/>
                  <a:moveTo>
                    <a:pt x="436" y="11780"/>
                  </a:moveTo>
                  <a:lnTo>
                    <a:pt x="2362" y="12086"/>
                  </a:lnTo>
                  <a:lnTo>
                    <a:pt x="2207" y="13068"/>
                  </a:lnTo>
                  <a:cubicBezTo>
                    <a:pt x="2198" y="13121"/>
                    <a:pt x="2170" y="13165"/>
                    <a:pt x="2128" y="13196"/>
                  </a:cubicBezTo>
                  <a:cubicBezTo>
                    <a:pt x="2094" y="13221"/>
                    <a:pt x="2054" y="13233"/>
                    <a:pt x="2013" y="13233"/>
                  </a:cubicBezTo>
                  <a:cubicBezTo>
                    <a:pt x="2003" y="13233"/>
                    <a:pt x="1993" y="13233"/>
                    <a:pt x="1983" y="13231"/>
                  </a:cubicBezTo>
                  <a:lnTo>
                    <a:pt x="443" y="12986"/>
                  </a:lnTo>
                  <a:cubicBezTo>
                    <a:pt x="392" y="12978"/>
                    <a:pt x="346" y="12950"/>
                    <a:pt x="315" y="12908"/>
                  </a:cubicBezTo>
                  <a:cubicBezTo>
                    <a:pt x="285" y="12865"/>
                    <a:pt x="272" y="12815"/>
                    <a:pt x="281" y="12763"/>
                  </a:cubicBezTo>
                  <a:lnTo>
                    <a:pt x="436" y="11780"/>
                  </a:lnTo>
                  <a:close/>
                  <a:moveTo>
                    <a:pt x="3207" y="1"/>
                  </a:moveTo>
                  <a:cubicBezTo>
                    <a:pt x="2983" y="1"/>
                    <a:pt x="2779" y="141"/>
                    <a:pt x="2703" y="358"/>
                  </a:cubicBezTo>
                  <a:lnTo>
                    <a:pt x="2033" y="2237"/>
                  </a:lnTo>
                  <a:cubicBezTo>
                    <a:pt x="1831" y="2258"/>
                    <a:pt x="1659" y="2411"/>
                    <a:pt x="1625" y="2620"/>
                  </a:cubicBezTo>
                  <a:lnTo>
                    <a:pt x="1448" y="3732"/>
                  </a:lnTo>
                  <a:lnTo>
                    <a:pt x="559" y="9329"/>
                  </a:lnTo>
                  <a:lnTo>
                    <a:pt x="20" y="12722"/>
                  </a:lnTo>
                  <a:cubicBezTo>
                    <a:pt x="0" y="12843"/>
                    <a:pt x="29" y="12965"/>
                    <a:pt x="102" y="13063"/>
                  </a:cubicBezTo>
                  <a:cubicBezTo>
                    <a:pt x="174" y="13163"/>
                    <a:pt x="281" y="13228"/>
                    <a:pt x="401" y="13247"/>
                  </a:cubicBezTo>
                  <a:lnTo>
                    <a:pt x="1942" y="13492"/>
                  </a:lnTo>
                  <a:cubicBezTo>
                    <a:pt x="1965" y="13496"/>
                    <a:pt x="1991" y="13497"/>
                    <a:pt x="2015" y="13497"/>
                  </a:cubicBezTo>
                  <a:cubicBezTo>
                    <a:pt x="2111" y="13497"/>
                    <a:pt x="2203" y="13466"/>
                    <a:pt x="2283" y="13409"/>
                  </a:cubicBezTo>
                  <a:cubicBezTo>
                    <a:pt x="2383" y="13338"/>
                    <a:pt x="2448" y="13231"/>
                    <a:pt x="2467" y="13110"/>
                  </a:cubicBezTo>
                  <a:lnTo>
                    <a:pt x="2644" y="11997"/>
                  </a:lnTo>
                  <a:lnTo>
                    <a:pt x="3271" y="8058"/>
                  </a:lnTo>
                  <a:lnTo>
                    <a:pt x="4074" y="3008"/>
                  </a:lnTo>
                  <a:cubicBezTo>
                    <a:pt x="4106" y="2800"/>
                    <a:pt x="3990" y="2601"/>
                    <a:pt x="3804" y="2518"/>
                  </a:cubicBezTo>
                  <a:lnTo>
                    <a:pt x="3749" y="524"/>
                  </a:lnTo>
                  <a:cubicBezTo>
                    <a:pt x="3743" y="266"/>
                    <a:pt x="3552" y="49"/>
                    <a:pt x="3293" y="8"/>
                  </a:cubicBezTo>
                  <a:cubicBezTo>
                    <a:pt x="3264" y="3"/>
                    <a:pt x="3235" y="1"/>
                    <a:pt x="3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2" name="Google Shape;1072;p20"/>
          <p:cNvGrpSpPr/>
          <p:nvPr/>
        </p:nvGrpSpPr>
        <p:grpSpPr>
          <a:xfrm>
            <a:off x="11024699" y="6134021"/>
            <a:ext cx="525807" cy="561487"/>
            <a:chOff x="3569800" y="2151666"/>
            <a:chExt cx="394355" cy="421115"/>
          </a:xfrm>
        </p:grpSpPr>
        <p:sp>
          <p:nvSpPr>
            <p:cNvPr id="1073" name="Google Shape;1073;p20"/>
            <p:cNvSpPr/>
            <p:nvPr/>
          </p:nvSpPr>
          <p:spPr>
            <a:xfrm>
              <a:off x="3615815" y="2155978"/>
              <a:ext cx="215626" cy="412425"/>
            </a:xfrm>
            <a:custGeom>
              <a:avLst/>
              <a:gdLst/>
              <a:ahLst/>
              <a:cxnLst/>
              <a:rect l="l" t="t" r="r" b="b"/>
              <a:pathLst>
                <a:path w="6551" h="12530" extrusionOk="0">
                  <a:moveTo>
                    <a:pt x="442" y="1"/>
                  </a:moveTo>
                  <a:cubicBezTo>
                    <a:pt x="388" y="1"/>
                    <a:pt x="333" y="11"/>
                    <a:pt x="281" y="34"/>
                  </a:cubicBezTo>
                  <a:lnTo>
                    <a:pt x="277" y="35"/>
                  </a:lnTo>
                  <a:cubicBezTo>
                    <a:pt x="99" y="114"/>
                    <a:pt x="1" y="308"/>
                    <a:pt x="44" y="497"/>
                  </a:cubicBezTo>
                  <a:lnTo>
                    <a:pt x="515" y="2532"/>
                  </a:lnTo>
                  <a:cubicBezTo>
                    <a:pt x="352" y="2606"/>
                    <a:pt x="278" y="2796"/>
                    <a:pt x="350" y="2961"/>
                  </a:cubicBezTo>
                  <a:lnTo>
                    <a:pt x="4449" y="12333"/>
                  </a:lnTo>
                  <a:cubicBezTo>
                    <a:pt x="4504" y="12456"/>
                    <a:pt x="4623" y="12529"/>
                    <a:pt x="4749" y="12529"/>
                  </a:cubicBezTo>
                  <a:cubicBezTo>
                    <a:pt x="4793" y="12529"/>
                    <a:pt x="4837" y="12520"/>
                    <a:pt x="4880" y="12502"/>
                  </a:cubicBezTo>
                  <a:lnTo>
                    <a:pt x="6308" y="11876"/>
                  </a:lnTo>
                  <a:cubicBezTo>
                    <a:pt x="6475" y="11805"/>
                    <a:pt x="6550" y="11613"/>
                    <a:pt x="6478" y="11448"/>
                  </a:cubicBezTo>
                  <a:lnTo>
                    <a:pt x="2380" y="2076"/>
                  </a:lnTo>
                  <a:cubicBezTo>
                    <a:pt x="2326" y="1952"/>
                    <a:pt x="2206" y="1880"/>
                    <a:pt x="2080" y="1880"/>
                  </a:cubicBezTo>
                  <a:cubicBezTo>
                    <a:pt x="2038" y="1880"/>
                    <a:pt x="1995" y="1888"/>
                    <a:pt x="1953" y="1905"/>
                  </a:cubicBezTo>
                  <a:lnTo>
                    <a:pt x="778" y="177"/>
                  </a:lnTo>
                  <a:cubicBezTo>
                    <a:pt x="701" y="64"/>
                    <a:pt x="574" y="1"/>
                    <a:pt x="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20"/>
            <p:cNvSpPr/>
            <p:nvPr/>
          </p:nvSpPr>
          <p:spPr>
            <a:xfrm>
              <a:off x="3642311" y="2258047"/>
              <a:ext cx="171948" cy="269706"/>
            </a:xfrm>
            <a:custGeom>
              <a:avLst/>
              <a:gdLst/>
              <a:ahLst/>
              <a:cxnLst/>
              <a:rect l="l" t="t" r="r" b="b"/>
              <a:pathLst>
                <a:path w="5224" h="8194" extrusionOk="0">
                  <a:moveTo>
                    <a:pt x="2029" y="0"/>
                  </a:moveTo>
                  <a:lnTo>
                    <a:pt x="0" y="887"/>
                  </a:lnTo>
                  <a:lnTo>
                    <a:pt x="3195" y="8194"/>
                  </a:lnTo>
                  <a:lnTo>
                    <a:pt x="5224" y="7306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20"/>
            <p:cNvSpPr/>
            <p:nvPr/>
          </p:nvSpPr>
          <p:spPr>
            <a:xfrm>
              <a:off x="3694646" y="2337932"/>
              <a:ext cx="67114" cy="110364"/>
            </a:xfrm>
            <a:custGeom>
              <a:avLst/>
              <a:gdLst/>
              <a:ahLst/>
              <a:cxnLst/>
              <a:rect l="l" t="t" r="r" b="b"/>
              <a:pathLst>
                <a:path w="2039" h="3353" extrusionOk="0">
                  <a:moveTo>
                    <a:pt x="374" y="1"/>
                  </a:moveTo>
                  <a:cubicBezTo>
                    <a:pt x="345" y="1"/>
                    <a:pt x="318" y="6"/>
                    <a:pt x="293" y="17"/>
                  </a:cubicBezTo>
                  <a:cubicBezTo>
                    <a:pt x="1" y="145"/>
                    <a:pt x="88" y="992"/>
                    <a:pt x="490" y="1909"/>
                  </a:cubicBezTo>
                  <a:cubicBezTo>
                    <a:pt x="857" y="2746"/>
                    <a:pt x="1358" y="3353"/>
                    <a:pt x="1665" y="3353"/>
                  </a:cubicBezTo>
                  <a:cubicBezTo>
                    <a:pt x="1693" y="3353"/>
                    <a:pt x="1720" y="3347"/>
                    <a:pt x="1745" y="3336"/>
                  </a:cubicBezTo>
                  <a:cubicBezTo>
                    <a:pt x="2038" y="3209"/>
                    <a:pt x="1950" y="2362"/>
                    <a:pt x="1549" y="1445"/>
                  </a:cubicBezTo>
                  <a:cubicBezTo>
                    <a:pt x="1183" y="607"/>
                    <a:pt x="681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20"/>
            <p:cNvSpPr/>
            <p:nvPr/>
          </p:nvSpPr>
          <p:spPr>
            <a:xfrm>
              <a:off x="3652350" y="2281055"/>
              <a:ext cx="76922" cy="52401"/>
            </a:xfrm>
            <a:custGeom>
              <a:avLst/>
              <a:gdLst/>
              <a:ahLst/>
              <a:cxnLst/>
              <a:rect l="l" t="t" r="r" b="b"/>
              <a:pathLst>
                <a:path w="2337" h="1592" extrusionOk="0">
                  <a:moveTo>
                    <a:pt x="2029" y="0"/>
                  </a:moveTo>
                  <a:lnTo>
                    <a:pt x="0" y="887"/>
                  </a:lnTo>
                  <a:lnTo>
                    <a:pt x="309" y="1592"/>
                  </a:lnTo>
                  <a:lnTo>
                    <a:pt x="2337" y="704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20"/>
            <p:cNvSpPr/>
            <p:nvPr/>
          </p:nvSpPr>
          <p:spPr>
            <a:xfrm>
              <a:off x="3727298" y="2452344"/>
              <a:ext cx="76955" cy="52434"/>
            </a:xfrm>
            <a:custGeom>
              <a:avLst/>
              <a:gdLst/>
              <a:ahLst/>
              <a:cxnLst/>
              <a:rect l="l" t="t" r="r" b="b"/>
              <a:pathLst>
                <a:path w="2338" h="1593" extrusionOk="0">
                  <a:moveTo>
                    <a:pt x="2029" y="1"/>
                  </a:moveTo>
                  <a:lnTo>
                    <a:pt x="0" y="888"/>
                  </a:lnTo>
                  <a:lnTo>
                    <a:pt x="309" y="1593"/>
                  </a:lnTo>
                  <a:lnTo>
                    <a:pt x="2338" y="705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20"/>
            <p:cNvSpPr/>
            <p:nvPr/>
          </p:nvSpPr>
          <p:spPr>
            <a:xfrm>
              <a:off x="3696160" y="2265585"/>
              <a:ext cx="135248" cy="302851"/>
            </a:xfrm>
            <a:custGeom>
              <a:avLst/>
              <a:gdLst/>
              <a:ahLst/>
              <a:cxnLst/>
              <a:rect l="l" t="t" r="r" b="b"/>
              <a:pathLst>
                <a:path w="4109" h="9201" extrusionOk="0">
                  <a:moveTo>
                    <a:pt x="487" y="1"/>
                  </a:moveTo>
                  <a:cubicBezTo>
                    <a:pt x="274" y="199"/>
                    <a:pt x="114" y="471"/>
                    <a:pt x="53" y="757"/>
                  </a:cubicBezTo>
                  <a:cubicBezTo>
                    <a:pt x="46" y="789"/>
                    <a:pt x="41" y="821"/>
                    <a:pt x="35" y="853"/>
                  </a:cubicBezTo>
                  <a:cubicBezTo>
                    <a:pt x="0" y="1101"/>
                    <a:pt x="20" y="1347"/>
                    <a:pt x="72" y="1587"/>
                  </a:cubicBezTo>
                  <a:cubicBezTo>
                    <a:pt x="160" y="2000"/>
                    <a:pt x="349" y="2401"/>
                    <a:pt x="542" y="2782"/>
                  </a:cubicBezTo>
                  <a:cubicBezTo>
                    <a:pt x="1094" y="3863"/>
                    <a:pt x="1718" y="4907"/>
                    <a:pt x="2254" y="5996"/>
                  </a:cubicBezTo>
                  <a:cubicBezTo>
                    <a:pt x="2287" y="6061"/>
                    <a:pt x="2319" y="6128"/>
                    <a:pt x="2350" y="6194"/>
                  </a:cubicBezTo>
                  <a:cubicBezTo>
                    <a:pt x="2426" y="6355"/>
                    <a:pt x="2500" y="6530"/>
                    <a:pt x="2543" y="6708"/>
                  </a:cubicBezTo>
                  <a:cubicBezTo>
                    <a:pt x="2612" y="6979"/>
                    <a:pt x="2614" y="7253"/>
                    <a:pt x="2455" y="7475"/>
                  </a:cubicBezTo>
                  <a:cubicBezTo>
                    <a:pt x="2400" y="7551"/>
                    <a:pt x="2333" y="7612"/>
                    <a:pt x="2258" y="7663"/>
                  </a:cubicBezTo>
                  <a:cubicBezTo>
                    <a:pt x="2102" y="7770"/>
                    <a:pt x="1914" y="7837"/>
                    <a:pt x="1738" y="7906"/>
                  </a:cubicBezTo>
                  <a:cubicBezTo>
                    <a:pt x="1679" y="7928"/>
                    <a:pt x="1620" y="7954"/>
                    <a:pt x="1560" y="7978"/>
                  </a:cubicBezTo>
                  <a:lnTo>
                    <a:pt x="2008" y="9004"/>
                  </a:lnTo>
                  <a:cubicBezTo>
                    <a:pt x="2062" y="9128"/>
                    <a:pt x="2182" y="9201"/>
                    <a:pt x="2307" y="9201"/>
                  </a:cubicBezTo>
                  <a:cubicBezTo>
                    <a:pt x="2351" y="9201"/>
                    <a:pt x="2396" y="9192"/>
                    <a:pt x="2439" y="9173"/>
                  </a:cubicBezTo>
                  <a:lnTo>
                    <a:pt x="3867" y="8549"/>
                  </a:lnTo>
                  <a:cubicBezTo>
                    <a:pt x="4033" y="8476"/>
                    <a:pt x="4108" y="8284"/>
                    <a:pt x="4036" y="811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20"/>
            <p:cNvSpPr/>
            <p:nvPr/>
          </p:nvSpPr>
          <p:spPr>
            <a:xfrm>
              <a:off x="3628388" y="2167893"/>
              <a:ext cx="18729" cy="55133"/>
            </a:xfrm>
            <a:custGeom>
              <a:avLst/>
              <a:gdLst/>
              <a:ahLst/>
              <a:cxnLst/>
              <a:rect l="l" t="t" r="r" b="b"/>
              <a:pathLst>
                <a:path w="569" h="1675" extrusionOk="0">
                  <a:moveTo>
                    <a:pt x="67" y="0"/>
                  </a:moveTo>
                  <a:cubicBezTo>
                    <a:pt x="34" y="0"/>
                    <a:pt x="0" y="26"/>
                    <a:pt x="3" y="69"/>
                  </a:cubicBezTo>
                  <a:cubicBezTo>
                    <a:pt x="34" y="518"/>
                    <a:pt x="239" y="1251"/>
                    <a:pt x="439" y="1638"/>
                  </a:cubicBezTo>
                  <a:cubicBezTo>
                    <a:pt x="452" y="1663"/>
                    <a:pt x="475" y="1674"/>
                    <a:pt x="497" y="1674"/>
                  </a:cubicBezTo>
                  <a:cubicBezTo>
                    <a:pt x="533" y="1674"/>
                    <a:pt x="569" y="1647"/>
                    <a:pt x="566" y="1602"/>
                  </a:cubicBezTo>
                  <a:cubicBezTo>
                    <a:pt x="534" y="1159"/>
                    <a:pt x="323" y="423"/>
                    <a:pt x="121" y="34"/>
                  </a:cubicBezTo>
                  <a:cubicBezTo>
                    <a:pt x="109" y="11"/>
                    <a:pt x="88" y="0"/>
                    <a:pt x="67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20"/>
            <p:cNvSpPr/>
            <p:nvPr/>
          </p:nvSpPr>
          <p:spPr>
            <a:xfrm>
              <a:off x="3611141" y="2151666"/>
              <a:ext cx="225237" cy="421115"/>
            </a:xfrm>
            <a:custGeom>
              <a:avLst/>
              <a:gdLst/>
              <a:ahLst/>
              <a:cxnLst/>
              <a:rect l="l" t="t" r="r" b="b"/>
              <a:pathLst>
                <a:path w="6843" h="12794" extrusionOk="0">
                  <a:moveTo>
                    <a:pt x="586" y="265"/>
                  </a:moveTo>
                  <a:cubicBezTo>
                    <a:pt x="675" y="265"/>
                    <a:pt x="760" y="307"/>
                    <a:pt x="811" y="384"/>
                  </a:cubicBezTo>
                  <a:lnTo>
                    <a:pt x="1895" y="1980"/>
                  </a:lnTo>
                  <a:lnTo>
                    <a:pt x="751" y="2480"/>
                  </a:lnTo>
                  <a:lnTo>
                    <a:pt x="316" y="601"/>
                  </a:lnTo>
                  <a:cubicBezTo>
                    <a:pt x="286" y="472"/>
                    <a:pt x="352" y="341"/>
                    <a:pt x="478" y="287"/>
                  </a:cubicBezTo>
                  <a:cubicBezTo>
                    <a:pt x="513" y="271"/>
                    <a:pt x="550" y="265"/>
                    <a:pt x="586" y="265"/>
                  </a:cubicBezTo>
                  <a:close/>
                  <a:moveTo>
                    <a:pt x="2222" y="2142"/>
                  </a:moveTo>
                  <a:cubicBezTo>
                    <a:pt x="2298" y="2142"/>
                    <a:pt x="2370" y="2186"/>
                    <a:pt x="2401" y="2259"/>
                  </a:cubicBezTo>
                  <a:lnTo>
                    <a:pt x="2800" y="3170"/>
                  </a:lnTo>
                  <a:lnTo>
                    <a:pt x="1013" y="3952"/>
                  </a:lnTo>
                  <a:lnTo>
                    <a:pt x="614" y="3041"/>
                  </a:lnTo>
                  <a:cubicBezTo>
                    <a:pt x="571" y="2943"/>
                    <a:pt x="616" y="2829"/>
                    <a:pt x="712" y="2785"/>
                  </a:cubicBezTo>
                  <a:lnTo>
                    <a:pt x="2146" y="2158"/>
                  </a:lnTo>
                  <a:cubicBezTo>
                    <a:pt x="2171" y="2147"/>
                    <a:pt x="2197" y="2142"/>
                    <a:pt x="2222" y="2142"/>
                  </a:cubicBezTo>
                  <a:close/>
                  <a:moveTo>
                    <a:pt x="2906" y="3414"/>
                  </a:moveTo>
                  <a:lnTo>
                    <a:pt x="5995" y="10479"/>
                  </a:lnTo>
                  <a:lnTo>
                    <a:pt x="4209" y="11260"/>
                  </a:lnTo>
                  <a:lnTo>
                    <a:pt x="1118" y="4195"/>
                  </a:lnTo>
                  <a:lnTo>
                    <a:pt x="2906" y="3414"/>
                  </a:lnTo>
                  <a:close/>
                  <a:moveTo>
                    <a:pt x="6100" y="10718"/>
                  </a:moveTo>
                  <a:lnTo>
                    <a:pt x="6499" y="11630"/>
                  </a:lnTo>
                  <a:cubicBezTo>
                    <a:pt x="6542" y="11730"/>
                    <a:pt x="6497" y="11846"/>
                    <a:pt x="6399" y="11888"/>
                  </a:cubicBezTo>
                  <a:lnTo>
                    <a:pt x="4969" y="12513"/>
                  </a:lnTo>
                  <a:cubicBezTo>
                    <a:pt x="4943" y="12524"/>
                    <a:pt x="4917" y="12529"/>
                    <a:pt x="4891" y="12529"/>
                  </a:cubicBezTo>
                  <a:cubicBezTo>
                    <a:pt x="4815" y="12529"/>
                    <a:pt x="4743" y="12485"/>
                    <a:pt x="4712" y="12412"/>
                  </a:cubicBezTo>
                  <a:lnTo>
                    <a:pt x="4313" y="11500"/>
                  </a:lnTo>
                  <a:lnTo>
                    <a:pt x="6100" y="10718"/>
                  </a:lnTo>
                  <a:close/>
                  <a:moveTo>
                    <a:pt x="587" y="1"/>
                  </a:moveTo>
                  <a:cubicBezTo>
                    <a:pt x="514" y="1"/>
                    <a:pt x="439" y="16"/>
                    <a:pt x="367" y="47"/>
                  </a:cubicBezTo>
                  <a:cubicBezTo>
                    <a:pt x="130" y="150"/>
                    <a:pt x="0" y="408"/>
                    <a:pt x="59" y="660"/>
                  </a:cubicBezTo>
                  <a:lnTo>
                    <a:pt x="508" y="2604"/>
                  </a:lnTo>
                  <a:cubicBezTo>
                    <a:pt x="348" y="2730"/>
                    <a:pt x="286" y="2952"/>
                    <a:pt x="371" y="3147"/>
                  </a:cubicBezTo>
                  <a:lnTo>
                    <a:pt x="824" y="4180"/>
                  </a:lnTo>
                  <a:lnTo>
                    <a:pt x="3723" y="10808"/>
                  </a:lnTo>
                  <a:lnTo>
                    <a:pt x="4470" y="12518"/>
                  </a:lnTo>
                  <a:cubicBezTo>
                    <a:pt x="4545" y="12692"/>
                    <a:pt x="4714" y="12794"/>
                    <a:pt x="4891" y="12794"/>
                  </a:cubicBezTo>
                  <a:cubicBezTo>
                    <a:pt x="4953" y="12794"/>
                    <a:pt x="5016" y="12782"/>
                    <a:pt x="5075" y="12755"/>
                  </a:cubicBezTo>
                  <a:lnTo>
                    <a:pt x="6505" y="12130"/>
                  </a:lnTo>
                  <a:cubicBezTo>
                    <a:pt x="6736" y="12029"/>
                    <a:pt x="6842" y="11757"/>
                    <a:pt x="6741" y="11526"/>
                  </a:cubicBezTo>
                  <a:lnTo>
                    <a:pt x="2643" y="2153"/>
                  </a:lnTo>
                  <a:cubicBezTo>
                    <a:pt x="2568" y="1983"/>
                    <a:pt x="2398" y="1881"/>
                    <a:pt x="2221" y="1881"/>
                  </a:cubicBezTo>
                  <a:cubicBezTo>
                    <a:pt x="2198" y="1881"/>
                    <a:pt x="2175" y="1883"/>
                    <a:pt x="2151" y="1886"/>
                  </a:cubicBezTo>
                  <a:lnTo>
                    <a:pt x="1031" y="235"/>
                  </a:lnTo>
                  <a:cubicBezTo>
                    <a:pt x="929" y="85"/>
                    <a:pt x="761" y="1"/>
                    <a:pt x="5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20"/>
            <p:cNvSpPr/>
            <p:nvPr/>
          </p:nvSpPr>
          <p:spPr>
            <a:xfrm>
              <a:off x="3574737" y="2287934"/>
              <a:ext cx="333264" cy="250911"/>
            </a:xfrm>
            <a:custGeom>
              <a:avLst/>
              <a:gdLst/>
              <a:ahLst/>
              <a:cxnLst/>
              <a:rect l="l" t="t" r="r" b="b"/>
              <a:pathLst>
                <a:path w="10125" h="7623" extrusionOk="0">
                  <a:moveTo>
                    <a:pt x="8889" y="0"/>
                  </a:moveTo>
                  <a:cubicBezTo>
                    <a:pt x="8826" y="0"/>
                    <a:pt x="8763" y="18"/>
                    <a:pt x="8707" y="56"/>
                  </a:cubicBezTo>
                  <a:lnTo>
                    <a:pt x="192" y="5726"/>
                  </a:lnTo>
                  <a:cubicBezTo>
                    <a:pt x="42" y="5825"/>
                    <a:pt x="1" y="6028"/>
                    <a:pt x="102" y="6179"/>
                  </a:cubicBezTo>
                  <a:lnTo>
                    <a:pt x="967" y="7477"/>
                  </a:lnTo>
                  <a:cubicBezTo>
                    <a:pt x="1029" y="7571"/>
                    <a:pt x="1133" y="7623"/>
                    <a:pt x="1239" y="7623"/>
                  </a:cubicBezTo>
                  <a:cubicBezTo>
                    <a:pt x="1301" y="7623"/>
                    <a:pt x="1364" y="7605"/>
                    <a:pt x="1420" y="7567"/>
                  </a:cubicBezTo>
                  <a:lnTo>
                    <a:pt x="9934" y="1898"/>
                  </a:lnTo>
                  <a:cubicBezTo>
                    <a:pt x="10083" y="1798"/>
                    <a:pt x="10124" y="1598"/>
                    <a:pt x="10027" y="1447"/>
                  </a:cubicBezTo>
                  <a:lnTo>
                    <a:pt x="9159" y="142"/>
                  </a:lnTo>
                  <a:cubicBezTo>
                    <a:pt x="9095" y="50"/>
                    <a:pt x="8993" y="0"/>
                    <a:pt x="8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20"/>
            <p:cNvSpPr/>
            <p:nvPr/>
          </p:nvSpPr>
          <p:spPr>
            <a:xfrm>
              <a:off x="3611964" y="2310316"/>
              <a:ext cx="258876" cy="206114"/>
            </a:xfrm>
            <a:custGeom>
              <a:avLst/>
              <a:gdLst/>
              <a:ahLst/>
              <a:cxnLst/>
              <a:rect l="l" t="t" r="r" b="b"/>
              <a:pathLst>
                <a:path w="7865" h="6262" extrusionOk="0">
                  <a:moveTo>
                    <a:pt x="6636" y="1"/>
                  </a:moveTo>
                  <a:lnTo>
                    <a:pt x="1" y="4419"/>
                  </a:lnTo>
                  <a:lnTo>
                    <a:pt x="424" y="5057"/>
                  </a:lnTo>
                  <a:lnTo>
                    <a:pt x="426" y="5059"/>
                  </a:lnTo>
                  <a:lnTo>
                    <a:pt x="1226" y="6262"/>
                  </a:lnTo>
                  <a:lnTo>
                    <a:pt x="1860" y="5841"/>
                  </a:lnTo>
                  <a:lnTo>
                    <a:pt x="1860" y="5839"/>
                  </a:lnTo>
                  <a:lnTo>
                    <a:pt x="7864" y="1843"/>
                  </a:lnTo>
                  <a:lnTo>
                    <a:pt x="66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20"/>
            <p:cNvSpPr/>
            <p:nvPr/>
          </p:nvSpPr>
          <p:spPr>
            <a:xfrm>
              <a:off x="3685923" y="2376706"/>
              <a:ext cx="109936" cy="73368"/>
            </a:xfrm>
            <a:custGeom>
              <a:avLst/>
              <a:gdLst/>
              <a:ahLst/>
              <a:cxnLst/>
              <a:rect l="l" t="t" r="r" b="b"/>
              <a:pathLst>
                <a:path w="3340" h="2229" extrusionOk="0">
                  <a:moveTo>
                    <a:pt x="2909" y="0"/>
                  </a:moveTo>
                  <a:cubicBezTo>
                    <a:pt x="2558" y="0"/>
                    <a:pt x="1966" y="233"/>
                    <a:pt x="1365" y="633"/>
                  </a:cubicBezTo>
                  <a:cubicBezTo>
                    <a:pt x="532" y="1188"/>
                    <a:pt x="1" y="1853"/>
                    <a:pt x="176" y="2119"/>
                  </a:cubicBezTo>
                  <a:cubicBezTo>
                    <a:pt x="225" y="2192"/>
                    <a:pt x="322" y="2228"/>
                    <a:pt x="456" y="2228"/>
                  </a:cubicBezTo>
                  <a:cubicBezTo>
                    <a:pt x="471" y="2228"/>
                    <a:pt x="487" y="2228"/>
                    <a:pt x="504" y="2227"/>
                  </a:cubicBezTo>
                  <a:cubicBezTo>
                    <a:pt x="859" y="2210"/>
                    <a:pt x="1430" y="1979"/>
                    <a:pt x="2005" y="1595"/>
                  </a:cubicBezTo>
                  <a:cubicBezTo>
                    <a:pt x="2814" y="1056"/>
                    <a:pt x="3339" y="414"/>
                    <a:pt x="3207" y="132"/>
                  </a:cubicBezTo>
                  <a:cubicBezTo>
                    <a:pt x="3203" y="125"/>
                    <a:pt x="3198" y="117"/>
                    <a:pt x="3194" y="109"/>
                  </a:cubicBezTo>
                  <a:cubicBezTo>
                    <a:pt x="3144" y="35"/>
                    <a:pt x="3045" y="0"/>
                    <a:pt x="2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20"/>
            <p:cNvSpPr/>
            <p:nvPr/>
          </p:nvSpPr>
          <p:spPr>
            <a:xfrm>
              <a:off x="3788453" y="2324140"/>
              <a:ext cx="61518" cy="74783"/>
            </a:xfrm>
            <a:custGeom>
              <a:avLst/>
              <a:gdLst/>
              <a:ahLst/>
              <a:cxnLst/>
              <a:rect l="l" t="t" r="r" b="b"/>
              <a:pathLst>
                <a:path w="1869" h="2272" extrusionOk="0">
                  <a:moveTo>
                    <a:pt x="640" y="1"/>
                  </a:moveTo>
                  <a:lnTo>
                    <a:pt x="1" y="430"/>
                  </a:lnTo>
                  <a:lnTo>
                    <a:pt x="666" y="1427"/>
                  </a:lnTo>
                  <a:lnTo>
                    <a:pt x="1230" y="2271"/>
                  </a:lnTo>
                  <a:lnTo>
                    <a:pt x="1868" y="1846"/>
                  </a:lnTo>
                  <a:lnTo>
                    <a:pt x="1480" y="126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20"/>
            <p:cNvSpPr/>
            <p:nvPr/>
          </p:nvSpPr>
          <p:spPr>
            <a:xfrm>
              <a:off x="3632799" y="2427822"/>
              <a:ext cx="61485" cy="74750"/>
            </a:xfrm>
            <a:custGeom>
              <a:avLst/>
              <a:gdLst/>
              <a:ahLst/>
              <a:cxnLst/>
              <a:rect l="l" t="t" r="r" b="b"/>
              <a:pathLst>
                <a:path w="1868" h="2271" extrusionOk="0">
                  <a:moveTo>
                    <a:pt x="640" y="0"/>
                  </a:moveTo>
                  <a:lnTo>
                    <a:pt x="1" y="429"/>
                  </a:lnTo>
                  <a:lnTo>
                    <a:pt x="784" y="1603"/>
                  </a:lnTo>
                  <a:lnTo>
                    <a:pt x="1227" y="2269"/>
                  </a:lnTo>
                  <a:lnTo>
                    <a:pt x="1227" y="2271"/>
                  </a:lnTo>
                  <a:lnTo>
                    <a:pt x="1868" y="1845"/>
                  </a:lnTo>
                  <a:lnTo>
                    <a:pt x="1868" y="1844"/>
                  </a:lnTo>
                  <a:lnTo>
                    <a:pt x="1433" y="1192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20"/>
            <p:cNvSpPr/>
            <p:nvPr/>
          </p:nvSpPr>
          <p:spPr>
            <a:xfrm>
              <a:off x="3876106" y="2264597"/>
              <a:ext cx="83209" cy="71031"/>
            </a:xfrm>
            <a:custGeom>
              <a:avLst/>
              <a:gdLst/>
              <a:ahLst/>
              <a:cxnLst/>
              <a:rect l="l" t="t" r="r" b="b"/>
              <a:pathLst>
                <a:path w="2528" h="2158" extrusionOk="0">
                  <a:moveTo>
                    <a:pt x="2081" y="1"/>
                  </a:moveTo>
                  <a:cubicBezTo>
                    <a:pt x="2028" y="1"/>
                    <a:pt x="1974" y="11"/>
                    <a:pt x="1923" y="33"/>
                  </a:cubicBezTo>
                  <a:lnTo>
                    <a:pt x="1" y="852"/>
                  </a:lnTo>
                  <a:lnTo>
                    <a:pt x="870" y="2158"/>
                  </a:lnTo>
                  <a:lnTo>
                    <a:pt x="2366" y="700"/>
                  </a:lnTo>
                  <a:cubicBezTo>
                    <a:pt x="2505" y="564"/>
                    <a:pt x="2528" y="349"/>
                    <a:pt x="2420" y="185"/>
                  </a:cubicBezTo>
                  <a:lnTo>
                    <a:pt x="2418" y="181"/>
                  </a:lnTo>
                  <a:cubicBezTo>
                    <a:pt x="2341" y="66"/>
                    <a:pt x="2212" y="1"/>
                    <a:pt x="2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20"/>
            <p:cNvSpPr/>
            <p:nvPr/>
          </p:nvSpPr>
          <p:spPr>
            <a:xfrm>
              <a:off x="3679966" y="2371077"/>
              <a:ext cx="148973" cy="117441"/>
            </a:xfrm>
            <a:custGeom>
              <a:avLst/>
              <a:gdLst/>
              <a:ahLst/>
              <a:cxnLst/>
              <a:rect l="l" t="t" r="r" b="b"/>
              <a:pathLst>
                <a:path w="4526" h="3568" extrusionOk="0">
                  <a:moveTo>
                    <a:pt x="3963" y="1"/>
                  </a:moveTo>
                  <a:cubicBezTo>
                    <a:pt x="3765" y="82"/>
                    <a:pt x="3574" y="187"/>
                    <a:pt x="3389" y="304"/>
                  </a:cubicBezTo>
                  <a:cubicBezTo>
                    <a:pt x="3521" y="586"/>
                    <a:pt x="2996" y="1228"/>
                    <a:pt x="2187" y="1767"/>
                  </a:cubicBezTo>
                  <a:cubicBezTo>
                    <a:pt x="1612" y="2153"/>
                    <a:pt x="1041" y="2382"/>
                    <a:pt x="686" y="2399"/>
                  </a:cubicBezTo>
                  <a:cubicBezTo>
                    <a:pt x="462" y="2574"/>
                    <a:pt x="233" y="2748"/>
                    <a:pt x="1" y="2918"/>
                  </a:cubicBezTo>
                  <a:lnTo>
                    <a:pt x="436" y="3568"/>
                  </a:lnTo>
                  <a:lnTo>
                    <a:pt x="4526" y="845"/>
                  </a:lnTo>
                  <a:lnTo>
                    <a:pt x="3963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20"/>
            <p:cNvSpPr/>
            <p:nvPr/>
          </p:nvSpPr>
          <p:spPr>
            <a:xfrm>
              <a:off x="3625985" y="2476800"/>
              <a:ext cx="47233" cy="39630"/>
            </a:xfrm>
            <a:custGeom>
              <a:avLst/>
              <a:gdLst/>
              <a:ahLst/>
              <a:cxnLst/>
              <a:rect l="l" t="t" r="r" b="b"/>
              <a:pathLst>
                <a:path w="1435" h="1204" extrusionOk="0">
                  <a:moveTo>
                    <a:pt x="0" y="1"/>
                  </a:moveTo>
                  <a:lnTo>
                    <a:pt x="800" y="1204"/>
                  </a:lnTo>
                  <a:lnTo>
                    <a:pt x="1434" y="783"/>
                  </a:lnTo>
                  <a:lnTo>
                    <a:pt x="1434" y="781"/>
                  </a:lnTo>
                  <a:lnTo>
                    <a:pt x="991" y="115"/>
                  </a:lnTo>
                  <a:cubicBezTo>
                    <a:pt x="838" y="186"/>
                    <a:pt x="680" y="231"/>
                    <a:pt x="524" y="231"/>
                  </a:cubicBezTo>
                  <a:cubicBezTo>
                    <a:pt x="421" y="231"/>
                    <a:pt x="318" y="211"/>
                    <a:pt x="219" y="163"/>
                  </a:cubicBezTo>
                  <a:cubicBezTo>
                    <a:pt x="135" y="122"/>
                    <a:pt x="62" y="6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20"/>
            <p:cNvSpPr/>
            <p:nvPr/>
          </p:nvSpPr>
          <p:spPr>
            <a:xfrm>
              <a:off x="3837168" y="2365712"/>
              <a:ext cx="27023" cy="19222"/>
            </a:xfrm>
            <a:custGeom>
              <a:avLst/>
              <a:gdLst/>
              <a:ahLst/>
              <a:cxnLst/>
              <a:rect l="l" t="t" r="r" b="b"/>
              <a:pathLst>
                <a:path w="821" h="584" extrusionOk="0">
                  <a:moveTo>
                    <a:pt x="1" y="1"/>
                  </a:moveTo>
                  <a:lnTo>
                    <a:pt x="388" y="584"/>
                  </a:lnTo>
                  <a:lnTo>
                    <a:pt x="820" y="295"/>
                  </a:lnTo>
                  <a:cubicBezTo>
                    <a:pt x="588" y="119"/>
                    <a:pt x="292" y="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20"/>
            <p:cNvSpPr/>
            <p:nvPr/>
          </p:nvSpPr>
          <p:spPr>
            <a:xfrm>
              <a:off x="3574704" y="2455932"/>
              <a:ext cx="77646" cy="82913"/>
            </a:xfrm>
            <a:custGeom>
              <a:avLst/>
              <a:gdLst/>
              <a:ahLst/>
              <a:cxnLst/>
              <a:rect l="l" t="t" r="r" b="b"/>
              <a:pathLst>
                <a:path w="2359" h="2519" extrusionOk="0">
                  <a:moveTo>
                    <a:pt x="1123" y="0"/>
                  </a:moveTo>
                  <a:lnTo>
                    <a:pt x="192" y="620"/>
                  </a:lnTo>
                  <a:cubicBezTo>
                    <a:pt x="41" y="721"/>
                    <a:pt x="1" y="923"/>
                    <a:pt x="102" y="1074"/>
                  </a:cubicBezTo>
                  <a:lnTo>
                    <a:pt x="966" y="2373"/>
                  </a:lnTo>
                  <a:cubicBezTo>
                    <a:pt x="1029" y="2467"/>
                    <a:pt x="1133" y="2519"/>
                    <a:pt x="1238" y="2519"/>
                  </a:cubicBezTo>
                  <a:cubicBezTo>
                    <a:pt x="1300" y="2519"/>
                    <a:pt x="1363" y="2501"/>
                    <a:pt x="1419" y="2463"/>
                  </a:cubicBezTo>
                  <a:lnTo>
                    <a:pt x="2358" y="1838"/>
                  </a:lnTo>
                  <a:lnTo>
                    <a:pt x="1555" y="633"/>
                  </a:lnTo>
                  <a:lnTo>
                    <a:pt x="1554" y="631"/>
                  </a:lnTo>
                  <a:cubicBezTo>
                    <a:pt x="1424" y="498"/>
                    <a:pt x="1326" y="326"/>
                    <a:pt x="1226" y="163"/>
                  </a:cubicBezTo>
                  <a:cubicBezTo>
                    <a:pt x="1193" y="110"/>
                    <a:pt x="1157" y="55"/>
                    <a:pt x="1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20"/>
            <p:cNvSpPr/>
            <p:nvPr/>
          </p:nvSpPr>
          <p:spPr>
            <a:xfrm>
              <a:off x="3658571" y="2467024"/>
              <a:ext cx="35713" cy="35515"/>
            </a:xfrm>
            <a:custGeom>
              <a:avLst/>
              <a:gdLst/>
              <a:ahLst/>
              <a:cxnLst/>
              <a:rect l="l" t="t" r="r" b="b"/>
              <a:pathLst>
                <a:path w="1085" h="1079" extrusionOk="0">
                  <a:moveTo>
                    <a:pt x="651" y="1"/>
                  </a:moveTo>
                  <a:cubicBezTo>
                    <a:pt x="592" y="45"/>
                    <a:pt x="533" y="89"/>
                    <a:pt x="473" y="132"/>
                  </a:cubicBezTo>
                  <a:cubicBezTo>
                    <a:pt x="327" y="234"/>
                    <a:pt x="168" y="339"/>
                    <a:pt x="1" y="412"/>
                  </a:cubicBezTo>
                  <a:lnTo>
                    <a:pt x="444" y="1078"/>
                  </a:lnTo>
                  <a:lnTo>
                    <a:pt x="1085" y="653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20"/>
            <p:cNvSpPr/>
            <p:nvPr/>
          </p:nvSpPr>
          <p:spPr>
            <a:xfrm>
              <a:off x="3702480" y="2381050"/>
              <a:ext cx="93380" cy="68990"/>
            </a:xfrm>
            <a:custGeom>
              <a:avLst/>
              <a:gdLst/>
              <a:ahLst/>
              <a:cxnLst/>
              <a:rect l="l" t="t" r="r" b="b"/>
              <a:pathLst>
                <a:path w="2837" h="2096" extrusionOk="0">
                  <a:moveTo>
                    <a:pt x="2704" y="1"/>
                  </a:moveTo>
                  <a:lnTo>
                    <a:pt x="2704" y="1"/>
                  </a:lnTo>
                  <a:cubicBezTo>
                    <a:pt x="2525" y="116"/>
                    <a:pt x="2350" y="243"/>
                    <a:pt x="2183" y="370"/>
                  </a:cubicBezTo>
                  <a:cubicBezTo>
                    <a:pt x="1444" y="929"/>
                    <a:pt x="733" y="1526"/>
                    <a:pt x="1" y="2096"/>
                  </a:cubicBezTo>
                  <a:cubicBezTo>
                    <a:pt x="357" y="2079"/>
                    <a:pt x="927" y="1849"/>
                    <a:pt x="1502" y="1464"/>
                  </a:cubicBezTo>
                  <a:cubicBezTo>
                    <a:pt x="2311" y="924"/>
                    <a:pt x="2836" y="283"/>
                    <a:pt x="2704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20"/>
            <p:cNvSpPr/>
            <p:nvPr/>
          </p:nvSpPr>
          <p:spPr>
            <a:xfrm>
              <a:off x="3810342" y="2365613"/>
              <a:ext cx="39630" cy="33310"/>
            </a:xfrm>
            <a:custGeom>
              <a:avLst/>
              <a:gdLst/>
              <a:ahLst/>
              <a:cxnLst/>
              <a:rect l="l" t="t" r="r" b="b"/>
              <a:pathLst>
                <a:path w="1204" h="1012" extrusionOk="0">
                  <a:moveTo>
                    <a:pt x="765" y="1"/>
                  </a:moveTo>
                  <a:cubicBezTo>
                    <a:pt x="749" y="1"/>
                    <a:pt x="733" y="1"/>
                    <a:pt x="717" y="2"/>
                  </a:cubicBezTo>
                  <a:cubicBezTo>
                    <a:pt x="467" y="11"/>
                    <a:pt x="230" y="71"/>
                    <a:pt x="1" y="165"/>
                  </a:cubicBezTo>
                  <a:lnTo>
                    <a:pt x="565" y="1011"/>
                  </a:lnTo>
                  <a:lnTo>
                    <a:pt x="1203" y="586"/>
                  </a:lnTo>
                  <a:lnTo>
                    <a:pt x="816" y="2"/>
                  </a:lnTo>
                  <a:cubicBezTo>
                    <a:pt x="798" y="1"/>
                    <a:pt x="782" y="1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20"/>
            <p:cNvSpPr/>
            <p:nvPr/>
          </p:nvSpPr>
          <p:spPr>
            <a:xfrm>
              <a:off x="3893452" y="2276249"/>
              <a:ext cx="53520" cy="27221"/>
            </a:xfrm>
            <a:custGeom>
              <a:avLst/>
              <a:gdLst/>
              <a:ahLst/>
              <a:cxnLst/>
              <a:rect l="l" t="t" r="r" b="b"/>
              <a:pathLst>
                <a:path w="1626" h="827" extrusionOk="0">
                  <a:moveTo>
                    <a:pt x="1539" y="0"/>
                  </a:moveTo>
                  <a:cubicBezTo>
                    <a:pt x="1533" y="0"/>
                    <a:pt x="1528" y="1"/>
                    <a:pt x="1522" y="3"/>
                  </a:cubicBezTo>
                  <a:cubicBezTo>
                    <a:pt x="1086" y="112"/>
                    <a:pt x="400" y="442"/>
                    <a:pt x="53" y="706"/>
                  </a:cubicBezTo>
                  <a:cubicBezTo>
                    <a:pt x="1" y="746"/>
                    <a:pt x="33" y="826"/>
                    <a:pt x="92" y="826"/>
                  </a:cubicBezTo>
                  <a:cubicBezTo>
                    <a:pt x="97" y="826"/>
                    <a:pt x="104" y="826"/>
                    <a:pt x="110" y="824"/>
                  </a:cubicBezTo>
                  <a:cubicBezTo>
                    <a:pt x="541" y="715"/>
                    <a:pt x="1228" y="380"/>
                    <a:pt x="1577" y="114"/>
                  </a:cubicBezTo>
                  <a:cubicBezTo>
                    <a:pt x="1626" y="76"/>
                    <a:pt x="1596" y="0"/>
                    <a:pt x="1539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20"/>
            <p:cNvSpPr/>
            <p:nvPr/>
          </p:nvSpPr>
          <p:spPr>
            <a:xfrm>
              <a:off x="3569800" y="2260286"/>
              <a:ext cx="394355" cy="282904"/>
            </a:xfrm>
            <a:custGeom>
              <a:avLst/>
              <a:gdLst/>
              <a:ahLst/>
              <a:cxnLst/>
              <a:rect l="l" t="t" r="r" b="b"/>
              <a:pathLst>
                <a:path w="11981" h="8595" extrusionOk="0">
                  <a:moveTo>
                    <a:pt x="11388" y="263"/>
                  </a:moveTo>
                  <a:cubicBezTo>
                    <a:pt x="11477" y="263"/>
                    <a:pt x="11565" y="308"/>
                    <a:pt x="11619" y="390"/>
                  </a:cubicBezTo>
                  <a:cubicBezTo>
                    <a:pt x="11689" y="499"/>
                    <a:pt x="11674" y="646"/>
                    <a:pt x="11581" y="736"/>
                  </a:cubicBezTo>
                  <a:lnTo>
                    <a:pt x="10199" y="2082"/>
                  </a:lnTo>
                  <a:lnTo>
                    <a:pt x="9507" y="1042"/>
                  </a:lnTo>
                  <a:lnTo>
                    <a:pt x="11283" y="285"/>
                  </a:lnTo>
                  <a:cubicBezTo>
                    <a:pt x="11317" y="271"/>
                    <a:pt x="11352" y="263"/>
                    <a:pt x="11388" y="263"/>
                  </a:cubicBezTo>
                  <a:close/>
                  <a:moveTo>
                    <a:pt x="9036" y="975"/>
                  </a:moveTo>
                  <a:cubicBezTo>
                    <a:pt x="9098" y="975"/>
                    <a:pt x="9160" y="1004"/>
                    <a:pt x="9197" y="1058"/>
                  </a:cubicBezTo>
                  <a:lnTo>
                    <a:pt x="10066" y="2363"/>
                  </a:lnTo>
                  <a:cubicBezTo>
                    <a:pt x="10123" y="2450"/>
                    <a:pt x="10097" y="2571"/>
                    <a:pt x="10009" y="2629"/>
                  </a:cubicBezTo>
                  <a:lnTo>
                    <a:pt x="9181" y="3180"/>
                  </a:lnTo>
                  <a:lnTo>
                    <a:pt x="8099" y="1558"/>
                  </a:lnTo>
                  <a:lnTo>
                    <a:pt x="8928" y="1007"/>
                  </a:lnTo>
                  <a:cubicBezTo>
                    <a:pt x="8961" y="983"/>
                    <a:pt x="8998" y="975"/>
                    <a:pt x="9036" y="975"/>
                  </a:cubicBezTo>
                  <a:close/>
                  <a:moveTo>
                    <a:pt x="7880" y="1705"/>
                  </a:moveTo>
                  <a:lnTo>
                    <a:pt x="8961" y="3328"/>
                  </a:lnTo>
                  <a:lnTo>
                    <a:pt x="7823" y="4085"/>
                  </a:lnTo>
                  <a:lnTo>
                    <a:pt x="2545" y="7600"/>
                  </a:lnTo>
                  <a:lnTo>
                    <a:pt x="1464" y="5977"/>
                  </a:lnTo>
                  <a:lnTo>
                    <a:pt x="7880" y="1705"/>
                  </a:lnTo>
                  <a:close/>
                  <a:moveTo>
                    <a:pt x="1244" y="6122"/>
                  </a:moveTo>
                  <a:lnTo>
                    <a:pt x="2325" y="7747"/>
                  </a:lnTo>
                  <a:lnTo>
                    <a:pt x="1497" y="8298"/>
                  </a:lnTo>
                  <a:cubicBezTo>
                    <a:pt x="1463" y="8320"/>
                    <a:pt x="1426" y="8331"/>
                    <a:pt x="1388" y="8331"/>
                  </a:cubicBezTo>
                  <a:cubicBezTo>
                    <a:pt x="1325" y="8331"/>
                    <a:pt x="1263" y="8300"/>
                    <a:pt x="1225" y="8244"/>
                  </a:cubicBezTo>
                  <a:lnTo>
                    <a:pt x="361" y="6946"/>
                  </a:lnTo>
                  <a:cubicBezTo>
                    <a:pt x="301" y="6856"/>
                    <a:pt x="325" y="6734"/>
                    <a:pt x="416" y="6674"/>
                  </a:cubicBezTo>
                  <a:lnTo>
                    <a:pt x="1244" y="6122"/>
                  </a:lnTo>
                  <a:close/>
                  <a:moveTo>
                    <a:pt x="11387" y="1"/>
                  </a:moveTo>
                  <a:cubicBezTo>
                    <a:pt x="11316" y="1"/>
                    <a:pt x="11245" y="15"/>
                    <a:pt x="11177" y="44"/>
                  </a:cubicBezTo>
                  <a:lnTo>
                    <a:pt x="9342" y="826"/>
                  </a:lnTo>
                  <a:cubicBezTo>
                    <a:pt x="9256" y="750"/>
                    <a:pt x="9146" y="710"/>
                    <a:pt x="9035" y="710"/>
                  </a:cubicBezTo>
                  <a:cubicBezTo>
                    <a:pt x="8948" y="710"/>
                    <a:pt x="8861" y="734"/>
                    <a:pt x="8783" y="785"/>
                  </a:cubicBezTo>
                  <a:lnTo>
                    <a:pt x="7846" y="1411"/>
                  </a:lnTo>
                  <a:lnTo>
                    <a:pt x="1208" y="5830"/>
                  </a:lnTo>
                  <a:lnTo>
                    <a:pt x="269" y="6455"/>
                  </a:lnTo>
                  <a:cubicBezTo>
                    <a:pt x="59" y="6596"/>
                    <a:pt x="1" y="6881"/>
                    <a:pt x="141" y="7092"/>
                  </a:cubicBezTo>
                  <a:lnTo>
                    <a:pt x="1006" y="8390"/>
                  </a:lnTo>
                  <a:cubicBezTo>
                    <a:pt x="1093" y="8523"/>
                    <a:pt x="1240" y="8595"/>
                    <a:pt x="1389" y="8595"/>
                  </a:cubicBezTo>
                  <a:cubicBezTo>
                    <a:pt x="1476" y="8595"/>
                    <a:pt x="1565" y="8569"/>
                    <a:pt x="1643" y="8518"/>
                  </a:cubicBezTo>
                  <a:lnTo>
                    <a:pt x="7965" y="4307"/>
                  </a:lnTo>
                  <a:lnTo>
                    <a:pt x="9218" y="3473"/>
                  </a:lnTo>
                  <a:lnTo>
                    <a:pt x="10157" y="2848"/>
                  </a:lnTo>
                  <a:cubicBezTo>
                    <a:pt x="10333" y="2731"/>
                    <a:pt x="10401" y="2512"/>
                    <a:pt x="10335" y="2318"/>
                  </a:cubicBezTo>
                  <a:lnTo>
                    <a:pt x="11765" y="925"/>
                  </a:lnTo>
                  <a:cubicBezTo>
                    <a:pt x="11950" y="747"/>
                    <a:pt x="11981" y="460"/>
                    <a:pt x="11834" y="241"/>
                  </a:cubicBezTo>
                  <a:cubicBezTo>
                    <a:pt x="11731" y="87"/>
                    <a:pt x="11561" y="1"/>
                    <a:pt x="113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098226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7" name="Google Shape;1097;p21"/>
          <p:cNvGrpSpPr/>
          <p:nvPr/>
        </p:nvGrpSpPr>
        <p:grpSpPr>
          <a:xfrm>
            <a:off x="-101600" y="0"/>
            <a:ext cx="12293584" cy="6858000"/>
            <a:chOff x="0" y="-76200"/>
            <a:chExt cx="9220188" cy="5143500"/>
          </a:xfrm>
        </p:grpSpPr>
        <p:sp>
          <p:nvSpPr>
            <p:cNvPr id="1098" name="Google Shape;1098;p21"/>
            <p:cNvSpPr/>
            <p:nvPr/>
          </p:nvSpPr>
          <p:spPr>
            <a:xfrm rot="10800000" flipH="1">
              <a:off x="228600" y="-76198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21"/>
            <p:cNvSpPr/>
            <p:nvPr/>
          </p:nvSpPr>
          <p:spPr>
            <a:xfrm flipH="1">
              <a:off x="0" y="36879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21"/>
            <p:cNvSpPr/>
            <p:nvPr/>
          </p:nvSpPr>
          <p:spPr>
            <a:xfrm flipH="1">
              <a:off x="7655175" y="-7620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21"/>
            <p:cNvSpPr/>
            <p:nvPr/>
          </p:nvSpPr>
          <p:spPr>
            <a:xfrm flipH="1">
              <a:off x="5603725" y="47580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21"/>
            <p:cNvSpPr/>
            <p:nvPr/>
          </p:nvSpPr>
          <p:spPr>
            <a:xfrm rot="-5400000">
              <a:off x="86255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03" name="Google Shape;1103;p21"/>
          <p:cNvGrpSpPr/>
          <p:nvPr/>
        </p:nvGrpSpPr>
        <p:grpSpPr>
          <a:xfrm>
            <a:off x="0" y="-15"/>
            <a:ext cx="12191984" cy="6858017"/>
            <a:chOff x="0" y="-12"/>
            <a:chExt cx="9143988" cy="5143513"/>
          </a:xfrm>
        </p:grpSpPr>
        <p:sp>
          <p:nvSpPr>
            <p:cNvPr id="1104" name="Google Shape;1104;p21"/>
            <p:cNvSpPr/>
            <p:nvPr/>
          </p:nvSpPr>
          <p:spPr>
            <a:xfrm rot="10800000" flipH="1">
              <a:off x="0" y="2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21"/>
            <p:cNvSpPr/>
            <p:nvPr/>
          </p:nvSpPr>
          <p:spPr>
            <a:xfrm flipH="1">
              <a:off x="0" y="38403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21"/>
            <p:cNvSpPr/>
            <p:nvPr/>
          </p:nvSpPr>
          <p:spPr>
            <a:xfrm flipH="1">
              <a:off x="7655175" y="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21"/>
            <p:cNvSpPr/>
            <p:nvPr/>
          </p:nvSpPr>
          <p:spPr>
            <a:xfrm flipH="1">
              <a:off x="5603725" y="4834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21"/>
            <p:cNvSpPr/>
            <p:nvPr/>
          </p:nvSpPr>
          <p:spPr>
            <a:xfrm rot="-5400000">
              <a:off x="85493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09" name="Google Shape;1109;p21"/>
          <p:cNvGrpSpPr/>
          <p:nvPr/>
        </p:nvGrpSpPr>
        <p:grpSpPr>
          <a:xfrm>
            <a:off x="6551401" y="246532"/>
            <a:ext cx="5489003" cy="6285560"/>
            <a:chOff x="4913551" y="184899"/>
            <a:chExt cx="4116752" cy="4714170"/>
          </a:xfrm>
        </p:grpSpPr>
        <p:sp>
          <p:nvSpPr>
            <p:cNvPr id="1110" name="Google Shape;1110;p21"/>
            <p:cNvSpPr/>
            <p:nvPr/>
          </p:nvSpPr>
          <p:spPr>
            <a:xfrm>
              <a:off x="8471836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21"/>
            <p:cNvSpPr/>
            <p:nvPr/>
          </p:nvSpPr>
          <p:spPr>
            <a:xfrm>
              <a:off x="4913551" y="318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21"/>
            <p:cNvSpPr/>
            <p:nvPr/>
          </p:nvSpPr>
          <p:spPr>
            <a:xfrm>
              <a:off x="5035712" y="1848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21"/>
            <p:cNvSpPr/>
            <p:nvPr/>
          </p:nvSpPr>
          <p:spPr>
            <a:xfrm>
              <a:off x="8324830" y="42909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1"/>
            <p:cNvSpPr/>
            <p:nvPr/>
          </p:nvSpPr>
          <p:spPr>
            <a:xfrm>
              <a:off x="7117730" y="4674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21"/>
            <p:cNvSpPr/>
            <p:nvPr/>
          </p:nvSpPr>
          <p:spPr>
            <a:xfrm>
              <a:off x="8649468" y="659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21"/>
            <p:cNvSpPr/>
            <p:nvPr/>
          </p:nvSpPr>
          <p:spPr>
            <a:xfrm>
              <a:off x="8063986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21"/>
            <p:cNvSpPr/>
            <p:nvPr/>
          </p:nvSpPr>
          <p:spPr>
            <a:xfrm>
              <a:off x="8881711" y="1603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21"/>
            <p:cNvSpPr/>
            <p:nvPr/>
          </p:nvSpPr>
          <p:spPr>
            <a:xfrm>
              <a:off x="8516411" y="2529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21"/>
            <p:cNvSpPr/>
            <p:nvPr/>
          </p:nvSpPr>
          <p:spPr>
            <a:xfrm>
              <a:off x="8800436" y="3999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21"/>
            <p:cNvSpPr/>
            <p:nvPr/>
          </p:nvSpPr>
          <p:spPr>
            <a:xfrm>
              <a:off x="8293811" y="4814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21"/>
            <p:cNvSpPr/>
            <p:nvPr/>
          </p:nvSpPr>
          <p:spPr>
            <a:xfrm>
              <a:off x="7899786" y="45612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6798986" y="4730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5948386" y="686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21"/>
            <p:cNvSpPr/>
            <p:nvPr/>
          </p:nvSpPr>
          <p:spPr>
            <a:xfrm>
              <a:off x="8097737" y="659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1"/>
            <p:cNvSpPr/>
            <p:nvPr/>
          </p:nvSpPr>
          <p:spPr>
            <a:xfrm>
              <a:off x="8935837" y="1347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8651837" y="2784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8881712" y="419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21"/>
            <p:cNvSpPr/>
            <p:nvPr/>
          </p:nvSpPr>
          <p:spPr>
            <a:xfrm>
              <a:off x="8016287" y="480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21"/>
            <p:cNvSpPr/>
            <p:nvPr/>
          </p:nvSpPr>
          <p:spPr>
            <a:xfrm>
              <a:off x="6880262" y="44664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6058101" y="899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8553101" y="279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21"/>
            <p:cNvSpPr/>
            <p:nvPr/>
          </p:nvSpPr>
          <p:spPr>
            <a:xfrm>
              <a:off x="8800426" y="14419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1"/>
            <p:cNvSpPr/>
            <p:nvPr/>
          </p:nvSpPr>
          <p:spPr>
            <a:xfrm>
              <a:off x="8482101" y="2724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1"/>
            <p:cNvSpPr/>
            <p:nvPr/>
          </p:nvSpPr>
          <p:spPr>
            <a:xfrm>
              <a:off x="8935826" y="39186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21"/>
            <p:cNvSpPr/>
            <p:nvPr/>
          </p:nvSpPr>
          <p:spPr>
            <a:xfrm>
              <a:off x="6609176" y="4561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36" name="Google Shape;1136;p21"/>
          <p:cNvSpPr txBox="1">
            <a:spLocks noGrp="1"/>
          </p:cNvSpPr>
          <p:nvPr>
            <p:ph type="body" idx="1"/>
          </p:nvPr>
        </p:nvSpPr>
        <p:spPr>
          <a:xfrm>
            <a:off x="960000" y="1649433"/>
            <a:ext cx="50524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7" name="Google Shape;1137;p21"/>
          <p:cNvSpPr txBox="1">
            <a:spLocks noGrp="1"/>
          </p:cNvSpPr>
          <p:nvPr>
            <p:ph type="body" idx="2"/>
          </p:nvPr>
        </p:nvSpPr>
        <p:spPr>
          <a:xfrm>
            <a:off x="6179600" y="1649433"/>
            <a:ext cx="50524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8" name="Google Shape;1138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344848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" name="Google Shape;1140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41" name="Google Shape;1141;p22"/>
          <p:cNvSpPr txBox="1">
            <a:spLocks noGrp="1"/>
          </p:cNvSpPr>
          <p:nvPr>
            <p:ph type="title" idx="2"/>
          </p:nvPr>
        </p:nvSpPr>
        <p:spPr>
          <a:xfrm>
            <a:off x="960000" y="2264384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1"/>
          </p:nvPr>
        </p:nvSpPr>
        <p:spPr>
          <a:xfrm>
            <a:off x="960000" y="4521600"/>
            <a:ext cx="3115200" cy="10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3"/>
          </p:nvPr>
        </p:nvSpPr>
        <p:spPr>
          <a:xfrm>
            <a:off x="4538400" y="2264400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44" name="Google Shape;1144;p22"/>
          <p:cNvSpPr txBox="1">
            <a:spLocks noGrp="1"/>
          </p:cNvSpPr>
          <p:nvPr>
            <p:ph type="subTitle" idx="4"/>
          </p:nvPr>
        </p:nvSpPr>
        <p:spPr>
          <a:xfrm>
            <a:off x="4538400" y="4521623"/>
            <a:ext cx="3115200" cy="10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5" name="Google Shape;1145;p22"/>
          <p:cNvSpPr txBox="1">
            <a:spLocks noGrp="1"/>
          </p:cNvSpPr>
          <p:nvPr>
            <p:ph type="title" idx="5"/>
          </p:nvPr>
        </p:nvSpPr>
        <p:spPr>
          <a:xfrm>
            <a:off x="8116800" y="2264384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46" name="Google Shape;1146;p22"/>
          <p:cNvSpPr txBox="1">
            <a:spLocks noGrp="1"/>
          </p:cNvSpPr>
          <p:nvPr>
            <p:ph type="subTitle" idx="6"/>
          </p:nvPr>
        </p:nvSpPr>
        <p:spPr>
          <a:xfrm>
            <a:off x="8116800" y="4521600"/>
            <a:ext cx="3115200" cy="10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7" name="Google Shape;1147;p22"/>
          <p:cNvGrpSpPr/>
          <p:nvPr/>
        </p:nvGrpSpPr>
        <p:grpSpPr>
          <a:xfrm>
            <a:off x="843200" y="1"/>
            <a:ext cx="11348800" cy="6858004"/>
            <a:chOff x="632400" y="0"/>
            <a:chExt cx="8511600" cy="5143503"/>
          </a:xfrm>
        </p:grpSpPr>
        <p:grpSp>
          <p:nvGrpSpPr>
            <p:cNvPr id="1148" name="Google Shape;1148;p22"/>
            <p:cNvGrpSpPr/>
            <p:nvPr/>
          </p:nvGrpSpPr>
          <p:grpSpPr>
            <a:xfrm>
              <a:off x="632400" y="0"/>
              <a:ext cx="8359200" cy="5143503"/>
              <a:chOff x="784800" y="0"/>
              <a:chExt cx="8359200" cy="5143503"/>
            </a:xfrm>
          </p:grpSpPr>
          <p:sp>
            <p:nvSpPr>
              <p:cNvPr id="1149" name="Google Shape;1149;p22"/>
              <p:cNvSpPr/>
              <p:nvPr/>
            </p:nvSpPr>
            <p:spPr>
              <a:xfrm flipH="1">
                <a:off x="7467657" y="0"/>
                <a:ext cx="1676343" cy="131749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153" name="Google Shape;1153;p22"/>
            <p:cNvGrpSpPr/>
            <p:nvPr/>
          </p:nvGrpSpPr>
          <p:grpSpPr>
            <a:xfrm>
              <a:off x="784800" y="0"/>
              <a:ext cx="8359200" cy="5143503"/>
              <a:chOff x="784800" y="0"/>
              <a:chExt cx="8359200" cy="5143503"/>
            </a:xfrm>
          </p:grpSpPr>
          <p:sp>
            <p:nvSpPr>
              <p:cNvPr id="1154" name="Google Shape;1154;p22"/>
              <p:cNvSpPr/>
              <p:nvPr/>
            </p:nvSpPr>
            <p:spPr>
              <a:xfrm flipH="1">
                <a:off x="7467657" y="0"/>
                <a:ext cx="1676343" cy="131749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58" name="Google Shape;1158;p22"/>
          <p:cNvGrpSpPr/>
          <p:nvPr/>
        </p:nvGrpSpPr>
        <p:grpSpPr>
          <a:xfrm>
            <a:off x="124936" y="1326948"/>
            <a:ext cx="11818569" cy="5293861"/>
            <a:chOff x="93701" y="995211"/>
            <a:chExt cx="8863927" cy="3970396"/>
          </a:xfrm>
        </p:grpSpPr>
        <p:grpSp>
          <p:nvGrpSpPr>
            <p:cNvPr id="1159" name="Google Shape;1159;p22"/>
            <p:cNvGrpSpPr/>
            <p:nvPr/>
          </p:nvGrpSpPr>
          <p:grpSpPr>
            <a:xfrm>
              <a:off x="93701" y="995211"/>
              <a:ext cx="470302" cy="2322845"/>
              <a:chOff x="93701" y="995211"/>
              <a:chExt cx="470302" cy="2322845"/>
            </a:xfrm>
          </p:grpSpPr>
          <p:sp>
            <p:nvSpPr>
              <p:cNvPr id="1160" name="Google Shape;1160;p22"/>
              <p:cNvSpPr/>
              <p:nvPr/>
            </p:nvSpPr>
            <p:spPr>
              <a:xfrm>
                <a:off x="118361" y="1808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93701" y="15715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464830" y="24122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408536" y="108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300323" y="29495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401937" y="32232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217062" y="9952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205201" y="31397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168" name="Google Shape;1168;p22"/>
            <p:cNvGrpSpPr/>
            <p:nvPr/>
          </p:nvGrpSpPr>
          <p:grpSpPr>
            <a:xfrm>
              <a:off x="7719587" y="3318052"/>
              <a:ext cx="1238041" cy="1647555"/>
              <a:chOff x="7719587" y="3318052"/>
              <a:chExt cx="1238041" cy="1647555"/>
            </a:xfrm>
          </p:grpSpPr>
          <p:sp>
            <p:nvSpPr>
              <p:cNvPr id="1169" name="Google Shape;1169;p22"/>
              <p:cNvSpPr/>
              <p:nvPr/>
            </p:nvSpPr>
            <p:spPr>
              <a:xfrm>
                <a:off x="7719587" y="47873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8696980" y="41894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8656698" y="48485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8869748" y="36600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7950298" y="4702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8863162" y="4608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8699337" y="34979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7889576" y="48821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8880026" y="33180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27237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80" name="Google Shape;1180;p23"/>
          <p:cNvSpPr txBox="1">
            <a:spLocks noGrp="1"/>
          </p:cNvSpPr>
          <p:nvPr>
            <p:ph type="title" idx="2"/>
          </p:nvPr>
        </p:nvSpPr>
        <p:spPr>
          <a:xfrm>
            <a:off x="959968" y="2448633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1" name="Google Shape;1181;p23"/>
          <p:cNvSpPr txBox="1">
            <a:spLocks noGrp="1"/>
          </p:cNvSpPr>
          <p:nvPr>
            <p:ph type="subTitle" idx="1"/>
          </p:nvPr>
        </p:nvSpPr>
        <p:spPr>
          <a:xfrm>
            <a:off x="959967" y="2978484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" name="Google Shape;1182;p23"/>
          <p:cNvSpPr txBox="1">
            <a:spLocks noGrp="1"/>
          </p:cNvSpPr>
          <p:nvPr>
            <p:ph type="title" idx="3"/>
          </p:nvPr>
        </p:nvSpPr>
        <p:spPr>
          <a:xfrm>
            <a:off x="8148035" y="2448633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3" name="Google Shape;1183;p23"/>
          <p:cNvSpPr txBox="1">
            <a:spLocks noGrp="1"/>
          </p:cNvSpPr>
          <p:nvPr>
            <p:ph type="subTitle" idx="4"/>
          </p:nvPr>
        </p:nvSpPr>
        <p:spPr>
          <a:xfrm>
            <a:off x="8148033" y="2978484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" name="Google Shape;1184;p23"/>
          <p:cNvSpPr txBox="1">
            <a:spLocks noGrp="1"/>
          </p:cNvSpPr>
          <p:nvPr>
            <p:ph type="title" idx="5"/>
          </p:nvPr>
        </p:nvSpPr>
        <p:spPr>
          <a:xfrm>
            <a:off x="959988" y="4252309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3"/>
          <p:cNvSpPr txBox="1">
            <a:spLocks noGrp="1"/>
          </p:cNvSpPr>
          <p:nvPr>
            <p:ph type="subTitle" idx="6"/>
          </p:nvPr>
        </p:nvSpPr>
        <p:spPr>
          <a:xfrm>
            <a:off x="960000" y="4782167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3"/>
          <p:cNvSpPr txBox="1">
            <a:spLocks noGrp="1"/>
          </p:cNvSpPr>
          <p:nvPr>
            <p:ph type="title" idx="7"/>
          </p:nvPr>
        </p:nvSpPr>
        <p:spPr>
          <a:xfrm>
            <a:off x="8148056" y="4252309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3"/>
          <p:cNvSpPr txBox="1">
            <a:spLocks noGrp="1"/>
          </p:cNvSpPr>
          <p:nvPr>
            <p:ph type="subTitle" idx="8"/>
          </p:nvPr>
        </p:nvSpPr>
        <p:spPr>
          <a:xfrm>
            <a:off x="8148067" y="4782167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8" name="Google Shape;1188;p23"/>
          <p:cNvGrpSpPr/>
          <p:nvPr/>
        </p:nvGrpSpPr>
        <p:grpSpPr>
          <a:xfrm>
            <a:off x="1" y="-3766"/>
            <a:ext cx="12338468" cy="6863679"/>
            <a:chOff x="0" y="-2825"/>
            <a:chExt cx="9253851" cy="5147759"/>
          </a:xfrm>
        </p:grpSpPr>
        <p:sp>
          <p:nvSpPr>
            <p:cNvPr id="1189" name="Google Shape;1189;p23"/>
            <p:cNvSpPr/>
            <p:nvPr/>
          </p:nvSpPr>
          <p:spPr>
            <a:xfrm>
              <a:off x="8358588" y="44731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23"/>
            <p:cNvSpPr/>
            <p:nvPr/>
          </p:nvSpPr>
          <p:spPr>
            <a:xfrm>
              <a:off x="76188" y="-14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23"/>
            <p:cNvSpPr/>
            <p:nvPr/>
          </p:nvSpPr>
          <p:spPr>
            <a:xfrm rot="-5400000">
              <a:off x="7996102" y="175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23"/>
            <p:cNvSpPr/>
            <p:nvPr/>
          </p:nvSpPr>
          <p:spPr>
            <a:xfrm rot="5400000">
              <a:off x="-322126" y="42027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23"/>
            <p:cNvSpPr/>
            <p:nvPr/>
          </p:nvSpPr>
          <p:spPr>
            <a:xfrm>
              <a:off x="3221709" y="46601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23"/>
            <p:cNvSpPr/>
            <p:nvPr/>
          </p:nvSpPr>
          <p:spPr>
            <a:xfrm>
              <a:off x="8282400" y="44717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23"/>
            <p:cNvSpPr/>
            <p:nvPr/>
          </p:nvSpPr>
          <p:spPr>
            <a:xfrm>
              <a:off x="0" y="-28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23"/>
            <p:cNvSpPr/>
            <p:nvPr/>
          </p:nvSpPr>
          <p:spPr>
            <a:xfrm rot="-5400000">
              <a:off x="7996114" y="152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23"/>
            <p:cNvSpPr/>
            <p:nvPr/>
          </p:nvSpPr>
          <p:spPr>
            <a:xfrm rot="5400000">
              <a:off x="-398314" y="42013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23"/>
            <p:cNvSpPr/>
            <p:nvPr/>
          </p:nvSpPr>
          <p:spPr>
            <a:xfrm>
              <a:off x="3145521" y="46587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23"/>
            <p:cNvSpPr/>
            <p:nvPr/>
          </p:nvSpPr>
          <p:spPr>
            <a:xfrm rot="10800000">
              <a:off x="7910984" y="227176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23"/>
            <p:cNvSpPr/>
            <p:nvPr/>
          </p:nvSpPr>
          <p:spPr>
            <a:xfrm rot="10800000">
              <a:off x="7801158" y="-2824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01" name="Google Shape;1201;p23"/>
          <p:cNvGrpSpPr/>
          <p:nvPr/>
        </p:nvGrpSpPr>
        <p:grpSpPr>
          <a:xfrm>
            <a:off x="834050" y="216548"/>
            <a:ext cx="9519788" cy="6495693"/>
            <a:chOff x="625537" y="162411"/>
            <a:chExt cx="7139841" cy="4871770"/>
          </a:xfrm>
        </p:grpSpPr>
        <p:grpSp>
          <p:nvGrpSpPr>
            <p:cNvPr id="1202" name="Google Shape;1202;p23"/>
            <p:cNvGrpSpPr/>
            <p:nvPr/>
          </p:nvGrpSpPr>
          <p:grpSpPr>
            <a:xfrm>
              <a:off x="7250437" y="162411"/>
              <a:ext cx="514941" cy="970396"/>
              <a:chOff x="7250437" y="162411"/>
              <a:chExt cx="514941" cy="970396"/>
            </a:xfrm>
          </p:grpSpPr>
          <p:sp>
            <p:nvSpPr>
              <p:cNvPr id="1203" name="Google Shape;1203;p23"/>
              <p:cNvSpPr/>
              <p:nvPr/>
            </p:nvSpPr>
            <p:spPr>
              <a:xfrm>
                <a:off x="7464651" y="6115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23"/>
              <p:cNvSpPr/>
              <p:nvPr/>
            </p:nvSpPr>
            <p:spPr>
              <a:xfrm>
                <a:off x="7407412" y="162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23"/>
              <p:cNvSpPr/>
              <p:nvPr/>
            </p:nvSpPr>
            <p:spPr>
              <a:xfrm>
                <a:off x="7308230" y="2860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23"/>
              <p:cNvSpPr/>
              <p:nvPr/>
            </p:nvSpPr>
            <p:spPr>
              <a:xfrm>
                <a:off x="7250437" y="695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7" name="Google Shape;1207;p23"/>
              <p:cNvSpPr/>
              <p:nvPr/>
            </p:nvSpPr>
            <p:spPr>
              <a:xfrm>
                <a:off x="7670912" y="540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23"/>
              <p:cNvSpPr/>
              <p:nvPr/>
            </p:nvSpPr>
            <p:spPr>
              <a:xfrm>
                <a:off x="7547548" y="846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23"/>
              <p:cNvSpPr/>
              <p:nvPr/>
            </p:nvSpPr>
            <p:spPr>
              <a:xfrm>
                <a:off x="7589623" y="2860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23"/>
              <p:cNvSpPr/>
              <p:nvPr/>
            </p:nvSpPr>
            <p:spPr>
              <a:xfrm>
                <a:off x="7257023" y="9812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23"/>
              <p:cNvSpPr/>
              <p:nvPr/>
            </p:nvSpPr>
            <p:spPr>
              <a:xfrm>
                <a:off x="7464651" y="10493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12" name="Google Shape;1212;p23"/>
            <p:cNvGrpSpPr/>
            <p:nvPr/>
          </p:nvGrpSpPr>
          <p:grpSpPr>
            <a:xfrm>
              <a:off x="625537" y="4361911"/>
              <a:ext cx="2181778" cy="672270"/>
              <a:chOff x="625537" y="4361911"/>
              <a:chExt cx="2181778" cy="672270"/>
            </a:xfrm>
          </p:grpSpPr>
          <p:sp>
            <p:nvSpPr>
              <p:cNvPr id="1213" name="Google Shape;1213;p23"/>
              <p:cNvSpPr/>
              <p:nvPr/>
            </p:nvSpPr>
            <p:spPr>
              <a:xfrm>
                <a:off x="719986" y="48548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23"/>
              <p:cNvSpPr/>
              <p:nvPr/>
            </p:nvSpPr>
            <p:spPr>
              <a:xfrm>
                <a:off x="776805" y="46421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23"/>
              <p:cNvSpPr/>
              <p:nvPr/>
            </p:nvSpPr>
            <p:spPr>
              <a:xfrm>
                <a:off x="2507437" y="46648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23"/>
              <p:cNvSpPr/>
              <p:nvPr/>
            </p:nvSpPr>
            <p:spPr>
              <a:xfrm>
                <a:off x="1219062" y="49393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23"/>
              <p:cNvSpPr/>
              <p:nvPr/>
            </p:nvSpPr>
            <p:spPr>
              <a:xfrm>
                <a:off x="625537" y="4361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23"/>
              <p:cNvSpPr/>
              <p:nvPr/>
            </p:nvSpPr>
            <p:spPr>
              <a:xfrm>
                <a:off x="1386123" y="4697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23"/>
              <p:cNvSpPr/>
              <p:nvPr/>
            </p:nvSpPr>
            <p:spPr>
              <a:xfrm>
                <a:off x="2075698" y="49393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23"/>
              <p:cNvSpPr/>
              <p:nvPr/>
            </p:nvSpPr>
            <p:spPr>
              <a:xfrm>
                <a:off x="2726048" y="466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23"/>
              <p:cNvSpPr/>
              <p:nvPr/>
            </p:nvSpPr>
            <p:spPr>
              <a:xfrm>
                <a:off x="2630101" y="48224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23"/>
              <p:cNvSpPr/>
              <p:nvPr/>
            </p:nvSpPr>
            <p:spPr>
              <a:xfrm>
                <a:off x="875976" y="49393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625869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" name="Google Shape;1224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2"/>
          </p:nvPr>
        </p:nvSpPr>
        <p:spPr>
          <a:xfrm>
            <a:off x="960000" y="2093767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1"/>
          </p:nvPr>
        </p:nvSpPr>
        <p:spPr>
          <a:xfrm>
            <a:off x="960000" y="3005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3"/>
          </p:nvPr>
        </p:nvSpPr>
        <p:spPr>
          <a:xfrm>
            <a:off x="4559028" y="2093767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28" name="Google Shape;1228;p24"/>
          <p:cNvSpPr txBox="1">
            <a:spLocks noGrp="1"/>
          </p:cNvSpPr>
          <p:nvPr>
            <p:ph type="subTitle" idx="4"/>
          </p:nvPr>
        </p:nvSpPr>
        <p:spPr>
          <a:xfrm>
            <a:off x="4559028" y="3005951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24"/>
          <p:cNvSpPr txBox="1">
            <a:spLocks noGrp="1"/>
          </p:cNvSpPr>
          <p:nvPr>
            <p:ph type="title" idx="5"/>
          </p:nvPr>
        </p:nvSpPr>
        <p:spPr>
          <a:xfrm>
            <a:off x="960000" y="4379733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0" name="Google Shape;1230;p24"/>
          <p:cNvSpPr txBox="1">
            <a:spLocks noGrp="1"/>
          </p:cNvSpPr>
          <p:nvPr>
            <p:ph type="subTitle" idx="6"/>
          </p:nvPr>
        </p:nvSpPr>
        <p:spPr>
          <a:xfrm>
            <a:off x="960000" y="5291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24"/>
          <p:cNvSpPr txBox="1">
            <a:spLocks noGrp="1"/>
          </p:cNvSpPr>
          <p:nvPr>
            <p:ph type="title" idx="7"/>
          </p:nvPr>
        </p:nvSpPr>
        <p:spPr>
          <a:xfrm>
            <a:off x="4559028" y="4379733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2" name="Google Shape;1232;p24"/>
          <p:cNvSpPr txBox="1">
            <a:spLocks noGrp="1"/>
          </p:cNvSpPr>
          <p:nvPr>
            <p:ph type="subTitle" idx="8"/>
          </p:nvPr>
        </p:nvSpPr>
        <p:spPr>
          <a:xfrm>
            <a:off x="4559028" y="5291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24"/>
          <p:cNvSpPr txBox="1">
            <a:spLocks noGrp="1"/>
          </p:cNvSpPr>
          <p:nvPr>
            <p:ph type="title" idx="9"/>
          </p:nvPr>
        </p:nvSpPr>
        <p:spPr>
          <a:xfrm>
            <a:off x="8158065" y="2093767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4" name="Google Shape;1234;p24"/>
          <p:cNvSpPr txBox="1">
            <a:spLocks noGrp="1"/>
          </p:cNvSpPr>
          <p:nvPr>
            <p:ph type="subTitle" idx="13"/>
          </p:nvPr>
        </p:nvSpPr>
        <p:spPr>
          <a:xfrm>
            <a:off x="8158067" y="3005951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24"/>
          <p:cNvSpPr txBox="1">
            <a:spLocks noGrp="1"/>
          </p:cNvSpPr>
          <p:nvPr>
            <p:ph type="title" idx="14"/>
          </p:nvPr>
        </p:nvSpPr>
        <p:spPr>
          <a:xfrm>
            <a:off x="8158067" y="4379733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6" name="Google Shape;1236;p24"/>
          <p:cNvSpPr txBox="1">
            <a:spLocks noGrp="1"/>
          </p:cNvSpPr>
          <p:nvPr>
            <p:ph type="subTitle" idx="15"/>
          </p:nvPr>
        </p:nvSpPr>
        <p:spPr>
          <a:xfrm>
            <a:off x="8158067" y="5291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7" name="Google Shape;1237;p24"/>
          <p:cNvGrpSpPr/>
          <p:nvPr/>
        </p:nvGrpSpPr>
        <p:grpSpPr>
          <a:xfrm>
            <a:off x="1" y="-16"/>
            <a:ext cx="10165676" cy="6857995"/>
            <a:chOff x="0" y="-12"/>
            <a:chExt cx="7624257" cy="5143496"/>
          </a:xfrm>
        </p:grpSpPr>
        <p:sp>
          <p:nvSpPr>
            <p:cNvPr id="1238" name="Google Shape;1238;p24"/>
            <p:cNvSpPr/>
            <p:nvPr/>
          </p:nvSpPr>
          <p:spPr>
            <a:xfrm>
              <a:off x="152400" y="4376988"/>
              <a:ext cx="1324472" cy="766483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24"/>
            <p:cNvSpPr/>
            <p:nvPr/>
          </p:nvSpPr>
          <p:spPr>
            <a:xfrm>
              <a:off x="5374900" y="-12"/>
              <a:ext cx="2249357" cy="1174505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24"/>
            <p:cNvSpPr/>
            <p:nvPr/>
          </p:nvSpPr>
          <p:spPr>
            <a:xfrm>
              <a:off x="0" y="4377000"/>
              <a:ext cx="1324472" cy="766483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24"/>
            <p:cNvSpPr/>
            <p:nvPr/>
          </p:nvSpPr>
          <p:spPr>
            <a:xfrm>
              <a:off x="5222500" y="0"/>
              <a:ext cx="2249357" cy="1174505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42" name="Google Shape;1242;p24"/>
          <p:cNvGrpSpPr/>
          <p:nvPr/>
        </p:nvGrpSpPr>
        <p:grpSpPr>
          <a:xfrm>
            <a:off x="225915" y="3672670"/>
            <a:ext cx="654941" cy="2057873"/>
            <a:chOff x="169436" y="2754502"/>
            <a:chExt cx="491206" cy="1543405"/>
          </a:xfrm>
        </p:grpSpPr>
        <p:sp>
          <p:nvSpPr>
            <p:cNvPr id="1243" name="Google Shape;1243;p24"/>
            <p:cNvSpPr/>
            <p:nvPr/>
          </p:nvSpPr>
          <p:spPr>
            <a:xfrm>
              <a:off x="169436" y="33673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24"/>
            <p:cNvSpPr/>
            <p:nvPr/>
          </p:nvSpPr>
          <p:spPr>
            <a:xfrm>
              <a:off x="375351" y="2754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24"/>
            <p:cNvSpPr/>
            <p:nvPr/>
          </p:nvSpPr>
          <p:spPr>
            <a:xfrm>
              <a:off x="216962" y="29977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24"/>
            <p:cNvSpPr/>
            <p:nvPr/>
          </p:nvSpPr>
          <p:spPr>
            <a:xfrm>
              <a:off x="498380" y="34923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24"/>
            <p:cNvSpPr/>
            <p:nvPr/>
          </p:nvSpPr>
          <p:spPr>
            <a:xfrm>
              <a:off x="436086" y="30758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4"/>
            <p:cNvSpPr/>
            <p:nvPr/>
          </p:nvSpPr>
          <p:spPr>
            <a:xfrm>
              <a:off x="500737" y="42031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24"/>
            <p:cNvSpPr/>
            <p:nvPr/>
          </p:nvSpPr>
          <p:spPr>
            <a:xfrm>
              <a:off x="599913" y="40513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50" name="Google Shape;1250;p24"/>
          <p:cNvGrpSpPr/>
          <p:nvPr/>
        </p:nvGrpSpPr>
        <p:grpSpPr>
          <a:xfrm>
            <a:off x="8498551" y="307582"/>
            <a:ext cx="3590853" cy="1574393"/>
            <a:chOff x="6373913" y="230686"/>
            <a:chExt cx="2693140" cy="1180795"/>
          </a:xfrm>
        </p:grpSpPr>
        <p:sp>
          <p:nvSpPr>
            <p:cNvPr id="1251" name="Google Shape;1251;p24"/>
            <p:cNvSpPr/>
            <p:nvPr/>
          </p:nvSpPr>
          <p:spPr>
            <a:xfrm>
              <a:off x="8740343" y="3238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24"/>
            <p:cNvSpPr/>
            <p:nvPr/>
          </p:nvSpPr>
          <p:spPr>
            <a:xfrm>
              <a:off x="8891311" y="1098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24"/>
            <p:cNvSpPr/>
            <p:nvPr/>
          </p:nvSpPr>
          <p:spPr>
            <a:xfrm>
              <a:off x="7640711" y="4977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24"/>
            <p:cNvSpPr/>
            <p:nvPr/>
          </p:nvSpPr>
          <p:spPr>
            <a:xfrm>
              <a:off x="8083611" y="12321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24"/>
            <p:cNvSpPr/>
            <p:nvPr/>
          </p:nvSpPr>
          <p:spPr>
            <a:xfrm>
              <a:off x="6575486" y="3238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4"/>
            <p:cNvSpPr/>
            <p:nvPr/>
          </p:nvSpPr>
          <p:spPr>
            <a:xfrm>
              <a:off x="8972587" y="1316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4"/>
            <p:cNvSpPr/>
            <p:nvPr/>
          </p:nvSpPr>
          <p:spPr>
            <a:xfrm>
              <a:off x="7888487" y="11826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24"/>
            <p:cNvSpPr/>
            <p:nvPr/>
          </p:nvSpPr>
          <p:spPr>
            <a:xfrm>
              <a:off x="7794012" y="3465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24"/>
            <p:cNvSpPr/>
            <p:nvPr/>
          </p:nvSpPr>
          <p:spPr>
            <a:xfrm>
              <a:off x="8884712" y="230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24"/>
            <p:cNvSpPr/>
            <p:nvPr/>
          </p:nvSpPr>
          <p:spPr>
            <a:xfrm>
              <a:off x="6493487" y="4926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24"/>
            <p:cNvSpPr/>
            <p:nvPr/>
          </p:nvSpPr>
          <p:spPr>
            <a:xfrm>
              <a:off x="6373913" y="263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24"/>
            <p:cNvSpPr/>
            <p:nvPr/>
          </p:nvSpPr>
          <p:spPr>
            <a:xfrm>
              <a:off x="8052213" y="1014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24"/>
            <p:cNvSpPr/>
            <p:nvPr/>
          </p:nvSpPr>
          <p:spPr>
            <a:xfrm>
              <a:off x="7650963" y="236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24"/>
            <p:cNvSpPr/>
            <p:nvPr/>
          </p:nvSpPr>
          <p:spPr>
            <a:xfrm>
              <a:off x="8918438" y="58491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24"/>
            <p:cNvSpPr/>
            <p:nvPr/>
          </p:nvSpPr>
          <p:spPr>
            <a:xfrm>
              <a:off x="9006313" y="101461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907859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33" y="5388660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33" y="2709783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33" y="4294927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33" y="1125213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33" y="1647317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marL="0" marR="0" lvl="0" indent="-24833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3867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marL="0" marR="0" lvl="0" indent="-24833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3867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501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Google Shape;1267;p25"/>
          <p:cNvSpPr txBox="1">
            <a:spLocks noGrp="1"/>
          </p:cNvSpPr>
          <p:nvPr>
            <p:ph type="title" hasCustomPrompt="1"/>
          </p:nvPr>
        </p:nvSpPr>
        <p:spPr>
          <a:xfrm rot="-299">
            <a:off x="1756667" y="985967"/>
            <a:ext cx="4602800" cy="16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268" name="Google Shape;1268;p25"/>
          <p:cNvSpPr txBox="1">
            <a:spLocks noGrp="1"/>
          </p:cNvSpPr>
          <p:nvPr>
            <p:ph type="subTitle" idx="1"/>
          </p:nvPr>
        </p:nvSpPr>
        <p:spPr>
          <a:xfrm>
            <a:off x="1756695" y="2549100"/>
            <a:ext cx="4602800" cy="5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" name="Google Shape;1269;p25"/>
          <p:cNvSpPr txBox="1">
            <a:spLocks noGrp="1"/>
          </p:cNvSpPr>
          <p:nvPr>
            <p:ph type="title" idx="2" hasCustomPrompt="1"/>
          </p:nvPr>
        </p:nvSpPr>
        <p:spPr>
          <a:xfrm>
            <a:off x="5832395" y="3771833"/>
            <a:ext cx="4602800" cy="16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270" name="Google Shape;1270;p25"/>
          <p:cNvSpPr txBox="1">
            <a:spLocks noGrp="1"/>
          </p:cNvSpPr>
          <p:nvPr>
            <p:ph type="subTitle" idx="3"/>
          </p:nvPr>
        </p:nvSpPr>
        <p:spPr>
          <a:xfrm>
            <a:off x="5832367" y="5335033"/>
            <a:ext cx="4602800" cy="5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1" name="Google Shape;1271;p25"/>
          <p:cNvGrpSpPr/>
          <p:nvPr/>
        </p:nvGrpSpPr>
        <p:grpSpPr>
          <a:xfrm>
            <a:off x="-101577" y="-16"/>
            <a:ext cx="12293548" cy="6858051"/>
            <a:chOff x="-76183" y="-12"/>
            <a:chExt cx="9220161" cy="5143538"/>
          </a:xfrm>
        </p:grpSpPr>
        <p:grpSp>
          <p:nvGrpSpPr>
            <p:cNvPr id="1272" name="Google Shape;1272;p25"/>
            <p:cNvGrpSpPr/>
            <p:nvPr/>
          </p:nvGrpSpPr>
          <p:grpSpPr>
            <a:xfrm>
              <a:off x="-76183" y="-12"/>
              <a:ext cx="9220161" cy="5143525"/>
              <a:chOff x="-228583" y="0"/>
              <a:chExt cx="9220161" cy="5143525"/>
            </a:xfrm>
          </p:grpSpPr>
          <p:sp>
            <p:nvSpPr>
              <p:cNvPr id="1273" name="Google Shape;1273;p25"/>
              <p:cNvSpPr/>
              <p:nvPr/>
            </p:nvSpPr>
            <p:spPr>
              <a:xfrm rot="-5400000">
                <a:off x="-53997" y="2713403"/>
                <a:ext cx="2156901" cy="2506075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4" name="Google Shape;1274;p25"/>
              <p:cNvSpPr/>
              <p:nvPr/>
            </p:nvSpPr>
            <p:spPr>
              <a:xfrm>
                <a:off x="7723650" y="104232"/>
                <a:ext cx="1267928" cy="2113564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25"/>
              <p:cNvSpPr/>
              <p:nvPr/>
            </p:nvSpPr>
            <p:spPr>
              <a:xfrm>
                <a:off x="2884925" y="4834275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25"/>
              <p:cNvSpPr/>
              <p:nvPr/>
            </p:nvSpPr>
            <p:spPr>
              <a:xfrm>
                <a:off x="630720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77" name="Google Shape;1277;p25"/>
            <p:cNvGrpSpPr/>
            <p:nvPr/>
          </p:nvGrpSpPr>
          <p:grpSpPr>
            <a:xfrm>
              <a:off x="17" y="0"/>
              <a:ext cx="9143961" cy="5143525"/>
              <a:chOff x="17" y="0"/>
              <a:chExt cx="9143961" cy="5143525"/>
            </a:xfrm>
          </p:grpSpPr>
          <p:sp>
            <p:nvSpPr>
              <p:cNvPr id="1278" name="Google Shape;1278;p25"/>
              <p:cNvSpPr/>
              <p:nvPr/>
            </p:nvSpPr>
            <p:spPr>
              <a:xfrm rot="-5400000">
                <a:off x="174603" y="2812029"/>
                <a:ext cx="2156901" cy="2506075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25"/>
              <p:cNvSpPr/>
              <p:nvPr/>
            </p:nvSpPr>
            <p:spPr>
              <a:xfrm>
                <a:off x="7876050" y="0"/>
                <a:ext cx="1267928" cy="2113564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25"/>
              <p:cNvSpPr/>
              <p:nvPr/>
            </p:nvSpPr>
            <p:spPr>
              <a:xfrm>
                <a:off x="2884925" y="4834275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25"/>
              <p:cNvSpPr/>
              <p:nvPr/>
            </p:nvSpPr>
            <p:spPr>
              <a:xfrm>
                <a:off x="630720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82" name="Google Shape;1282;p25"/>
          <p:cNvGrpSpPr/>
          <p:nvPr/>
        </p:nvGrpSpPr>
        <p:grpSpPr>
          <a:xfrm>
            <a:off x="489135" y="1666257"/>
            <a:ext cx="11012687" cy="3416092"/>
            <a:chOff x="366851" y="1249692"/>
            <a:chExt cx="8259515" cy="2562069"/>
          </a:xfrm>
        </p:grpSpPr>
        <p:sp>
          <p:nvSpPr>
            <p:cNvPr id="1283" name="Google Shape;1283;p25"/>
            <p:cNvSpPr/>
            <p:nvPr/>
          </p:nvSpPr>
          <p:spPr>
            <a:xfrm>
              <a:off x="7699126" y="2113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25"/>
            <p:cNvSpPr/>
            <p:nvPr/>
          </p:nvSpPr>
          <p:spPr>
            <a:xfrm>
              <a:off x="8271605" y="12496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25"/>
            <p:cNvSpPr/>
            <p:nvPr/>
          </p:nvSpPr>
          <p:spPr>
            <a:xfrm>
              <a:off x="7826380" y="21971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25"/>
            <p:cNvSpPr/>
            <p:nvPr/>
          </p:nvSpPr>
          <p:spPr>
            <a:xfrm>
              <a:off x="7786261" y="1805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25"/>
            <p:cNvSpPr/>
            <p:nvPr/>
          </p:nvSpPr>
          <p:spPr>
            <a:xfrm>
              <a:off x="8531911" y="17209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25"/>
            <p:cNvSpPr/>
            <p:nvPr/>
          </p:nvSpPr>
          <p:spPr>
            <a:xfrm>
              <a:off x="7421861" y="1956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25"/>
            <p:cNvSpPr/>
            <p:nvPr/>
          </p:nvSpPr>
          <p:spPr>
            <a:xfrm>
              <a:off x="7604662" y="18003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25"/>
            <p:cNvSpPr/>
            <p:nvPr/>
          </p:nvSpPr>
          <p:spPr>
            <a:xfrm>
              <a:off x="8376774" y="19512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25"/>
            <p:cNvSpPr/>
            <p:nvPr/>
          </p:nvSpPr>
          <p:spPr>
            <a:xfrm>
              <a:off x="8531899" y="22198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25"/>
            <p:cNvSpPr/>
            <p:nvPr/>
          </p:nvSpPr>
          <p:spPr>
            <a:xfrm>
              <a:off x="8290826" y="2305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93" name="Google Shape;1293;p25"/>
            <p:cNvGrpSpPr/>
            <p:nvPr/>
          </p:nvGrpSpPr>
          <p:grpSpPr>
            <a:xfrm>
              <a:off x="366851" y="2416186"/>
              <a:ext cx="896152" cy="1395575"/>
              <a:chOff x="366851" y="2416186"/>
              <a:chExt cx="896152" cy="1395575"/>
            </a:xfrm>
          </p:grpSpPr>
          <p:sp>
            <p:nvSpPr>
              <p:cNvPr id="1294" name="Google Shape;1294;p25"/>
              <p:cNvSpPr/>
              <p:nvPr/>
            </p:nvSpPr>
            <p:spPr>
              <a:xfrm>
                <a:off x="954911" y="335618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25"/>
              <p:cNvSpPr/>
              <p:nvPr/>
            </p:nvSpPr>
            <p:spPr>
              <a:xfrm>
                <a:off x="720012" y="31674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25"/>
              <p:cNvSpPr/>
              <p:nvPr/>
            </p:nvSpPr>
            <p:spPr>
              <a:xfrm>
                <a:off x="798305" y="36716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25"/>
              <p:cNvSpPr/>
              <p:nvPr/>
            </p:nvSpPr>
            <p:spPr>
              <a:xfrm>
                <a:off x="530086" y="282888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25"/>
              <p:cNvSpPr/>
              <p:nvPr/>
            </p:nvSpPr>
            <p:spPr>
              <a:xfrm>
                <a:off x="1036186" y="263828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25"/>
              <p:cNvSpPr/>
              <p:nvPr/>
            </p:nvSpPr>
            <p:spPr>
              <a:xfrm>
                <a:off x="837762" y="24161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25"/>
              <p:cNvSpPr/>
              <p:nvPr/>
            </p:nvSpPr>
            <p:spPr>
              <a:xfrm>
                <a:off x="1168537" y="32622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25"/>
              <p:cNvSpPr/>
              <p:nvPr/>
            </p:nvSpPr>
            <p:spPr>
              <a:xfrm>
                <a:off x="854626" y="28830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25"/>
              <p:cNvSpPr/>
              <p:nvPr/>
            </p:nvSpPr>
            <p:spPr>
              <a:xfrm>
                <a:off x="670418" y="24550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25"/>
              <p:cNvSpPr/>
              <p:nvPr/>
            </p:nvSpPr>
            <p:spPr>
              <a:xfrm>
                <a:off x="366851" y="27227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5148121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p26"/>
          <p:cNvSpPr txBox="1">
            <a:spLocks noGrp="1"/>
          </p:cNvSpPr>
          <p:nvPr>
            <p:ph type="ctrTitle"/>
          </p:nvPr>
        </p:nvSpPr>
        <p:spPr>
          <a:xfrm>
            <a:off x="2689967" y="720000"/>
            <a:ext cx="6812000" cy="23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306" name="Google Shape;1306;p26"/>
          <p:cNvSpPr txBox="1">
            <a:spLocks noGrp="1"/>
          </p:cNvSpPr>
          <p:nvPr>
            <p:ph type="subTitle" idx="1"/>
          </p:nvPr>
        </p:nvSpPr>
        <p:spPr>
          <a:xfrm>
            <a:off x="3572400" y="2992573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07" name="Google Shape;1307;p26"/>
          <p:cNvSpPr txBox="1">
            <a:spLocks noGrp="1"/>
          </p:cNvSpPr>
          <p:nvPr>
            <p:ph type="subTitle" idx="2"/>
          </p:nvPr>
        </p:nvSpPr>
        <p:spPr>
          <a:xfrm rot="-1090">
            <a:off x="3572400" y="5578920"/>
            <a:ext cx="5047200" cy="5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08" name="Google Shape;1308;p26"/>
          <p:cNvSpPr txBox="1"/>
          <p:nvPr/>
        </p:nvSpPr>
        <p:spPr>
          <a:xfrm>
            <a:off x="4170700" y="4584747"/>
            <a:ext cx="3850800" cy="10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467" b="1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CREDITS:</a:t>
            </a:r>
            <a:r>
              <a:rPr lang="en" sz="1467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 This presentation template was created by </a:t>
            </a:r>
            <a:r>
              <a:rPr lang="en" sz="1467" b="1" kern="0">
                <a:solidFill>
                  <a:srgbClr val="3C3559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467" b="1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,</a:t>
            </a:r>
            <a:r>
              <a:rPr lang="en" sz="1467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 including icons by </a:t>
            </a:r>
            <a:r>
              <a:rPr lang="en" sz="1467" b="1" kern="0">
                <a:solidFill>
                  <a:srgbClr val="3C3559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467" b="1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,</a:t>
            </a:r>
            <a:r>
              <a:rPr lang="en" sz="1467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 and infographics &amp; images by </a:t>
            </a:r>
            <a:r>
              <a:rPr lang="en" sz="1467" b="1" kern="0">
                <a:solidFill>
                  <a:srgbClr val="3C3559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467" b="1" kern="0">
              <a:solidFill>
                <a:srgbClr val="3C355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1309" name="Google Shape;1309;p26"/>
          <p:cNvGrpSpPr/>
          <p:nvPr/>
        </p:nvGrpSpPr>
        <p:grpSpPr>
          <a:xfrm>
            <a:off x="-17" y="-101599"/>
            <a:ext cx="12191993" cy="6959604"/>
            <a:chOff x="-13" y="-76200"/>
            <a:chExt cx="9143995" cy="5219703"/>
          </a:xfrm>
        </p:grpSpPr>
        <p:grpSp>
          <p:nvGrpSpPr>
            <p:cNvPr id="1310" name="Google Shape;1310;p26"/>
            <p:cNvGrpSpPr/>
            <p:nvPr/>
          </p:nvGrpSpPr>
          <p:grpSpPr>
            <a:xfrm>
              <a:off x="12" y="-76200"/>
              <a:ext cx="9067795" cy="5219703"/>
              <a:chOff x="76187" y="-76200"/>
              <a:chExt cx="9067795" cy="5219703"/>
            </a:xfrm>
          </p:grpSpPr>
          <p:sp>
            <p:nvSpPr>
              <p:cNvPr id="1311" name="Google Shape;1311;p26"/>
              <p:cNvSpPr/>
              <p:nvPr/>
            </p:nvSpPr>
            <p:spPr>
              <a:xfrm rot="5400000">
                <a:off x="-1466271" y="1466258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26"/>
              <p:cNvSpPr/>
              <p:nvPr/>
            </p:nvSpPr>
            <p:spPr>
              <a:xfrm rot="-5400000">
                <a:off x="6887304" y="2886833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26"/>
              <p:cNvSpPr/>
              <p:nvPr/>
            </p:nvSpPr>
            <p:spPr>
              <a:xfrm>
                <a:off x="7380332" y="0"/>
                <a:ext cx="1763650" cy="882116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26"/>
              <p:cNvSpPr/>
              <p:nvPr/>
            </p:nvSpPr>
            <p:spPr>
              <a:xfrm flipH="1">
                <a:off x="152395" y="4500500"/>
                <a:ext cx="1584830" cy="642988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15" name="Google Shape;1315;p26"/>
            <p:cNvGrpSpPr/>
            <p:nvPr/>
          </p:nvGrpSpPr>
          <p:grpSpPr>
            <a:xfrm>
              <a:off x="-13" y="0"/>
              <a:ext cx="9143995" cy="5143503"/>
              <a:chOff x="-13" y="0"/>
              <a:chExt cx="9143995" cy="5143503"/>
            </a:xfrm>
          </p:grpSpPr>
          <p:sp>
            <p:nvSpPr>
              <p:cNvPr id="1316" name="Google Shape;1316;p26"/>
              <p:cNvSpPr/>
              <p:nvPr/>
            </p:nvSpPr>
            <p:spPr>
              <a:xfrm rot="5400000">
                <a:off x="-1542471" y="1542458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26"/>
              <p:cNvSpPr/>
              <p:nvPr/>
            </p:nvSpPr>
            <p:spPr>
              <a:xfrm rot="-5400000">
                <a:off x="6887304" y="2886833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26"/>
              <p:cNvSpPr/>
              <p:nvPr/>
            </p:nvSpPr>
            <p:spPr>
              <a:xfrm>
                <a:off x="7380332" y="0"/>
                <a:ext cx="1763650" cy="882116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26"/>
              <p:cNvSpPr/>
              <p:nvPr/>
            </p:nvSpPr>
            <p:spPr>
              <a:xfrm flipH="1">
                <a:off x="-5" y="4500500"/>
                <a:ext cx="1584830" cy="642988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20" name="Google Shape;1320;p26"/>
          <p:cNvGrpSpPr/>
          <p:nvPr/>
        </p:nvGrpSpPr>
        <p:grpSpPr>
          <a:xfrm>
            <a:off x="960015" y="208233"/>
            <a:ext cx="11043856" cy="6169223"/>
            <a:chOff x="720011" y="156174"/>
            <a:chExt cx="8282892" cy="4626917"/>
          </a:xfrm>
        </p:grpSpPr>
        <p:sp>
          <p:nvSpPr>
            <p:cNvPr id="1321" name="Google Shape;1321;p26"/>
            <p:cNvSpPr/>
            <p:nvPr/>
          </p:nvSpPr>
          <p:spPr>
            <a:xfrm>
              <a:off x="720011" y="1579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26"/>
            <p:cNvSpPr/>
            <p:nvPr/>
          </p:nvSpPr>
          <p:spPr>
            <a:xfrm>
              <a:off x="1977776" y="22444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26"/>
            <p:cNvSpPr/>
            <p:nvPr/>
          </p:nvSpPr>
          <p:spPr>
            <a:xfrm>
              <a:off x="2256362" y="1561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26"/>
            <p:cNvSpPr/>
            <p:nvPr/>
          </p:nvSpPr>
          <p:spPr>
            <a:xfrm>
              <a:off x="7564405" y="10879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26"/>
            <p:cNvSpPr/>
            <p:nvPr/>
          </p:nvSpPr>
          <p:spPr>
            <a:xfrm>
              <a:off x="1695398" y="2078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26"/>
            <p:cNvSpPr/>
            <p:nvPr/>
          </p:nvSpPr>
          <p:spPr>
            <a:xfrm>
              <a:off x="8509073" y="39188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26"/>
            <p:cNvSpPr/>
            <p:nvPr/>
          </p:nvSpPr>
          <p:spPr>
            <a:xfrm>
              <a:off x="8864023" y="7544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26"/>
            <p:cNvSpPr/>
            <p:nvPr/>
          </p:nvSpPr>
          <p:spPr>
            <a:xfrm>
              <a:off x="6705123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26"/>
            <p:cNvSpPr/>
            <p:nvPr/>
          </p:nvSpPr>
          <p:spPr>
            <a:xfrm>
              <a:off x="8216948" y="23009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26"/>
            <p:cNvSpPr/>
            <p:nvPr/>
          </p:nvSpPr>
          <p:spPr>
            <a:xfrm>
              <a:off x="7403673" y="46985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26"/>
            <p:cNvSpPr/>
            <p:nvPr/>
          </p:nvSpPr>
          <p:spPr>
            <a:xfrm>
              <a:off x="2419823" y="370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26"/>
            <p:cNvSpPr/>
            <p:nvPr/>
          </p:nvSpPr>
          <p:spPr>
            <a:xfrm>
              <a:off x="1417037" y="23903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26"/>
            <p:cNvSpPr/>
            <p:nvPr/>
          </p:nvSpPr>
          <p:spPr>
            <a:xfrm>
              <a:off x="7448737" y="21088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26"/>
            <p:cNvSpPr/>
            <p:nvPr/>
          </p:nvSpPr>
          <p:spPr>
            <a:xfrm>
              <a:off x="8908437" y="9931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26"/>
            <p:cNvSpPr/>
            <p:nvPr/>
          </p:nvSpPr>
          <p:spPr>
            <a:xfrm>
              <a:off x="6370237" y="15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26"/>
            <p:cNvSpPr/>
            <p:nvPr/>
          </p:nvSpPr>
          <p:spPr>
            <a:xfrm>
              <a:off x="7032012" y="45769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26"/>
            <p:cNvSpPr/>
            <p:nvPr/>
          </p:nvSpPr>
          <p:spPr>
            <a:xfrm>
              <a:off x="1616676" y="3004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26"/>
            <p:cNvSpPr/>
            <p:nvPr/>
          </p:nvSpPr>
          <p:spPr>
            <a:xfrm>
              <a:off x="922613" y="1643590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26"/>
            <p:cNvSpPr/>
            <p:nvPr/>
          </p:nvSpPr>
          <p:spPr>
            <a:xfrm>
              <a:off x="6464688" y="41326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26"/>
            <p:cNvSpPr/>
            <p:nvPr/>
          </p:nvSpPr>
          <p:spPr>
            <a:xfrm>
              <a:off x="7636163" y="152366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26"/>
            <p:cNvSpPr/>
            <p:nvPr/>
          </p:nvSpPr>
          <p:spPr>
            <a:xfrm>
              <a:off x="8156213" y="316861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26"/>
            <p:cNvSpPr/>
            <p:nvPr/>
          </p:nvSpPr>
          <p:spPr>
            <a:xfrm>
              <a:off x="1170230" y="2142030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2777208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855902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5" name="Google Shape;1345;p28"/>
          <p:cNvGrpSpPr/>
          <p:nvPr/>
        </p:nvGrpSpPr>
        <p:grpSpPr>
          <a:xfrm>
            <a:off x="-36" y="-203162"/>
            <a:ext cx="12192075" cy="7262484"/>
            <a:chOff x="-27" y="-152372"/>
            <a:chExt cx="9144056" cy="5446863"/>
          </a:xfrm>
        </p:grpSpPr>
        <p:sp>
          <p:nvSpPr>
            <p:cNvPr id="1346" name="Google Shape;1346;p28"/>
            <p:cNvSpPr/>
            <p:nvPr/>
          </p:nvSpPr>
          <p:spPr>
            <a:xfrm rot="5400000">
              <a:off x="5844182" y="19946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8"/>
            <p:cNvSpPr/>
            <p:nvPr/>
          </p:nvSpPr>
          <p:spPr>
            <a:xfrm rot="-5400000">
              <a:off x="-1842243" y="16898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8"/>
            <p:cNvSpPr/>
            <p:nvPr/>
          </p:nvSpPr>
          <p:spPr>
            <a:xfrm rot="5400000">
              <a:off x="5844182" y="18422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8"/>
            <p:cNvSpPr/>
            <p:nvPr/>
          </p:nvSpPr>
          <p:spPr>
            <a:xfrm rot="-5400000">
              <a:off x="-1842243" y="18422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50" name="Google Shape;1350;p28"/>
          <p:cNvGrpSpPr/>
          <p:nvPr/>
        </p:nvGrpSpPr>
        <p:grpSpPr>
          <a:xfrm>
            <a:off x="265368" y="231264"/>
            <a:ext cx="11560069" cy="3541661"/>
            <a:chOff x="199026" y="173448"/>
            <a:chExt cx="8670052" cy="2656246"/>
          </a:xfrm>
        </p:grpSpPr>
        <p:grpSp>
          <p:nvGrpSpPr>
            <p:cNvPr id="1351" name="Google Shape;1351;p28"/>
            <p:cNvGrpSpPr/>
            <p:nvPr/>
          </p:nvGrpSpPr>
          <p:grpSpPr>
            <a:xfrm>
              <a:off x="199026" y="173448"/>
              <a:ext cx="852703" cy="1994409"/>
              <a:chOff x="199026" y="173448"/>
              <a:chExt cx="852703" cy="1994409"/>
            </a:xfrm>
          </p:grpSpPr>
          <p:sp>
            <p:nvSpPr>
              <p:cNvPr id="1352" name="Google Shape;1352;p28"/>
              <p:cNvSpPr/>
              <p:nvPr/>
            </p:nvSpPr>
            <p:spPr>
              <a:xfrm>
                <a:off x="259761" y="6205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199026" y="445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349987" y="13661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542530" y="15863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465962" y="5433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560436" y="173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957262" y="1853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307211" y="1176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783761" y="20296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42526" y="11775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794026" y="17704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3" name="Google Shape;1363;p28"/>
              <p:cNvSpPr/>
              <p:nvPr/>
            </p:nvSpPr>
            <p:spPr>
              <a:xfrm>
                <a:off x="991001" y="2084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64" name="Google Shape;1364;p28"/>
            <p:cNvGrpSpPr/>
            <p:nvPr/>
          </p:nvGrpSpPr>
          <p:grpSpPr>
            <a:xfrm>
              <a:off x="8054876" y="201324"/>
              <a:ext cx="814202" cy="2628370"/>
              <a:chOff x="8054876" y="201324"/>
              <a:chExt cx="814202" cy="2628370"/>
            </a:xfrm>
          </p:grpSpPr>
          <p:sp>
            <p:nvSpPr>
              <p:cNvPr id="1365" name="Google Shape;1365;p28"/>
              <p:cNvSpPr/>
              <p:nvPr/>
            </p:nvSpPr>
            <p:spPr>
              <a:xfrm>
                <a:off x="8230787" y="2013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28"/>
              <p:cNvSpPr/>
              <p:nvPr/>
            </p:nvSpPr>
            <p:spPr>
              <a:xfrm>
                <a:off x="8774612" y="7050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8460662" y="9566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28"/>
              <p:cNvSpPr/>
              <p:nvPr/>
            </p:nvSpPr>
            <p:spPr>
              <a:xfrm>
                <a:off x="8115612" y="273489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28"/>
              <p:cNvSpPr/>
              <p:nvPr/>
            </p:nvSpPr>
            <p:spPr>
              <a:xfrm>
                <a:off x="8237386" y="25294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8632936" y="1176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28"/>
              <p:cNvSpPr/>
              <p:nvPr/>
            </p:nvSpPr>
            <p:spPr>
              <a:xfrm>
                <a:off x="8714211" y="3470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28"/>
              <p:cNvSpPr/>
              <p:nvPr/>
            </p:nvSpPr>
            <p:spPr>
              <a:xfrm>
                <a:off x="8325261" y="3608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28"/>
              <p:cNvSpPr/>
              <p:nvPr/>
            </p:nvSpPr>
            <p:spPr>
              <a:xfrm>
                <a:off x="8054876" y="25717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8477526" y="122622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28"/>
              <p:cNvSpPr/>
              <p:nvPr/>
            </p:nvSpPr>
            <p:spPr>
              <a:xfrm>
                <a:off x="8643201" y="548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28"/>
              <p:cNvSpPr/>
              <p:nvPr/>
            </p:nvSpPr>
            <p:spPr>
              <a:xfrm>
                <a:off x="8424001" y="206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28"/>
              <p:cNvSpPr/>
              <p:nvPr/>
            </p:nvSpPr>
            <p:spPr>
              <a:xfrm>
                <a:off x="8374418" y="6324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602741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9" name="Google Shape;1379;p29"/>
          <p:cNvGrpSpPr/>
          <p:nvPr/>
        </p:nvGrpSpPr>
        <p:grpSpPr>
          <a:xfrm>
            <a:off x="-101601" y="1800"/>
            <a:ext cx="12395201" cy="6854416"/>
            <a:chOff x="-1" y="2700"/>
            <a:chExt cx="9296401" cy="5140812"/>
          </a:xfrm>
        </p:grpSpPr>
        <p:sp>
          <p:nvSpPr>
            <p:cNvPr id="1380" name="Google Shape;1380;p29"/>
            <p:cNvSpPr/>
            <p:nvPr/>
          </p:nvSpPr>
          <p:spPr>
            <a:xfrm>
              <a:off x="15240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29"/>
            <p:cNvSpPr/>
            <p:nvPr/>
          </p:nvSpPr>
          <p:spPr>
            <a:xfrm>
              <a:off x="15240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29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29"/>
            <p:cNvSpPr/>
            <p:nvPr/>
          </p:nvSpPr>
          <p:spPr>
            <a:xfrm flipH="1">
              <a:off x="7586472" y="33027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29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9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29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29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29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89" name="Google Shape;1389;p29"/>
          <p:cNvGrpSpPr/>
          <p:nvPr/>
        </p:nvGrpSpPr>
        <p:grpSpPr>
          <a:xfrm>
            <a:off x="-2" y="3600"/>
            <a:ext cx="12192003" cy="6854416"/>
            <a:chOff x="-1" y="2700"/>
            <a:chExt cx="9144002" cy="5140812"/>
          </a:xfrm>
        </p:grpSpPr>
        <p:sp>
          <p:nvSpPr>
            <p:cNvPr id="1390" name="Google Shape;1390;p29"/>
            <p:cNvSpPr/>
            <p:nvPr/>
          </p:nvSpPr>
          <p:spPr>
            <a:xfrm>
              <a:off x="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29"/>
            <p:cNvSpPr/>
            <p:nvPr/>
          </p:nvSpPr>
          <p:spPr>
            <a:xfrm>
              <a:off x="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29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29"/>
            <p:cNvSpPr/>
            <p:nvPr/>
          </p:nvSpPr>
          <p:spPr>
            <a:xfrm flipH="1">
              <a:off x="7434072" y="34551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29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29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29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9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29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99" name="Google Shape;1399;p29"/>
          <p:cNvGrpSpPr/>
          <p:nvPr/>
        </p:nvGrpSpPr>
        <p:grpSpPr>
          <a:xfrm>
            <a:off x="133574" y="444397"/>
            <a:ext cx="11829397" cy="5868091"/>
            <a:chOff x="100180" y="333298"/>
            <a:chExt cx="8872048" cy="4401068"/>
          </a:xfrm>
        </p:grpSpPr>
        <p:sp>
          <p:nvSpPr>
            <p:cNvPr id="1400" name="Google Shape;1400;p29"/>
            <p:cNvSpPr/>
            <p:nvPr/>
          </p:nvSpPr>
          <p:spPr>
            <a:xfrm>
              <a:off x="499886" y="18710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29"/>
            <p:cNvSpPr/>
            <p:nvPr/>
          </p:nvSpPr>
          <p:spPr>
            <a:xfrm>
              <a:off x="720001" y="3505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29"/>
            <p:cNvSpPr/>
            <p:nvPr/>
          </p:nvSpPr>
          <p:spPr>
            <a:xfrm>
              <a:off x="199362" y="37589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9"/>
            <p:cNvSpPr/>
            <p:nvPr/>
          </p:nvSpPr>
          <p:spPr>
            <a:xfrm>
              <a:off x="6751280" y="7171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29"/>
            <p:cNvSpPr/>
            <p:nvPr/>
          </p:nvSpPr>
          <p:spPr>
            <a:xfrm>
              <a:off x="8873055" y="2036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29"/>
            <p:cNvSpPr/>
            <p:nvPr/>
          </p:nvSpPr>
          <p:spPr>
            <a:xfrm>
              <a:off x="1209511" y="39876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29"/>
            <p:cNvSpPr/>
            <p:nvPr/>
          </p:nvSpPr>
          <p:spPr>
            <a:xfrm>
              <a:off x="2012361" y="46498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29"/>
            <p:cNvSpPr/>
            <p:nvPr/>
          </p:nvSpPr>
          <p:spPr>
            <a:xfrm>
              <a:off x="8106636" y="2345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9"/>
            <p:cNvSpPr/>
            <p:nvPr/>
          </p:nvSpPr>
          <p:spPr>
            <a:xfrm>
              <a:off x="7063986" y="3332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9"/>
            <p:cNvSpPr/>
            <p:nvPr/>
          </p:nvSpPr>
          <p:spPr>
            <a:xfrm>
              <a:off x="6358798" y="12351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9"/>
            <p:cNvSpPr/>
            <p:nvPr/>
          </p:nvSpPr>
          <p:spPr>
            <a:xfrm>
              <a:off x="548637" y="3216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9"/>
            <p:cNvSpPr/>
            <p:nvPr/>
          </p:nvSpPr>
          <p:spPr>
            <a:xfrm>
              <a:off x="8575862" y="17208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9"/>
            <p:cNvSpPr/>
            <p:nvPr/>
          </p:nvSpPr>
          <p:spPr>
            <a:xfrm>
              <a:off x="6085512" y="8098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9"/>
            <p:cNvSpPr/>
            <p:nvPr/>
          </p:nvSpPr>
          <p:spPr>
            <a:xfrm>
              <a:off x="1813480" y="4215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9"/>
            <p:cNvSpPr/>
            <p:nvPr/>
          </p:nvSpPr>
          <p:spPr>
            <a:xfrm>
              <a:off x="100180" y="30117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9"/>
            <p:cNvSpPr/>
            <p:nvPr/>
          </p:nvSpPr>
          <p:spPr>
            <a:xfrm>
              <a:off x="689638" y="19603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9"/>
            <p:cNvSpPr/>
            <p:nvPr/>
          </p:nvSpPr>
          <p:spPr>
            <a:xfrm>
              <a:off x="6024763" y="1124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9"/>
            <p:cNvSpPr/>
            <p:nvPr/>
          </p:nvSpPr>
          <p:spPr>
            <a:xfrm>
              <a:off x="8485413" y="32224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9"/>
            <p:cNvSpPr/>
            <p:nvPr/>
          </p:nvSpPr>
          <p:spPr>
            <a:xfrm>
              <a:off x="2276463" y="44632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995311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0" name="Google Shape;1420;p30"/>
          <p:cNvGrpSpPr/>
          <p:nvPr/>
        </p:nvGrpSpPr>
        <p:grpSpPr>
          <a:xfrm>
            <a:off x="-133115" y="0"/>
            <a:ext cx="12356633" cy="6858000"/>
            <a:chOff x="-228625" y="0"/>
            <a:chExt cx="9267475" cy="5143500"/>
          </a:xfrm>
        </p:grpSpPr>
        <p:sp>
          <p:nvSpPr>
            <p:cNvPr id="1421" name="Google Shape;1421;p30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30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30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30"/>
            <p:cNvSpPr/>
            <p:nvPr/>
          </p:nvSpPr>
          <p:spPr>
            <a:xfrm>
              <a:off x="-228625" y="39344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30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26" name="Google Shape;1426;p30"/>
          <p:cNvGrpSpPr/>
          <p:nvPr/>
        </p:nvGrpSpPr>
        <p:grpSpPr>
          <a:xfrm>
            <a:off x="-33" y="1"/>
            <a:ext cx="12051833" cy="6858015"/>
            <a:chOff x="-25" y="0"/>
            <a:chExt cx="9038875" cy="5143511"/>
          </a:xfrm>
        </p:grpSpPr>
        <p:sp>
          <p:nvSpPr>
            <p:cNvPr id="1427" name="Google Shape;1427;p30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30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30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30"/>
            <p:cNvSpPr/>
            <p:nvPr/>
          </p:nvSpPr>
          <p:spPr>
            <a:xfrm>
              <a:off x="-25" y="40868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30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32" name="Google Shape;1432;p30"/>
          <p:cNvGrpSpPr/>
          <p:nvPr/>
        </p:nvGrpSpPr>
        <p:grpSpPr>
          <a:xfrm>
            <a:off x="165835" y="280289"/>
            <a:ext cx="11885103" cy="5016520"/>
            <a:chOff x="124376" y="210217"/>
            <a:chExt cx="8913827" cy="3762390"/>
          </a:xfrm>
        </p:grpSpPr>
        <p:sp>
          <p:nvSpPr>
            <p:cNvPr id="1433" name="Google Shape;1433;p30"/>
            <p:cNvSpPr/>
            <p:nvPr/>
          </p:nvSpPr>
          <p:spPr>
            <a:xfrm>
              <a:off x="325111" y="1652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30"/>
            <p:cNvSpPr/>
            <p:nvPr/>
          </p:nvSpPr>
          <p:spPr>
            <a:xfrm>
              <a:off x="200626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30"/>
            <p:cNvSpPr/>
            <p:nvPr/>
          </p:nvSpPr>
          <p:spPr>
            <a:xfrm>
              <a:off x="275312" y="3877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30"/>
            <p:cNvSpPr/>
            <p:nvPr/>
          </p:nvSpPr>
          <p:spPr>
            <a:xfrm>
              <a:off x="124387" y="17993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30"/>
            <p:cNvSpPr/>
            <p:nvPr/>
          </p:nvSpPr>
          <p:spPr>
            <a:xfrm>
              <a:off x="5317512" y="8034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30"/>
            <p:cNvSpPr/>
            <p:nvPr/>
          </p:nvSpPr>
          <p:spPr>
            <a:xfrm>
              <a:off x="7082112" y="295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30"/>
            <p:cNvSpPr/>
            <p:nvPr/>
          </p:nvSpPr>
          <p:spPr>
            <a:xfrm>
              <a:off x="8636637" y="12842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30"/>
            <p:cNvSpPr/>
            <p:nvPr/>
          </p:nvSpPr>
          <p:spPr>
            <a:xfrm>
              <a:off x="8943737" y="228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30"/>
            <p:cNvSpPr/>
            <p:nvPr/>
          </p:nvSpPr>
          <p:spPr>
            <a:xfrm>
              <a:off x="200636" y="3565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30"/>
            <p:cNvSpPr/>
            <p:nvPr/>
          </p:nvSpPr>
          <p:spPr>
            <a:xfrm>
              <a:off x="8807748" y="2152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30"/>
            <p:cNvSpPr/>
            <p:nvPr/>
          </p:nvSpPr>
          <p:spPr>
            <a:xfrm>
              <a:off x="8886836" y="11848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30"/>
            <p:cNvSpPr/>
            <p:nvPr/>
          </p:nvSpPr>
          <p:spPr>
            <a:xfrm>
              <a:off x="7230511" y="632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30"/>
            <p:cNvSpPr/>
            <p:nvPr/>
          </p:nvSpPr>
          <p:spPr>
            <a:xfrm>
              <a:off x="124376" y="3766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30"/>
            <p:cNvSpPr/>
            <p:nvPr/>
          </p:nvSpPr>
          <p:spPr>
            <a:xfrm>
              <a:off x="8859901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30"/>
            <p:cNvSpPr/>
            <p:nvPr/>
          </p:nvSpPr>
          <p:spPr>
            <a:xfrm>
              <a:off x="8920626" y="1916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30"/>
            <p:cNvSpPr/>
            <p:nvPr/>
          </p:nvSpPr>
          <p:spPr>
            <a:xfrm>
              <a:off x="7411101" y="385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30"/>
            <p:cNvSpPr/>
            <p:nvPr/>
          </p:nvSpPr>
          <p:spPr>
            <a:xfrm>
              <a:off x="5336901" y="632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30"/>
            <p:cNvSpPr/>
            <p:nvPr/>
          </p:nvSpPr>
          <p:spPr>
            <a:xfrm>
              <a:off x="8405930" y="210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515858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2" name="Google Shape;1452;p31"/>
          <p:cNvGrpSpPr/>
          <p:nvPr/>
        </p:nvGrpSpPr>
        <p:grpSpPr>
          <a:xfrm>
            <a:off x="-16" y="-101600"/>
            <a:ext cx="12395213" cy="6959607"/>
            <a:chOff x="-12" y="-76200"/>
            <a:chExt cx="9296410" cy="5219705"/>
          </a:xfrm>
        </p:grpSpPr>
        <p:sp>
          <p:nvSpPr>
            <p:cNvPr id="1453" name="Google Shape;1453;p31"/>
            <p:cNvSpPr/>
            <p:nvPr/>
          </p:nvSpPr>
          <p:spPr>
            <a:xfrm flipH="1">
              <a:off x="15240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31"/>
            <p:cNvSpPr/>
            <p:nvPr/>
          </p:nvSpPr>
          <p:spPr>
            <a:xfrm>
              <a:off x="1900500" y="-7620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31"/>
            <p:cNvSpPr/>
            <p:nvPr/>
          </p:nvSpPr>
          <p:spPr>
            <a:xfrm rot="5400000">
              <a:off x="147188" y="-710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31"/>
            <p:cNvSpPr/>
            <p:nvPr/>
          </p:nvSpPr>
          <p:spPr>
            <a:xfrm>
              <a:off x="6784750" y="43640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31"/>
            <p:cNvSpPr/>
            <p:nvPr/>
          </p:nvSpPr>
          <p:spPr>
            <a:xfrm flipH="1">
              <a:off x="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31"/>
            <p:cNvSpPr/>
            <p:nvPr/>
          </p:nvSpPr>
          <p:spPr>
            <a:xfrm>
              <a:off x="1748100" y="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31"/>
            <p:cNvSpPr/>
            <p:nvPr/>
          </p:nvSpPr>
          <p:spPr>
            <a:xfrm rot="5400000">
              <a:off x="-5212" y="52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31"/>
            <p:cNvSpPr/>
            <p:nvPr/>
          </p:nvSpPr>
          <p:spPr>
            <a:xfrm>
              <a:off x="6632350" y="44402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61" name="Google Shape;1461;p31"/>
          <p:cNvGrpSpPr/>
          <p:nvPr/>
        </p:nvGrpSpPr>
        <p:grpSpPr>
          <a:xfrm>
            <a:off x="834050" y="3617482"/>
            <a:ext cx="3141421" cy="2758260"/>
            <a:chOff x="625537" y="2713111"/>
            <a:chExt cx="2356066" cy="2068695"/>
          </a:xfrm>
        </p:grpSpPr>
        <p:grpSp>
          <p:nvGrpSpPr>
            <p:cNvPr id="1462" name="Google Shape;1462;p31"/>
            <p:cNvGrpSpPr/>
            <p:nvPr/>
          </p:nvGrpSpPr>
          <p:grpSpPr>
            <a:xfrm>
              <a:off x="625537" y="2713111"/>
              <a:ext cx="876816" cy="1150083"/>
              <a:chOff x="625537" y="2713111"/>
              <a:chExt cx="876816" cy="1150083"/>
            </a:xfrm>
          </p:grpSpPr>
          <p:sp>
            <p:nvSpPr>
              <p:cNvPr id="1463" name="Google Shape;1463;p31"/>
              <p:cNvSpPr/>
              <p:nvPr/>
            </p:nvSpPr>
            <p:spPr>
              <a:xfrm>
                <a:off x="772076" y="28079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1002805" y="28913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1168826" y="34383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891476" y="37796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1407887" y="3343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832812" y="30632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1229562" y="3723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720012" y="3628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625537" y="27131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871236" y="33556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1185236" y="323956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74" name="Google Shape;1474;p31"/>
            <p:cNvGrpSpPr/>
            <p:nvPr/>
          </p:nvGrpSpPr>
          <p:grpSpPr>
            <a:xfrm>
              <a:off x="1894587" y="4284917"/>
              <a:ext cx="1087016" cy="496890"/>
              <a:chOff x="1894587" y="4284917"/>
              <a:chExt cx="1087016" cy="496890"/>
            </a:xfrm>
          </p:grpSpPr>
          <p:sp>
            <p:nvSpPr>
              <p:cNvPr id="1475" name="Google Shape;1475;p31"/>
              <p:cNvSpPr/>
              <p:nvPr/>
            </p:nvSpPr>
            <p:spPr>
              <a:xfrm>
                <a:off x="1944811" y="46921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1894587" y="4456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2268080" y="42849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2104001" y="43132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2659026" y="46034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2270437" y="4687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2887137" y="44250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2887137" y="4654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2531336" y="43724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84" name="Google Shape;1484;p31"/>
          <p:cNvGrpSpPr/>
          <p:nvPr/>
        </p:nvGrpSpPr>
        <p:grpSpPr>
          <a:xfrm>
            <a:off x="1228715" y="4925423"/>
            <a:ext cx="1249757" cy="1517392"/>
            <a:chOff x="921536" y="3694067"/>
            <a:chExt cx="937318" cy="1138044"/>
          </a:xfrm>
        </p:grpSpPr>
        <p:sp>
          <p:nvSpPr>
            <p:cNvPr id="1485" name="Google Shape;1485;p31"/>
            <p:cNvSpPr/>
            <p:nvPr/>
          </p:nvSpPr>
          <p:spPr>
            <a:xfrm>
              <a:off x="921536" y="4073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1002805" y="36940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1759680" y="46919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1510186" y="4719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118518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 rot="-546">
            <a:off x="3578191" y="4945633"/>
            <a:ext cx="5035600" cy="5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233833" y="1343567"/>
            <a:ext cx="7724400" cy="360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-101599" y="-508000"/>
            <a:ext cx="12422516" cy="7874011"/>
            <a:chOff x="-76200" y="-381000"/>
            <a:chExt cx="9316887" cy="5905508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-76200" y="-381000"/>
              <a:ext cx="9316887" cy="5905508"/>
              <a:chOff x="-76200" y="-381000"/>
              <a:chExt cx="9316887" cy="5905508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-76200" y="4272074"/>
                <a:ext cx="7741975" cy="117623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 rot="10800000">
                <a:off x="1325825" y="-304785"/>
                <a:ext cx="7741975" cy="117818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-76200" y="-302100"/>
                <a:ext cx="924875" cy="107460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 rot="10800000" flipH="1">
                <a:off x="3797900" y="4949105"/>
                <a:ext cx="956045" cy="49920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8318387" y="48002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8451600" y="-381000"/>
                <a:ext cx="692395" cy="1154183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0" y="4348274"/>
                <a:ext cx="7741975" cy="117623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 rot="10800000">
                <a:off x="1402025" y="-380985"/>
                <a:ext cx="7741975" cy="117818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0" y="-378300"/>
                <a:ext cx="924875" cy="107460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rot="10800000" flipH="1">
                <a:off x="3874100" y="4686780"/>
                <a:ext cx="956045" cy="49920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8394587" y="48764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8527800" y="-381000"/>
                <a:ext cx="692395" cy="1154183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" name="Google Shape;25;p2"/>
            <p:cNvSpPr/>
            <p:nvPr/>
          </p:nvSpPr>
          <p:spPr>
            <a:xfrm>
              <a:off x="1909800" y="-380975"/>
              <a:ext cx="853496" cy="426889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" name="Google Shape;26;p2"/>
          <p:cNvSpPr/>
          <p:nvPr/>
        </p:nvSpPr>
        <p:spPr>
          <a:xfrm>
            <a:off x="6174867" y="-353766"/>
            <a:ext cx="923200" cy="663167"/>
          </a:xfrm>
          <a:custGeom>
            <a:avLst/>
            <a:gdLst/>
            <a:ahLst/>
            <a:cxnLst/>
            <a:rect l="l" t="t" r="r" b="b"/>
            <a:pathLst>
              <a:path w="27696" h="19895" extrusionOk="0">
                <a:moveTo>
                  <a:pt x="20356" y="1"/>
                </a:moveTo>
                <a:cubicBezTo>
                  <a:pt x="19796" y="1"/>
                  <a:pt x="19228" y="100"/>
                  <a:pt x="18688" y="292"/>
                </a:cubicBezTo>
                <a:cubicBezTo>
                  <a:pt x="16446" y="1092"/>
                  <a:pt x="15130" y="3251"/>
                  <a:pt x="13782" y="5065"/>
                </a:cubicBezTo>
                <a:cubicBezTo>
                  <a:pt x="12914" y="6233"/>
                  <a:pt x="11952" y="7298"/>
                  <a:pt x="10604" y="7904"/>
                </a:cubicBezTo>
                <a:cubicBezTo>
                  <a:pt x="9227" y="8524"/>
                  <a:pt x="7691" y="8688"/>
                  <a:pt x="6255" y="9116"/>
                </a:cubicBezTo>
                <a:cubicBezTo>
                  <a:pt x="4401" y="9668"/>
                  <a:pt x="2402" y="10773"/>
                  <a:pt x="1718" y="12707"/>
                </a:cubicBezTo>
                <a:cubicBezTo>
                  <a:pt x="1" y="17553"/>
                  <a:pt x="6946" y="19853"/>
                  <a:pt x="10459" y="19894"/>
                </a:cubicBezTo>
                <a:cubicBezTo>
                  <a:pt x="10512" y="19895"/>
                  <a:pt x="10565" y="19895"/>
                  <a:pt x="10618" y="19895"/>
                </a:cubicBezTo>
                <a:cubicBezTo>
                  <a:pt x="15510" y="19895"/>
                  <a:pt x="19967" y="17287"/>
                  <a:pt x="22790" y="13357"/>
                </a:cubicBezTo>
                <a:cubicBezTo>
                  <a:pt x="25410" y="9710"/>
                  <a:pt x="27696" y="2573"/>
                  <a:pt x="22136" y="344"/>
                </a:cubicBezTo>
                <a:cubicBezTo>
                  <a:pt x="22094" y="327"/>
                  <a:pt x="22054" y="320"/>
                  <a:pt x="22016" y="319"/>
                </a:cubicBezTo>
                <a:cubicBezTo>
                  <a:pt x="21495" y="104"/>
                  <a:pt x="20930" y="1"/>
                  <a:pt x="2035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" name="Google Shape;27;p2"/>
          <p:cNvGrpSpPr/>
          <p:nvPr/>
        </p:nvGrpSpPr>
        <p:grpSpPr>
          <a:xfrm>
            <a:off x="88881" y="190433"/>
            <a:ext cx="11953523" cy="6365377"/>
            <a:chOff x="66661" y="142824"/>
            <a:chExt cx="8965142" cy="4774033"/>
          </a:xfrm>
        </p:grpSpPr>
        <p:grpSp>
          <p:nvGrpSpPr>
            <p:cNvPr id="28" name="Google Shape;28;p2"/>
            <p:cNvGrpSpPr/>
            <p:nvPr/>
          </p:nvGrpSpPr>
          <p:grpSpPr>
            <a:xfrm>
              <a:off x="66661" y="3802552"/>
              <a:ext cx="594730" cy="1114305"/>
              <a:chOff x="66661" y="3802552"/>
              <a:chExt cx="594730" cy="1114305"/>
            </a:xfrm>
          </p:grpSpPr>
          <p:sp>
            <p:nvSpPr>
              <p:cNvPr id="29" name="Google Shape;29;p2"/>
              <p:cNvSpPr/>
              <p:nvPr/>
            </p:nvSpPr>
            <p:spPr>
              <a:xfrm>
                <a:off x="283636" y="42611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274680" y="4603505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535111" y="44205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580123" y="46313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66661" y="44205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208662" y="48220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440637" y="40960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47926" y="38025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7" name="Google Shape;37;p2"/>
            <p:cNvGrpSpPr/>
            <p:nvPr/>
          </p:nvGrpSpPr>
          <p:grpSpPr>
            <a:xfrm>
              <a:off x="1573837" y="4593515"/>
              <a:ext cx="891691" cy="308914"/>
              <a:chOff x="1573837" y="4593515"/>
              <a:chExt cx="891691" cy="308914"/>
            </a:xfrm>
          </p:grpSpPr>
          <p:sp>
            <p:nvSpPr>
              <p:cNvPr id="38" name="Google Shape;38;p2"/>
              <p:cNvSpPr/>
              <p:nvPr/>
            </p:nvSpPr>
            <p:spPr>
              <a:xfrm>
                <a:off x="2159793" y="45935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932936" y="481793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2371062" y="45935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573837" y="4714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1872201" y="45935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3" name="Google Shape;43;p2"/>
            <p:cNvGrpSpPr/>
            <p:nvPr/>
          </p:nvGrpSpPr>
          <p:grpSpPr>
            <a:xfrm>
              <a:off x="8476362" y="3440198"/>
              <a:ext cx="555441" cy="1210709"/>
              <a:chOff x="8476362" y="3440198"/>
              <a:chExt cx="555441" cy="1210709"/>
            </a:xfrm>
          </p:grpSpPr>
          <p:sp>
            <p:nvSpPr>
              <p:cNvPr id="44" name="Google Shape;44;p2"/>
              <p:cNvSpPr/>
              <p:nvPr/>
            </p:nvSpPr>
            <p:spPr>
              <a:xfrm>
                <a:off x="8671368" y="43927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8889811" y="40290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680323" y="37780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950536" y="34401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8711212" y="35038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8903362" y="42559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8476362" y="45561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8691238" y="404186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8889801" y="37350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" name="Google Shape;53;p2"/>
            <p:cNvGrpSpPr/>
            <p:nvPr/>
          </p:nvGrpSpPr>
          <p:grpSpPr>
            <a:xfrm>
              <a:off x="7998386" y="321015"/>
              <a:ext cx="671743" cy="586292"/>
              <a:chOff x="7998386" y="321015"/>
              <a:chExt cx="671743" cy="586292"/>
            </a:xfrm>
          </p:grpSpPr>
          <p:sp>
            <p:nvSpPr>
              <p:cNvPr id="54" name="Google Shape;54;p2"/>
              <p:cNvSpPr/>
              <p:nvPr/>
            </p:nvSpPr>
            <p:spPr>
              <a:xfrm>
                <a:off x="8570955" y="6679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7998386" y="4133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8570962" y="4715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8226637" y="3670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8466437" y="8125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8174126" y="66774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8483301" y="3210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1" name="Google Shape;61;p2"/>
            <p:cNvGrpSpPr/>
            <p:nvPr/>
          </p:nvGrpSpPr>
          <p:grpSpPr>
            <a:xfrm>
              <a:off x="3096813" y="542465"/>
              <a:ext cx="333964" cy="242942"/>
              <a:chOff x="3096813" y="542465"/>
              <a:chExt cx="333964" cy="242942"/>
            </a:xfrm>
          </p:grpSpPr>
          <p:sp>
            <p:nvSpPr>
              <p:cNvPr id="62" name="Google Shape;62;p2"/>
              <p:cNvSpPr/>
              <p:nvPr/>
            </p:nvSpPr>
            <p:spPr>
              <a:xfrm>
                <a:off x="3349511" y="5776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3196187" y="690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3096813" y="54246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5" name="Google Shape;65;p2"/>
            <p:cNvGrpSpPr/>
            <p:nvPr/>
          </p:nvGrpSpPr>
          <p:grpSpPr>
            <a:xfrm>
              <a:off x="355863" y="142824"/>
              <a:ext cx="654514" cy="566658"/>
              <a:chOff x="355863" y="142824"/>
              <a:chExt cx="654514" cy="566658"/>
            </a:xfrm>
          </p:grpSpPr>
          <p:sp>
            <p:nvSpPr>
              <p:cNvPr id="66" name="Google Shape;66;p2"/>
              <p:cNvSpPr/>
              <p:nvPr/>
            </p:nvSpPr>
            <p:spPr>
              <a:xfrm>
                <a:off x="438280" y="198405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929111" y="1479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537461" y="4766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674137" y="1428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355863" y="625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085353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3"/>
          <p:cNvSpPr txBox="1">
            <a:spLocks noGrp="1"/>
          </p:cNvSpPr>
          <p:nvPr>
            <p:ph type="title"/>
          </p:nvPr>
        </p:nvSpPr>
        <p:spPr>
          <a:xfrm>
            <a:off x="2354600" y="3518284"/>
            <a:ext cx="7482800" cy="1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3" name="Google Shape;73;p3"/>
          <p:cNvSpPr txBox="1">
            <a:spLocks noGrp="1"/>
          </p:cNvSpPr>
          <p:nvPr>
            <p:ph type="title" idx="2" hasCustomPrompt="1"/>
          </p:nvPr>
        </p:nvSpPr>
        <p:spPr>
          <a:xfrm>
            <a:off x="5062400" y="1401949"/>
            <a:ext cx="2066800" cy="17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4" name="Google Shape;74;p3"/>
          <p:cNvSpPr txBox="1">
            <a:spLocks noGrp="1"/>
          </p:cNvSpPr>
          <p:nvPr>
            <p:ph type="subTitle" idx="1"/>
          </p:nvPr>
        </p:nvSpPr>
        <p:spPr>
          <a:xfrm rot="280">
            <a:off x="3640333" y="4987824"/>
            <a:ext cx="49112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" name="Google Shape;75;p3"/>
          <p:cNvGrpSpPr/>
          <p:nvPr/>
        </p:nvGrpSpPr>
        <p:grpSpPr>
          <a:xfrm>
            <a:off x="-36" y="-203162"/>
            <a:ext cx="12192075" cy="7262484"/>
            <a:chOff x="-27" y="-152372"/>
            <a:chExt cx="9144056" cy="5446863"/>
          </a:xfrm>
        </p:grpSpPr>
        <p:sp>
          <p:nvSpPr>
            <p:cNvPr id="76" name="Google Shape;76;p3"/>
            <p:cNvSpPr/>
            <p:nvPr/>
          </p:nvSpPr>
          <p:spPr>
            <a:xfrm rot="5400000">
              <a:off x="5844182" y="19946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 rot="-5400000">
              <a:off x="-1842243" y="16898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 rot="5400000">
              <a:off x="5844182" y="18422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 rot="-5400000">
              <a:off x="-1842243" y="18422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0" name="Google Shape;80;p3"/>
          <p:cNvGrpSpPr/>
          <p:nvPr/>
        </p:nvGrpSpPr>
        <p:grpSpPr>
          <a:xfrm>
            <a:off x="265368" y="231264"/>
            <a:ext cx="11560069" cy="3541661"/>
            <a:chOff x="199026" y="173448"/>
            <a:chExt cx="8670052" cy="2656246"/>
          </a:xfrm>
        </p:grpSpPr>
        <p:grpSp>
          <p:nvGrpSpPr>
            <p:cNvPr id="81" name="Google Shape;81;p3"/>
            <p:cNvGrpSpPr/>
            <p:nvPr/>
          </p:nvGrpSpPr>
          <p:grpSpPr>
            <a:xfrm>
              <a:off x="199026" y="173448"/>
              <a:ext cx="852703" cy="1994409"/>
              <a:chOff x="199026" y="173448"/>
              <a:chExt cx="852703" cy="1994409"/>
            </a:xfrm>
          </p:grpSpPr>
          <p:sp>
            <p:nvSpPr>
              <p:cNvPr id="82" name="Google Shape;82;p3"/>
              <p:cNvSpPr/>
              <p:nvPr/>
            </p:nvSpPr>
            <p:spPr>
              <a:xfrm>
                <a:off x="259761" y="6205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3" name="Google Shape;83;p3"/>
              <p:cNvSpPr/>
              <p:nvPr/>
            </p:nvSpPr>
            <p:spPr>
              <a:xfrm>
                <a:off x="199026" y="445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4" name="Google Shape;84;p3"/>
              <p:cNvSpPr/>
              <p:nvPr/>
            </p:nvSpPr>
            <p:spPr>
              <a:xfrm>
                <a:off x="349987" y="13661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542530" y="15863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6" name="Google Shape;86;p3"/>
              <p:cNvSpPr/>
              <p:nvPr/>
            </p:nvSpPr>
            <p:spPr>
              <a:xfrm>
                <a:off x="465962" y="5433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7" name="Google Shape;87;p3"/>
              <p:cNvSpPr/>
              <p:nvPr/>
            </p:nvSpPr>
            <p:spPr>
              <a:xfrm>
                <a:off x="560436" y="173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8" name="Google Shape;88;p3"/>
              <p:cNvSpPr/>
              <p:nvPr/>
            </p:nvSpPr>
            <p:spPr>
              <a:xfrm>
                <a:off x="957262" y="1853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9" name="Google Shape;89;p3"/>
              <p:cNvSpPr/>
              <p:nvPr/>
            </p:nvSpPr>
            <p:spPr>
              <a:xfrm>
                <a:off x="307211" y="1176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0" name="Google Shape;90;p3"/>
              <p:cNvSpPr/>
              <p:nvPr/>
            </p:nvSpPr>
            <p:spPr>
              <a:xfrm>
                <a:off x="783761" y="20296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1" name="Google Shape;91;p3"/>
              <p:cNvSpPr/>
              <p:nvPr/>
            </p:nvSpPr>
            <p:spPr>
              <a:xfrm>
                <a:off x="542526" y="11775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2" name="Google Shape;92;p3"/>
              <p:cNvSpPr/>
              <p:nvPr/>
            </p:nvSpPr>
            <p:spPr>
              <a:xfrm>
                <a:off x="794026" y="17704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3" name="Google Shape;93;p3"/>
              <p:cNvSpPr/>
              <p:nvPr/>
            </p:nvSpPr>
            <p:spPr>
              <a:xfrm>
                <a:off x="991001" y="2084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4" name="Google Shape;94;p3"/>
            <p:cNvGrpSpPr/>
            <p:nvPr/>
          </p:nvGrpSpPr>
          <p:grpSpPr>
            <a:xfrm>
              <a:off x="8054876" y="201324"/>
              <a:ext cx="814202" cy="2628370"/>
              <a:chOff x="8054876" y="201324"/>
              <a:chExt cx="814202" cy="2628370"/>
            </a:xfrm>
          </p:grpSpPr>
          <p:sp>
            <p:nvSpPr>
              <p:cNvPr id="95" name="Google Shape;95;p3"/>
              <p:cNvSpPr/>
              <p:nvPr/>
            </p:nvSpPr>
            <p:spPr>
              <a:xfrm>
                <a:off x="8230787" y="2013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" name="Google Shape;96;p3"/>
              <p:cNvSpPr/>
              <p:nvPr/>
            </p:nvSpPr>
            <p:spPr>
              <a:xfrm>
                <a:off x="8774612" y="7050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7" name="Google Shape;97;p3"/>
              <p:cNvSpPr/>
              <p:nvPr/>
            </p:nvSpPr>
            <p:spPr>
              <a:xfrm>
                <a:off x="8460662" y="9566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" name="Google Shape;98;p3"/>
              <p:cNvSpPr/>
              <p:nvPr/>
            </p:nvSpPr>
            <p:spPr>
              <a:xfrm>
                <a:off x="8115612" y="273489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" name="Google Shape;99;p3"/>
              <p:cNvSpPr/>
              <p:nvPr/>
            </p:nvSpPr>
            <p:spPr>
              <a:xfrm>
                <a:off x="8237386" y="25294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" name="Google Shape;100;p3"/>
              <p:cNvSpPr/>
              <p:nvPr/>
            </p:nvSpPr>
            <p:spPr>
              <a:xfrm>
                <a:off x="8632936" y="1176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" name="Google Shape;101;p3"/>
              <p:cNvSpPr/>
              <p:nvPr/>
            </p:nvSpPr>
            <p:spPr>
              <a:xfrm>
                <a:off x="8714211" y="3470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" name="Google Shape;102;p3"/>
              <p:cNvSpPr/>
              <p:nvPr/>
            </p:nvSpPr>
            <p:spPr>
              <a:xfrm>
                <a:off x="8325261" y="3608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" name="Google Shape;103;p3"/>
              <p:cNvSpPr/>
              <p:nvPr/>
            </p:nvSpPr>
            <p:spPr>
              <a:xfrm>
                <a:off x="8054876" y="25717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8477526" y="122622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8643201" y="548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424001" y="206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8374418" y="6324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98467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4"/>
          <p:cNvSpPr txBox="1">
            <a:spLocks noGrp="1"/>
          </p:cNvSpPr>
          <p:nvPr>
            <p:ph type="body" idx="1"/>
          </p:nvPr>
        </p:nvSpPr>
        <p:spPr>
          <a:xfrm>
            <a:off x="960000" y="1520200"/>
            <a:ext cx="10272000" cy="4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93690" rtl="0">
              <a:spcBef>
                <a:spcPts val="0"/>
              </a:spcBef>
              <a:spcAft>
                <a:spcPts val="0"/>
              </a:spcAft>
              <a:buSzPts val="1050"/>
              <a:buAutoNum type="arabicPeriod"/>
              <a:defRPr sz="1467"/>
            </a:lvl1pPr>
            <a:lvl2pPr marL="1219170" lvl="1" indent="-3936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050"/>
              <a:buAutoNum type="alphaLcPeriod"/>
              <a:defRPr sz="1400"/>
            </a:lvl2pPr>
            <a:lvl3pPr marL="1828754" lvl="2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romanLcPeriod"/>
              <a:defRPr sz="1400"/>
            </a:lvl3pPr>
            <a:lvl4pPr marL="2438339" lvl="3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rabicPeriod"/>
              <a:defRPr sz="1400"/>
            </a:lvl4pPr>
            <a:lvl5pPr marL="3047924" lvl="4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lphaLcPeriod"/>
              <a:defRPr sz="1400"/>
            </a:lvl5pPr>
            <a:lvl6pPr marL="3657509" lvl="5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romanLcPeriod"/>
              <a:defRPr sz="1400"/>
            </a:lvl6pPr>
            <a:lvl7pPr marL="4267093" lvl="6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rabicPeriod"/>
              <a:defRPr sz="1400"/>
            </a:lvl7pPr>
            <a:lvl8pPr marL="4876678" lvl="7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lphaLcPeriod"/>
              <a:defRPr sz="1400"/>
            </a:lvl8pPr>
            <a:lvl9pPr marL="5486263" lvl="8" indent="-3936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050"/>
              <a:buAutoNum type="romanLcPeriod"/>
              <a:defRPr sz="1400"/>
            </a:lvl9pPr>
          </a:lstStyle>
          <a:p>
            <a:endParaRPr/>
          </a:p>
        </p:txBody>
      </p:sp>
      <p:grpSp>
        <p:nvGrpSpPr>
          <p:cNvPr id="111" name="Google Shape;111;p4"/>
          <p:cNvGrpSpPr/>
          <p:nvPr/>
        </p:nvGrpSpPr>
        <p:grpSpPr>
          <a:xfrm>
            <a:off x="-101600" y="0"/>
            <a:ext cx="12293584" cy="6858000"/>
            <a:chOff x="0" y="-76200"/>
            <a:chExt cx="9220188" cy="5143500"/>
          </a:xfrm>
        </p:grpSpPr>
        <p:sp>
          <p:nvSpPr>
            <p:cNvPr id="112" name="Google Shape;112;p4"/>
            <p:cNvSpPr/>
            <p:nvPr/>
          </p:nvSpPr>
          <p:spPr>
            <a:xfrm rot="10800000" flipH="1">
              <a:off x="228600" y="-76198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4"/>
            <p:cNvSpPr/>
            <p:nvPr/>
          </p:nvSpPr>
          <p:spPr>
            <a:xfrm flipH="1">
              <a:off x="0" y="36879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 flipH="1">
              <a:off x="7655175" y="-7620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 flipH="1">
              <a:off x="5603725" y="47580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 rot="-5400000">
              <a:off x="86255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7" name="Google Shape;117;p4"/>
          <p:cNvGrpSpPr/>
          <p:nvPr/>
        </p:nvGrpSpPr>
        <p:grpSpPr>
          <a:xfrm>
            <a:off x="0" y="-15"/>
            <a:ext cx="12191984" cy="6858017"/>
            <a:chOff x="0" y="-12"/>
            <a:chExt cx="9143988" cy="5143513"/>
          </a:xfrm>
        </p:grpSpPr>
        <p:sp>
          <p:nvSpPr>
            <p:cNvPr id="118" name="Google Shape;118;p4"/>
            <p:cNvSpPr/>
            <p:nvPr/>
          </p:nvSpPr>
          <p:spPr>
            <a:xfrm rot="10800000" flipH="1">
              <a:off x="0" y="2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 flipH="1">
              <a:off x="0" y="38403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 flipH="1">
              <a:off x="7655175" y="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 flipH="1">
              <a:off x="5603725" y="4834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 rot="-5400000">
              <a:off x="85493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3" name="Google Shape;123;p4"/>
          <p:cNvGrpSpPr/>
          <p:nvPr/>
        </p:nvGrpSpPr>
        <p:grpSpPr>
          <a:xfrm>
            <a:off x="6551401" y="246532"/>
            <a:ext cx="5489003" cy="6285560"/>
            <a:chOff x="4913551" y="184899"/>
            <a:chExt cx="4116752" cy="4714170"/>
          </a:xfrm>
        </p:grpSpPr>
        <p:sp>
          <p:nvSpPr>
            <p:cNvPr id="124" name="Google Shape;124;p4"/>
            <p:cNvSpPr/>
            <p:nvPr/>
          </p:nvSpPr>
          <p:spPr>
            <a:xfrm>
              <a:off x="8471836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4913551" y="318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5035712" y="1848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8324830" y="42909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7117730" y="4674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8649468" y="659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8063986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8881711" y="1603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8516411" y="2529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8800436" y="3999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8293811" y="4814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7899786" y="45612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4"/>
            <p:cNvSpPr/>
            <p:nvPr/>
          </p:nvSpPr>
          <p:spPr>
            <a:xfrm>
              <a:off x="6798986" y="4730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4"/>
            <p:cNvSpPr/>
            <p:nvPr/>
          </p:nvSpPr>
          <p:spPr>
            <a:xfrm>
              <a:off x="5948386" y="686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8097737" y="659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8935837" y="1347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8651837" y="2784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4"/>
            <p:cNvSpPr/>
            <p:nvPr/>
          </p:nvSpPr>
          <p:spPr>
            <a:xfrm>
              <a:off x="8881712" y="419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8016287" y="480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6880262" y="44664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4"/>
            <p:cNvSpPr/>
            <p:nvPr/>
          </p:nvSpPr>
          <p:spPr>
            <a:xfrm>
              <a:off x="6058101" y="899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8553101" y="279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800426" y="14419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8482101" y="2724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8935826" y="39186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6609176" y="4561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11989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25" y="1057932"/>
            <a:ext cx="12192076" cy="4727221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309458" y="5791617"/>
            <a:ext cx="993321" cy="994247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359192" y="453729"/>
            <a:ext cx="1072143" cy="935395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10398110" y="5678868"/>
            <a:ext cx="951737" cy="1176355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359216" y="3187590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9102480" y="1213230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833522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5"/>
          <p:cNvSpPr txBox="1">
            <a:spLocks noGrp="1"/>
          </p:cNvSpPr>
          <p:nvPr>
            <p:ph type="subTitle" idx="1"/>
          </p:nvPr>
        </p:nvSpPr>
        <p:spPr>
          <a:xfrm>
            <a:off x="1721033" y="3680767"/>
            <a:ext cx="3876800" cy="6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Barriecito"/>
                <a:ea typeface="Barriecito"/>
                <a:cs typeface="Barriecito"/>
                <a:sym typeface="Barriecito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152" name="Google Shape;152;p5"/>
          <p:cNvSpPr txBox="1">
            <a:spLocks noGrp="1"/>
          </p:cNvSpPr>
          <p:nvPr>
            <p:ph type="subTitle" idx="2"/>
          </p:nvPr>
        </p:nvSpPr>
        <p:spPr>
          <a:xfrm>
            <a:off x="6594200" y="3680767"/>
            <a:ext cx="3876800" cy="6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Barriecito"/>
                <a:ea typeface="Barriecito"/>
                <a:cs typeface="Barriecito"/>
                <a:sym typeface="Barriecito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153" name="Google Shape;153;p5"/>
          <p:cNvSpPr txBox="1">
            <a:spLocks noGrp="1"/>
          </p:cNvSpPr>
          <p:nvPr>
            <p:ph type="subTitle" idx="3"/>
          </p:nvPr>
        </p:nvSpPr>
        <p:spPr>
          <a:xfrm>
            <a:off x="1721033" y="4202433"/>
            <a:ext cx="3876800" cy="10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5"/>
          <p:cNvSpPr txBox="1">
            <a:spLocks noGrp="1"/>
          </p:cNvSpPr>
          <p:nvPr>
            <p:ph type="subTitle" idx="4"/>
          </p:nvPr>
        </p:nvSpPr>
        <p:spPr>
          <a:xfrm>
            <a:off x="6594200" y="4202433"/>
            <a:ext cx="3876800" cy="10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56" name="Google Shape;156;p5"/>
          <p:cNvGrpSpPr/>
          <p:nvPr/>
        </p:nvGrpSpPr>
        <p:grpSpPr>
          <a:xfrm>
            <a:off x="-101601" y="1800"/>
            <a:ext cx="12395201" cy="6854416"/>
            <a:chOff x="-1" y="2700"/>
            <a:chExt cx="9296401" cy="5140812"/>
          </a:xfrm>
        </p:grpSpPr>
        <p:sp>
          <p:nvSpPr>
            <p:cNvPr id="157" name="Google Shape;157;p5"/>
            <p:cNvSpPr/>
            <p:nvPr/>
          </p:nvSpPr>
          <p:spPr>
            <a:xfrm>
              <a:off x="15240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5"/>
            <p:cNvSpPr/>
            <p:nvPr/>
          </p:nvSpPr>
          <p:spPr>
            <a:xfrm>
              <a:off x="15240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5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5"/>
            <p:cNvSpPr/>
            <p:nvPr/>
          </p:nvSpPr>
          <p:spPr>
            <a:xfrm flipH="1">
              <a:off x="7586472" y="33027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5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5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5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5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5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6" name="Google Shape;166;p5"/>
          <p:cNvGrpSpPr/>
          <p:nvPr/>
        </p:nvGrpSpPr>
        <p:grpSpPr>
          <a:xfrm>
            <a:off x="-2" y="3600"/>
            <a:ext cx="12192003" cy="6854416"/>
            <a:chOff x="-1" y="2700"/>
            <a:chExt cx="9144002" cy="5140812"/>
          </a:xfrm>
        </p:grpSpPr>
        <p:sp>
          <p:nvSpPr>
            <p:cNvPr id="167" name="Google Shape;167;p5"/>
            <p:cNvSpPr/>
            <p:nvPr/>
          </p:nvSpPr>
          <p:spPr>
            <a:xfrm>
              <a:off x="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5"/>
            <p:cNvSpPr/>
            <p:nvPr/>
          </p:nvSpPr>
          <p:spPr>
            <a:xfrm>
              <a:off x="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5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 flipH="1">
              <a:off x="7434072" y="34551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5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5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6" name="Google Shape;176;p5"/>
          <p:cNvGrpSpPr/>
          <p:nvPr/>
        </p:nvGrpSpPr>
        <p:grpSpPr>
          <a:xfrm>
            <a:off x="133574" y="444397"/>
            <a:ext cx="11829397" cy="5868091"/>
            <a:chOff x="100180" y="333298"/>
            <a:chExt cx="8872048" cy="4401068"/>
          </a:xfrm>
        </p:grpSpPr>
        <p:sp>
          <p:nvSpPr>
            <p:cNvPr id="177" name="Google Shape;177;p5"/>
            <p:cNvSpPr/>
            <p:nvPr/>
          </p:nvSpPr>
          <p:spPr>
            <a:xfrm>
              <a:off x="499886" y="18710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720001" y="3505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199362" y="37589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751280" y="7171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8873055" y="2036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1209511" y="39876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2012361" y="46498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8106636" y="2345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7063986" y="3332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358798" y="12351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548637" y="3216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5"/>
            <p:cNvSpPr/>
            <p:nvPr/>
          </p:nvSpPr>
          <p:spPr>
            <a:xfrm>
              <a:off x="8575862" y="17208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5"/>
            <p:cNvSpPr/>
            <p:nvPr/>
          </p:nvSpPr>
          <p:spPr>
            <a:xfrm>
              <a:off x="6085512" y="8098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1813480" y="4215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5"/>
            <p:cNvSpPr/>
            <p:nvPr/>
          </p:nvSpPr>
          <p:spPr>
            <a:xfrm>
              <a:off x="100180" y="30117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5"/>
            <p:cNvSpPr/>
            <p:nvPr/>
          </p:nvSpPr>
          <p:spPr>
            <a:xfrm>
              <a:off x="689638" y="19603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6024763" y="1124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8485413" y="32224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2276463" y="44632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441782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6"/>
          <p:cNvGrpSpPr/>
          <p:nvPr/>
        </p:nvGrpSpPr>
        <p:grpSpPr>
          <a:xfrm>
            <a:off x="-21475" y="-983"/>
            <a:ext cx="12133341" cy="6874467"/>
            <a:chOff x="66369" y="-8250"/>
            <a:chExt cx="9100006" cy="5155850"/>
          </a:xfrm>
        </p:grpSpPr>
        <p:sp>
          <p:nvSpPr>
            <p:cNvPr id="199" name="Google Shape;199;p6"/>
            <p:cNvSpPr/>
            <p:nvPr/>
          </p:nvSpPr>
          <p:spPr>
            <a:xfrm rot="10800000">
              <a:off x="8300895" y="4462488"/>
              <a:ext cx="865480" cy="680212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6"/>
            <p:cNvSpPr/>
            <p:nvPr/>
          </p:nvSpPr>
          <p:spPr>
            <a:xfrm rot="10800000">
              <a:off x="5689700" y="-8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6"/>
            <p:cNvSpPr/>
            <p:nvPr/>
          </p:nvSpPr>
          <p:spPr>
            <a:xfrm rot="10800000">
              <a:off x="152400" y="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6"/>
            <p:cNvSpPr/>
            <p:nvPr/>
          </p:nvSpPr>
          <p:spPr>
            <a:xfrm rot="10800000">
              <a:off x="7840699" y="-7"/>
              <a:ext cx="1303301" cy="1286857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6"/>
            <p:cNvSpPr/>
            <p:nvPr/>
          </p:nvSpPr>
          <p:spPr>
            <a:xfrm rot="10800000">
              <a:off x="3776750" y="4702875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10800000">
              <a:off x="66369" y="3606327"/>
              <a:ext cx="831281" cy="138569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05;p6"/>
          <p:cNvGrpSpPr/>
          <p:nvPr/>
        </p:nvGrpSpPr>
        <p:grpSpPr>
          <a:xfrm>
            <a:off x="-13108" y="-11000"/>
            <a:ext cx="12234941" cy="6874467"/>
            <a:chOff x="-9831" y="-8250"/>
            <a:chExt cx="9176206" cy="5155850"/>
          </a:xfrm>
        </p:grpSpPr>
        <p:sp>
          <p:nvSpPr>
            <p:cNvPr id="206" name="Google Shape;206;p6"/>
            <p:cNvSpPr/>
            <p:nvPr/>
          </p:nvSpPr>
          <p:spPr>
            <a:xfrm rot="10800000">
              <a:off x="8300895" y="4462488"/>
              <a:ext cx="865480" cy="680212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10800000">
              <a:off x="5689700" y="-8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10800000">
              <a:off x="0" y="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10800000">
              <a:off x="7840699" y="-7"/>
              <a:ext cx="1303301" cy="1286857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10800000">
              <a:off x="3776750" y="4702875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10800000">
              <a:off x="-9831" y="3758727"/>
              <a:ext cx="831281" cy="138569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2" name="Google Shape;212;p6"/>
          <p:cNvGrpSpPr/>
          <p:nvPr/>
        </p:nvGrpSpPr>
        <p:grpSpPr>
          <a:xfrm rot="7174630">
            <a:off x="10258005" y="235031"/>
            <a:ext cx="530903" cy="1005103"/>
            <a:chOff x="5893791" y="3646068"/>
            <a:chExt cx="398173" cy="753819"/>
          </a:xfrm>
        </p:grpSpPr>
        <p:sp>
          <p:nvSpPr>
            <p:cNvPr id="213" name="Google Shape;213;p6"/>
            <p:cNvSpPr/>
            <p:nvPr/>
          </p:nvSpPr>
          <p:spPr>
            <a:xfrm>
              <a:off x="5909787" y="3650380"/>
              <a:ext cx="378128" cy="133470"/>
            </a:xfrm>
            <a:custGeom>
              <a:avLst/>
              <a:gdLst/>
              <a:ahLst/>
              <a:cxnLst/>
              <a:rect l="l" t="t" r="r" b="b"/>
              <a:pathLst>
                <a:path w="11488" h="4055" extrusionOk="0">
                  <a:moveTo>
                    <a:pt x="4829" y="1"/>
                  </a:moveTo>
                  <a:cubicBezTo>
                    <a:pt x="4140" y="1"/>
                    <a:pt x="3526" y="590"/>
                    <a:pt x="2856" y="590"/>
                  </a:cubicBezTo>
                  <a:cubicBezTo>
                    <a:pt x="2766" y="590"/>
                    <a:pt x="2675" y="580"/>
                    <a:pt x="2583" y="555"/>
                  </a:cubicBezTo>
                  <a:lnTo>
                    <a:pt x="1253" y="206"/>
                  </a:lnTo>
                  <a:cubicBezTo>
                    <a:pt x="1176" y="186"/>
                    <a:pt x="1102" y="177"/>
                    <a:pt x="1033" y="177"/>
                  </a:cubicBezTo>
                  <a:cubicBezTo>
                    <a:pt x="485" y="177"/>
                    <a:pt x="186" y="744"/>
                    <a:pt x="124" y="791"/>
                  </a:cubicBezTo>
                  <a:cubicBezTo>
                    <a:pt x="1" y="941"/>
                    <a:pt x="81" y="1141"/>
                    <a:pt x="244" y="1183"/>
                  </a:cubicBezTo>
                  <a:lnTo>
                    <a:pt x="11161" y="4046"/>
                  </a:lnTo>
                  <a:cubicBezTo>
                    <a:pt x="11182" y="4052"/>
                    <a:pt x="11202" y="4054"/>
                    <a:pt x="11222" y="4054"/>
                  </a:cubicBezTo>
                  <a:cubicBezTo>
                    <a:pt x="11362" y="4054"/>
                    <a:pt x="11488" y="3931"/>
                    <a:pt x="11456" y="3763"/>
                  </a:cubicBezTo>
                  <a:cubicBezTo>
                    <a:pt x="11421" y="3683"/>
                    <a:pt x="11447" y="2881"/>
                    <a:pt x="10758" y="2700"/>
                  </a:cubicBezTo>
                  <a:lnTo>
                    <a:pt x="9428" y="2352"/>
                  </a:lnTo>
                  <a:cubicBezTo>
                    <a:pt x="8553" y="2122"/>
                    <a:pt x="8378" y="892"/>
                    <a:pt x="7469" y="653"/>
                  </a:cubicBezTo>
                  <a:lnTo>
                    <a:pt x="5123" y="38"/>
                  </a:lnTo>
                  <a:cubicBezTo>
                    <a:pt x="5024" y="12"/>
                    <a:pt x="4926" y="1"/>
                    <a:pt x="48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>
              <a:off x="5910446" y="3652223"/>
              <a:ext cx="376679" cy="131660"/>
            </a:xfrm>
            <a:custGeom>
              <a:avLst/>
              <a:gdLst/>
              <a:ahLst/>
              <a:cxnLst/>
              <a:rect l="l" t="t" r="r" b="b"/>
              <a:pathLst>
                <a:path w="11444" h="4000" extrusionOk="0">
                  <a:moveTo>
                    <a:pt x="5167" y="0"/>
                  </a:moveTo>
                  <a:cubicBezTo>
                    <a:pt x="5100" y="39"/>
                    <a:pt x="5035" y="83"/>
                    <a:pt x="4977" y="129"/>
                  </a:cubicBezTo>
                  <a:cubicBezTo>
                    <a:pt x="4720" y="329"/>
                    <a:pt x="4503" y="581"/>
                    <a:pt x="4220" y="743"/>
                  </a:cubicBezTo>
                  <a:cubicBezTo>
                    <a:pt x="3763" y="1002"/>
                    <a:pt x="3160" y="1193"/>
                    <a:pt x="2610" y="1193"/>
                  </a:cubicBezTo>
                  <a:cubicBezTo>
                    <a:pt x="2487" y="1193"/>
                    <a:pt x="2367" y="1184"/>
                    <a:pt x="2252" y="1163"/>
                  </a:cubicBezTo>
                  <a:cubicBezTo>
                    <a:pt x="1527" y="1036"/>
                    <a:pt x="800" y="908"/>
                    <a:pt x="75" y="778"/>
                  </a:cubicBezTo>
                  <a:lnTo>
                    <a:pt x="75" y="778"/>
                  </a:lnTo>
                  <a:cubicBezTo>
                    <a:pt x="1" y="911"/>
                    <a:pt x="70" y="1087"/>
                    <a:pt x="225" y="1128"/>
                  </a:cubicBezTo>
                  <a:lnTo>
                    <a:pt x="11142" y="3991"/>
                  </a:lnTo>
                  <a:cubicBezTo>
                    <a:pt x="11163" y="3997"/>
                    <a:pt x="11183" y="3999"/>
                    <a:pt x="11203" y="3999"/>
                  </a:cubicBezTo>
                  <a:cubicBezTo>
                    <a:pt x="11332" y="3999"/>
                    <a:pt x="11441" y="3891"/>
                    <a:pt x="11443" y="3760"/>
                  </a:cubicBezTo>
                  <a:cubicBezTo>
                    <a:pt x="10749" y="3516"/>
                    <a:pt x="10052" y="3271"/>
                    <a:pt x="9358" y="3026"/>
                  </a:cubicBezTo>
                  <a:cubicBezTo>
                    <a:pt x="8752" y="2811"/>
                    <a:pt x="8179" y="2244"/>
                    <a:pt x="7848" y="1693"/>
                  </a:cubicBezTo>
                  <a:cubicBezTo>
                    <a:pt x="7680" y="1415"/>
                    <a:pt x="7615" y="1088"/>
                    <a:pt x="7491" y="789"/>
                  </a:cubicBezTo>
                  <a:cubicBezTo>
                    <a:pt x="7461" y="720"/>
                    <a:pt x="7427" y="649"/>
                    <a:pt x="7388" y="582"/>
                  </a:cubicBezTo>
                  <a:lnTo>
                    <a:pt x="5167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>
              <a:off x="5898333" y="3654429"/>
              <a:ext cx="247093" cy="741180"/>
            </a:xfrm>
            <a:custGeom>
              <a:avLst/>
              <a:gdLst/>
              <a:ahLst/>
              <a:cxnLst/>
              <a:rect l="l" t="t" r="r" b="b"/>
              <a:pathLst>
                <a:path w="7507" h="22518" extrusionOk="0">
                  <a:moveTo>
                    <a:pt x="5787" y="0"/>
                  </a:moveTo>
                  <a:lnTo>
                    <a:pt x="1" y="22066"/>
                  </a:lnTo>
                  <a:lnTo>
                    <a:pt x="1719" y="22518"/>
                  </a:lnTo>
                  <a:lnTo>
                    <a:pt x="7507" y="452"/>
                  </a:lnTo>
                  <a:lnTo>
                    <a:pt x="57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>
              <a:off x="5912816" y="3658181"/>
              <a:ext cx="218259" cy="733610"/>
            </a:xfrm>
            <a:custGeom>
              <a:avLst/>
              <a:gdLst/>
              <a:ahLst/>
              <a:cxnLst/>
              <a:rect l="l" t="t" r="r" b="b"/>
              <a:pathLst>
                <a:path w="6631" h="22288" extrusionOk="0">
                  <a:moveTo>
                    <a:pt x="5787" y="0"/>
                  </a:moveTo>
                  <a:lnTo>
                    <a:pt x="0" y="22066"/>
                  </a:lnTo>
                  <a:lnTo>
                    <a:pt x="844" y="22288"/>
                  </a:lnTo>
                  <a:lnTo>
                    <a:pt x="6630" y="222"/>
                  </a:lnTo>
                  <a:lnTo>
                    <a:pt x="5787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>
              <a:off x="5893791" y="3646068"/>
              <a:ext cx="398173" cy="753819"/>
            </a:xfrm>
            <a:custGeom>
              <a:avLst/>
              <a:gdLst/>
              <a:ahLst/>
              <a:cxnLst/>
              <a:rect l="l" t="t" r="r" b="b"/>
              <a:pathLst>
                <a:path w="12097" h="22902" extrusionOk="0">
                  <a:moveTo>
                    <a:pt x="5319" y="266"/>
                  </a:moveTo>
                  <a:cubicBezTo>
                    <a:pt x="5404" y="266"/>
                    <a:pt x="5490" y="276"/>
                    <a:pt x="5577" y="299"/>
                  </a:cubicBezTo>
                  <a:lnTo>
                    <a:pt x="5763" y="348"/>
                  </a:lnTo>
                  <a:lnTo>
                    <a:pt x="5234" y="2360"/>
                  </a:lnTo>
                  <a:lnTo>
                    <a:pt x="763" y="1188"/>
                  </a:lnTo>
                  <a:cubicBezTo>
                    <a:pt x="726" y="1177"/>
                    <a:pt x="699" y="1150"/>
                    <a:pt x="685" y="1114"/>
                  </a:cubicBezTo>
                  <a:cubicBezTo>
                    <a:pt x="678" y="1091"/>
                    <a:pt x="677" y="1053"/>
                    <a:pt x="706" y="1013"/>
                  </a:cubicBezTo>
                  <a:cubicBezTo>
                    <a:pt x="726" y="995"/>
                    <a:pt x="744" y="969"/>
                    <a:pt x="774" y="931"/>
                  </a:cubicBezTo>
                  <a:cubicBezTo>
                    <a:pt x="890" y="776"/>
                    <a:pt x="1139" y="442"/>
                    <a:pt x="1524" y="442"/>
                  </a:cubicBezTo>
                  <a:cubicBezTo>
                    <a:pt x="1582" y="442"/>
                    <a:pt x="1642" y="450"/>
                    <a:pt x="1706" y="466"/>
                  </a:cubicBezTo>
                  <a:lnTo>
                    <a:pt x="3036" y="816"/>
                  </a:lnTo>
                  <a:cubicBezTo>
                    <a:pt x="3141" y="844"/>
                    <a:pt x="3243" y="856"/>
                    <a:pt x="3345" y="856"/>
                  </a:cubicBezTo>
                  <a:cubicBezTo>
                    <a:pt x="3705" y="856"/>
                    <a:pt x="4043" y="703"/>
                    <a:pt x="4370" y="553"/>
                  </a:cubicBezTo>
                  <a:cubicBezTo>
                    <a:pt x="4693" y="407"/>
                    <a:pt x="5000" y="266"/>
                    <a:pt x="5319" y="266"/>
                  </a:cubicBezTo>
                  <a:close/>
                  <a:moveTo>
                    <a:pt x="7736" y="866"/>
                  </a:moveTo>
                  <a:lnTo>
                    <a:pt x="7920" y="915"/>
                  </a:lnTo>
                  <a:cubicBezTo>
                    <a:pt x="8334" y="1023"/>
                    <a:pt x="8584" y="1366"/>
                    <a:pt x="8848" y="1726"/>
                  </a:cubicBezTo>
                  <a:cubicBezTo>
                    <a:pt x="9120" y="2100"/>
                    <a:pt x="9402" y="2486"/>
                    <a:pt x="9880" y="2612"/>
                  </a:cubicBezTo>
                  <a:lnTo>
                    <a:pt x="11211" y="2962"/>
                  </a:lnTo>
                  <a:cubicBezTo>
                    <a:pt x="11701" y="3091"/>
                    <a:pt x="11766" y="3604"/>
                    <a:pt x="11796" y="3822"/>
                  </a:cubicBezTo>
                  <a:cubicBezTo>
                    <a:pt x="11803" y="3872"/>
                    <a:pt x="11806" y="3902"/>
                    <a:pt x="11813" y="3927"/>
                  </a:cubicBezTo>
                  <a:cubicBezTo>
                    <a:pt x="11822" y="3979"/>
                    <a:pt x="11797" y="4010"/>
                    <a:pt x="11781" y="4024"/>
                  </a:cubicBezTo>
                  <a:cubicBezTo>
                    <a:pt x="11761" y="4044"/>
                    <a:pt x="11733" y="4054"/>
                    <a:pt x="11708" y="4054"/>
                  </a:cubicBezTo>
                  <a:cubicBezTo>
                    <a:pt x="11698" y="4054"/>
                    <a:pt x="11690" y="4054"/>
                    <a:pt x="11680" y="4051"/>
                  </a:cubicBezTo>
                  <a:lnTo>
                    <a:pt x="7207" y="2878"/>
                  </a:lnTo>
                  <a:lnTo>
                    <a:pt x="7736" y="866"/>
                  </a:lnTo>
                  <a:close/>
                  <a:moveTo>
                    <a:pt x="6019" y="414"/>
                  </a:moveTo>
                  <a:lnTo>
                    <a:pt x="7482" y="797"/>
                  </a:lnTo>
                  <a:lnTo>
                    <a:pt x="6954" y="2811"/>
                  </a:lnTo>
                  <a:lnTo>
                    <a:pt x="6887" y="3065"/>
                  </a:lnTo>
                  <a:lnTo>
                    <a:pt x="1762" y="22606"/>
                  </a:lnTo>
                  <a:lnTo>
                    <a:pt x="297" y="22223"/>
                  </a:lnTo>
                  <a:lnTo>
                    <a:pt x="5423" y="2681"/>
                  </a:lnTo>
                  <a:lnTo>
                    <a:pt x="5491" y="2426"/>
                  </a:lnTo>
                  <a:lnTo>
                    <a:pt x="6019" y="414"/>
                  </a:lnTo>
                  <a:close/>
                  <a:moveTo>
                    <a:pt x="5318" y="1"/>
                  </a:moveTo>
                  <a:cubicBezTo>
                    <a:pt x="4944" y="1"/>
                    <a:pt x="4598" y="158"/>
                    <a:pt x="4261" y="313"/>
                  </a:cubicBezTo>
                  <a:cubicBezTo>
                    <a:pt x="3949" y="454"/>
                    <a:pt x="3649" y="592"/>
                    <a:pt x="3345" y="592"/>
                  </a:cubicBezTo>
                  <a:cubicBezTo>
                    <a:pt x="3265" y="592"/>
                    <a:pt x="3185" y="582"/>
                    <a:pt x="3104" y="561"/>
                  </a:cubicBezTo>
                  <a:lnTo>
                    <a:pt x="1774" y="214"/>
                  </a:lnTo>
                  <a:cubicBezTo>
                    <a:pt x="1683" y="190"/>
                    <a:pt x="1598" y="180"/>
                    <a:pt x="1517" y="180"/>
                  </a:cubicBezTo>
                  <a:cubicBezTo>
                    <a:pt x="1007" y="180"/>
                    <a:pt x="692" y="602"/>
                    <a:pt x="562" y="776"/>
                  </a:cubicBezTo>
                  <a:cubicBezTo>
                    <a:pt x="545" y="798"/>
                    <a:pt x="531" y="816"/>
                    <a:pt x="531" y="818"/>
                  </a:cubicBezTo>
                  <a:cubicBezTo>
                    <a:pt x="522" y="826"/>
                    <a:pt x="514" y="831"/>
                    <a:pt x="509" y="841"/>
                  </a:cubicBezTo>
                  <a:cubicBezTo>
                    <a:pt x="424" y="943"/>
                    <a:pt x="396" y="1074"/>
                    <a:pt x="435" y="1197"/>
                  </a:cubicBezTo>
                  <a:cubicBezTo>
                    <a:pt x="476" y="1319"/>
                    <a:pt x="573" y="1411"/>
                    <a:pt x="696" y="1443"/>
                  </a:cubicBezTo>
                  <a:lnTo>
                    <a:pt x="5169" y="2616"/>
                  </a:lnTo>
                  <a:lnTo>
                    <a:pt x="10" y="22284"/>
                  </a:lnTo>
                  <a:cubicBezTo>
                    <a:pt x="0" y="22317"/>
                    <a:pt x="6" y="22354"/>
                    <a:pt x="24" y="22385"/>
                  </a:cubicBezTo>
                  <a:cubicBezTo>
                    <a:pt x="41" y="22414"/>
                    <a:pt x="69" y="22437"/>
                    <a:pt x="104" y="22445"/>
                  </a:cubicBezTo>
                  <a:lnTo>
                    <a:pt x="1822" y="22897"/>
                  </a:lnTo>
                  <a:cubicBezTo>
                    <a:pt x="1833" y="22900"/>
                    <a:pt x="1844" y="22901"/>
                    <a:pt x="1855" y="22901"/>
                  </a:cubicBezTo>
                  <a:cubicBezTo>
                    <a:pt x="1913" y="22901"/>
                    <a:pt x="1966" y="22861"/>
                    <a:pt x="1983" y="22801"/>
                  </a:cubicBezTo>
                  <a:lnTo>
                    <a:pt x="7142" y="3132"/>
                  </a:lnTo>
                  <a:lnTo>
                    <a:pt x="11614" y="4305"/>
                  </a:lnTo>
                  <a:cubicBezTo>
                    <a:pt x="11646" y="4313"/>
                    <a:pt x="11676" y="4317"/>
                    <a:pt x="11708" y="4317"/>
                  </a:cubicBezTo>
                  <a:cubicBezTo>
                    <a:pt x="11801" y="4317"/>
                    <a:pt x="11891" y="4283"/>
                    <a:pt x="11961" y="4218"/>
                  </a:cubicBezTo>
                  <a:cubicBezTo>
                    <a:pt x="12056" y="4129"/>
                    <a:pt x="12096" y="4003"/>
                    <a:pt x="12073" y="3872"/>
                  </a:cubicBezTo>
                  <a:cubicBezTo>
                    <a:pt x="12072" y="3861"/>
                    <a:pt x="12073" y="3862"/>
                    <a:pt x="12068" y="3852"/>
                  </a:cubicBezTo>
                  <a:cubicBezTo>
                    <a:pt x="12064" y="3840"/>
                    <a:pt x="12062" y="3817"/>
                    <a:pt x="12059" y="3788"/>
                  </a:cubicBezTo>
                  <a:cubicBezTo>
                    <a:pt x="12027" y="3539"/>
                    <a:pt x="11941" y="2879"/>
                    <a:pt x="11280" y="2705"/>
                  </a:cubicBezTo>
                  <a:lnTo>
                    <a:pt x="9949" y="2356"/>
                  </a:lnTo>
                  <a:cubicBezTo>
                    <a:pt x="9562" y="2255"/>
                    <a:pt x="9319" y="1922"/>
                    <a:pt x="9062" y="1571"/>
                  </a:cubicBezTo>
                  <a:cubicBezTo>
                    <a:pt x="8782" y="1186"/>
                    <a:pt x="8494" y="790"/>
                    <a:pt x="7989" y="659"/>
                  </a:cubicBezTo>
                  <a:lnTo>
                    <a:pt x="7679" y="577"/>
                  </a:lnTo>
                  <a:cubicBezTo>
                    <a:pt x="7678" y="576"/>
                    <a:pt x="7678" y="576"/>
                    <a:pt x="7676" y="576"/>
                  </a:cubicBezTo>
                  <a:lnTo>
                    <a:pt x="5957" y="125"/>
                  </a:lnTo>
                  <a:lnTo>
                    <a:pt x="5644" y="43"/>
                  </a:lnTo>
                  <a:cubicBezTo>
                    <a:pt x="5533" y="14"/>
                    <a:pt x="5424" y="1"/>
                    <a:pt x="53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8" name="Google Shape;218;p6"/>
          <p:cNvGrpSpPr/>
          <p:nvPr/>
        </p:nvGrpSpPr>
        <p:grpSpPr>
          <a:xfrm>
            <a:off x="336155" y="955685"/>
            <a:ext cx="268981" cy="701836"/>
            <a:chOff x="4641641" y="852713"/>
            <a:chExt cx="201736" cy="526377"/>
          </a:xfrm>
        </p:grpSpPr>
        <p:sp>
          <p:nvSpPr>
            <p:cNvPr id="219" name="Google Shape;219;p6"/>
            <p:cNvSpPr/>
            <p:nvPr/>
          </p:nvSpPr>
          <p:spPr>
            <a:xfrm>
              <a:off x="4645295" y="857091"/>
              <a:ext cx="194396" cy="517654"/>
            </a:xfrm>
            <a:custGeom>
              <a:avLst/>
              <a:gdLst/>
              <a:ahLst/>
              <a:cxnLst/>
              <a:rect l="l" t="t" r="r" b="b"/>
              <a:pathLst>
                <a:path w="5906" h="15727" extrusionOk="0">
                  <a:moveTo>
                    <a:pt x="1615" y="0"/>
                  </a:moveTo>
                  <a:cubicBezTo>
                    <a:pt x="1585" y="0"/>
                    <a:pt x="1555" y="4"/>
                    <a:pt x="1525" y="12"/>
                  </a:cubicBezTo>
                  <a:lnTo>
                    <a:pt x="294" y="339"/>
                  </a:lnTo>
                  <a:cubicBezTo>
                    <a:pt x="111" y="388"/>
                    <a:pt x="0" y="577"/>
                    <a:pt x="49" y="762"/>
                  </a:cubicBezTo>
                  <a:lnTo>
                    <a:pt x="3959" y="15470"/>
                  </a:lnTo>
                  <a:cubicBezTo>
                    <a:pt x="4001" y="15624"/>
                    <a:pt x="4140" y="15726"/>
                    <a:pt x="4294" y="15726"/>
                  </a:cubicBezTo>
                  <a:cubicBezTo>
                    <a:pt x="4323" y="15726"/>
                    <a:pt x="4353" y="15723"/>
                    <a:pt x="4382" y="15715"/>
                  </a:cubicBezTo>
                  <a:lnTo>
                    <a:pt x="5612" y="15387"/>
                  </a:lnTo>
                  <a:cubicBezTo>
                    <a:pt x="5796" y="15338"/>
                    <a:pt x="5906" y="15149"/>
                    <a:pt x="5857" y="14965"/>
                  </a:cubicBezTo>
                  <a:lnTo>
                    <a:pt x="1947" y="257"/>
                  </a:lnTo>
                  <a:cubicBezTo>
                    <a:pt x="1906" y="102"/>
                    <a:pt x="1767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>
              <a:off x="4694930" y="890434"/>
              <a:ext cx="144760" cy="484245"/>
            </a:xfrm>
            <a:custGeom>
              <a:avLst/>
              <a:gdLst/>
              <a:ahLst/>
              <a:cxnLst/>
              <a:rect l="l" t="t" r="r" b="b"/>
              <a:pathLst>
                <a:path w="4398" h="14712" extrusionOk="0">
                  <a:moveTo>
                    <a:pt x="640" y="0"/>
                  </a:moveTo>
                  <a:cubicBezTo>
                    <a:pt x="592" y="122"/>
                    <a:pt x="555" y="246"/>
                    <a:pt x="528" y="372"/>
                  </a:cubicBezTo>
                  <a:cubicBezTo>
                    <a:pt x="1" y="2862"/>
                    <a:pt x="3104" y="10457"/>
                    <a:pt x="2997" y="12031"/>
                  </a:cubicBezTo>
                  <a:cubicBezTo>
                    <a:pt x="2960" y="12586"/>
                    <a:pt x="2706" y="13156"/>
                    <a:pt x="2225" y="13437"/>
                  </a:cubicBezTo>
                  <a:cubicBezTo>
                    <a:pt x="2214" y="13443"/>
                    <a:pt x="2200" y="13452"/>
                    <a:pt x="2187" y="13458"/>
                  </a:cubicBezTo>
                  <a:lnTo>
                    <a:pt x="2451" y="14455"/>
                  </a:lnTo>
                  <a:cubicBezTo>
                    <a:pt x="2493" y="14609"/>
                    <a:pt x="2632" y="14712"/>
                    <a:pt x="2784" y="14712"/>
                  </a:cubicBezTo>
                  <a:cubicBezTo>
                    <a:pt x="2814" y="14712"/>
                    <a:pt x="2844" y="14708"/>
                    <a:pt x="2874" y="14700"/>
                  </a:cubicBezTo>
                  <a:lnTo>
                    <a:pt x="4104" y="14373"/>
                  </a:lnTo>
                  <a:cubicBezTo>
                    <a:pt x="4288" y="14324"/>
                    <a:pt x="4398" y="14135"/>
                    <a:pt x="4349" y="13950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>
              <a:off x="4641641" y="852713"/>
              <a:ext cx="201736" cy="526377"/>
            </a:xfrm>
            <a:custGeom>
              <a:avLst/>
              <a:gdLst/>
              <a:ahLst/>
              <a:cxnLst/>
              <a:rect l="l" t="t" r="r" b="b"/>
              <a:pathLst>
                <a:path w="6129" h="15992" extrusionOk="0">
                  <a:moveTo>
                    <a:pt x="1696" y="258"/>
                  </a:moveTo>
                  <a:cubicBezTo>
                    <a:pt x="1734" y="258"/>
                    <a:pt x="1770" y="268"/>
                    <a:pt x="1803" y="288"/>
                  </a:cubicBezTo>
                  <a:cubicBezTo>
                    <a:pt x="1852" y="317"/>
                    <a:pt x="1887" y="362"/>
                    <a:pt x="1902" y="418"/>
                  </a:cubicBezTo>
                  <a:lnTo>
                    <a:pt x="5812" y="15125"/>
                  </a:lnTo>
                  <a:cubicBezTo>
                    <a:pt x="5855" y="15186"/>
                    <a:pt x="5847" y="15244"/>
                    <a:pt x="5819" y="15292"/>
                  </a:cubicBezTo>
                  <a:cubicBezTo>
                    <a:pt x="5789" y="15342"/>
                    <a:pt x="5745" y="15377"/>
                    <a:pt x="5689" y="15391"/>
                  </a:cubicBezTo>
                  <a:lnTo>
                    <a:pt x="4458" y="15718"/>
                  </a:lnTo>
                  <a:cubicBezTo>
                    <a:pt x="4440" y="15723"/>
                    <a:pt x="4421" y="15726"/>
                    <a:pt x="4403" y="15726"/>
                  </a:cubicBezTo>
                  <a:cubicBezTo>
                    <a:pt x="4366" y="15726"/>
                    <a:pt x="4329" y="15716"/>
                    <a:pt x="4297" y="15697"/>
                  </a:cubicBezTo>
                  <a:cubicBezTo>
                    <a:pt x="4247" y="15668"/>
                    <a:pt x="4213" y="15622"/>
                    <a:pt x="4198" y="15567"/>
                  </a:cubicBezTo>
                  <a:lnTo>
                    <a:pt x="4173" y="15473"/>
                  </a:lnTo>
                  <a:lnTo>
                    <a:pt x="5086" y="15231"/>
                  </a:lnTo>
                  <a:cubicBezTo>
                    <a:pt x="5157" y="15212"/>
                    <a:pt x="5198" y="15138"/>
                    <a:pt x="5180" y="15068"/>
                  </a:cubicBezTo>
                  <a:cubicBezTo>
                    <a:pt x="5164" y="15009"/>
                    <a:pt x="5111" y="14971"/>
                    <a:pt x="5052" y="14971"/>
                  </a:cubicBezTo>
                  <a:cubicBezTo>
                    <a:pt x="5041" y="14971"/>
                    <a:pt x="5029" y="14972"/>
                    <a:pt x="5017" y="14975"/>
                  </a:cubicBezTo>
                  <a:lnTo>
                    <a:pt x="4104" y="15218"/>
                  </a:lnTo>
                  <a:lnTo>
                    <a:pt x="3984" y="14770"/>
                  </a:lnTo>
                  <a:lnTo>
                    <a:pt x="4539" y="14622"/>
                  </a:lnTo>
                  <a:cubicBezTo>
                    <a:pt x="4610" y="14604"/>
                    <a:pt x="4651" y="14531"/>
                    <a:pt x="4633" y="14460"/>
                  </a:cubicBezTo>
                  <a:cubicBezTo>
                    <a:pt x="4618" y="14401"/>
                    <a:pt x="4564" y="14363"/>
                    <a:pt x="4504" y="14363"/>
                  </a:cubicBezTo>
                  <a:cubicBezTo>
                    <a:pt x="4493" y="14363"/>
                    <a:pt x="4481" y="14364"/>
                    <a:pt x="4470" y="14367"/>
                  </a:cubicBezTo>
                  <a:lnTo>
                    <a:pt x="3915" y="14515"/>
                  </a:lnTo>
                  <a:lnTo>
                    <a:pt x="3797" y="14067"/>
                  </a:lnTo>
                  <a:lnTo>
                    <a:pt x="4710" y="13823"/>
                  </a:lnTo>
                  <a:cubicBezTo>
                    <a:pt x="4781" y="13805"/>
                    <a:pt x="4822" y="13732"/>
                    <a:pt x="4803" y="13661"/>
                  </a:cubicBezTo>
                  <a:cubicBezTo>
                    <a:pt x="4788" y="13602"/>
                    <a:pt x="4734" y="13564"/>
                    <a:pt x="4676" y="13564"/>
                  </a:cubicBezTo>
                  <a:cubicBezTo>
                    <a:pt x="4664" y="13564"/>
                    <a:pt x="4653" y="13565"/>
                    <a:pt x="4641" y="13568"/>
                  </a:cubicBezTo>
                  <a:lnTo>
                    <a:pt x="3727" y="13811"/>
                  </a:lnTo>
                  <a:lnTo>
                    <a:pt x="3607" y="13364"/>
                  </a:lnTo>
                  <a:lnTo>
                    <a:pt x="4164" y="13216"/>
                  </a:lnTo>
                  <a:cubicBezTo>
                    <a:pt x="4234" y="13197"/>
                    <a:pt x="4275" y="13124"/>
                    <a:pt x="4256" y="13053"/>
                  </a:cubicBezTo>
                  <a:cubicBezTo>
                    <a:pt x="4241" y="12994"/>
                    <a:pt x="4188" y="12956"/>
                    <a:pt x="4130" y="12956"/>
                  </a:cubicBezTo>
                  <a:cubicBezTo>
                    <a:pt x="4118" y="12956"/>
                    <a:pt x="4106" y="12957"/>
                    <a:pt x="4094" y="12960"/>
                  </a:cubicBezTo>
                  <a:lnTo>
                    <a:pt x="3545" y="13110"/>
                  </a:lnTo>
                  <a:lnTo>
                    <a:pt x="3425" y="12662"/>
                  </a:lnTo>
                  <a:lnTo>
                    <a:pt x="4339" y="12419"/>
                  </a:lnTo>
                  <a:cubicBezTo>
                    <a:pt x="4409" y="12401"/>
                    <a:pt x="4451" y="12327"/>
                    <a:pt x="4432" y="12257"/>
                  </a:cubicBezTo>
                  <a:cubicBezTo>
                    <a:pt x="4417" y="12197"/>
                    <a:pt x="4363" y="12159"/>
                    <a:pt x="4304" y="12159"/>
                  </a:cubicBezTo>
                  <a:cubicBezTo>
                    <a:pt x="4293" y="12159"/>
                    <a:pt x="4281" y="12161"/>
                    <a:pt x="4270" y="12163"/>
                  </a:cubicBezTo>
                  <a:lnTo>
                    <a:pt x="3356" y="12407"/>
                  </a:lnTo>
                  <a:lnTo>
                    <a:pt x="3236" y="11959"/>
                  </a:lnTo>
                  <a:lnTo>
                    <a:pt x="3792" y="11811"/>
                  </a:lnTo>
                  <a:cubicBezTo>
                    <a:pt x="3863" y="11792"/>
                    <a:pt x="3904" y="11720"/>
                    <a:pt x="3885" y="11648"/>
                  </a:cubicBezTo>
                  <a:cubicBezTo>
                    <a:pt x="3870" y="11590"/>
                    <a:pt x="3816" y="11551"/>
                    <a:pt x="3758" y="11551"/>
                  </a:cubicBezTo>
                  <a:cubicBezTo>
                    <a:pt x="3746" y="11551"/>
                    <a:pt x="3735" y="11553"/>
                    <a:pt x="3723" y="11556"/>
                  </a:cubicBezTo>
                  <a:lnTo>
                    <a:pt x="3167" y="11704"/>
                  </a:lnTo>
                  <a:lnTo>
                    <a:pt x="3048" y="11255"/>
                  </a:lnTo>
                  <a:lnTo>
                    <a:pt x="3961" y="11012"/>
                  </a:lnTo>
                  <a:cubicBezTo>
                    <a:pt x="4032" y="10993"/>
                    <a:pt x="4073" y="10920"/>
                    <a:pt x="4054" y="10849"/>
                  </a:cubicBezTo>
                  <a:cubicBezTo>
                    <a:pt x="4039" y="10791"/>
                    <a:pt x="3985" y="10752"/>
                    <a:pt x="3927" y="10752"/>
                  </a:cubicBezTo>
                  <a:cubicBezTo>
                    <a:pt x="3916" y="10752"/>
                    <a:pt x="3904" y="10754"/>
                    <a:pt x="3892" y="10757"/>
                  </a:cubicBezTo>
                  <a:lnTo>
                    <a:pt x="2978" y="10999"/>
                  </a:lnTo>
                  <a:lnTo>
                    <a:pt x="2858" y="10552"/>
                  </a:lnTo>
                  <a:lnTo>
                    <a:pt x="3415" y="10404"/>
                  </a:lnTo>
                  <a:cubicBezTo>
                    <a:pt x="3485" y="10386"/>
                    <a:pt x="3526" y="10312"/>
                    <a:pt x="3507" y="10242"/>
                  </a:cubicBezTo>
                  <a:cubicBezTo>
                    <a:pt x="3492" y="10183"/>
                    <a:pt x="3438" y="10144"/>
                    <a:pt x="3379" y="10144"/>
                  </a:cubicBezTo>
                  <a:cubicBezTo>
                    <a:pt x="3368" y="10144"/>
                    <a:pt x="3357" y="10145"/>
                    <a:pt x="3345" y="10148"/>
                  </a:cubicBezTo>
                  <a:lnTo>
                    <a:pt x="2789" y="10296"/>
                  </a:lnTo>
                  <a:lnTo>
                    <a:pt x="2670" y="9848"/>
                  </a:lnTo>
                  <a:lnTo>
                    <a:pt x="3584" y="9605"/>
                  </a:lnTo>
                  <a:cubicBezTo>
                    <a:pt x="3654" y="9587"/>
                    <a:pt x="3695" y="9513"/>
                    <a:pt x="3676" y="9443"/>
                  </a:cubicBezTo>
                  <a:cubicBezTo>
                    <a:pt x="3661" y="9383"/>
                    <a:pt x="3608" y="9345"/>
                    <a:pt x="3549" y="9345"/>
                  </a:cubicBezTo>
                  <a:cubicBezTo>
                    <a:pt x="3538" y="9345"/>
                    <a:pt x="3526" y="9346"/>
                    <a:pt x="3515" y="9349"/>
                  </a:cubicBezTo>
                  <a:lnTo>
                    <a:pt x="2601" y="9593"/>
                  </a:lnTo>
                  <a:lnTo>
                    <a:pt x="2480" y="9145"/>
                  </a:lnTo>
                  <a:lnTo>
                    <a:pt x="3037" y="8997"/>
                  </a:lnTo>
                  <a:cubicBezTo>
                    <a:pt x="3107" y="8978"/>
                    <a:pt x="3149" y="8906"/>
                    <a:pt x="3129" y="8834"/>
                  </a:cubicBezTo>
                  <a:cubicBezTo>
                    <a:pt x="3114" y="8776"/>
                    <a:pt x="3061" y="8737"/>
                    <a:pt x="3003" y="8737"/>
                  </a:cubicBezTo>
                  <a:cubicBezTo>
                    <a:pt x="2991" y="8737"/>
                    <a:pt x="2980" y="8739"/>
                    <a:pt x="2968" y="8742"/>
                  </a:cubicBezTo>
                  <a:lnTo>
                    <a:pt x="2411" y="8890"/>
                  </a:lnTo>
                  <a:lnTo>
                    <a:pt x="2293" y="8441"/>
                  </a:lnTo>
                  <a:lnTo>
                    <a:pt x="3207" y="8198"/>
                  </a:lnTo>
                  <a:cubicBezTo>
                    <a:pt x="3277" y="8179"/>
                    <a:pt x="3319" y="8106"/>
                    <a:pt x="3300" y="8035"/>
                  </a:cubicBezTo>
                  <a:cubicBezTo>
                    <a:pt x="3285" y="7977"/>
                    <a:pt x="3232" y="7938"/>
                    <a:pt x="3173" y="7938"/>
                  </a:cubicBezTo>
                  <a:cubicBezTo>
                    <a:pt x="3162" y="7938"/>
                    <a:pt x="3150" y="7940"/>
                    <a:pt x="3138" y="7943"/>
                  </a:cubicBezTo>
                  <a:lnTo>
                    <a:pt x="2224" y="8185"/>
                  </a:lnTo>
                  <a:lnTo>
                    <a:pt x="2105" y="7737"/>
                  </a:lnTo>
                  <a:lnTo>
                    <a:pt x="2660" y="7590"/>
                  </a:lnTo>
                  <a:cubicBezTo>
                    <a:pt x="2730" y="7572"/>
                    <a:pt x="2772" y="7498"/>
                    <a:pt x="2754" y="7428"/>
                  </a:cubicBezTo>
                  <a:cubicBezTo>
                    <a:pt x="2738" y="7369"/>
                    <a:pt x="2685" y="7330"/>
                    <a:pt x="2625" y="7330"/>
                  </a:cubicBezTo>
                  <a:cubicBezTo>
                    <a:pt x="2614" y="7330"/>
                    <a:pt x="2603" y="7331"/>
                    <a:pt x="2591" y="7334"/>
                  </a:cubicBezTo>
                  <a:lnTo>
                    <a:pt x="2036" y="7482"/>
                  </a:lnTo>
                  <a:lnTo>
                    <a:pt x="1917" y="7034"/>
                  </a:lnTo>
                  <a:lnTo>
                    <a:pt x="2830" y="6791"/>
                  </a:lnTo>
                  <a:cubicBezTo>
                    <a:pt x="2901" y="6772"/>
                    <a:pt x="2942" y="6699"/>
                    <a:pt x="2924" y="6629"/>
                  </a:cubicBezTo>
                  <a:cubicBezTo>
                    <a:pt x="2908" y="6569"/>
                    <a:pt x="2855" y="6531"/>
                    <a:pt x="2796" y="6531"/>
                  </a:cubicBezTo>
                  <a:cubicBezTo>
                    <a:pt x="2785" y="6531"/>
                    <a:pt x="2773" y="6532"/>
                    <a:pt x="2761" y="6535"/>
                  </a:cubicBezTo>
                  <a:lnTo>
                    <a:pt x="1847" y="6779"/>
                  </a:lnTo>
                  <a:lnTo>
                    <a:pt x="1728" y="6331"/>
                  </a:lnTo>
                  <a:lnTo>
                    <a:pt x="2284" y="6183"/>
                  </a:lnTo>
                  <a:cubicBezTo>
                    <a:pt x="2355" y="6164"/>
                    <a:pt x="2395" y="6092"/>
                    <a:pt x="2377" y="6020"/>
                  </a:cubicBezTo>
                  <a:cubicBezTo>
                    <a:pt x="2361" y="5962"/>
                    <a:pt x="2308" y="5923"/>
                    <a:pt x="2250" y="5923"/>
                  </a:cubicBezTo>
                  <a:cubicBezTo>
                    <a:pt x="2238" y="5923"/>
                    <a:pt x="2226" y="5925"/>
                    <a:pt x="2214" y="5928"/>
                  </a:cubicBezTo>
                  <a:lnTo>
                    <a:pt x="1659" y="6076"/>
                  </a:lnTo>
                  <a:lnTo>
                    <a:pt x="1541" y="5627"/>
                  </a:lnTo>
                  <a:lnTo>
                    <a:pt x="2454" y="5384"/>
                  </a:lnTo>
                  <a:cubicBezTo>
                    <a:pt x="2525" y="5365"/>
                    <a:pt x="2566" y="5291"/>
                    <a:pt x="2547" y="5221"/>
                  </a:cubicBezTo>
                  <a:cubicBezTo>
                    <a:pt x="2532" y="5163"/>
                    <a:pt x="2479" y="5124"/>
                    <a:pt x="2420" y="5124"/>
                  </a:cubicBezTo>
                  <a:cubicBezTo>
                    <a:pt x="2408" y="5124"/>
                    <a:pt x="2396" y="5126"/>
                    <a:pt x="2385" y="5129"/>
                  </a:cubicBezTo>
                  <a:lnTo>
                    <a:pt x="1472" y="5371"/>
                  </a:lnTo>
                  <a:lnTo>
                    <a:pt x="1352" y="4923"/>
                  </a:lnTo>
                  <a:lnTo>
                    <a:pt x="1908" y="4775"/>
                  </a:lnTo>
                  <a:cubicBezTo>
                    <a:pt x="1978" y="4757"/>
                    <a:pt x="2020" y="4684"/>
                    <a:pt x="2001" y="4614"/>
                  </a:cubicBezTo>
                  <a:cubicBezTo>
                    <a:pt x="1985" y="4555"/>
                    <a:pt x="1931" y="4516"/>
                    <a:pt x="1872" y="4516"/>
                  </a:cubicBezTo>
                  <a:cubicBezTo>
                    <a:pt x="1861" y="4516"/>
                    <a:pt x="1850" y="4517"/>
                    <a:pt x="1839" y="4520"/>
                  </a:cubicBezTo>
                  <a:lnTo>
                    <a:pt x="1282" y="4668"/>
                  </a:lnTo>
                  <a:lnTo>
                    <a:pt x="1163" y="4220"/>
                  </a:lnTo>
                  <a:lnTo>
                    <a:pt x="2077" y="3976"/>
                  </a:lnTo>
                  <a:cubicBezTo>
                    <a:pt x="2147" y="3958"/>
                    <a:pt x="2188" y="3885"/>
                    <a:pt x="2170" y="3815"/>
                  </a:cubicBezTo>
                  <a:cubicBezTo>
                    <a:pt x="2155" y="3755"/>
                    <a:pt x="2101" y="3717"/>
                    <a:pt x="2042" y="3717"/>
                  </a:cubicBezTo>
                  <a:cubicBezTo>
                    <a:pt x="2031" y="3717"/>
                    <a:pt x="2020" y="3718"/>
                    <a:pt x="2008" y="3721"/>
                  </a:cubicBezTo>
                  <a:lnTo>
                    <a:pt x="1094" y="3965"/>
                  </a:lnTo>
                  <a:lnTo>
                    <a:pt x="974" y="3517"/>
                  </a:lnTo>
                  <a:lnTo>
                    <a:pt x="1530" y="3369"/>
                  </a:lnTo>
                  <a:cubicBezTo>
                    <a:pt x="1601" y="3350"/>
                    <a:pt x="1642" y="3277"/>
                    <a:pt x="1623" y="3206"/>
                  </a:cubicBezTo>
                  <a:cubicBezTo>
                    <a:pt x="1608" y="3148"/>
                    <a:pt x="1555" y="3109"/>
                    <a:pt x="1496" y="3109"/>
                  </a:cubicBezTo>
                  <a:cubicBezTo>
                    <a:pt x="1485" y="3109"/>
                    <a:pt x="1473" y="3110"/>
                    <a:pt x="1461" y="3114"/>
                  </a:cubicBezTo>
                  <a:lnTo>
                    <a:pt x="905" y="3262"/>
                  </a:lnTo>
                  <a:lnTo>
                    <a:pt x="786" y="2813"/>
                  </a:lnTo>
                  <a:lnTo>
                    <a:pt x="1700" y="2570"/>
                  </a:lnTo>
                  <a:cubicBezTo>
                    <a:pt x="1770" y="2551"/>
                    <a:pt x="1811" y="2477"/>
                    <a:pt x="1792" y="2407"/>
                  </a:cubicBezTo>
                  <a:cubicBezTo>
                    <a:pt x="1777" y="2349"/>
                    <a:pt x="1724" y="2310"/>
                    <a:pt x="1666" y="2310"/>
                  </a:cubicBezTo>
                  <a:cubicBezTo>
                    <a:pt x="1654" y="2310"/>
                    <a:pt x="1642" y="2311"/>
                    <a:pt x="1630" y="2315"/>
                  </a:cubicBezTo>
                  <a:lnTo>
                    <a:pt x="716" y="2557"/>
                  </a:lnTo>
                  <a:lnTo>
                    <a:pt x="596" y="2109"/>
                  </a:lnTo>
                  <a:lnTo>
                    <a:pt x="1153" y="1961"/>
                  </a:lnTo>
                  <a:cubicBezTo>
                    <a:pt x="1223" y="1943"/>
                    <a:pt x="1264" y="1870"/>
                    <a:pt x="1245" y="1800"/>
                  </a:cubicBezTo>
                  <a:cubicBezTo>
                    <a:pt x="1230" y="1741"/>
                    <a:pt x="1176" y="1702"/>
                    <a:pt x="1117" y="1702"/>
                  </a:cubicBezTo>
                  <a:cubicBezTo>
                    <a:pt x="1106" y="1702"/>
                    <a:pt x="1095" y="1703"/>
                    <a:pt x="1084" y="1706"/>
                  </a:cubicBezTo>
                  <a:lnTo>
                    <a:pt x="527" y="1854"/>
                  </a:lnTo>
                  <a:lnTo>
                    <a:pt x="408" y="1406"/>
                  </a:lnTo>
                  <a:lnTo>
                    <a:pt x="1322" y="1162"/>
                  </a:lnTo>
                  <a:cubicBezTo>
                    <a:pt x="1392" y="1144"/>
                    <a:pt x="1434" y="1071"/>
                    <a:pt x="1414" y="1001"/>
                  </a:cubicBezTo>
                  <a:cubicBezTo>
                    <a:pt x="1399" y="941"/>
                    <a:pt x="1346" y="903"/>
                    <a:pt x="1287" y="903"/>
                  </a:cubicBezTo>
                  <a:cubicBezTo>
                    <a:pt x="1276" y="903"/>
                    <a:pt x="1264" y="904"/>
                    <a:pt x="1253" y="907"/>
                  </a:cubicBezTo>
                  <a:lnTo>
                    <a:pt x="339" y="1151"/>
                  </a:lnTo>
                  <a:lnTo>
                    <a:pt x="260" y="854"/>
                  </a:lnTo>
                  <a:cubicBezTo>
                    <a:pt x="245" y="800"/>
                    <a:pt x="254" y="741"/>
                    <a:pt x="281" y="692"/>
                  </a:cubicBezTo>
                  <a:cubicBezTo>
                    <a:pt x="311" y="642"/>
                    <a:pt x="356" y="608"/>
                    <a:pt x="412" y="593"/>
                  </a:cubicBezTo>
                  <a:lnTo>
                    <a:pt x="1642" y="267"/>
                  </a:lnTo>
                  <a:cubicBezTo>
                    <a:pt x="1660" y="261"/>
                    <a:pt x="1679" y="258"/>
                    <a:pt x="1696" y="258"/>
                  </a:cubicBezTo>
                  <a:close/>
                  <a:moveTo>
                    <a:pt x="1725" y="1"/>
                  </a:moveTo>
                  <a:cubicBezTo>
                    <a:pt x="1684" y="1"/>
                    <a:pt x="1642" y="6"/>
                    <a:pt x="1602" y="18"/>
                  </a:cubicBezTo>
                  <a:lnTo>
                    <a:pt x="372" y="344"/>
                  </a:lnTo>
                  <a:cubicBezTo>
                    <a:pt x="248" y="377"/>
                    <a:pt x="146" y="456"/>
                    <a:pt x="82" y="567"/>
                  </a:cubicBezTo>
                  <a:cubicBezTo>
                    <a:pt x="17" y="677"/>
                    <a:pt x="0" y="806"/>
                    <a:pt x="33" y="928"/>
                  </a:cubicBezTo>
                  <a:lnTo>
                    <a:pt x="3944" y="15636"/>
                  </a:lnTo>
                  <a:cubicBezTo>
                    <a:pt x="3977" y="15760"/>
                    <a:pt x="4056" y="15862"/>
                    <a:pt x="4166" y="15925"/>
                  </a:cubicBezTo>
                  <a:cubicBezTo>
                    <a:pt x="4239" y="15968"/>
                    <a:pt x="4322" y="15991"/>
                    <a:pt x="4405" y="15991"/>
                  </a:cubicBezTo>
                  <a:cubicBezTo>
                    <a:pt x="4447" y="15991"/>
                    <a:pt x="4488" y="15986"/>
                    <a:pt x="4530" y="15976"/>
                  </a:cubicBezTo>
                  <a:lnTo>
                    <a:pt x="5759" y="15648"/>
                  </a:lnTo>
                  <a:cubicBezTo>
                    <a:pt x="5883" y="15615"/>
                    <a:pt x="5985" y="15536"/>
                    <a:pt x="6049" y="15425"/>
                  </a:cubicBezTo>
                  <a:cubicBezTo>
                    <a:pt x="6112" y="15316"/>
                    <a:pt x="6129" y="15186"/>
                    <a:pt x="6096" y="15063"/>
                  </a:cubicBezTo>
                  <a:lnTo>
                    <a:pt x="2186" y="355"/>
                  </a:lnTo>
                  <a:cubicBezTo>
                    <a:pt x="2153" y="231"/>
                    <a:pt x="2074" y="129"/>
                    <a:pt x="1963" y="65"/>
                  </a:cubicBezTo>
                  <a:cubicBezTo>
                    <a:pt x="1890" y="23"/>
                    <a:pt x="1808" y="1"/>
                    <a:pt x="1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2" name="Google Shape;222;p6"/>
          <p:cNvGrpSpPr/>
          <p:nvPr/>
        </p:nvGrpSpPr>
        <p:grpSpPr>
          <a:xfrm>
            <a:off x="11440352" y="370467"/>
            <a:ext cx="487099" cy="699071"/>
            <a:chOff x="2423439" y="2082150"/>
            <a:chExt cx="365324" cy="524303"/>
          </a:xfrm>
        </p:grpSpPr>
        <p:sp>
          <p:nvSpPr>
            <p:cNvPr id="223" name="Google Shape;223;p6"/>
            <p:cNvSpPr/>
            <p:nvPr/>
          </p:nvSpPr>
          <p:spPr>
            <a:xfrm>
              <a:off x="2427718" y="2086363"/>
              <a:ext cx="117441" cy="140284"/>
            </a:xfrm>
            <a:custGeom>
              <a:avLst/>
              <a:gdLst/>
              <a:ahLst/>
              <a:cxnLst/>
              <a:rect l="l" t="t" r="r" b="b"/>
              <a:pathLst>
                <a:path w="3568" h="4262" extrusionOk="0">
                  <a:moveTo>
                    <a:pt x="112" y="1"/>
                  </a:moveTo>
                  <a:cubicBezTo>
                    <a:pt x="54" y="1"/>
                    <a:pt x="1" y="51"/>
                    <a:pt x="8" y="117"/>
                  </a:cubicBezTo>
                  <a:lnTo>
                    <a:pt x="143" y="1450"/>
                  </a:lnTo>
                  <a:lnTo>
                    <a:pt x="166" y="1669"/>
                  </a:lnTo>
                  <a:lnTo>
                    <a:pt x="341" y="3404"/>
                  </a:lnTo>
                  <a:cubicBezTo>
                    <a:pt x="343" y="3421"/>
                    <a:pt x="349" y="3437"/>
                    <a:pt x="357" y="3451"/>
                  </a:cubicBezTo>
                  <a:lnTo>
                    <a:pt x="843" y="4213"/>
                  </a:lnTo>
                  <a:cubicBezTo>
                    <a:pt x="864" y="4244"/>
                    <a:pt x="898" y="4262"/>
                    <a:pt x="933" y="4262"/>
                  </a:cubicBezTo>
                  <a:cubicBezTo>
                    <a:pt x="952" y="4262"/>
                    <a:pt x="972" y="4256"/>
                    <a:pt x="989" y="4245"/>
                  </a:cubicBezTo>
                  <a:lnTo>
                    <a:pt x="3503" y="2634"/>
                  </a:lnTo>
                  <a:cubicBezTo>
                    <a:pt x="3552" y="2602"/>
                    <a:pt x="3567" y="2537"/>
                    <a:pt x="3535" y="2488"/>
                  </a:cubicBezTo>
                  <a:lnTo>
                    <a:pt x="3048" y="1728"/>
                  </a:lnTo>
                  <a:cubicBezTo>
                    <a:pt x="3038" y="1713"/>
                    <a:pt x="3027" y="1701"/>
                    <a:pt x="3012" y="1692"/>
                  </a:cubicBezTo>
                  <a:lnTo>
                    <a:pt x="1509" y="807"/>
                  </a:lnTo>
                  <a:lnTo>
                    <a:pt x="1319" y="696"/>
                  </a:lnTo>
                  <a:lnTo>
                    <a:pt x="166" y="16"/>
                  </a:lnTo>
                  <a:cubicBezTo>
                    <a:pt x="148" y="5"/>
                    <a:pt x="130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>
              <a:off x="2648939" y="2470184"/>
              <a:ext cx="104604" cy="81629"/>
            </a:xfrm>
            <a:custGeom>
              <a:avLst/>
              <a:gdLst/>
              <a:ahLst/>
              <a:cxnLst/>
              <a:rect l="l" t="t" r="r" b="b"/>
              <a:pathLst>
                <a:path w="3178" h="2480" extrusionOk="0">
                  <a:moveTo>
                    <a:pt x="2693" y="0"/>
                  </a:moveTo>
                  <a:cubicBezTo>
                    <a:pt x="2669" y="16"/>
                    <a:pt x="2651" y="36"/>
                    <a:pt x="2634" y="58"/>
                  </a:cubicBezTo>
                  <a:cubicBezTo>
                    <a:pt x="2370" y="406"/>
                    <a:pt x="1964" y="770"/>
                    <a:pt x="1483" y="1076"/>
                  </a:cubicBezTo>
                  <a:cubicBezTo>
                    <a:pt x="1006" y="1383"/>
                    <a:pt x="506" y="1601"/>
                    <a:pt x="77" y="1693"/>
                  </a:cubicBezTo>
                  <a:cubicBezTo>
                    <a:pt x="48" y="1701"/>
                    <a:pt x="24" y="1709"/>
                    <a:pt x="1" y="1726"/>
                  </a:cubicBezTo>
                  <a:lnTo>
                    <a:pt x="485" y="2479"/>
                  </a:lnTo>
                  <a:cubicBezTo>
                    <a:pt x="488" y="2479"/>
                    <a:pt x="492" y="2477"/>
                    <a:pt x="496" y="2477"/>
                  </a:cubicBezTo>
                  <a:cubicBezTo>
                    <a:pt x="806" y="2401"/>
                    <a:pt x="1142" y="2268"/>
                    <a:pt x="1481" y="2094"/>
                  </a:cubicBezTo>
                  <a:cubicBezTo>
                    <a:pt x="1641" y="2010"/>
                    <a:pt x="1801" y="1919"/>
                    <a:pt x="1959" y="1818"/>
                  </a:cubicBezTo>
                  <a:cubicBezTo>
                    <a:pt x="2449" y="1503"/>
                    <a:pt x="2875" y="1132"/>
                    <a:pt x="3171" y="764"/>
                  </a:cubicBezTo>
                  <a:cubicBezTo>
                    <a:pt x="3173" y="761"/>
                    <a:pt x="3174" y="759"/>
                    <a:pt x="3178" y="755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>
              <a:off x="2665265" y="2495364"/>
              <a:ext cx="123365" cy="106809"/>
            </a:xfrm>
            <a:custGeom>
              <a:avLst/>
              <a:gdLst/>
              <a:ahLst/>
              <a:cxnLst/>
              <a:rect l="l" t="t" r="r" b="b"/>
              <a:pathLst>
                <a:path w="3748" h="3245" extrusionOk="0">
                  <a:moveTo>
                    <a:pt x="2672" y="0"/>
                  </a:moveTo>
                  <a:cubicBezTo>
                    <a:pt x="2247" y="529"/>
                    <a:pt x="1592" y="1016"/>
                    <a:pt x="982" y="1331"/>
                  </a:cubicBezTo>
                  <a:cubicBezTo>
                    <a:pt x="646" y="1503"/>
                    <a:pt x="310" y="1635"/>
                    <a:pt x="0" y="1712"/>
                  </a:cubicBezTo>
                  <a:cubicBezTo>
                    <a:pt x="43" y="1813"/>
                    <a:pt x="33" y="1776"/>
                    <a:pt x="758" y="2917"/>
                  </a:cubicBezTo>
                  <a:cubicBezTo>
                    <a:pt x="886" y="3119"/>
                    <a:pt x="1087" y="3245"/>
                    <a:pt x="1270" y="3245"/>
                  </a:cubicBezTo>
                  <a:cubicBezTo>
                    <a:pt x="1298" y="3245"/>
                    <a:pt x="1326" y="3242"/>
                    <a:pt x="1353" y="3236"/>
                  </a:cubicBezTo>
                  <a:cubicBezTo>
                    <a:pt x="2150" y="3050"/>
                    <a:pt x="2990" y="2512"/>
                    <a:pt x="3490" y="1867"/>
                  </a:cubicBezTo>
                  <a:cubicBezTo>
                    <a:pt x="3748" y="1530"/>
                    <a:pt x="3370" y="1089"/>
                    <a:pt x="3350" y="1039"/>
                  </a:cubicBezTo>
                  <a:cubicBezTo>
                    <a:pt x="2726" y="72"/>
                    <a:pt x="2747" y="86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>
              <a:off x="2439040" y="2142516"/>
              <a:ext cx="298539" cy="384480"/>
            </a:xfrm>
            <a:custGeom>
              <a:avLst/>
              <a:gdLst/>
              <a:ahLst/>
              <a:cxnLst/>
              <a:rect l="l" t="t" r="r" b="b"/>
              <a:pathLst>
                <a:path w="9070" h="11681" extrusionOk="0">
                  <a:moveTo>
                    <a:pt x="2691" y="0"/>
                  </a:moveTo>
                  <a:cubicBezTo>
                    <a:pt x="2422" y="358"/>
                    <a:pt x="2002" y="742"/>
                    <a:pt x="1481" y="1076"/>
                  </a:cubicBezTo>
                  <a:cubicBezTo>
                    <a:pt x="962" y="1408"/>
                    <a:pt x="438" y="1630"/>
                    <a:pt x="0" y="1725"/>
                  </a:cubicBezTo>
                  <a:lnTo>
                    <a:pt x="438" y="2407"/>
                  </a:lnTo>
                  <a:lnTo>
                    <a:pt x="6378" y="11680"/>
                  </a:lnTo>
                  <a:cubicBezTo>
                    <a:pt x="6400" y="11666"/>
                    <a:pt x="6427" y="11656"/>
                    <a:pt x="6454" y="11648"/>
                  </a:cubicBezTo>
                  <a:cubicBezTo>
                    <a:pt x="6881" y="11557"/>
                    <a:pt x="7381" y="11338"/>
                    <a:pt x="7860" y="11030"/>
                  </a:cubicBezTo>
                  <a:cubicBezTo>
                    <a:pt x="8338" y="10724"/>
                    <a:pt x="8746" y="10363"/>
                    <a:pt x="9009" y="10012"/>
                  </a:cubicBezTo>
                  <a:cubicBezTo>
                    <a:pt x="9027" y="9988"/>
                    <a:pt x="9046" y="9969"/>
                    <a:pt x="9069" y="9955"/>
                  </a:cubicBezTo>
                  <a:lnTo>
                    <a:pt x="8582" y="9196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>
              <a:off x="2486273" y="2215225"/>
              <a:ext cx="178498" cy="276124"/>
            </a:xfrm>
            <a:custGeom>
              <a:avLst/>
              <a:gdLst/>
              <a:ahLst/>
              <a:cxnLst/>
              <a:rect l="l" t="t" r="r" b="b"/>
              <a:pathLst>
                <a:path w="5423" h="8389" extrusionOk="0">
                  <a:moveTo>
                    <a:pt x="138" y="1"/>
                  </a:moveTo>
                  <a:cubicBezTo>
                    <a:pt x="115" y="1"/>
                    <a:pt x="89" y="9"/>
                    <a:pt x="66" y="26"/>
                  </a:cubicBezTo>
                  <a:cubicBezTo>
                    <a:pt x="20" y="53"/>
                    <a:pt x="1" y="100"/>
                    <a:pt x="17" y="129"/>
                  </a:cubicBezTo>
                  <a:cubicBezTo>
                    <a:pt x="412" y="840"/>
                    <a:pt x="828" y="1537"/>
                    <a:pt x="1248" y="2234"/>
                  </a:cubicBezTo>
                  <a:cubicBezTo>
                    <a:pt x="1667" y="2931"/>
                    <a:pt x="2102" y="3616"/>
                    <a:pt x="2529" y="4308"/>
                  </a:cubicBezTo>
                  <a:cubicBezTo>
                    <a:pt x="2970" y="4990"/>
                    <a:pt x="3402" y="5676"/>
                    <a:pt x="3852" y="6353"/>
                  </a:cubicBezTo>
                  <a:cubicBezTo>
                    <a:pt x="4300" y="7030"/>
                    <a:pt x="4752" y="7706"/>
                    <a:pt x="5225" y="8367"/>
                  </a:cubicBezTo>
                  <a:cubicBezTo>
                    <a:pt x="5235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3" y="8362"/>
                  </a:cubicBezTo>
                  <a:cubicBezTo>
                    <a:pt x="5400" y="8331"/>
                    <a:pt x="5422" y="8282"/>
                    <a:pt x="5405" y="8251"/>
                  </a:cubicBezTo>
                  <a:cubicBezTo>
                    <a:pt x="5009" y="7541"/>
                    <a:pt x="4592" y="6842"/>
                    <a:pt x="4171" y="6148"/>
                  </a:cubicBezTo>
                  <a:cubicBezTo>
                    <a:pt x="3751" y="5453"/>
                    <a:pt x="3316" y="4767"/>
                    <a:pt x="2887" y="4078"/>
                  </a:cubicBezTo>
                  <a:cubicBezTo>
                    <a:pt x="2445" y="3397"/>
                    <a:pt x="2011" y="2711"/>
                    <a:pt x="1561" y="2033"/>
                  </a:cubicBezTo>
                  <a:cubicBezTo>
                    <a:pt x="1112" y="1356"/>
                    <a:pt x="660" y="682"/>
                    <a:pt x="187" y="21"/>
                  </a:cubicBezTo>
                  <a:cubicBezTo>
                    <a:pt x="177" y="8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>
              <a:off x="2520604" y="2193205"/>
              <a:ext cx="178531" cy="276124"/>
            </a:xfrm>
            <a:custGeom>
              <a:avLst/>
              <a:gdLst/>
              <a:ahLst/>
              <a:cxnLst/>
              <a:rect l="l" t="t" r="r" b="b"/>
              <a:pathLst>
                <a:path w="5424" h="8389" extrusionOk="0">
                  <a:moveTo>
                    <a:pt x="139" y="0"/>
                  </a:moveTo>
                  <a:cubicBezTo>
                    <a:pt x="116" y="0"/>
                    <a:pt x="90" y="9"/>
                    <a:pt x="66" y="25"/>
                  </a:cubicBezTo>
                  <a:cubicBezTo>
                    <a:pt x="22" y="53"/>
                    <a:pt x="0" y="100"/>
                    <a:pt x="17" y="130"/>
                  </a:cubicBezTo>
                  <a:cubicBezTo>
                    <a:pt x="413" y="840"/>
                    <a:pt x="830" y="1537"/>
                    <a:pt x="1248" y="2234"/>
                  </a:cubicBezTo>
                  <a:cubicBezTo>
                    <a:pt x="1667" y="2931"/>
                    <a:pt x="2103" y="3616"/>
                    <a:pt x="2529" y="4308"/>
                  </a:cubicBezTo>
                  <a:cubicBezTo>
                    <a:pt x="2971" y="4990"/>
                    <a:pt x="3403" y="5676"/>
                    <a:pt x="3853" y="6353"/>
                  </a:cubicBezTo>
                  <a:cubicBezTo>
                    <a:pt x="4301" y="7030"/>
                    <a:pt x="4753" y="7706"/>
                    <a:pt x="5225" y="8367"/>
                  </a:cubicBezTo>
                  <a:cubicBezTo>
                    <a:pt x="5236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4" y="8362"/>
                  </a:cubicBezTo>
                  <a:cubicBezTo>
                    <a:pt x="5401" y="8330"/>
                    <a:pt x="5423" y="8281"/>
                    <a:pt x="5406" y="8251"/>
                  </a:cubicBezTo>
                  <a:cubicBezTo>
                    <a:pt x="5009" y="7541"/>
                    <a:pt x="4592" y="6843"/>
                    <a:pt x="4172" y="6148"/>
                  </a:cubicBezTo>
                  <a:cubicBezTo>
                    <a:pt x="3752" y="5452"/>
                    <a:pt x="3317" y="4768"/>
                    <a:pt x="2889" y="4078"/>
                  </a:cubicBezTo>
                  <a:cubicBezTo>
                    <a:pt x="2445" y="3397"/>
                    <a:pt x="2012" y="2711"/>
                    <a:pt x="1562" y="2034"/>
                  </a:cubicBezTo>
                  <a:cubicBezTo>
                    <a:pt x="1113" y="1356"/>
                    <a:pt x="661" y="682"/>
                    <a:pt x="188" y="21"/>
                  </a:cubicBezTo>
                  <a:cubicBezTo>
                    <a:pt x="177" y="7"/>
                    <a:pt x="160" y="0"/>
                    <a:pt x="13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>
              <a:off x="2453391" y="2221117"/>
              <a:ext cx="284188" cy="305912"/>
            </a:xfrm>
            <a:custGeom>
              <a:avLst/>
              <a:gdLst/>
              <a:ahLst/>
              <a:cxnLst/>
              <a:rect l="l" t="t" r="r" b="b"/>
              <a:pathLst>
                <a:path w="8634" h="9294" extrusionOk="0">
                  <a:moveTo>
                    <a:pt x="237" y="1"/>
                  </a:moveTo>
                  <a:cubicBezTo>
                    <a:pt x="166" y="1"/>
                    <a:pt x="93" y="6"/>
                    <a:pt x="17" y="18"/>
                  </a:cubicBezTo>
                  <a:lnTo>
                    <a:pt x="17" y="18"/>
                  </a:lnTo>
                  <a:cubicBezTo>
                    <a:pt x="15" y="17"/>
                    <a:pt x="14" y="17"/>
                    <a:pt x="12" y="17"/>
                  </a:cubicBezTo>
                  <a:cubicBezTo>
                    <a:pt x="8" y="17"/>
                    <a:pt x="6" y="20"/>
                    <a:pt x="1" y="21"/>
                  </a:cubicBezTo>
                  <a:cubicBezTo>
                    <a:pt x="6" y="20"/>
                    <a:pt x="12" y="19"/>
                    <a:pt x="17" y="18"/>
                  </a:cubicBezTo>
                  <a:lnTo>
                    <a:pt x="17" y="18"/>
                  </a:lnTo>
                  <a:cubicBezTo>
                    <a:pt x="75" y="55"/>
                    <a:pt x="461" y="738"/>
                    <a:pt x="5942" y="9293"/>
                  </a:cubicBezTo>
                  <a:cubicBezTo>
                    <a:pt x="5964" y="9278"/>
                    <a:pt x="5991" y="9268"/>
                    <a:pt x="6018" y="9261"/>
                  </a:cubicBezTo>
                  <a:cubicBezTo>
                    <a:pt x="6445" y="9169"/>
                    <a:pt x="6945" y="8950"/>
                    <a:pt x="7424" y="8642"/>
                  </a:cubicBezTo>
                  <a:cubicBezTo>
                    <a:pt x="7902" y="8336"/>
                    <a:pt x="8310" y="7975"/>
                    <a:pt x="8573" y="7624"/>
                  </a:cubicBezTo>
                  <a:cubicBezTo>
                    <a:pt x="8591" y="7600"/>
                    <a:pt x="8610" y="7581"/>
                    <a:pt x="8633" y="7567"/>
                  </a:cubicBezTo>
                  <a:lnTo>
                    <a:pt x="8146" y="6808"/>
                  </a:lnTo>
                  <a:cubicBezTo>
                    <a:pt x="8097" y="6844"/>
                    <a:pt x="8048" y="6882"/>
                    <a:pt x="7997" y="6917"/>
                  </a:cubicBezTo>
                  <a:cubicBezTo>
                    <a:pt x="7717" y="7107"/>
                    <a:pt x="7385" y="7199"/>
                    <a:pt x="7052" y="7199"/>
                  </a:cubicBezTo>
                  <a:cubicBezTo>
                    <a:pt x="6902" y="7199"/>
                    <a:pt x="6753" y="7181"/>
                    <a:pt x="6608" y="7144"/>
                  </a:cubicBezTo>
                  <a:cubicBezTo>
                    <a:pt x="5014" y="6741"/>
                    <a:pt x="4816" y="5330"/>
                    <a:pt x="2175" y="1549"/>
                  </a:cubicBezTo>
                  <a:cubicBezTo>
                    <a:pt x="1659" y="809"/>
                    <a:pt x="1085" y="1"/>
                    <a:pt x="2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>
              <a:off x="2665265" y="2529496"/>
              <a:ext cx="118988" cy="72676"/>
            </a:xfrm>
            <a:custGeom>
              <a:avLst/>
              <a:gdLst/>
              <a:ahLst/>
              <a:cxnLst/>
              <a:rect l="l" t="t" r="r" b="b"/>
              <a:pathLst>
                <a:path w="3615" h="2208" extrusionOk="0">
                  <a:moveTo>
                    <a:pt x="3350" y="1"/>
                  </a:moveTo>
                  <a:cubicBezTo>
                    <a:pt x="2981" y="464"/>
                    <a:pt x="2643" y="803"/>
                    <a:pt x="2248" y="803"/>
                  </a:cubicBezTo>
                  <a:cubicBezTo>
                    <a:pt x="2067" y="803"/>
                    <a:pt x="1875" y="733"/>
                    <a:pt x="1662" y="571"/>
                  </a:cubicBezTo>
                  <a:cubicBezTo>
                    <a:pt x="1454" y="415"/>
                    <a:pt x="1220" y="330"/>
                    <a:pt x="982" y="292"/>
                  </a:cubicBezTo>
                  <a:cubicBezTo>
                    <a:pt x="646" y="466"/>
                    <a:pt x="310" y="598"/>
                    <a:pt x="0" y="675"/>
                  </a:cubicBezTo>
                  <a:cubicBezTo>
                    <a:pt x="16" y="714"/>
                    <a:pt x="37" y="751"/>
                    <a:pt x="60" y="788"/>
                  </a:cubicBezTo>
                  <a:lnTo>
                    <a:pt x="758" y="1880"/>
                  </a:lnTo>
                  <a:cubicBezTo>
                    <a:pt x="886" y="2082"/>
                    <a:pt x="1087" y="2208"/>
                    <a:pt x="1270" y="2208"/>
                  </a:cubicBezTo>
                  <a:cubicBezTo>
                    <a:pt x="1298" y="2208"/>
                    <a:pt x="1326" y="2205"/>
                    <a:pt x="1353" y="2199"/>
                  </a:cubicBezTo>
                  <a:cubicBezTo>
                    <a:pt x="2150" y="2013"/>
                    <a:pt x="2990" y="1475"/>
                    <a:pt x="3490" y="830"/>
                  </a:cubicBezTo>
                  <a:cubicBezTo>
                    <a:pt x="3615" y="667"/>
                    <a:pt x="3598" y="390"/>
                    <a:pt x="3449" y="156"/>
                  </a:cubicBezTo>
                  <a:lnTo>
                    <a:pt x="3350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>
              <a:off x="2423439" y="2082150"/>
              <a:ext cx="365324" cy="524303"/>
            </a:xfrm>
            <a:custGeom>
              <a:avLst/>
              <a:gdLst/>
              <a:ahLst/>
              <a:cxnLst/>
              <a:rect l="l" t="t" r="r" b="b"/>
              <a:pathLst>
                <a:path w="11099" h="15929" extrusionOk="0">
                  <a:moveTo>
                    <a:pt x="1652" y="1091"/>
                  </a:moveTo>
                  <a:lnTo>
                    <a:pt x="1670" y="1101"/>
                  </a:lnTo>
                  <a:lnTo>
                    <a:pt x="2974" y="1870"/>
                  </a:lnTo>
                  <a:lnTo>
                    <a:pt x="2952" y="1894"/>
                  </a:lnTo>
                  <a:cubicBezTo>
                    <a:pt x="2942" y="1904"/>
                    <a:pt x="2932" y="1915"/>
                    <a:pt x="2923" y="1927"/>
                  </a:cubicBezTo>
                  <a:cubicBezTo>
                    <a:pt x="2890" y="1967"/>
                    <a:pt x="2843" y="2020"/>
                    <a:pt x="2697" y="2166"/>
                  </a:cubicBezTo>
                  <a:lnTo>
                    <a:pt x="2695" y="2170"/>
                  </a:lnTo>
                  <a:lnTo>
                    <a:pt x="2684" y="2177"/>
                  </a:lnTo>
                  <a:cubicBezTo>
                    <a:pt x="2454" y="2397"/>
                    <a:pt x="2198" y="2599"/>
                    <a:pt x="1895" y="2793"/>
                  </a:cubicBezTo>
                  <a:lnTo>
                    <a:pt x="1895" y="2794"/>
                  </a:lnTo>
                  <a:lnTo>
                    <a:pt x="1885" y="2801"/>
                  </a:lnTo>
                  <a:cubicBezTo>
                    <a:pt x="1450" y="3078"/>
                    <a:pt x="1013" y="3282"/>
                    <a:pt x="617" y="3390"/>
                  </a:cubicBezTo>
                  <a:lnTo>
                    <a:pt x="585" y="3399"/>
                  </a:lnTo>
                  <a:lnTo>
                    <a:pt x="431" y="1874"/>
                  </a:lnTo>
                  <a:lnTo>
                    <a:pt x="448" y="1866"/>
                  </a:lnTo>
                  <a:cubicBezTo>
                    <a:pt x="862" y="1671"/>
                    <a:pt x="1284" y="1400"/>
                    <a:pt x="1639" y="1102"/>
                  </a:cubicBezTo>
                  <a:lnTo>
                    <a:pt x="1652" y="1091"/>
                  </a:lnTo>
                  <a:close/>
                  <a:moveTo>
                    <a:pt x="3149" y="2054"/>
                  </a:moveTo>
                  <a:lnTo>
                    <a:pt x="3168" y="2085"/>
                  </a:lnTo>
                  <a:cubicBezTo>
                    <a:pt x="3726" y="2947"/>
                    <a:pt x="6580" y="7404"/>
                    <a:pt x="8467" y="10352"/>
                  </a:cubicBezTo>
                  <a:lnTo>
                    <a:pt x="9375" y="11769"/>
                  </a:lnTo>
                  <a:lnTo>
                    <a:pt x="9364" y="11786"/>
                  </a:lnTo>
                  <a:cubicBezTo>
                    <a:pt x="8616" y="12768"/>
                    <a:pt x="7158" y="13352"/>
                    <a:pt x="6922" y="13352"/>
                  </a:cubicBezTo>
                  <a:lnTo>
                    <a:pt x="6913" y="13352"/>
                  </a:lnTo>
                  <a:lnTo>
                    <a:pt x="6901" y="13351"/>
                  </a:lnTo>
                  <a:lnTo>
                    <a:pt x="6892" y="13341"/>
                  </a:lnTo>
                  <a:lnTo>
                    <a:pt x="5115" y="10566"/>
                  </a:lnTo>
                  <a:cubicBezTo>
                    <a:pt x="3354" y="7818"/>
                    <a:pt x="1357" y="4699"/>
                    <a:pt x="698" y="3670"/>
                  </a:cubicBezTo>
                  <a:lnTo>
                    <a:pt x="678" y="3639"/>
                  </a:lnTo>
                  <a:lnTo>
                    <a:pt x="713" y="3629"/>
                  </a:lnTo>
                  <a:cubicBezTo>
                    <a:pt x="1069" y="3532"/>
                    <a:pt x="1530" y="3322"/>
                    <a:pt x="1944" y="3065"/>
                  </a:cubicBezTo>
                  <a:lnTo>
                    <a:pt x="1948" y="3063"/>
                  </a:lnTo>
                  <a:cubicBezTo>
                    <a:pt x="2420" y="2768"/>
                    <a:pt x="2838" y="2420"/>
                    <a:pt x="3126" y="2083"/>
                  </a:cubicBezTo>
                  <a:lnTo>
                    <a:pt x="3149" y="2054"/>
                  </a:lnTo>
                  <a:close/>
                  <a:moveTo>
                    <a:pt x="9520" y="12014"/>
                  </a:moveTo>
                  <a:cubicBezTo>
                    <a:pt x="9525" y="12014"/>
                    <a:pt x="9531" y="12018"/>
                    <a:pt x="9540" y="12030"/>
                  </a:cubicBezTo>
                  <a:lnTo>
                    <a:pt x="9544" y="12028"/>
                  </a:lnTo>
                  <a:lnTo>
                    <a:pt x="9555" y="12045"/>
                  </a:lnTo>
                  <a:lnTo>
                    <a:pt x="9554" y="12046"/>
                  </a:lnTo>
                  <a:cubicBezTo>
                    <a:pt x="9577" y="12080"/>
                    <a:pt x="9621" y="12147"/>
                    <a:pt x="9703" y="12272"/>
                  </a:cubicBezTo>
                  <a:lnTo>
                    <a:pt x="9868" y="12532"/>
                  </a:lnTo>
                  <a:lnTo>
                    <a:pt x="9855" y="12548"/>
                  </a:lnTo>
                  <a:cubicBezTo>
                    <a:pt x="9311" y="13208"/>
                    <a:pt x="8334" y="13836"/>
                    <a:pt x="7422" y="14112"/>
                  </a:cubicBezTo>
                  <a:lnTo>
                    <a:pt x="7422" y="14114"/>
                  </a:lnTo>
                  <a:cubicBezTo>
                    <a:pt x="7418" y="14117"/>
                    <a:pt x="7413" y="14118"/>
                    <a:pt x="7410" y="14118"/>
                  </a:cubicBezTo>
                  <a:cubicBezTo>
                    <a:pt x="7406" y="14118"/>
                    <a:pt x="7398" y="14115"/>
                    <a:pt x="7389" y="14102"/>
                  </a:cubicBezTo>
                  <a:lnTo>
                    <a:pt x="7385" y="14104"/>
                  </a:lnTo>
                  <a:lnTo>
                    <a:pt x="7365" y="14075"/>
                  </a:lnTo>
                  <a:lnTo>
                    <a:pt x="7367" y="14075"/>
                  </a:lnTo>
                  <a:cubicBezTo>
                    <a:pt x="7340" y="14038"/>
                    <a:pt x="7300" y="13972"/>
                    <a:pt x="7227" y="13859"/>
                  </a:cubicBezTo>
                  <a:lnTo>
                    <a:pt x="7050" y="13583"/>
                  </a:lnTo>
                  <a:lnTo>
                    <a:pt x="7087" y="13575"/>
                  </a:lnTo>
                  <a:cubicBezTo>
                    <a:pt x="7245" y="13538"/>
                    <a:pt x="7456" y="13461"/>
                    <a:pt x="7716" y="13348"/>
                  </a:cubicBezTo>
                  <a:cubicBezTo>
                    <a:pt x="7725" y="13344"/>
                    <a:pt x="7733" y="13341"/>
                    <a:pt x="7737" y="13339"/>
                  </a:cubicBezTo>
                  <a:cubicBezTo>
                    <a:pt x="8002" y="13219"/>
                    <a:pt x="8326" y="13034"/>
                    <a:pt x="8642" y="12807"/>
                  </a:cubicBezTo>
                  <a:cubicBezTo>
                    <a:pt x="8957" y="12583"/>
                    <a:pt x="9265" y="12319"/>
                    <a:pt x="9489" y="12043"/>
                  </a:cubicBezTo>
                  <a:lnTo>
                    <a:pt x="9487" y="12035"/>
                  </a:lnTo>
                  <a:lnTo>
                    <a:pt x="9508" y="12019"/>
                  </a:lnTo>
                  <a:cubicBezTo>
                    <a:pt x="9512" y="12016"/>
                    <a:pt x="9516" y="12014"/>
                    <a:pt x="9520" y="12014"/>
                  </a:cubicBezTo>
                  <a:close/>
                  <a:moveTo>
                    <a:pt x="10015" y="12758"/>
                  </a:moveTo>
                  <a:lnTo>
                    <a:pt x="10034" y="12790"/>
                  </a:lnTo>
                  <a:cubicBezTo>
                    <a:pt x="10152" y="13001"/>
                    <a:pt x="10286" y="13199"/>
                    <a:pt x="10406" y="13374"/>
                  </a:cubicBezTo>
                  <a:cubicBezTo>
                    <a:pt x="10687" y="13786"/>
                    <a:pt x="10908" y="14110"/>
                    <a:pt x="10737" y="14341"/>
                  </a:cubicBezTo>
                  <a:cubicBezTo>
                    <a:pt x="10252" y="14965"/>
                    <a:pt x="9442" y="15485"/>
                    <a:pt x="8671" y="15664"/>
                  </a:cubicBezTo>
                  <a:cubicBezTo>
                    <a:pt x="8646" y="15671"/>
                    <a:pt x="8623" y="15673"/>
                    <a:pt x="8600" y="15673"/>
                  </a:cubicBezTo>
                  <a:cubicBezTo>
                    <a:pt x="8354" y="15673"/>
                    <a:pt x="8158" y="15348"/>
                    <a:pt x="7921" y="14946"/>
                  </a:cubicBezTo>
                  <a:cubicBezTo>
                    <a:pt x="7809" y="14757"/>
                    <a:pt x="7692" y="14564"/>
                    <a:pt x="7557" y="14378"/>
                  </a:cubicBezTo>
                  <a:lnTo>
                    <a:pt x="7535" y="14347"/>
                  </a:lnTo>
                  <a:lnTo>
                    <a:pt x="7572" y="14337"/>
                  </a:lnTo>
                  <a:cubicBezTo>
                    <a:pt x="8426" y="14076"/>
                    <a:pt x="9398" y="13452"/>
                    <a:pt x="9991" y="12786"/>
                  </a:cubicBezTo>
                  <a:lnTo>
                    <a:pt x="10015" y="12758"/>
                  </a:lnTo>
                  <a:close/>
                  <a:moveTo>
                    <a:pt x="241" y="0"/>
                  </a:moveTo>
                  <a:cubicBezTo>
                    <a:pt x="197" y="0"/>
                    <a:pt x="152" y="14"/>
                    <a:pt x="114" y="39"/>
                  </a:cubicBezTo>
                  <a:cubicBezTo>
                    <a:pt x="39" y="88"/>
                    <a:pt x="1" y="169"/>
                    <a:pt x="8" y="258"/>
                  </a:cubicBezTo>
                  <a:cubicBezTo>
                    <a:pt x="16" y="298"/>
                    <a:pt x="37" y="516"/>
                    <a:pt x="167" y="1810"/>
                  </a:cubicBezTo>
                  <a:cubicBezTo>
                    <a:pt x="221" y="2276"/>
                    <a:pt x="252" y="2611"/>
                    <a:pt x="277" y="2857"/>
                  </a:cubicBezTo>
                  <a:cubicBezTo>
                    <a:pt x="317" y="3283"/>
                    <a:pt x="335" y="3462"/>
                    <a:pt x="407" y="3644"/>
                  </a:cubicBezTo>
                  <a:cubicBezTo>
                    <a:pt x="477" y="3815"/>
                    <a:pt x="599" y="4003"/>
                    <a:pt x="843" y="4377"/>
                  </a:cubicBezTo>
                  <a:cubicBezTo>
                    <a:pt x="941" y="4527"/>
                    <a:pt x="1059" y="4709"/>
                    <a:pt x="1202" y="4932"/>
                  </a:cubicBezTo>
                  <a:lnTo>
                    <a:pt x="2024" y="6218"/>
                  </a:lnTo>
                  <a:lnTo>
                    <a:pt x="6745" y="13583"/>
                  </a:lnTo>
                  <a:cubicBezTo>
                    <a:pt x="6929" y="13874"/>
                    <a:pt x="7046" y="14055"/>
                    <a:pt x="7119" y="14167"/>
                  </a:cubicBezTo>
                  <a:cubicBezTo>
                    <a:pt x="7229" y="14342"/>
                    <a:pt x="7238" y="14357"/>
                    <a:pt x="7243" y="14360"/>
                  </a:cubicBezTo>
                  <a:lnTo>
                    <a:pt x="7253" y="14371"/>
                  </a:lnTo>
                  <a:lnTo>
                    <a:pt x="7263" y="14390"/>
                  </a:lnTo>
                  <a:cubicBezTo>
                    <a:pt x="7285" y="14429"/>
                    <a:pt x="7285" y="14429"/>
                    <a:pt x="7386" y="14585"/>
                  </a:cubicBezTo>
                  <a:cubicBezTo>
                    <a:pt x="7476" y="14727"/>
                    <a:pt x="7651" y="14998"/>
                    <a:pt x="7997" y="15543"/>
                  </a:cubicBezTo>
                  <a:cubicBezTo>
                    <a:pt x="8108" y="15713"/>
                    <a:pt x="8259" y="15838"/>
                    <a:pt x="8426" y="15895"/>
                  </a:cubicBezTo>
                  <a:cubicBezTo>
                    <a:pt x="8490" y="15918"/>
                    <a:pt x="8553" y="15929"/>
                    <a:pt x="8614" y="15929"/>
                  </a:cubicBezTo>
                  <a:cubicBezTo>
                    <a:pt x="8653" y="15929"/>
                    <a:pt x="8691" y="15924"/>
                    <a:pt x="8727" y="15915"/>
                  </a:cubicBezTo>
                  <a:cubicBezTo>
                    <a:pt x="9555" y="15724"/>
                    <a:pt x="10422" y="15167"/>
                    <a:pt x="10938" y="14501"/>
                  </a:cubicBezTo>
                  <a:cubicBezTo>
                    <a:pt x="11099" y="14290"/>
                    <a:pt x="11084" y="13959"/>
                    <a:pt x="10906" y="13677"/>
                  </a:cubicBezTo>
                  <a:cubicBezTo>
                    <a:pt x="10620" y="13233"/>
                    <a:pt x="10450" y="12968"/>
                    <a:pt x="10345" y="12806"/>
                  </a:cubicBezTo>
                  <a:cubicBezTo>
                    <a:pt x="10184" y="12553"/>
                    <a:pt x="10184" y="12553"/>
                    <a:pt x="10152" y="12513"/>
                  </a:cubicBezTo>
                  <a:lnTo>
                    <a:pt x="10150" y="12505"/>
                  </a:lnTo>
                  <a:cubicBezTo>
                    <a:pt x="10126" y="12464"/>
                    <a:pt x="8982" y="10677"/>
                    <a:pt x="8971" y="10660"/>
                  </a:cubicBezTo>
                  <a:cubicBezTo>
                    <a:pt x="8678" y="10202"/>
                    <a:pt x="8386" y="9745"/>
                    <a:pt x="8092" y="9287"/>
                  </a:cubicBezTo>
                  <a:lnTo>
                    <a:pt x="4279" y="3339"/>
                  </a:lnTo>
                  <a:cubicBezTo>
                    <a:pt x="4066" y="3007"/>
                    <a:pt x="3907" y="2750"/>
                    <a:pt x="3778" y="2543"/>
                  </a:cubicBezTo>
                  <a:cubicBezTo>
                    <a:pt x="3279" y="1741"/>
                    <a:pt x="3279" y="1741"/>
                    <a:pt x="2641" y="1379"/>
                  </a:cubicBezTo>
                  <a:cubicBezTo>
                    <a:pt x="2422" y="1257"/>
                    <a:pt x="2125" y="1086"/>
                    <a:pt x="1704" y="828"/>
                  </a:cubicBezTo>
                  <a:lnTo>
                    <a:pt x="1698" y="824"/>
                  </a:lnTo>
                  <a:lnTo>
                    <a:pt x="1695" y="817"/>
                  </a:lnTo>
                  <a:cubicBezTo>
                    <a:pt x="1686" y="808"/>
                    <a:pt x="1598" y="756"/>
                    <a:pt x="1390" y="636"/>
                  </a:cubicBezTo>
                  <a:cubicBezTo>
                    <a:pt x="1192" y="518"/>
                    <a:pt x="872" y="334"/>
                    <a:pt x="360" y="33"/>
                  </a:cubicBezTo>
                  <a:cubicBezTo>
                    <a:pt x="322" y="11"/>
                    <a:pt x="281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" name="Google Shape;232;p6"/>
          <p:cNvGrpSpPr/>
          <p:nvPr/>
        </p:nvGrpSpPr>
        <p:grpSpPr>
          <a:xfrm>
            <a:off x="9785875" y="458018"/>
            <a:ext cx="180199" cy="592383"/>
            <a:chOff x="2880331" y="2010988"/>
            <a:chExt cx="135149" cy="444287"/>
          </a:xfrm>
        </p:grpSpPr>
        <p:sp>
          <p:nvSpPr>
            <p:cNvPr id="233" name="Google Shape;233;p6"/>
            <p:cNvSpPr/>
            <p:nvPr/>
          </p:nvSpPr>
          <p:spPr>
            <a:xfrm>
              <a:off x="2884379" y="2015300"/>
              <a:ext cx="126624" cy="435630"/>
            </a:xfrm>
            <a:custGeom>
              <a:avLst/>
              <a:gdLst/>
              <a:ahLst/>
              <a:cxnLst/>
              <a:rect l="l" t="t" r="r" b="b"/>
              <a:pathLst>
                <a:path w="3847" h="13235" extrusionOk="0">
                  <a:moveTo>
                    <a:pt x="3087" y="0"/>
                  </a:moveTo>
                  <a:cubicBezTo>
                    <a:pt x="2917" y="0"/>
                    <a:pt x="2763" y="105"/>
                    <a:pt x="2706" y="269"/>
                  </a:cubicBezTo>
                  <a:lnTo>
                    <a:pt x="2005" y="2236"/>
                  </a:lnTo>
                  <a:cubicBezTo>
                    <a:pt x="1989" y="2234"/>
                    <a:pt x="1973" y="2233"/>
                    <a:pt x="1958" y="2233"/>
                  </a:cubicBezTo>
                  <a:cubicBezTo>
                    <a:pt x="1800" y="2233"/>
                    <a:pt x="1661" y="2348"/>
                    <a:pt x="1634" y="2509"/>
                  </a:cubicBezTo>
                  <a:lnTo>
                    <a:pt x="29" y="12611"/>
                  </a:lnTo>
                  <a:cubicBezTo>
                    <a:pt x="0" y="12788"/>
                    <a:pt x="122" y="12957"/>
                    <a:pt x="300" y="12985"/>
                  </a:cubicBezTo>
                  <a:lnTo>
                    <a:pt x="1840" y="13230"/>
                  </a:lnTo>
                  <a:cubicBezTo>
                    <a:pt x="1858" y="13233"/>
                    <a:pt x="1875" y="13234"/>
                    <a:pt x="1892" y="13234"/>
                  </a:cubicBezTo>
                  <a:cubicBezTo>
                    <a:pt x="2050" y="13234"/>
                    <a:pt x="2189" y="13120"/>
                    <a:pt x="2216" y="12959"/>
                  </a:cubicBezTo>
                  <a:lnTo>
                    <a:pt x="3820" y="2857"/>
                  </a:lnTo>
                  <a:cubicBezTo>
                    <a:pt x="3847" y="2680"/>
                    <a:pt x="3728" y="2514"/>
                    <a:pt x="3552" y="2483"/>
                  </a:cubicBezTo>
                  <a:lnTo>
                    <a:pt x="3494" y="396"/>
                  </a:lnTo>
                  <a:cubicBezTo>
                    <a:pt x="3489" y="201"/>
                    <a:pt x="3345" y="37"/>
                    <a:pt x="3154" y="7"/>
                  </a:cubicBezTo>
                  <a:lnTo>
                    <a:pt x="3150" y="5"/>
                  </a:lnTo>
                  <a:cubicBezTo>
                    <a:pt x="3129" y="2"/>
                    <a:pt x="3107" y="0"/>
                    <a:pt x="30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>
              <a:off x="2891127" y="2134617"/>
              <a:ext cx="113228" cy="270693"/>
            </a:xfrm>
            <a:custGeom>
              <a:avLst/>
              <a:gdLst/>
              <a:ahLst/>
              <a:cxnLst/>
              <a:rect l="l" t="t" r="r" b="b"/>
              <a:pathLst>
                <a:path w="3440" h="8224" extrusionOk="0">
                  <a:moveTo>
                    <a:pt x="1253" y="1"/>
                  </a:moveTo>
                  <a:lnTo>
                    <a:pt x="1" y="7876"/>
                  </a:lnTo>
                  <a:lnTo>
                    <a:pt x="2187" y="8224"/>
                  </a:lnTo>
                  <a:lnTo>
                    <a:pt x="3439" y="349"/>
                  </a:lnTo>
                  <a:lnTo>
                    <a:pt x="12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>
              <a:off x="2923745" y="2210847"/>
              <a:ext cx="47924" cy="117967"/>
            </a:xfrm>
            <a:custGeom>
              <a:avLst/>
              <a:gdLst/>
              <a:ahLst/>
              <a:cxnLst/>
              <a:rect l="l" t="t" r="r" b="b"/>
              <a:pathLst>
                <a:path w="1456" h="3584" extrusionOk="0">
                  <a:moveTo>
                    <a:pt x="982" y="1"/>
                  </a:moveTo>
                  <a:cubicBezTo>
                    <a:pt x="673" y="1"/>
                    <a:pt x="309" y="744"/>
                    <a:pt x="158" y="1701"/>
                  </a:cubicBezTo>
                  <a:cubicBezTo>
                    <a:pt x="0" y="2690"/>
                    <a:pt x="128" y="3531"/>
                    <a:pt x="443" y="3581"/>
                  </a:cubicBezTo>
                  <a:cubicBezTo>
                    <a:pt x="453" y="3583"/>
                    <a:pt x="463" y="3584"/>
                    <a:pt x="473" y="3584"/>
                  </a:cubicBezTo>
                  <a:cubicBezTo>
                    <a:pt x="783" y="3584"/>
                    <a:pt x="1147" y="2841"/>
                    <a:pt x="1298" y="1883"/>
                  </a:cubicBezTo>
                  <a:cubicBezTo>
                    <a:pt x="1456" y="895"/>
                    <a:pt x="1328" y="53"/>
                    <a:pt x="1012" y="3"/>
                  </a:cubicBezTo>
                  <a:cubicBezTo>
                    <a:pt x="1002" y="2"/>
                    <a:pt x="992" y="1"/>
                    <a:pt x="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>
              <a:off x="2924272" y="2159138"/>
              <a:ext cx="75968" cy="36470"/>
            </a:xfrm>
            <a:custGeom>
              <a:avLst/>
              <a:gdLst/>
              <a:ahLst/>
              <a:cxnLst/>
              <a:rect l="l" t="t" r="r" b="b"/>
              <a:pathLst>
                <a:path w="2308" h="1108" extrusionOk="0">
                  <a:moveTo>
                    <a:pt x="120" y="1"/>
                  </a:moveTo>
                  <a:lnTo>
                    <a:pt x="0" y="759"/>
                  </a:lnTo>
                  <a:lnTo>
                    <a:pt x="2187" y="1107"/>
                  </a:lnTo>
                  <a:lnTo>
                    <a:pt x="2308" y="34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>
              <a:off x="2895011" y="2344120"/>
              <a:ext cx="76001" cy="36437"/>
            </a:xfrm>
            <a:custGeom>
              <a:avLst/>
              <a:gdLst/>
              <a:ahLst/>
              <a:cxnLst/>
              <a:rect l="l" t="t" r="r" b="b"/>
              <a:pathLst>
                <a:path w="2309" h="1107" extrusionOk="0">
                  <a:moveTo>
                    <a:pt x="122" y="0"/>
                  </a:moveTo>
                  <a:lnTo>
                    <a:pt x="1" y="759"/>
                  </a:lnTo>
                  <a:lnTo>
                    <a:pt x="2188" y="1107"/>
                  </a:lnTo>
                  <a:lnTo>
                    <a:pt x="2309" y="347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>
              <a:off x="2884313" y="2142352"/>
              <a:ext cx="78700" cy="308578"/>
            </a:xfrm>
            <a:custGeom>
              <a:avLst/>
              <a:gdLst/>
              <a:ahLst/>
              <a:cxnLst/>
              <a:rect l="l" t="t" r="r" b="b"/>
              <a:pathLst>
                <a:path w="2391" h="9375" extrusionOk="0">
                  <a:moveTo>
                    <a:pt x="1421" y="1"/>
                  </a:moveTo>
                  <a:lnTo>
                    <a:pt x="29" y="8751"/>
                  </a:lnTo>
                  <a:cubicBezTo>
                    <a:pt x="0" y="8930"/>
                    <a:pt x="123" y="9098"/>
                    <a:pt x="300" y="9125"/>
                  </a:cubicBezTo>
                  <a:lnTo>
                    <a:pt x="1841" y="9370"/>
                  </a:lnTo>
                  <a:cubicBezTo>
                    <a:pt x="1859" y="9373"/>
                    <a:pt x="1877" y="9374"/>
                    <a:pt x="1895" y="9374"/>
                  </a:cubicBezTo>
                  <a:cubicBezTo>
                    <a:pt x="2053" y="9374"/>
                    <a:pt x="2191" y="9259"/>
                    <a:pt x="2215" y="9099"/>
                  </a:cubicBezTo>
                  <a:lnTo>
                    <a:pt x="2391" y="7994"/>
                  </a:lnTo>
                  <a:cubicBezTo>
                    <a:pt x="2327" y="7985"/>
                    <a:pt x="2262" y="7975"/>
                    <a:pt x="2199" y="7966"/>
                  </a:cubicBezTo>
                  <a:cubicBezTo>
                    <a:pt x="2011" y="7943"/>
                    <a:pt x="1813" y="7927"/>
                    <a:pt x="1636" y="7863"/>
                  </a:cubicBezTo>
                  <a:cubicBezTo>
                    <a:pt x="1550" y="7833"/>
                    <a:pt x="1469" y="7790"/>
                    <a:pt x="1398" y="7730"/>
                  </a:cubicBezTo>
                  <a:cubicBezTo>
                    <a:pt x="1188" y="7556"/>
                    <a:pt x="1120" y="7290"/>
                    <a:pt x="1118" y="7010"/>
                  </a:cubicBezTo>
                  <a:cubicBezTo>
                    <a:pt x="1116" y="6826"/>
                    <a:pt x="1144" y="6638"/>
                    <a:pt x="1177" y="6463"/>
                  </a:cubicBezTo>
                  <a:lnTo>
                    <a:pt x="1221" y="6247"/>
                  </a:lnTo>
                  <a:cubicBezTo>
                    <a:pt x="1464" y="5059"/>
                    <a:pt x="1805" y="3891"/>
                    <a:pt x="2066" y="2707"/>
                  </a:cubicBezTo>
                  <a:cubicBezTo>
                    <a:pt x="2159" y="2290"/>
                    <a:pt x="2240" y="1853"/>
                    <a:pt x="2223" y="1432"/>
                  </a:cubicBezTo>
                  <a:cubicBezTo>
                    <a:pt x="2212" y="1186"/>
                    <a:pt x="2168" y="943"/>
                    <a:pt x="2072" y="713"/>
                  </a:cubicBezTo>
                  <a:cubicBezTo>
                    <a:pt x="2059" y="682"/>
                    <a:pt x="2045" y="653"/>
                    <a:pt x="2030" y="623"/>
                  </a:cubicBezTo>
                  <a:cubicBezTo>
                    <a:pt x="1899" y="363"/>
                    <a:pt x="1677" y="139"/>
                    <a:pt x="142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>
              <a:off x="2980129" y="2027248"/>
              <a:ext cx="10664" cy="57075"/>
            </a:xfrm>
            <a:custGeom>
              <a:avLst/>
              <a:gdLst/>
              <a:ahLst/>
              <a:cxnLst/>
              <a:rect l="l" t="t" r="r" b="b"/>
              <a:pathLst>
                <a:path w="324" h="1734" extrusionOk="0">
                  <a:moveTo>
                    <a:pt x="177" y="1"/>
                  </a:moveTo>
                  <a:cubicBezTo>
                    <a:pt x="150" y="1"/>
                    <a:pt x="124" y="17"/>
                    <a:pt x="116" y="50"/>
                  </a:cubicBezTo>
                  <a:cubicBezTo>
                    <a:pt x="19" y="477"/>
                    <a:pt x="0" y="1242"/>
                    <a:pt x="81" y="1679"/>
                  </a:cubicBezTo>
                  <a:cubicBezTo>
                    <a:pt x="88" y="1715"/>
                    <a:pt x="118" y="1734"/>
                    <a:pt x="148" y="1734"/>
                  </a:cubicBezTo>
                  <a:cubicBezTo>
                    <a:pt x="176" y="1734"/>
                    <a:pt x="205" y="1716"/>
                    <a:pt x="213" y="1682"/>
                  </a:cubicBezTo>
                  <a:cubicBezTo>
                    <a:pt x="308" y="1256"/>
                    <a:pt x="324" y="496"/>
                    <a:pt x="240" y="52"/>
                  </a:cubicBezTo>
                  <a:cubicBezTo>
                    <a:pt x="233" y="18"/>
                    <a:pt x="205" y="1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>
              <a:off x="2880331" y="2010988"/>
              <a:ext cx="135149" cy="444287"/>
            </a:xfrm>
            <a:custGeom>
              <a:avLst/>
              <a:gdLst/>
              <a:ahLst/>
              <a:cxnLst/>
              <a:rect l="l" t="t" r="r" b="b"/>
              <a:pathLst>
                <a:path w="4106" h="13498" extrusionOk="0">
                  <a:moveTo>
                    <a:pt x="3209" y="265"/>
                  </a:moveTo>
                  <a:cubicBezTo>
                    <a:pt x="3224" y="265"/>
                    <a:pt x="3239" y="266"/>
                    <a:pt x="3255" y="268"/>
                  </a:cubicBezTo>
                  <a:cubicBezTo>
                    <a:pt x="3384" y="290"/>
                    <a:pt x="3480" y="399"/>
                    <a:pt x="3484" y="530"/>
                  </a:cubicBezTo>
                  <a:lnTo>
                    <a:pt x="3537" y="2459"/>
                  </a:lnTo>
                  <a:lnTo>
                    <a:pt x="2302" y="2263"/>
                  </a:lnTo>
                  <a:lnTo>
                    <a:pt x="2951" y="445"/>
                  </a:lnTo>
                  <a:cubicBezTo>
                    <a:pt x="2990" y="336"/>
                    <a:pt x="3094" y="265"/>
                    <a:pt x="3209" y="265"/>
                  </a:cubicBezTo>
                  <a:close/>
                  <a:moveTo>
                    <a:pt x="2079" y="2496"/>
                  </a:moveTo>
                  <a:cubicBezTo>
                    <a:pt x="2089" y="2496"/>
                    <a:pt x="2097" y="2497"/>
                    <a:pt x="2106" y="2497"/>
                  </a:cubicBezTo>
                  <a:lnTo>
                    <a:pt x="3654" y="2743"/>
                  </a:lnTo>
                  <a:cubicBezTo>
                    <a:pt x="3758" y="2762"/>
                    <a:pt x="3829" y="2862"/>
                    <a:pt x="3813" y="2965"/>
                  </a:cubicBezTo>
                  <a:lnTo>
                    <a:pt x="3658" y="3948"/>
                  </a:lnTo>
                  <a:lnTo>
                    <a:pt x="1732" y="3642"/>
                  </a:lnTo>
                  <a:lnTo>
                    <a:pt x="1886" y="2661"/>
                  </a:lnTo>
                  <a:cubicBezTo>
                    <a:pt x="1900" y="2565"/>
                    <a:pt x="1985" y="2496"/>
                    <a:pt x="2079" y="2496"/>
                  </a:cubicBezTo>
                  <a:close/>
                  <a:moveTo>
                    <a:pt x="1690" y="3905"/>
                  </a:moveTo>
                  <a:lnTo>
                    <a:pt x="3615" y="4210"/>
                  </a:lnTo>
                  <a:lnTo>
                    <a:pt x="2404" y="11824"/>
                  </a:lnTo>
                  <a:lnTo>
                    <a:pt x="479" y="11518"/>
                  </a:lnTo>
                  <a:lnTo>
                    <a:pt x="1690" y="3905"/>
                  </a:lnTo>
                  <a:close/>
                  <a:moveTo>
                    <a:pt x="436" y="11780"/>
                  </a:moveTo>
                  <a:lnTo>
                    <a:pt x="2362" y="12086"/>
                  </a:lnTo>
                  <a:lnTo>
                    <a:pt x="2207" y="13068"/>
                  </a:lnTo>
                  <a:cubicBezTo>
                    <a:pt x="2198" y="13121"/>
                    <a:pt x="2170" y="13165"/>
                    <a:pt x="2128" y="13196"/>
                  </a:cubicBezTo>
                  <a:cubicBezTo>
                    <a:pt x="2094" y="13221"/>
                    <a:pt x="2054" y="13233"/>
                    <a:pt x="2013" y="13233"/>
                  </a:cubicBezTo>
                  <a:cubicBezTo>
                    <a:pt x="2003" y="13233"/>
                    <a:pt x="1993" y="13233"/>
                    <a:pt x="1983" y="13231"/>
                  </a:cubicBezTo>
                  <a:lnTo>
                    <a:pt x="443" y="12986"/>
                  </a:lnTo>
                  <a:cubicBezTo>
                    <a:pt x="392" y="12978"/>
                    <a:pt x="346" y="12950"/>
                    <a:pt x="315" y="12908"/>
                  </a:cubicBezTo>
                  <a:cubicBezTo>
                    <a:pt x="285" y="12865"/>
                    <a:pt x="272" y="12815"/>
                    <a:pt x="281" y="12763"/>
                  </a:cubicBezTo>
                  <a:lnTo>
                    <a:pt x="436" y="11780"/>
                  </a:lnTo>
                  <a:close/>
                  <a:moveTo>
                    <a:pt x="3207" y="1"/>
                  </a:moveTo>
                  <a:cubicBezTo>
                    <a:pt x="2983" y="1"/>
                    <a:pt x="2779" y="141"/>
                    <a:pt x="2703" y="358"/>
                  </a:cubicBezTo>
                  <a:lnTo>
                    <a:pt x="2033" y="2237"/>
                  </a:lnTo>
                  <a:cubicBezTo>
                    <a:pt x="1831" y="2258"/>
                    <a:pt x="1659" y="2411"/>
                    <a:pt x="1625" y="2620"/>
                  </a:cubicBezTo>
                  <a:lnTo>
                    <a:pt x="1448" y="3732"/>
                  </a:lnTo>
                  <a:lnTo>
                    <a:pt x="559" y="9329"/>
                  </a:lnTo>
                  <a:lnTo>
                    <a:pt x="20" y="12722"/>
                  </a:lnTo>
                  <a:cubicBezTo>
                    <a:pt x="0" y="12843"/>
                    <a:pt x="29" y="12965"/>
                    <a:pt x="102" y="13063"/>
                  </a:cubicBezTo>
                  <a:cubicBezTo>
                    <a:pt x="174" y="13163"/>
                    <a:pt x="281" y="13228"/>
                    <a:pt x="401" y="13247"/>
                  </a:cubicBezTo>
                  <a:lnTo>
                    <a:pt x="1942" y="13492"/>
                  </a:lnTo>
                  <a:cubicBezTo>
                    <a:pt x="1965" y="13496"/>
                    <a:pt x="1991" y="13497"/>
                    <a:pt x="2015" y="13497"/>
                  </a:cubicBezTo>
                  <a:cubicBezTo>
                    <a:pt x="2111" y="13497"/>
                    <a:pt x="2203" y="13466"/>
                    <a:pt x="2283" y="13409"/>
                  </a:cubicBezTo>
                  <a:cubicBezTo>
                    <a:pt x="2383" y="13338"/>
                    <a:pt x="2448" y="13231"/>
                    <a:pt x="2467" y="13110"/>
                  </a:cubicBezTo>
                  <a:lnTo>
                    <a:pt x="2644" y="11997"/>
                  </a:lnTo>
                  <a:lnTo>
                    <a:pt x="3271" y="8058"/>
                  </a:lnTo>
                  <a:lnTo>
                    <a:pt x="4074" y="3008"/>
                  </a:lnTo>
                  <a:cubicBezTo>
                    <a:pt x="4106" y="2800"/>
                    <a:pt x="3990" y="2601"/>
                    <a:pt x="3804" y="2518"/>
                  </a:cubicBezTo>
                  <a:lnTo>
                    <a:pt x="3749" y="524"/>
                  </a:lnTo>
                  <a:cubicBezTo>
                    <a:pt x="3743" y="266"/>
                    <a:pt x="3552" y="49"/>
                    <a:pt x="3293" y="8"/>
                  </a:cubicBezTo>
                  <a:cubicBezTo>
                    <a:pt x="3264" y="3"/>
                    <a:pt x="3235" y="1"/>
                    <a:pt x="3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1" name="Google Shape;241;p6"/>
          <p:cNvGrpSpPr/>
          <p:nvPr/>
        </p:nvGrpSpPr>
        <p:grpSpPr>
          <a:xfrm>
            <a:off x="207750" y="1962355"/>
            <a:ext cx="525807" cy="561487"/>
            <a:chOff x="3569800" y="2151666"/>
            <a:chExt cx="394355" cy="421115"/>
          </a:xfrm>
        </p:grpSpPr>
        <p:sp>
          <p:nvSpPr>
            <p:cNvPr id="242" name="Google Shape;242;p6"/>
            <p:cNvSpPr/>
            <p:nvPr/>
          </p:nvSpPr>
          <p:spPr>
            <a:xfrm>
              <a:off x="3615815" y="2155978"/>
              <a:ext cx="215626" cy="412425"/>
            </a:xfrm>
            <a:custGeom>
              <a:avLst/>
              <a:gdLst/>
              <a:ahLst/>
              <a:cxnLst/>
              <a:rect l="l" t="t" r="r" b="b"/>
              <a:pathLst>
                <a:path w="6551" h="12530" extrusionOk="0">
                  <a:moveTo>
                    <a:pt x="442" y="1"/>
                  </a:moveTo>
                  <a:cubicBezTo>
                    <a:pt x="388" y="1"/>
                    <a:pt x="333" y="11"/>
                    <a:pt x="281" y="34"/>
                  </a:cubicBezTo>
                  <a:lnTo>
                    <a:pt x="277" y="35"/>
                  </a:lnTo>
                  <a:cubicBezTo>
                    <a:pt x="99" y="114"/>
                    <a:pt x="1" y="308"/>
                    <a:pt x="44" y="497"/>
                  </a:cubicBezTo>
                  <a:lnTo>
                    <a:pt x="515" y="2532"/>
                  </a:lnTo>
                  <a:cubicBezTo>
                    <a:pt x="352" y="2606"/>
                    <a:pt x="278" y="2796"/>
                    <a:pt x="350" y="2961"/>
                  </a:cubicBezTo>
                  <a:lnTo>
                    <a:pt x="4449" y="12333"/>
                  </a:lnTo>
                  <a:cubicBezTo>
                    <a:pt x="4504" y="12456"/>
                    <a:pt x="4623" y="12529"/>
                    <a:pt x="4749" y="12529"/>
                  </a:cubicBezTo>
                  <a:cubicBezTo>
                    <a:pt x="4793" y="12529"/>
                    <a:pt x="4837" y="12520"/>
                    <a:pt x="4880" y="12502"/>
                  </a:cubicBezTo>
                  <a:lnTo>
                    <a:pt x="6308" y="11876"/>
                  </a:lnTo>
                  <a:cubicBezTo>
                    <a:pt x="6475" y="11805"/>
                    <a:pt x="6550" y="11613"/>
                    <a:pt x="6478" y="11448"/>
                  </a:cubicBezTo>
                  <a:lnTo>
                    <a:pt x="2380" y="2076"/>
                  </a:lnTo>
                  <a:cubicBezTo>
                    <a:pt x="2326" y="1952"/>
                    <a:pt x="2206" y="1880"/>
                    <a:pt x="2080" y="1880"/>
                  </a:cubicBezTo>
                  <a:cubicBezTo>
                    <a:pt x="2038" y="1880"/>
                    <a:pt x="1995" y="1888"/>
                    <a:pt x="1953" y="1905"/>
                  </a:cubicBezTo>
                  <a:lnTo>
                    <a:pt x="778" y="177"/>
                  </a:lnTo>
                  <a:cubicBezTo>
                    <a:pt x="701" y="64"/>
                    <a:pt x="574" y="1"/>
                    <a:pt x="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>
              <a:off x="3642311" y="2258047"/>
              <a:ext cx="171948" cy="269706"/>
            </a:xfrm>
            <a:custGeom>
              <a:avLst/>
              <a:gdLst/>
              <a:ahLst/>
              <a:cxnLst/>
              <a:rect l="l" t="t" r="r" b="b"/>
              <a:pathLst>
                <a:path w="5224" h="8194" extrusionOk="0">
                  <a:moveTo>
                    <a:pt x="2029" y="0"/>
                  </a:moveTo>
                  <a:lnTo>
                    <a:pt x="0" y="887"/>
                  </a:lnTo>
                  <a:lnTo>
                    <a:pt x="3195" y="8194"/>
                  </a:lnTo>
                  <a:lnTo>
                    <a:pt x="5224" y="7306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>
              <a:off x="3694646" y="2337932"/>
              <a:ext cx="67114" cy="110364"/>
            </a:xfrm>
            <a:custGeom>
              <a:avLst/>
              <a:gdLst/>
              <a:ahLst/>
              <a:cxnLst/>
              <a:rect l="l" t="t" r="r" b="b"/>
              <a:pathLst>
                <a:path w="2039" h="3353" extrusionOk="0">
                  <a:moveTo>
                    <a:pt x="374" y="1"/>
                  </a:moveTo>
                  <a:cubicBezTo>
                    <a:pt x="345" y="1"/>
                    <a:pt x="318" y="6"/>
                    <a:pt x="293" y="17"/>
                  </a:cubicBezTo>
                  <a:cubicBezTo>
                    <a:pt x="1" y="145"/>
                    <a:pt x="88" y="992"/>
                    <a:pt x="490" y="1909"/>
                  </a:cubicBezTo>
                  <a:cubicBezTo>
                    <a:pt x="857" y="2746"/>
                    <a:pt x="1358" y="3353"/>
                    <a:pt x="1665" y="3353"/>
                  </a:cubicBezTo>
                  <a:cubicBezTo>
                    <a:pt x="1693" y="3353"/>
                    <a:pt x="1720" y="3347"/>
                    <a:pt x="1745" y="3336"/>
                  </a:cubicBezTo>
                  <a:cubicBezTo>
                    <a:pt x="2038" y="3209"/>
                    <a:pt x="1950" y="2362"/>
                    <a:pt x="1549" y="1445"/>
                  </a:cubicBezTo>
                  <a:cubicBezTo>
                    <a:pt x="1183" y="607"/>
                    <a:pt x="681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>
              <a:off x="3652350" y="2281055"/>
              <a:ext cx="76922" cy="52401"/>
            </a:xfrm>
            <a:custGeom>
              <a:avLst/>
              <a:gdLst/>
              <a:ahLst/>
              <a:cxnLst/>
              <a:rect l="l" t="t" r="r" b="b"/>
              <a:pathLst>
                <a:path w="2337" h="1592" extrusionOk="0">
                  <a:moveTo>
                    <a:pt x="2029" y="0"/>
                  </a:moveTo>
                  <a:lnTo>
                    <a:pt x="0" y="887"/>
                  </a:lnTo>
                  <a:lnTo>
                    <a:pt x="309" y="1592"/>
                  </a:lnTo>
                  <a:lnTo>
                    <a:pt x="2337" y="704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>
              <a:off x="3727298" y="2452344"/>
              <a:ext cx="76955" cy="52434"/>
            </a:xfrm>
            <a:custGeom>
              <a:avLst/>
              <a:gdLst/>
              <a:ahLst/>
              <a:cxnLst/>
              <a:rect l="l" t="t" r="r" b="b"/>
              <a:pathLst>
                <a:path w="2338" h="1593" extrusionOk="0">
                  <a:moveTo>
                    <a:pt x="2029" y="1"/>
                  </a:moveTo>
                  <a:lnTo>
                    <a:pt x="0" y="888"/>
                  </a:lnTo>
                  <a:lnTo>
                    <a:pt x="309" y="1593"/>
                  </a:lnTo>
                  <a:lnTo>
                    <a:pt x="2338" y="705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>
              <a:off x="3696160" y="2265585"/>
              <a:ext cx="135248" cy="302851"/>
            </a:xfrm>
            <a:custGeom>
              <a:avLst/>
              <a:gdLst/>
              <a:ahLst/>
              <a:cxnLst/>
              <a:rect l="l" t="t" r="r" b="b"/>
              <a:pathLst>
                <a:path w="4109" h="9201" extrusionOk="0">
                  <a:moveTo>
                    <a:pt x="487" y="1"/>
                  </a:moveTo>
                  <a:cubicBezTo>
                    <a:pt x="274" y="199"/>
                    <a:pt x="114" y="471"/>
                    <a:pt x="53" y="757"/>
                  </a:cubicBezTo>
                  <a:cubicBezTo>
                    <a:pt x="46" y="789"/>
                    <a:pt x="41" y="821"/>
                    <a:pt x="35" y="853"/>
                  </a:cubicBezTo>
                  <a:cubicBezTo>
                    <a:pt x="0" y="1101"/>
                    <a:pt x="20" y="1347"/>
                    <a:pt x="72" y="1587"/>
                  </a:cubicBezTo>
                  <a:cubicBezTo>
                    <a:pt x="160" y="2000"/>
                    <a:pt x="349" y="2401"/>
                    <a:pt x="542" y="2782"/>
                  </a:cubicBezTo>
                  <a:cubicBezTo>
                    <a:pt x="1094" y="3863"/>
                    <a:pt x="1718" y="4907"/>
                    <a:pt x="2254" y="5996"/>
                  </a:cubicBezTo>
                  <a:cubicBezTo>
                    <a:pt x="2287" y="6061"/>
                    <a:pt x="2319" y="6128"/>
                    <a:pt x="2350" y="6194"/>
                  </a:cubicBezTo>
                  <a:cubicBezTo>
                    <a:pt x="2426" y="6355"/>
                    <a:pt x="2500" y="6530"/>
                    <a:pt x="2543" y="6708"/>
                  </a:cubicBezTo>
                  <a:cubicBezTo>
                    <a:pt x="2612" y="6979"/>
                    <a:pt x="2614" y="7253"/>
                    <a:pt x="2455" y="7475"/>
                  </a:cubicBezTo>
                  <a:cubicBezTo>
                    <a:pt x="2400" y="7551"/>
                    <a:pt x="2333" y="7612"/>
                    <a:pt x="2258" y="7663"/>
                  </a:cubicBezTo>
                  <a:cubicBezTo>
                    <a:pt x="2102" y="7770"/>
                    <a:pt x="1914" y="7837"/>
                    <a:pt x="1738" y="7906"/>
                  </a:cubicBezTo>
                  <a:cubicBezTo>
                    <a:pt x="1679" y="7928"/>
                    <a:pt x="1620" y="7954"/>
                    <a:pt x="1560" y="7978"/>
                  </a:cubicBezTo>
                  <a:lnTo>
                    <a:pt x="2008" y="9004"/>
                  </a:lnTo>
                  <a:cubicBezTo>
                    <a:pt x="2062" y="9128"/>
                    <a:pt x="2182" y="9201"/>
                    <a:pt x="2307" y="9201"/>
                  </a:cubicBezTo>
                  <a:cubicBezTo>
                    <a:pt x="2351" y="9201"/>
                    <a:pt x="2396" y="9192"/>
                    <a:pt x="2439" y="9173"/>
                  </a:cubicBezTo>
                  <a:lnTo>
                    <a:pt x="3867" y="8549"/>
                  </a:lnTo>
                  <a:cubicBezTo>
                    <a:pt x="4033" y="8476"/>
                    <a:pt x="4108" y="8284"/>
                    <a:pt x="4036" y="811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>
              <a:off x="3628388" y="2167893"/>
              <a:ext cx="18729" cy="55133"/>
            </a:xfrm>
            <a:custGeom>
              <a:avLst/>
              <a:gdLst/>
              <a:ahLst/>
              <a:cxnLst/>
              <a:rect l="l" t="t" r="r" b="b"/>
              <a:pathLst>
                <a:path w="569" h="1675" extrusionOk="0">
                  <a:moveTo>
                    <a:pt x="67" y="0"/>
                  </a:moveTo>
                  <a:cubicBezTo>
                    <a:pt x="34" y="0"/>
                    <a:pt x="0" y="26"/>
                    <a:pt x="3" y="69"/>
                  </a:cubicBezTo>
                  <a:cubicBezTo>
                    <a:pt x="34" y="518"/>
                    <a:pt x="239" y="1251"/>
                    <a:pt x="439" y="1638"/>
                  </a:cubicBezTo>
                  <a:cubicBezTo>
                    <a:pt x="452" y="1663"/>
                    <a:pt x="475" y="1674"/>
                    <a:pt x="497" y="1674"/>
                  </a:cubicBezTo>
                  <a:cubicBezTo>
                    <a:pt x="533" y="1674"/>
                    <a:pt x="569" y="1647"/>
                    <a:pt x="566" y="1602"/>
                  </a:cubicBezTo>
                  <a:cubicBezTo>
                    <a:pt x="534" y="1159"/>
                    <a:pt x="323" y="423"/>
                    <a:pt x="121" y="34"/>
                  </a:cubicBezTo>
                  <a:cubicBezTo>
                    <a:pt x="109" y="11"/>
                    <a:pt x="88" y="0"/>
                    <a:pt x="67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>
              <a:off x="3611141" y="2151666"/>
              <a:ext cx="225237" cy="421115"/>
            </a:xfrm>
            <a:custGeom>
              <a:avLst/>
              <a:gdLst/>
              <a:ahLst/>
              <a:cxnLst/>
              <a:rect l="l" t="t" r="r" b="b"/>
              <a:pathLst>
                <a:path w="6843" h="12794" extrusionOk="0">
                  <a:moveTo>
                    <a:pt x="586" y="265"/>
                  </a:moveTo>
                  <a:cubicBezTo>
                    <a:pt x="675" y="265"/>
                    <a:pt x="760" y="307"/>
                    <a:pt x="811" y="384"/>
                  </a:cubicBezTo>
                  <a:lnTo>
                    <a:pt x="1895" y="1980"/>
                  </a:lnTo>
                  <a:lnTo>
                    <a:pt x="751" y="2480"/>
                  </a:lnTo>
                  <a:lnTo>
                    <a:pt x="316" y="601"/>
                  </a:lnTo>
                  <a:cubicBezTo>
                    <a:pt x="286" y="472"/>
                    <a:pt x="352" y="341"/>
                    <a:pt x="478" y="287"/>
                  </a:cubicBezTo>
                  <a:cubicBezTo>
                    <a:pt x="513" y="271"/>
                    <a:pt x="550" y="265"/>
                    <a:pt x="586" y="265"/>
                  </a:cubicBezTo>
                  <a:close/>
                  <a:moveTo>
                    <a:pt x="2222" y="2142"/>
                  </a:moveTo>
                  <a:cubicBezTo>
                    <a:pt x="2298" y="2142"/>
                    <a:pt x="2370" y="2186"/>
                    <a:pt x="2401" y="2259"/>
                  </a:cubicBezTo>
                  <a:lnTo>
                    <a:pt x="2800" y="3170"/>
                  </a:lnTo>
                  <a:lnTo>
                    <a:pt x="1013" y="3952"/>
                  </a:lnTo>
                  <a:lnTo>
                    <a:pt x="614" y="3041"/>
                  </a:lnTo>
                  <a:cubicBezTo>
                    <a:pt x="571" y="2943"/>
                    <a:pt x="616" y="2829"/>
                    <a:pt x="712" y="2785"/>
                  </a:cubicBezTo>
                  <a:lnTo>
                    <a:pt x="2146" y="2158"/>
                  </a:lnTo>
                  <a:cubicBezTo>
                    <a:pt x="2171" y="2147"/>
                    <a:pt x="2197" y="2142"/>
                    <a:pt x="2222" y="2142"/>
                  </a:cubicBezTo>
                  <a:close/>
                  <a:moveTo>
                    <a:pt x="2906" y="3414"/>
                  </a:moveTo>
                  <a:lnTo>
                    <a:pt x="5995" y="10479"/>
                  </a:lnTo>
                  <a:lnTo>
                    <a:pt x="4209" y="11260"/>
                  </a:lnTo>
                  <a:lnTo>
                    <a:pt x="1118" y="4195"/>
                  </a:lnTo>
                  <a:lnTo>
                    <a:pt x="2906" y="3414"/>
                  </a:lnTo>
                  <a:close/>
                  <a:moveTo>
                    <a:pt x="6100" y="10718"/>
                  </a:moveTo>
                  <a:lnTo>
                    <a:pt x="6499" y="11630"/>
                  </a:lnTo>
                  <a:cubicBezTo>
                    <a:pt x="6542" y="11730"/>
                    <a:pt x="6497" y="11846"/>
                    <a:pt x="6399" y="11888"/>
                  </a:cubicBezTo>
                  <a:lnTo>
                    <a:pt x="4969" y="12513"/>
                  </a:lnTo>
                  <a:cubicBezTo>
                    <a:pt x="4943" y="12524"/>
                    <a:pt x="4917" y="12529"/>
                    <a:pt x="4891" y="12529"/>
                  </a:cubicBezTo>
                  <a:cubicBezTo>
                    <a:pt x="4815" y="12529"/>
                    <a:pt x="4743" y="12485"/>
                    <a:pt x="4712" y="12412"/>
                  </a:cubicBezTo>
                  <a:lnTo>
                    <a:pt x="4313" y="11500"/>
                  </a:lnTo>
                  <a:lnTo>
                    <a:pt x="6100" y="10718"/>
                  </a:lnTo>
                  <a:close/>
                  <a:moveTo>
                    <a:pt x="587" y="1"/>
                  </a:moveTo>
                  <a:cubicBezTo>
                    <a:pt x="514" y="1"/>
                    <a:pt x="439" y="16"/>
                    <a:pt x="367" y="47"/>
                  </a:cubicBezTo>
                  <a:cubicBezTo>
                    <a:pt x="130" y="150"/>
                    <a:pt x="0" y="408"/>
                    <a:pt x="59" y="660"/>
                  </a:cubicBezTo>
                  <a:lnTo>
                    <a:pt x="508" y="2604"/>
                  </a:lnTo>
                  <a:cubicBezTo>
                    <a:pt x="348" y="2730"/>
                    <a:pt x="286" y="2952"/>
                    <a:pt x="371" y="3147"/>
                  </a:cubicBezTo>
                  <a:lnTo>
                    <a:pt x="824" y="4180"/>
                  </a:lnTo>
                  <a:lnTo>
                    <a:pt x="3723" y="10808"/>
                  </a:lnTo>
                  <a:lnTo>
                    <a:pt x="4470" y="12518"/>
                  </a:lnTo>
                  <a:cubicBezTo>
                    <a:pt x="4545" y="12692"/>
                    <a:pt x="4714" y="12794"/>
                    <a:pt x="4891" y="12794"/>
                  </a:cubicBezTo>
                  <a:cubicBezTo>
                    <a:pt x="4953" y="12794"/>
                    <a:pt x="5016" y="12782"/>
                    <a:pt x="5075" y="12755"/>
                  </a:cubicBezTo>
                  <a:lnTo>
                    <a:pt x="6505" y="12130"/>
                  </a:lnTo>
                  <a:cubicBezTo>
                    <a:pt x="6736" y="12029"/>
                    <a:pt x="6842" y="11757"/>
                    <a:pt x="6741" y="11526"/>
                  </a:cubicBezTo>
                  <a:lnTo>
                    <a:pt x="2643" y="2153"/>
                  </a:lnTo>
                  <a:cubicBezTo>
                    <a:pt x="2568" y="1983"/>
                    <a:pt x="2398" y="1881"/>
                    <a:pt x="2221" y="1881"/>
                  </a:cubicBezTo>
                  <a:cubicBezTo>
                    <a:pt x="2198" y="1881"/>
                    <a:pt x="2175" y="1883"/>
                    <a:pt x="2151" y="1886"/>
                  </a:cubicBezTo>
                  <a:lnTo>
                    <a:pt x="1031" y="235"/>
                  </a:lnTo>
                  <a:cubicBezTo>
                    <a:pt x="929" y="85"/>
                    <a:pt x="761" y="1"/>
                    <a:pt x="5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>
              <a:off x="3574737" y="2287934"/>
              <a:ext cx="333264" cy="250911"/>
            </a:xfrm>
            <a:custGeom>
              <a:avLst/>
              <a:gdLst/>
              <a:ahLst/>
              <a:cxnLst/>
              <a:rect l="l" t="t" r="r" b="b"/>
              <a:pathLst>
                <a:path w="10125" h="7623" extrusionOk="0">
                  <a:moveTo>
                    <a:pt x="8889" y="0"/>
                  </a:moveTo>
                  <a:cubicBezTo>
                    <a:pt x="8826" y="0"/>
                    <a:pt x="8763" y="18"/>
                    <a:pt x="8707" y="56"/>
                  </a:cubicBezTo>
                  <a:lnTo>
                    <a:pt x="192" y="5726"/>
                  </a:lnTo>
                  <a:cubicBezTo>
                    <a:pt x="42" y="5825"/>
                    <a:pt x="1" y="6028"/>
                    <a:pt x="102" y="6179"/>
                  </a:cubicBezTo>
                  <a:lnTo>
                    <a:pt x="967" y="7477"/>
                  </a:lnTo>
                  <a:cubicBezTo>
                    <a:pt x="1029" y="7571"/>
                    <a:pt x="1133" y="7623"/>
                    <a:pt x="1239" y="7623"/>
                  </a:cubicBezTo>
                  <a:cubicBezTo>
                    <a:pt x="1301" y="7623"/>
                    <a:pt x="1364" y="7605"/>
                    <a:pt x="1420" y="7567"/>
                  </a:cubicBezTo>
                  <a:lnTo>
                    <a:pt x="9934" y="1898"/>
                  </a:lnTo>
                  <a:cubicBezTo>
                    <a:pt x="10083" y="1798"/>
                    <a:pt x="10124" y="1598"/>
                    <a:pt x="10027" y="1447"/>
                  </a:cubicBezTo>
                  <a:lnTo>
                    <a:pt x="9159" y="142"/>
                  </a:lnTo>
                  <a:cubicBezTo>
                    <a:pt x="9095" y="50"/>
                    <a:pt x="8993" y="0"/>
                    <a:pt x="8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>
              <a:off x="3611964" y="2310316"/>
              <a:ext cx="258876" cy="206114"/>
            </a:xfrm>
            <a:custGeom>
              <a:avLst/>
              <a:gdLst/>
              <a:ahLst/>
              <a:cxnLst/>
              <a:rect l="l" t="t" r="r" b="b"/>
              <a:pathLst>
                <a:path w="7865" h="6262" extrusionOk="0">
                  <a:moveTo>
                    <a:pt x="6636" y="1"/>
                  </a:moveTo>
                  <a:lnTo>
                    <a:pt x="1" y="4419"/>
                  </a:lnTo>
                  <a:lnTo>
                    <a:pt x="424" y="5057"/>
                  </a:lnTo>
                  <a:lnTo>
                    <a:pt x="426" y="5059"/>
                  </a:lnTo>
                  <a:lnTo>
                    <a:pt x="1226" y="6262"/>
                  </a:lnTo>
                  <a:lnTo>
                    <a:pt x="1860" y="5841"/>
                  </a:lnTo>
                  <a:lnTo>
                    <a:pt x="1860" y="5839"/>
                  </a:lnTo>
                  <a:lnTo>
                    <a:pt x="7864" y="1843"/>
                  </a:lnTo>
                  <a:lnTo>
                    <a:pt x="66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>
              <a:off x="3685923" y="2376706"/>
              <a:ext cx="109936" cy="73368"/>
            </a:xfrm>
            <a:custGeom>
              <a:avLst/>
              <a:gdLst/>
              <a:ahLst/>
              <a:cxnLst/>
              <a:rect l="l" t="t" r="r" b="b"/>
              <a:pathLst>
                <a:path w="3340" h="2229" extrusionOk="0">
                  <a:moveTo>
                    <a:pt x="2909" y="0"/>
                  </a:moveTo>
                  <a:cubicBezTo>
                    <a:pt x="2558" y="0"/>
                    <a:pt x="1966" y="233"/>
                    <a:pt x="1365" y="633"/>
                  </a:cubicBezTo>
                  <a:cubicBezTo>
                    <a:pt x="532" y="1188"/>
                    <a:pt x="1" y="1853"/>
                    <a:pt x="176" y="2119"/>
                  </a:cubicBezTo>
                  <a:cubicBezTo>
                    <a:pt x="225" y="2192"/>
                    <a:pt x="322" y="2228"/>
                    <a:pt x="456" y="2228"/>
                  </a:cubicBezTo>
                  <a:cubicBezTo>
                    <a:pt x="471" y="2228"/>
                    <a:pt x="487" y="2228"/>
                    <a:pt x="504" y="2227"/>
                  </a:cubicBezTo>
                  <a:cubicBezTo>
                    <a:pt x="859" y="2210"/>
                    <a:pt x="1430" y="1979"/>
                    <a:pt x="2005" y="1595"/>
                  </a:cubicBezTo>
                  <a:cubicBezTo>
                    <a:pt x="2814" y="1056"/>
                    <a:pt x="3339" y="414"/>
                    <a:pt x="3207" y="132"/>
                  </a:cubicBezTo>
                  <a:cubicBezTo>
                    <a:pt x="3203" y="125"/>
                    <a:pt x="3198" y="117"/>
                    <a:pt x="3194" y="109"/>
                  </a:cubicBezTo>
                  <a:cubicBezTo>
                    <a:pt x="3144" y="35"/>
                    <a:pt x="3045" y="0"/>
                    <a:pt x="2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>
              <a:off x="3788453" y="2324140"/>
              <a:ext cx="61518" cy="74783"/>
            </a:xfrm>
            <a:custGeom>
              <a:avLst/>
              <a:gdLst/>
              <a:ahLst/>
              <a:cxnLst/>
              <a:rect l="l" t="t" r="r" b="b"/>
              <a:pathLst>
                <a:path w="1869" h="2272" extrusionOk="0">
                  <a:moveTo>
                    <a:pt x="640" y="1"/>
                  </a:moveTo>
                  <a:lnTo>
                    <a:pt x="1" y="430"/>
                  </a:lnTo>
                  <a:lnTo>
                    <a:pt x="666" y="1427"/>
                  </a:lnTo>
                  <a:lnTo>
                    <a:pt x="1230" y="2271"/>
                  </a:lnTo>
                  <a:lnTo>
                    <a:pt x="1868" y="1846"/>
                  </a:lnTo>
                  <a:lnTo>
                    <a:pt x="1480" y="126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>
              <a:off x="3632799" y="2427822"/>
              <a:ext cx="61485" cy="74750"/>
            </a:xfrm>
            <a:custGeom>
              <a:avLst/>
              <a:gdLst/>
              <a:ahLst/>
              <a:cxnLst/>
              <a:rect l="l" t="t" r="r" b="b"/>
              <a:pathLst>
                <a:path w="1868" h="2271" extrusionOk="0">
                  <a:moveTo>
                    <a:pt x="640" y="0"/>
                  </a:moveTo>
                  <a:lnTo>
                    <a:pt x="1" y="429"/>
                  </a:lnTo>
                  <a:lnTo>
                    <a:pt x="784" y="1603"/>
                  </a:lnTo>
                  <a:lnTo>
                    <a:pt x="1227" y="2269"/>
                  </a:lnTo>
                  <a:lnTo>
                    <a:pt x="1227" y="2271"/>
                  </a:lnTo>
                  <a:lnTo>
                    <a:pt x="1868" y="1845"/>
                  </a:lnTo>
                  <a:lnTo>
                    <a:pt x="1868" y="1844"/>
                  </a:lnTo>
                  <a:lnTo>
                    <a:pt x="1433" y="1192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>
              <a:off x="3876106" y="2264597"/>
              <a:ext cx="83209" cy="71031"/>
            </a:xfrm>
            <a:custGeom>
              <a:avLst/>
              <a:gdLst/>
              <a:ahLst/>
              <a:cxnLst/>
              <a:rect l="l" t="t" r="r" b="b"/>
              <a:pathLst>
                <a:path w="2528" h="2158" extrusionOk="0">
                  <a:moveTo>
                    <a:pt x="2081" y="1"/>
                  </a:moveTo>
                  <a:cubicBezTo>
                    <a:pt x="2028" y="1"/>
                    <a:pt x="1974" y="11"/>
                    <a:pt x="1923" y="33"/>
                  </a:cubicBezTo>
                  <a:lnTo>
                    <a:pt x="1" y="852"/>
                  </a:lnTo>
                  <a:lnTo>
                    <a:pt x="870" y="2158"/>
                  </a:lnTo>
                  <a:lnTo>
                    <a:pt x="2366" y="700"/>
                  </a:lnTo>
                  <a:cubicBezTo>
                    <a:pt x="2505" y="564"/>
                    <a:pt x="2528" y="349"/>
                    <a:pt x="2420" y="185"/>
                  </a:cubicBezTo>
                  <a:lnTo>
                    <a:pt x="2418" y="181"/>
                  </a:lnTo>
                  <a:cubicBezTo>
                    <a:pt x="2341" y="66"/>
                    <a:pt x="2212" y="1"/>
                    <a:pt x="2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>
              <a:off x="3679966" y="2371077"/>
              <a:ext cx="148973" cy="117441"/>
            </a:xfrm>
            <a:custGeom>
              <a:avLst/>
              <a:gdLst/>
              <a:ahLst/>
              <a:cxnLst/>
              <a:rect l="l" t="t" r="r" b="b"/>
              <a:pathLst>
                <a:path w="4526" h="3568" extrusionOk="0">
                  <a:moveTo>
                    <a:pt x="3963" y="1"/>
                  </a:moveTo>
                  <a:cubicBezTo>
                    <a:pt x="3765" y="82"/>
                    <a:pt x="3574" y="187"/>
                    <a:pt x="3389" y="304"/>
                  </a:cubicBezTo>
                  <a:cubicBezTo>
                    <a:pt x="3521" y="586"/>
                    <a:pt x="2996" y="1228"/>
                    <a:pt x="2187" y="1767"/>
                  </a:cubicBezTo>
                  <a:cubicBezTo>
                    <a:pt x="1612" y="2153"/>
                    <a:pt x="1041" y="2382"/>
                    <a:pt x="686" y="2399"/>
                  </a:cubicBezTo>
                  <a:cubicBezTo>
                    <a:pt x="462" y="2574"/>
                    <a:pt x="233" y="2748"/>
                    <a:pt x="1" y="2918"/>
                  </a:cubicBezTo>
                  <a:lnTo>
                    <a:pt x="436" y="3568"/>
                  </a:lnTo>
                  <a:lnTo>
                    <a:pt x="4526" y="845"/>
                  </a:lnTo>
                  <a:lnTo>
                    <a:pt x="3963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>
              <a:off x="3625985" y="2476800"/>
              <a:ext cx="47233" cy="39630"/>
            </a:xfrm>
            <a:custGeom>
              <a:avLst/>
              <a:gdLst/>
              <a:ahLst/>
              <a:cxnLst/>
              <a:rect l="l" t="t" r="r" b="b"/>
              <a:pathLst>
                <a:path w="1435" h="1204" extrusionOk="0">
                  <a:moveTo>
                    <a:pt x="0" y="1"/>
                  </a:moveTo>
                  <a:lnTo>
                    <a:pt x="800" y="1204"/>
                  </a:lnTo>
                  <a:lnTo>
                    <a:pt x="1434" y="783"/>
                  </a:lnTo>
                  <a:lnTo>
                    <a:pt x="1434" y="781"/>
                  </a:lnTo>
                  <a:lnTo>
                    <a:pt x="991" y="115"/>
                  </a:lnTo>
                  <a:cubicBezTo>
                    <a:pt x="838" y="186"/>
                    <a:pt x="680" y="231"/>
                    <a:pt x="524" y="231"/>
                  </a:cubicBezTo>
                  <a:cubicBezTo>
                    <a:pt x="421" y="231"/>
                    <a:pt x="318" y="211"/>
                    <a:pt x="219" y="163"/>
                  </a:cubicBezTo>
                  <a:cubicBezTo>
                    <a:pt x="135" y="122"/>
                    <a:pt x="62" y="6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>
              <a:off x="3837168" y="2365712"/>
              <a:ext cx="27023" cy="19222"/>
            </a:xfrm>
            <a:custGeom>
              <a:avLst/>
              <a:gdLst/>
              <a:ahLst/>
              <a:cxnLst/>
              <a:rect l="l" t="t" r="r" b="b"/>
              <a:pathLst>
                <a:path w="821" h="584" extrusionOk="0">
                  <a:moveTo>
                    <a:pt x="1" y="1"/>
                  </a:moveTo>
                  <a:lnTo>
                    <a:pt x="388" y="584"/>
                  </a:lnTo>
                  <a:lnTo>
                    <a:pt x="820" y="295"/>
                  </a:lnTo>
                  <a:cubicBezTo>
                    <a:pt x="588" y="119"/>
                    <a:pt x="292" y="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>
              <a:off x="3574704" y="2455932"/>
              <a:ext cx="77646" cy="82913"/>
            </a:xfrm>
            <a:custGeom>
              <a:avLst/>
              <a:gdLst/>
              <a:ahLst/>
              <a:cxnLst/>
              <a:rect l="l" t="t" r="r" b="b"/>
              <a:pathLst>
                <a:path w="2359" h="2519" extrusionOk="0">
                  <a:moveTo>
                    <a:pt x="1123" y="0"/>
                  </a:moveTo>
                  <a:lnTo>
                    <a:pt x="192" y="620"/>
                  </a:lnTo>
                  <a:cubicBezTo>
                    <a:pt x="41" y="721"/>
                    <a:pt x="1" y="923"/>
                    <a:pt x="102" y="1074"/>
                  </a:cubicBezTo>
                  <a:lnTo>
                    <a:pt x="966" y="2373"/>
                  </a:lnTo>
                  <a:cubicBezTo>
                    <a:pt x="1029" y="2467"/>
                    <a:pt x="1133" y="2519"/>
                    <a:pt x="1238" y="2519"/>
                  </a:cubicBezTo>
                  <a:cubicBezTo>
                    <a:pt x="1300" y="2519"/>
                    <a:pt x="1363" y="2501"/>
                    <a:pt x="1419" y="2463"/>
                  </a:cubicBezTo>
                  <a:lnTo>
                    <a:pt x="2358" y="1838"/>
                  </a:lnTo>
                  <a:lnTo>
                    <a:pt x="1555" y="633"/>
                  </a:lnTo>
                  <a:lnTo>
                    <a:pt x="1554" y="631"/>
                  </a:lnTo>
                  <a:cubicBezTo>
                    <a:pt x="1424" y="498"/>
                    <a:pt x="1326" y="326"/>
                    <a:pt x="1226" y="163"/>
                  </a:cubicBezTo>
                  <a:cubicBezTo>
                    <a:pt x="1193" y="110"/>
                    <a:pt x="1157" y="55"/>
                    <a:pt x="1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>
              <a:off x="3658571" y="2467024"/>
              <a:ext cx="35713" cy="35515"/>
            </a:xfrm>
            <a:custGeom>
              <a:avLst/>
              <a:gdLst/>
              <a:ahLst/>
              <a:cxnLst/>
              <a:rect l="l" t="t" r="r" b="b"/>
              <a:pathLst>
                <a:path w="1085" h="1079" extrusionOk="0">
                  <a:moveTo>
                    <a:pt x="651" y="1"/>
                  </a:moveTo>
                  <a:cubicBezTo>
                    <a:pt x="592" y="45"/>
                    <a:pt x="533" y="89"/>
                    <a:pt x="473" y="132"/>
                  </a:cubicBezTo>
                  <a:cubicBezTo>
                    <a:pt x="327" y="234"/>
                    <a:pt x="168" y="339"/>
                    <a:pt x="1" y="412"/>
                  </a:cubicBezTo>
                  <a:lnTo>
                    <a:pt x="444" y="1078"/>
                  </a:lnTo>
                  <a:lnTo>
                    <a:pt x="1085" y="653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3702480" y="2381050"/>
              <a:ext cx="93380" cy="68990"/>
            </a:xfrm>
            <a:custGeom>
              <a:avLst/>
              <a:gdLst/>
              <a:ahLst/>
              <a:cxnLst/>
              <a:rect l="l" t="t" r="r" b="b"/>
              <a:pathLst>
                <a:path w="2837" h="2096" extrusionOk="0">
                  <a:moveTo>
                    <a:pt x="2704" y="1"/>
                  </a:moveTo>
                  <a:lnTo>
                    <a:pt x="2704" y="1"/>
                  </a:lnTo>
                  <a:cubicBezTo>
                    <a:pt x="2525" y="116"/>
                    <a:pt x="2350" y="243"/>
                    <a:pt x="2183" y="370"/>
                  </a:cubicBezTo>
                  <a:cubicBezTo>
                    <a:pt x="1444" y="929"/>
                    <a:pt x="733" y="1526"/>
                    <a:pt x="1" y="2096"/>
                  </a:cubicBezTo>
                  <a:cubicBezTo>
                    <a:pt x="357" y="2079"/>
                    <a:pt x="927" y="1849"/>
                    <a:pt x="1502" y="1464"/>
                  </a:cubicBezTo>
                  <a:cubicBezTo>
                    <a:pt x="2311" y="924"/>
                    <a:pt x="2836" y="283"/>
                    <a:pt x="2704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3810342" y="2365613"/>
              <a:ext cx="39630" cy="33310"/>
            </a:xfrm>
            <a:custGeom>
              <a:avLst/>
              <a:gdLst/>
              <a:ahLst/>
              <a:cxnLst/>
              <a:rect l="l" t="t" r="r" b="b"/>
              <a:pathLst>
                <a:path w="1204" h="1012" extrusionOk="0">
                  <a:moveTo>
                    <a:pt x="765" y="1"/>
                  </a:moveTo>
                  <a:cubicBezTo>
                    <a:pt x="749" y="1"/>
                    <a:pt x="733" y="1"/>
                    <a:pt x="717" y="2"/>
                  </a:cubicBezTo>
                  <a:cubicBezTo>
                    <a:pt x="467" y="11"/>
                    <a:pt x="230" y="71"/>
                    <a:pt x="1" y="165"/>
                  </a:cubicBezTo>
                  <a:lnTo>
                    <a:pt x="565" y="1011"/>
                  </a:lnTo>
                  <a:lnTo>
                    <a:pt x="1203" y="586"/>
                  </a:lnTo>
                  <a:lnTo>
                    <a:pt x="816" y="2"/>
                  </a:lnTo>
                  <a:cubicBezTo>
                    <a:pt x="798" y="1"/>
                    <a:pt x="782" y="1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3893452" y="2276249"/>
              <a:ext cx="53520" cy="27221"/>
            </a:xfrm>
            <a:custGeom>
              <a:avLst/>
              <a:gdLst/>
              <a:ahLst/>
              <a:cxnLst/>
              <a:rect l="l" t="t" r="r" b="b"/>
              <a:pathLst>
                <a:path w="1626" h="827" extrusionOk="0">
                  <a:moveTo>
                    <a:pt x="1539" y="0"/>
                  </a:moveTo>
                  <a:cubicBezTo>
                    <a:pt x="1533" y="0"/>
                    <a:pt x="1528" y="1"/>
                    <a:pt x="1522" y="3"/>
                  </a:cubicBezTo>
                  <a:cubicBezTo>
                    <a:pt x="1086" y="112"/>
                    <a:pt x="400" y="442"/>
                    <a:pt x="53" y="706"/>
                  </a:cubicBezTo>
                  <a:cubicBezTo>
                    <a:pt x="1" y="746"/>
                    <a:pt x="33" y="826"/>
                    <a:pt x="92" y="826"/>
                  </a:cubicBezTo>
                  <a:cubicBezTo>
                    <a:pt x="97" y="826"/>
                    <a:pt x="104" y="826"/>
                    <a:pt x="110" y="824"/>
                  </a:cubicBezTo>
                  <a:cubicBezTo>
                    <a:pt x="541" y="715"/>
                    <a:pt x="1228" y="380"/>
                    <a:pt x="1577" y="114"/>
                  </a:cubicBezTo>
                  <a:cubicBezTo>
                    <a:pt x="1626" y="76"/>
                    <a:pt x="1596" y="0"/>
                    <a:pt x="1539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>
              <a:off x="3569800" y="2260286"/>
              <a:ext cx="394355" cy="282904"/>
            </a:xfrm>
            <a:custGeom>
              <a:avLst/>
              <a:gdLst/>
              <a:ahLst/>
              <a:cxnLst/>
              <a:rect l="l" t="t" r="r" b="b"/>
              <a:pathLst>
                <a:path w="11981" h="8595" extrusionOk="0">
                  <a:moveTo>
                    <a:pt x="11388" y="263"/>
                  </a:moveTo>
                  <a:cubicBezTo>
                    <a:pt x="11477" y="263"/>
                    <a:pt x="11565" y="308"/>
                    <a:pt x="11619" y="390"/>
                  </a:cubicBezTo>
                  <a:cubicBezTo>
                    <a:pt x="11689" y="499"/>
                    <a:pt x="11674" y="646"/>
                    <a:pt x="11581" y="736"/>
                  </a:cubicBezTo>
                  <a:lnTo>
                    <a:pt x="10199" y="2082"/>
                  </a:lnTo>
                  <a:lnTo>
                    <a:pt x="9507" y="1042"/>
                  </a:lnTo>
                  <a:lnTo>
                    <a:pt x="11283" y="285"/>
                  </a:lnTo>
                  <a:cubicBezTo>
                    <a:pt x="11317" y="271"/>
                    <a:pt x="11352" y="263"/>
                    <a:pt x="11388" y="263"/>
                  </a:cubicBezTo>
                  <a:close/>
                  <a:moveTo>
                    <a:pt x="9036" y="975"/>
                  </a:moveTo>
                  <a:cubicBezTo>
                    <a:pt x="9098" y="975"/>
                    <a:pt x="9160" y="1004"/>
                    <a:pt x="9197" y="1058"/>
                  </a:cubicBezTo>
                  <a:lnTo>
                    <a:pt x="10066" y="2363"/>
                  </a:lnTo>
                  <a:cubicBezTo>
                    <a:pt x="10123" y="2450"/>
                    <a:pt x="10097" y="2571"/>
                    <a:pt x="10009" y="2629"/>
                  </a:cubicBezTo>
                  <a:lnTo>
                    <a:pt x="9181" y="3180"/>
                  </a:lnTo>
                  <a:lnTo>
                    <a:pt x="8099" y="1558"/>
                  </a:lnTo>
                  <a:lnTo>
                    <a:pt x="8928" y="1007"/>
                  </a:lnTo>
                  <a:cubicBezTo>
                    <a:pt x="8961" y="983"/>
                    <a:pt x="8998" y="975"/>
                    <a:pt x="9036" y="975"/>
                  </a:cubicBezTo>
                  <a:close/>
                  <a:moveTo>
                    <a:pt x="7880" y="1705"/>
                  </a:moveTo>
                  <a:lnTo>
                    <a:pt x="8961" y="3328"/>
                  </a:lnTo>
                  <a:lnTo>
                    <a:pt x="7823" y="4085"/>
                  </a:lnTo>
                  <a:lnTo>
                    <a:pt x="2545" y="7600"/>
                  </a:lnTo>
                  <a:lnTo>
                    <a:pt x="1464" y="5977"/>
                  </a:lnTo>
                  <a:lnTo>
                    <a:pt x="7880" y="1705"/>
                  </a:lnTo>
                  <a:close/>
                  <a:moveTo>
                    <a:pt x="1244" y="6122"/>
                  </a:moveTo>
                  <a:lnTo>
                    <a:pt x="2325" y="7747"/>
                  </a:lnTo>
                  <a:lnTo>
                    <a:pt x="1497" y="8298"/>
                  </a:lnTo>
                  <a:cubicBezTo>
                    <a:pt x="1463" y="8320"/>
                    <a:pt x="1426" y="8331"/>
                    <a:pt x="1388" y="8331"/>
                  </a:cubicBezTo>
                  <a:cubicBezTo>
                    <a:pt x="1325" y="8331"/>
                    <a:pt x="1263" y="8300"/>
                    <a:pt x="1225" y="8244"/>
                  </a:cubicBezTo>
                  <a:lnTo>
                    <a:pt x="361" y="6946"/>
                  </a:lnTo>
                  <a:cubicBezTo>
                    <a:pt x="301" y="6856"/>
                    <a:pt x="325" y="6734"/>
                    <a:pt x="416" y="6674"/>
                  </a:cubicBezTo>
                  <a:lnTo>
                    <a:pt x="1244" y="6122"/>
                  </a:lnTo>
                  <a:close/>
                  <a:moveTo>
                    <a:pt x="11387" y="1"/>
                  </a:moveTo>
                  <a:cubicBezTo>
                    <a:pt x="11316" y="1"/>
                    <a:pt x="11245" y="15"/>
                    <a:pt x="11177" y="44"/>
                  </a:cubicBezTo>
                  <a:lnTo>
                    <a:pt x="9342" y="826"/>
                  </a:lnTo>
                  <a:cubicBezTo>
                    <a:pt x="9256" y="750"/>
                    <a:pt x="9146" y="710"/>
                    <a:pt x="9035" y="710"/>
                  </a:cubicBezTo>
                  <a:cubicBezTo>
                    <a:pt x="8948" y="710"/>
                    <a:pt x="8861" y="734"/>
                    <a:pt x="8783" y="785"/>
                  </a:cubicBezTo>
                  <a:lnTo>
                    <a:pt x="7846" y="1411"/>
                  </a:lnTo>
                  <a:lnTo>
                    <a:pt x="1208" y="5830"/>
                  </a:lnTo>
                  <a:lnTo>
                    <a:pt x="269" y="6455"/>
                  </a:lnTo>
                  <a:cubicBezTo>
                    <a:pt x="59" y="6596"/>
                    <a:pt x="1" y="6881"/>
                    <a:pt x="141" y="7092"/>
                  </a:cubicBezTo>
                  <a:lnTo>
                    <a:pt x="1006" y="8390"/>
                  </a:lnTo>
                  <a:cubicBezTo>
                    <a:pt x="1093" y="8523"/>
                    <a:pt x="1240" y="8595"/>
                    <a:pt x="1389" y="8595"/>
                  </a:cubicBezTo>
                  <a:cubicBezTo>
                    <a:pt x="1476" y="8595"/>
                    <a:pt x="1565" y="8569"/>
                    <a:pt x="1643" y="8518"/>
                  </a:cubicBezTo>
                  <a:lnTo>
                    <a:pt x="7965" y="4307"/>
                  </a:lnTo>
                  <a:lnTo>
                    <a:pt x="9218" y="3473"/>
                  </a:lnTo>
                  <a:lnTo>
                    <a:pt x="10157" y="2848"/>
                  </a:lnTo>
                  <a:cubicBezTo>
                    <a:pt x="10333" y="2731"/>
                    <a:pt x="10401" y="2512"/>
                    <a:pt x="10335" y="2318"/>
                  </a:cubicBezTo>
                  <a:lnTo>
                    <a:pt x="11765" y="925"/>
                  </a:lnTo>
                  <a:cubicBezTo>
                    <a:pt x="11950" y="747"/>
                    <a:pt x="11981" y="460"/>
                    <a:pt x="11834" y="241"/>
                  </a:cubicBezTo>
                  <a:cubicBezTo>
                    <a:pt x="11731" y="87"/>
                    <a:pt x="11561" y="1"/>
                    <a:pt x="113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" name="Google Shape;265;p6"/>
          <p:cNvGrpSpPr/>
          <p:nvPr/>
        </p:nvGrpSpPr>
        <p:grpSpPr>
          <a:xfrm>
            <a:off x="196816" y="434032"/>
            <a:ext cx="10364723" cy="1439544"/>
            <a:chOff x="147612" y="325524"/>
            <a:chExt cx="7773542" cy="1079658"/>
          </a:xfrm>
        </p:grpSpPr>
        <p:sp>
          <p:nvSpPr>
            <p:cNvPr id="266" name="Google Shape;266;p6"/>
            <p:cNvSpPr/>
            <p:nvPr/>
          </p:nvSpPr>
          <p:spPr>
            <a:xfrm>
              <a:off x="515001" y="9890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>
              <a:off x="147612" y="13103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>
              <a:off x="7089837" y="3255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>
              <a:off x="7684162" y="8098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>
              <a:off x="7804486" y="669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>
              <a:off x="420861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>
              <a:off x="6953326" y="405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>
              <a:off x="7860426" y="9046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300273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7"/>
          <p:cNvSpPr txBox="1">
            <a:spLocks noGrp="1"/>
          </p:cNvSpPr>
          <p:nvPr>
            <p:ph type="subTitle" idx="1"/>
          </p:nvPr>
        </p:nvSpPr>
        <p:spPr>
          <a:xfrm rot="-267">
            <a:off x="960000" y="2715136"/>
            <a:ext cx="5141600" cy="274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77" name="Google Shape;277;p7"/>
          <p:cNvGrpSpPr/>
          <p:nvPr/>
        </p:nvGrpSpPr>
        <p:grpSpPr>
          <a:xfrm>
            <a:off x="6225059" y="0"/>
            <a:ext cx="5966988" cy="6857987"/>
            <a:chOff x="4668794" y="0"/>
            <a:chExt cx="4475241" cy="5143490"/>
          </a:xfrm>
        </p:grpSpPr>
        <p:grpSp>
          <p:nvGrpSpPr>
            <p:cNvPr id="278" name="Google Shape;278;p7"/>
            <p:cNvGrpSpPr/>
            <p:nvPr/>
          </p:nvGrpSpPr>
          <p:grpSpPr>
            <a:xfrm>
              <a:off x="4668794" y="0"/>
              <a:ext cx="4322841" cy="5143490"/>
              <a:chOff x="4821194" y="0"/>
              <a:chExt cx="4322841" cy="5143490"/>
            </a:xfrm>
          </p:grpSpPr>
          <p:sp>
            <p:nvSpPr>
              <p:cNvPr id="279" name="Google Shape;279;p7"/>
              <p:cNvSpPr/>
              <p:nvPr/>
            </p:nvSpPr>
            <p:spPr>
              <a:xfrm flipH="1">
                <a:off x="4821194" y="0"/>
                <a:ext cx="4322806" cy="339744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0" name="Google Shape;280;p7"/>
              <p:cNvSpPr/>
              <p:nvPr/>
            </p:nvSpPr>
            <p:spPr>
              <a:xfrm>
                <a:off x="6922050" y="673725"/>
                <a:ext cx="1881800" cy="1732125"/>
              </a:xfrm>
              <a:custGeom>
                <a:avLst/>
                <a:gdLst/>
                <a:ahLst/>
                <a:cxnLst/>
                <a:rect l="l" t="t" r="r" b="b"/>
                <a:pathLst>
                  <a:path w="75272" h="69285" extrusionOk="0">
                    <a:moveTo>
                      <a:pt x="49821" y="1"/>
                    </a:moveTo>
                    <a:cubicBezTo>
                      <a:pt x="46577" y="1"/>
                      <a:pt x="43113" y="1045"/>
                      <a:pt x="39506" y="3245"/>
                    </a:cubicBezTo>
                    <a:cubicBezTo>
                      <a:pt x="26175" y="11373"/>
                      <a:pt x="33817" y="32508"/>
                      <a:pt x="30240" y="37547"/>
                    </a:cubicBezTo>
                    <a:cubicBezTo>
                      <a:pt x="29348" y="38803"/>
                      <a:pt x="27689" y="39231"/>
                      <a:pt x="25617" y="39231"/>
                    </a:cubicBezTo>
                    <a:cubicBezTo>
                      <a:pt x="21187" y="39231"/>
                      <a:pt x="14872" y="37276"/>
                      <a:pt x="10139" y="37276"/>
                    </a:cubicBezTo>
                    <a:cubicBezTo>
                      <a:pt x="8205" y="37276"/>
                      <a:pt x="6535" y="37603"/>
                      <a:pt x="5366" y="38523"/>
                    </a:cubicBezTo>
                    <a:cubicBezTo>
                      <a:pt x="0" y="42749"/>
                      <a:pt x="819" y="50593"/>
                      <a:pt x="6504" y="56894"/>
                    </a:cubicBezTo>
                    <a:cubicBezTo>
                      <a:pt x="11021" y="61898"/>
                      <a:pt x="28825" y="69285"/>
                      <a:pt x="43129" y="69285"/>
                    </a:cubicBezTo>
                    <a:cubicBezTo>
                      <a:pt x="47876" y="69285"/>
                      <a:pt x="52238" y="68471"/>
                      <a:pt x="55600" y="66486"/>
                    </a:cubicBezTo>
                    <a:cubicBezTo>
                      <a:pt x="69093" y="58520"/>
                      <a:pt x="75271" y="38523"/>
                      <a:pt x="69744" y="20640"/>
                    </a:cubicBezTo>
                    <a:cubicBezTo>
                      <a:pt x="65713" y="7595"/>
                      <a:pt x="58567" y="1"/>
                      <a:pt x="49821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" name="Google Shape;281;p7"/>
              <p:cNvSpPr/>
              <p:nvPr/>
            </p:nvSpPr>
            <p:spPr>
              <a:xfrm rot="10800000">
                <a:off x="5865225" y="540000"/>
                <a:ext cx="692400" cy="497375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19895" extrusionOk="0">
                    <a:moveTo>
                      <a:pt x="20356" y="1"/>
                    </a:moveTo>
                    <a:cubicBezTo>
                      <a:pt x="19796" y="1"/>
                      <a:pt x="19228" y="100"/>
                      <a:pt x="18688" y="292"/>
                    </a:cubicBezTo>
                    <a:cubicBezTo>
                      <a:pt x="16446" y="1092"/>
                      <a:pt x="15130" y="3251"/>
                      <a:pt x="13782" y="5065"/>
                    </a:cubicBezTo>
                    <a:cubicBezTo>
                      <a:pt x="12914" y="6233"/>
                      <a:pt x="11952" y="7298"/>
                      <a:pt x="10604" y="7904"/>
                    </a:cubicBezTo>
                    <a:cubicBezTo>
                      <a:pt x="9227" y="8524"/>
                      <a:pt x="7691" y="8688"/>
                      <a:pt x="6255" y="9116"/>
                    </a:cubicBezTo>
                    <a:cubicBezTo>
                      <a:pt x="4401" y="9668"/>
                      <a:pt x="2402" y="10773"/>
                      <a:pt x="1718" y="12707"/>
                    </a:cubicBezTo>
                    <a:cubicBezTo>
                      <a:pt x="1" y="17553"/>
                      <a:pt x="6946" y="19853"/>
                      <a:pt x="10459" y="19894"/>
                    </a:cubicBezTo>
                    <a:cubicBezTo>
                      <a:pt x="10512" y="19895"/>
                      <a:pt x="10565" y="19895"/>
                      <a:pt x="10618" y="19895"/>
                    </a:cubicBezTo>
                    <a:cubicBezTo>
                      <a:pt x="15510" y="19895"/>
                      <a:pt x="19967" y="17287"/>
                      <a:pt x="22790" y="13357"/>
                    </a:cubicBezTo>
                    <a:cubicBezTo>
                      <a:pt x="25410" y="9710"/>
                      <a:pt x="27696" y="2573"/>
                      <a:pt x="22136" y="344"/>
                    </a:cubicBezTo>
                    <a:cubicBezTo>
                      <a:pt x="22094" y="327"/>
                      <a:pt x="22054" y="320"/>
                      <a:pt x="22016" y="319"/>
                    </a:cubicBezTo>
                    <a:cubicBezTo>
                      <a:pt x="21495" y="104"/>
                      <a:pt x="20930" y="1"/>
                      <a:pt x="2035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" name="Google Shape;282;p7"/>
              <p:cNvSpPr/>
              <p:nvPr/>
            </p:nvSpPr>
            <p:spPr>
              <a:xfrm>
                <a:off x="6581875" y="4709350"/>
                <a:ext cx="2562160" cy="43414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83" name="Google Shape;283;p7"/>
            <p:cNvGrpSpPr/>
            <p:nvPr/>
          </p:nvGrpSpPr>
          <p:grpSpPr>
            <a:xfrm>
              <a:off x="4821194" y="0"/>
              <a:ext cx="4322841" cy="5143490"/>
              <a:chOff x="4821194" y="0"/>
              <a:chExt cx="4322841" cy="5143490"/>
            </a:xfrm>
          </p:grpSpPr>
          <p:sp>
            <p:nvSpPr>
              <p:cNvPr id="284" name="Google Shape;284;p7"/>
              <p:cNvSpPr/>
              <p:nvPr/>
            </p:nvSpPr>
            <p:spPr>
              <a:xfrm flipH="1">
                <a:off x="4821194" y="0"/>
                <a:ext cx="4322806" cy="339744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5" name="Google Shape;285;p7"/>
              <p:cNvSpPr/>
              <p:nvPr/>
            </p:nvSpPr>
            <p:spPr>
              <a:xfrm>
                <a:off x="6922050" y="673725"/>
                <a:ext cx="1881800" cy="1732125"/>
              </a:xfrm>
              <a:custGeom>
                <a:avLst/>
                <a:gdLst/>
                <a:ahLst/>
                <a:cxnLst/>
                <a:rect l="l" t="t" r="r" b="b"/>
                <a:pathLst>
                  <a:path w="75272" h="69285" extrusionOk="0">
                    <a:moveTo>
                      <a:pt x="49821" y="1"/>
                    </a:moveTo>
                    <a:cubicBezTo>
                      <a:pt x="46577" y="1"/>
                      <a:pt x="43113" y="1045"/>
                      <a:pt x="39506" y="3245"/>
                    </a:cubicBezTo>
                    <a:cubicBezTo>
                      <a:pt x="26175" y="11373"/>
                      <a:pt x="33817" y="32508"/>
                      <a:pt x="30240" y="37547"/>
                    </a:cubicBezTo>
                    <a:cubicBezTo>
                      <a:pt x="29348" y="38803"/>
                      <a:pt x="27689" y="39231"/>
                      <a:pt x="25617" y="39231"/>
                    </a:cubicBezTo>
                    <a:cubicBezTo>
                      <a:pt x="21187" y="39231"/>
                      <a:pt x="14872" y="37276"/>
                      <a:pt x="10139" y="37276"/>
                    </a:cubicBezTo>
                    <a:cubicBezTo>
                      <a:pt x="8205" y="37276"/>
                      <a:pt x="6535" y="37603"/>
                      <a:pt x="5366" y="38523"/>
                    </a:cubicBezTo>
                    <a:cubicBezTo>
                      <a:pt x="0" y="42749"/>
                      <a:pt x="819" y="50593"/>
                      <a:pt x="6504" y="56894"/>
                    </a:cubicBezTo>
                    <a:cubicBezTo>
                      <a:pt x="11021" y="61898"/>
                      <a:pt x="28825" y="69285"/>
                      <a:pt x="43129" y="69285"/>
                    </a:cubicBezTo>
                    <a:cubicBezTo>
                      <a:pt x="47876" y="69285"/>
                      <a:pt x="52238" y="68471"/>
                      <a:pt x="55600" y="66486"/>
                    </a:cubicBezTo>
                    <a:cubicBezTo>
                      <a:pt x="69093" y="58520"/>
                      <a:pt x="75271" y="38523"/>
                      <a:pt x="69744" y="20640"/>
                    </a:cubicBezTo>
                    <a:cubicBezTo>
                      <a:pt x="65713" y="7595"/>
                      <a:pt x="58567" y="1"/>
                      <a:pt x="498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6" name="Google Shape;286;p7"/>
              <p:cNvSpPr/>
              <p:nvPr/>
            </p:nvSpPr>
            <p:spPr>
              <a:xfrm rot="10800000">
                <a:off x="5865225" y="540000"/>
                <a:ext cx="692400" cy="497375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19895" extrusionOk="0">
                    <a:moveTo>
                      <a:pt x="20356" y="1"/>
                    </a:moveTo>
                    <a:cubicBezTo>
                      <a:pt x="19796" y="1"/>
                      <a:pt x="19228" y="100"/>
                      <a:pt x="18688" y="292"/>
                    </a:cubicBezTo>
                    <a:cubicBezTo>
                      <a:pt x="16446" y="1092"/>
                      <a:pt x="15130" y="3251"/>
                      <a:pt x="13782" y="5065"/>
                    </a:cubicBezTo>
                    <a:cubicBezTo>
                      <a:pt x="12914" y="6233"/>
                      <a:pt x="11952" y="7298"/>
                      <a:pt x="10604" y="7904"/>
                    </a:cubicBezTo>
                    <a:cubicBezTo>
                      <a:pt x="9227" y="8524"/>
                      <a:pt x="7691" y="8688"/>
                      <a:pt x="6255" y="9116"/>
                    </a:cubicBezTo>
                    <a:cubicBezTo>
                      <a:pt x="4401" y="9668"/>
                      <a:pt x="2402" y="10773"/>
                      <a:pt x="1718" y="12707"/>
                    </a:cubicBezTo>
                    <a:cubicBezTo>
                      <a:pt x="1" y="17553"/>
                      <a:pt x="6946" y="19853"/>
                      <a:pt x="10459" y="19894"/>
                    </a:cubicBezTo>
                    <a:cubicBezTo>
                      <a:pt x="10512" y="19895"/>
                      <a:pt x="10565" y="19895"/>
                      <a:pt x="10618" y="19895"/>
                    </a:cubicBezTo>
                    <a:cubicBezTo>
                      <a:pt x="15510" y="19895"/>
                      <a:pt x="19967" y="17287"/>
                      <a:pt x="22790" y="13357"/>
                    </a:cubicBezTo>
                    <a:cubicBezTo>
                      <a:pt x="25410" y="9710"/>
                      <a:pt x="27696" y="2573"/>
                      <a:pt x="22136" y="344"/>
                    </a:cubicBezTo>
                    <a:cubicBezTo>
                      <a:pt x="22094" y="327"/>
                      <a:pt x="22054" y="320"/>
                      <a:pt x="22016" y="319"/>
                    </a:cubicBezTo>
                    <a:cubicBezTo>
                      <a:pt x="21495" y="104"/>
                      <a:pt x="20930" y="1"/>
                      <a:pt x="203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287;p7"/>
              <p:cNvSpPr/>
              <p:nvPr/>
            </p:nvSpPr>
            <p:spPr>
              <a:xfrm>
                <a:off x="6581875" y="4709350"/>
                <a:ext cx="2562160" cy="43414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8" name="Google Shape;288;p7"/>
          <p:cNvGrpSpPr/>
          <p:nvPr/>
        </p:nvGrpSpPr>
        <p:grpSpPr>
          <a:xfrm>
            <a:off x="7369748" y="4021989"/>
            <a:ext cx="3726323" cy="1955899"/>
            <a:chOff x="5527311" y="3016492"/>
            <a:chExt cx="2794742" cy="1466924"/>
          </a:xfrm>
        </p:grpSpPr>
        <p:sp>
          <p:nvSpPr>
            <p:cNvPr id="289" name="Google Shape;289;p7"/>
            <p:cNvSpPr/>
            <p:nvPr/>
          </p:nvSpPr>
          <p:spPr>
            <a:xfrm>
              <a:off x="6452361" y="40345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7"/>
            <p:cNvSpPr/>
            <p:nvPr/>
          </p:nvSpPr>
          <p:spPr>
            <a:xfrm>
              <a:off x="5729401" y="3292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7"/>
            <p:cNvSpPr/>
            <p:nvPr/>
          </p:nvSpPr>
          <p:spPr>
            <a:xfrm>
              <a:off x="6289962" y="3898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7"/>
            <p:cNvSpPr/>
            <p:nvPr/>
          </p:nvSpPr>
          <p:spPr>
            <a:xfrm>
              <a:off x="5805730" y="30164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7"/>
            <p:cNvSpPr/>
            <p:nvPr/>
          </p:nvSpPr>
          <p:spPr>
            <a:xfrm>
              <a:off x="7782855" y="35476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7"/>
            <p:cNvSpPr/>
            <p:nvPr/>
          </p:nvSpPr>
          <p:spPr>
            <a:xfrm>
              <a:off x="7180411" y="4398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7"/>
            <p:cNvSpPr/>
            <p:nvPr/>
          </p:nvSpPr>
          <p:spPr>
            <a:xfrm>
              <a:off x="5570212" y="31244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7"/>
            <p:cNvSpPr/>
            <p:nvPr/>
          </p:nvSpPr>
          <p:spPr>
            <a:xfrm>
              <a:off x="7338962" y="41592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7"/>
            <p:cNvSpPr/>
            <p:nvPr/>
          </p:nvSpPr>
          <p:spPr>
            <a:xfrm>
              <a:off x="8039762" y="35703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7"/>
            <p:cNvSpPr/>
            <p:nvPr/>
          </p:nvSpPr>
          <p:spPr>
            <a:xfrm>
              <a:off x="6912887" y="3687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7"/>
            <p:cNvSpPr/>
            <p:nvPr/>
          </p:nvSpPr>
          <p:spPr>
            <a:xfrm>
              <a:off x="8240786" y="385378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7"/>
            <p:cNvSpPr/>
            <p:nvPr/>
          </p:nvSpPr>
          <p:spPr>
            <a:xfrm>
              <a:off x="7141936" y="36328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7"/>
            <p:cNvSpPr/>
            <p:nvPr/>
          </p:nvSpPr>
          <p:spPr>
            <a:xfrm>
              <a:off x="5527311" y="343663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7"/>
            <p:cNvSpPr/>
            <p:nvPr/>
          </p:nvSpPr>
          <p:spPr>
            <a:xfrm>
              <a:off x="6306826" y="41648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7"/>
            <p:cNvSpPr/>
            <p:nvPr/>
          </p:nvSpPr>
          <p:spPr>
            <a:xfrm>
              <a:off x="7400051" y="43648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7"/>
            <p:cNvSpPr/>
            <p:nvPr/>
          </p:nvSpPr>
          <p:spPr>
            <a:xfrm>
              <a:off x="7081301" y="38146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7"/>
            <p:cNvSpPr/>
            <p:nvPr/>
          </p:nvSpPr>
          <p:spPr>
            <a:xfrm>
              <a:off x="8031038" y="3854290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18042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" name="Google Shape;307;p8"/>
          <p:cNvGrpSpPr/>
          <p:nvPr/>
        </p:nvGrpSpPr>
        <p:grpSpPr>
          <a:xfrm>
            <a:off x="-528063" y="3"/>
            <a:ext cx="17167933" cy="7873995"/>
            <a:chOff x="-396047" y="2"/>
            <a:chExt cx="12875950" cy="5905496"/>
          </a:xfrm>
        </p:grpSpPr>
        <p:grpSp>
          <p:nvGrpSpPr>
            <p:cNvPr id="308" name="Google Shape;308;p8"/>
            <p:cNvGrpSpPr/>
            <p:nvPr/>
          </p:nvGrpSpPr>
          <p:grpSpPr>
            <a:xfrm>
              <a:off x="-396047" y="2"/>
              <a:ext cx="12875950" cy="5905496"/>
              <a:chOff x="-396047" y="2"/>
              <a:chExt cx="12875950" cy="5905496"/>
            </a:xfrm>
          </p:grpSpPr>
          <p:sp>
            <p:nvSpPr>
              <p:cNvPr id="309" name="Google Shape;309;p8"/>
              <p:cNvSpPr/>
              <p:nvPr/>
            </p:nvSpPr>
            <p:spPr>
              <a:xfrm rot="10800000">
                <a:off x="-234322" y="2"/>
                <a:ext cx="6417197" cy="1063498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8"/>
              <p:cNvSpPr/>
              <p:nvPr/>
            </p:nvSpPr>
            <p:spPr>
              <a:xfrm>
                <a:off x="1219200" y="3191377"/>
                <a:ext cx="11260703" cy="2714121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8"/>
              <p:cNvSpPr/>
              <p:nvPr/>
            </p:nvSpPr>
            <p:spPr>
              <a:xfrm rot="10800000">
                <a:off x="-396047" y="2"/>
                <a:ext cx="6417197" cy="1063498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8"/>
              <p:cNvSpPr/>
              <p:nvPr/>
            </p:nvSpPr>
            <p:spPr>
              <a:xfrm>
                <a:off x="914400" y="3191377"/>
                <a:ext cx="11260703" cy="2714121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3" name="Google Shape;313;p8"/>
            <p:cNvSpPr/>
            <p:nvPr/>
          </p:nvSpPr>
          <p:spPr>
            <a:xfrm>
              <a:off x="6624275" y="4483375"/>
              <a:ext cx="2519686" cy="660118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4" name="Google Shape;314;p8"/>
          <p:cNvSpPr txBox="1">
            <a:spLocks noGrp="1"/>
          </p:cNvSpPr>
          <p:nvPr>
            <p:ph type="title"/>
          </p:nvPr>
        </p:nvSpPr>
        <p:spPr>
          <a:xfrm>
            <a:off x="2385584" y="1292600"/>
            <a:ext cx="7420800" cy="42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15" name="Google Shape;315;p8"/>
          <p:cNvGrpSpPr/>
          <p:nvPr/>
        </p:nvGrpSpPr>
        <p:grpSpPr>
          <a:xfrm>
            <a:off x="185250" y="142833"/>
            <a:ext cx="11781455" cy="6279623"/>
            <a:chOff x="138937" y="107124"/>
            <a:chExt cx="8836091" cy="4709717"/>
          </a:xfrm>
        </p:grpSpPr>
        <p:sp>
          <p:nvSpPr>
            <p:cNvPr id="316" name="Google Shape;316;p8"/>
            <p:cNvSpPr/>
            <p:nvPr/>
          </p:nvSpPr>
          <p:spPr>
            <a:xfrm>
              <a:off x="1532086" y="969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8"/>
            <p:cNvSpPr/>
            <p:nvPr/>
          </p:nvSpPr>
          <p:spPr>
            <a:xfrm>
              <a:off x="1409376" y="1360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8"/>
            <p:cNvSpPr/>
            <p:nvPr/>
          </p:nvSpPr>
          <p:spPr>
            <a:xfrm>
              <a:off x="468212" y="1181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8"/>
            <p:cNvSpPr/>
            <p:nvPr/>
          </p:nvSpPr>
          <p:spPr>
            <a:xfrm>
              <a:off x="1260637" y="3661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8"/>
            <p:cNvSpPr/>
            <p:nvPr/>
          </p:nvSpPr>
          <p:spPr>
            <a:xfrm>
              <a:off x="738462" y="46034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8"/>
            <p:cNvSpPr/>
            <p:nvPr/>
          </p:nvSpPr>
          <p:spPr>
            <a:xfrm>
              <a:off x="138937" y="41740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8"/>
            <p:cNvSpPr/>
            <p:nvPr/>
          </p:nvSpPr>
          <p:spPr>
            <a:xfrm>
              <a:off x="8834612" y="30375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8"/>
            <p:cNvSpPr/>
            <p:nvPr/>
          </p:nvSpPr>
          <p:spPr>
            <a:xfrm>
              <a:off x="7213287" y="107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8"/>
            <p:cNvSpPr/>
            <p:nvPr/>
          </p:nvSpPr>
          <p:spPr>
            <a:xfrm>
              <a:off x="6733087" y="5680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8"/>
            <p:cNvSpPr/>
            <p:nvPr/>
          </p:nvSpPr>
          <p:spPr>
            <a:xfrm>
              <a:off x="1008711" y="12550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8"/>
            <p:cNvSpPr/>
            <p:nvPr/>
          </p:nvSpPr>
          <p:spPr>
            <a:xfrm>
              <a:off x="228211" y="1276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8"/>
            <p:cNvSpPr/>
            <p:nvPr/>
          </p:nvSpPr>
          <p:spPr>
            <a:xfrm>
              <a:off x="1041461" y="36954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8"/>
            <p:cNvSpPr/>
            <p:nvPr/>
          </p:nvSpPr>
          <p:spPr>
            <a:xfrm>
              <a:off x="927436" y="47323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8"/>
            <p:cNvSpPr/>
            <p:nvPr/>
          </p:nvSpPr>
          <p:spPr>
            <a:xfrm>
              <a:off x="145536" y="385393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8"/>
            <p:cNvSpPr/>
            <p:nvPr/>
          </p:nvSpPr>
          <p:spPr>
            <a:xfrm>
              <a:off x="8893761" y="24727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8"/>
            <p:cNvSpPr/>
            <p:nvPr/>
          </p:nvSpPr>
          <p:spPr>
            <a:xfrm>
              <a:off x="6960461" y="8568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8"/>
            <p:cNvSpPr/>
            <p:nvPr/>
          </p:nvSpPr>
          <p:spPr>
            <a:xfrm>
              <a:off x="7627761" y="1572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8"/>
            <p:cNvSpPr/>
            <p:nvPr/>
          </p:nvSpPr>
          <p:spPr>
            <a:xfrm>
              <a:off x="238476" y="7301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8"/>
            <p:cNvSpPr/>
            <p:nvPr/>
          </p:nvSpPr>
          <p:spPr>
            <a:xfrm>
              <a:off x="314251" y="36429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8"/>
            <p:cNvSpPr/>
            <p:nvPr/>
          </p:nvSpPr>
          <p:spPr>
            <a:xfrm>
              <a:off x="1161601" y="3936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8"/>
            <p:cNvSpPr/>
            <p:nvPr/>
          </p:nvSpPr>
          <p:spPr>
            <a:xfrm>
              <a:off x="8272901" y="27548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8"/>
            <p:cNvSpPr/>
            <p:nvPr/>
          </p:nvSpPr>
          <p:spPr>
            <a:xfrm>
              <a:off x="8725801" y="22804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8"/>
            <p:cNvSpPr/>
            <p:nvPr/>
          </p:nvSpPr>
          <p:spPr>
            <a:xfrm>
              <a:off x="6672351" y="8747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8"/>
            <p:cNvSpPr/>
            <p:nvPr/>
          </p:nvSpPr>
          <p:spPr>
            <a:xfrm>
              <a:off x="7454326" y="3707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8"/>
            <p:cNvSpPr/>
            <p:nvPr/>
          </p:nvSpPr>
          <p:spPr>
            <a:xfrm>
              <a:off x="1355105" y="44846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8"/>
            <p:cNvSpPr/>
            <p:nvPr/>
          </p:nvSpPr>
          <p:spPr>
            <a:xfrm>
              <a:off x="1297780" y="15547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117844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11"/>
          <p:cNvSpPr txBox="1">
            <a:spLocks noGrp="1"/>
          </p:cNvSpPr>
          <p:nvPr>
            <p:ph type="title" hasCustomPrompt="1"/>
          </p:nvPr>
        </p:nvSpPr>
        <p:spPr>
          <a:xfrm rot="350">
            <a:off x="2166967" y="1698417"/>
            <a:ext cx="7858000" cy="2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8666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416" name="Google Shape;416;p11"/>
          <p:cNvSpPr txBox="1">
            <a:spLocks noGrp="1"/>
          </p:cNvSpPr>
          <p:nvPr>
            <p:ph type="subTitle" idx="1"/>
          </p:nvPr>
        </p:nvSpPr>
        <p:spPr>
          <a:xfrm>
            <a:off x="3277700" y="4572767"/>
            <a:ext cx="5636400" cy="5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7" name="Google Shape;417;p11"/>
          <p:cNvGrpSpPr/>
          <p:nvPr/>
        </p:nvGrpSpPr>
        <p:grpSpPr>
          <a:xfrm>
            <a:off x="0" y="0"/>
            <a:ext cx="12293600" cy="6858000"/>
            <a:chOff x="0" y="0"/>
            <a:chExt cx="9220200" cy="5143500"/>
          </a:xfrm>
        </p:grpSpPr>
        <p:grpSp>
          <p:nvGrpSpPr>
            <p:cNvPr id="418" name="Google Shape;418;p11"/>
            <p:cNvGrpSpPr/>
            <p:nvPr/>
          </p:nvGrpSpPr>
          <p:grpSpPr>
            <a:xfrm>
              <a:off x="15" y="0"/>
              <a:ext cx="9220185" cy="5143500"/>
              <a:chOff x="-76185" y="0"/>
              <a:chExt cx="9220185" cy="5143500"/>
            </a:xfrm>
          </p:grpSpPr>
          <p:sp>
            <p:nvSpPr>
              <p:cNvPr id="419" name="Google Shape;419;p11"/>
              <p:cNvSpPr/>
              <p:nvPr/>
            </p:nvSpPr>
            <p:spPr>
              <a:xfrm rot="10800000">
                <a:off x="7080881" y="2670190"/>
                <a:ext cx="2063119" cy="239711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11"/>
              <p:cNvSpPr/>
              <p:nvPr/>
            </p:nvSpPr>
            <p:spPr>
              <a:xfrm>
                <a:off x="0" y="0"/>
                <a:ext cx="2296437" cy="1804853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1" name="Google Shape;421;p11"/>
              <p:cNvSpPr/>
              <p:nvPr/>
            </p:nvSpPr>
            <p:spPr>
              <a:xfrm rot="10800000">
                <a:off x="5339256" y="0"/>
                <a:ext cx="2922569" cy="54942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2" name="Google Shape;422;p11"/>
              <p:cNvSpPr/>
              <p:nvPr/>
            </p:nvSpPr>
            <p:spPr>
              <a:xfrm rot="5400000">
                <a:off x="-1043537" y="3396952"/>
                <a:ext cx="2517763" cy="58306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3" name="Google Shape;423;p11"/>
              <p:cNvSpPr/>
              <p:nvPr/>
            </p:nvSpPr>
            <p:spPr>
              <a:xfrm rot="10800000">
                <a:off x="492838" y="4462682"/>
                <a:ext cx="1361187" cy="680818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24" name="Google Shape;424;p11"/>
            <p:cNvGrpSpPr/>
            <p:nvPr/>
          </p:nvGrpSpPr>
          <p:grpSpPr>
            <a:xfrm>
              <a:off x="0" y="0"/>
              <a:ext cx="9144000" cy="5143500"/>
              <a:chOff x="0" y="0"/>
              <a:chExt cx="9144000" cy="5143500"/>
            </a:xfrm>
          </p:grpSpPr>
          <p:sp>
            <p:nvSpPr>
              <p:cNvPr id="425" name="Google Shape;425;p11"/>
              <p:cNvSpPr/>
              <p:nvPr/>
            </p:nvSpPr>
            <p:spPr>
              <a:xfrm rot="10800000">
                <a:off x="7080881" y="2746390"/>
                <a:ext cx="2063119" cy="239711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11"/>
              <p:cNvSpPr/>
              <p:nvPr/>
            </p:nvSpPr>
            <p:spPr>
              <a:xfrm>
                <a:off x="0" y="0"/>
                <a:ext cx="2296437" cy="1804853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7" name="Google Shape;427;p11"/>
              <p:cNvSpPr/>
              <p:nvPr/>
            </p:nvSpPr>
            <p:spPr>
              <a:xfrm rot="10800000">
                <a:off x="5339256" y="0"/>
                <a:ext cx="2922569" cy="54942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8" name="Google Shape;428;p11"/>
              <p:cNvSpPr/>
              <p:nvPr/>
            </p:nvSpPr>
            <p:spPr>
              <a:xfrm rot="5400000">
                <a:off x="-967337" y="3244552"/>
                <a:ext cx="2517763" cy="58306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11"/>
              <p:cNvSpPr/>
              <p:nvPr/>
            </p:nvSpPr>
            <p:spPr>
              <a:xfrm rot="10800000">
                <a:off x="492838" y="4462682"/>
                <a:ext cx="1361187" cy="680818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30" name="Google Shape;430;p11"/>
          <p:cNvGrpSpPr/>
          <p:nvPr/>
        </p:nvGrpSpPr>
        <p:grpSpPr>
          <a:xfrm>
            <a:off x="403116" y="540915"/>
            <a:ext cx="11623888" cy="5862127"/>
            <a:chOff x="302337" y="405686"/>
            <a:chExt cx="8717916" cy="4396595"/>
          </a:xfrm>
        </p:grpSpPr>
        <p:sp>
          <p:nvSpPr>
            <p:cNvPr id="431" name="Google Shape;431;p11"/>
            <p:cNvSpPr/>
            <p:nvPr/>
          </p:nvSpPr>
          <p:spPr>
            <a:xfrm>
              <a:off x="8190286" y="2150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11"/>
            <p:cNvSpPr/>
            <p:nvPr/>
          </p:nvSpPr>
          <p:spPr>
            <a:xfrm>
              <a:off x="1239651" y="2647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11"/>
            <p:cNvSpPr/>
            <p:nvPr/>
          </p:nvSpPr>
          <p:spPr>
            <a:xfrm>
              <a:off x="1283462" y="29319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11"/>
            <p:cNvSpPr/>
            <p:nvPr/>
          </p:nvSpPr>
          <p:spPr>
            <a:xfrm>
              <a:off x="7874430" y="16645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11"/>
            <p:cNvSpPr/>
            <p:nvPr/>
          </p:nvSpPr>
          <p:spPr>
            <a:xfrm>
              <a:off x="302337" y="3391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11"/>
            <p:cNvSpPr/>
            <p:nvPr/>
          </p:nvSpPr>
          <p:spPr>
            <a:xfrm>
              <a:off x="1335087" y="45561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11"/>
            <p:cNvSpPr/>
            <p:nvPr/>
          </p:nvSpPr>
          <p:spPr>
            <a:xfrm>
              <a:off x="2019062" y="47074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11"/>
            <p:cNvSpPr/>
            <p:nvPr/>
          </p:nvSpPr>
          <p:spPr>
            <a:xfrm>
              <a:off x="8925787" y="17456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11"/>
            <p:cNvSpPr/>
            <p:nvPr/>
          </p:nvSpPr>
          <p:spPr>
            <a:xfrm>
              <a:off x="8533337" y="20035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11"/>
            <p:cNvSpPr/>
            <p:nvPr/>
          </p:nvSpPr>
          <p:spPr>
            <a:xfrm>
              <a:off x="7448574" y="405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11"/>
            <p:cNvSpPr/>
            <p:nvPr/>
          </p:nvSpPr>
          <p:spPr>
            <a:xfrm>
              <a:off x="7022474" y="6095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11"/>
            <p:cNvSpPr/>
            <p:nvPr/>
          </p:nvSpPr>
          <p:spPr>
            <a:xfrm>
              <a:off x="6872855" y="6726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11"/>
            <p:cNvSpPr/>
            <p:nvPr/>
          </p:nvSpPr>
          <p:spPr>
            <a:xfrm>
              <a:off x="1140480" y="2978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11"/>
            <p:cNvSpPr/>
            <p:nvPr/>
          </p:nvSpPr>
          <p:spPr>
            <a:xfrm>
              <a:off x="2183280" y="46508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11"/>
            <p:cNvSpPr/>
            <p:nvPr/>
          </p:nvSpPr>
          <p:spPr>
            <a:xfrm>
              <a:off x="8655636" y="17507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11"/>
            <p:cNvSpPr/>
            <p:nvPr/>
          </p:nvSpPr>
          <p:spPr>
            <a:xfrm>
              <a:off x="7892336" y="19581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11"/>
            <p:cNvSpPr/>
            <p:nvPr/>
          </p:nvSpPr>
          <p:spPr>
            <a:xfrm>
              <a:off x="7258811" y="6146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11"/>
            <p:cNvSpPr/>
            <p:nvPr/>
          </p:nvSpPr>
          <p:spPr>
            <a:xfrm>
              <a:off x="6842036" y="917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11"/>
            <p:cNvSpPr/>
            <p:nvPr/>
          </p:nvSpPr>
          <p:spPr>
            <a:xfrm>
              <a:off x="1028211" y="2610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11"/>
            <p:cNvSpPr/>
            <p:nvPr/>
          </p:nvSpPr>
          <p:spPr>
            <a:xfrm>
              <a:off x="355461" y="3118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11"/>
            <p:cNvSpPr/>
            <p:nvPr/>
          </p:nvSpPr>
          <p:spPr>
            <a:xfrm>
              <a:off x="1403861" y="42342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11"/>
            <p:cNvSpPr/>
            <p:nvPr/>
          </p:nvSpPr>
          <p:spPr>
            <a:xfrm>
              <a:off x="2032261" y="4361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11"/>
            <p:cNvSpPr/>
            <p:nvPr/>
          </p:nvSpPr>
          <p:spPr>
            <a:xfrm>
              <a:off x="2609736" y="46508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11"/>
            <p:cNvSpPr/>
            <p:nvPr/>
          </p:nvSpPr>
          <p:spPr>
            <a:xfrm>
              <a:off x="602661" y="32492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11"/>
            <p:cNvSpPr/>
            <p:nvPr/>
          </p:nvSpPr>
          <p:spPr>
            <a:xfrm>
              <a:off x="2332876" y="43619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11"/>
            <p:cNvSpPr/>
            <p:nvPr/>
          </p:nvSpPr>
          <p:spPr>
            <a:xfrm>
              <a:off x="541926" y="28334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11"/>
            <p:cNvSpPr/>
            <p:nvPr/>
          </p:nvSpPr>
          <p:spPr>
            <a:xfrm>
              <a:off x="8200551" y="19064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11"/>
            <p:cNvSpPr/>
            <p:nvPr/>
          </p:nvSpPr>
          <p:spPr>
            <a:xfrm>
              <a:off x="8790376" y="20983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11"/>
            <p:cNvSpPr/>
            <p:nvPr/>
          </p:nvSpPr>
          <p:spPr>
            <a:xfrm>
              <a:off x="7147726" y="977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391041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543286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3"/>
          <p:cNvSpPr txBox="1">
            <a:spLocks noGrp="1"/>
          </p:cNvSpPr>
          <p:nvPr>
            <p:ph type="title" hasCustomPrompt="1"/>
          </p:nvPr>
        </p:nvSpPr>
        <p:spPr>
          <a:xfrm rot="1973">
            <a:off x="3321183" y="1648463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63" name="Google Shape;463;p13"/>
          <p:cNvSpPr txBox="1">
            <a:spLocks noGrp="1"/>
          </p:cNvSpPr>
          <p:nvPr>
            <p:ph type="title" idx="2"/>
          </p:nvPr>
        </p:nvSpPr>
        <p:spPr>
          <a:xfrm>
            <a:off x="2297584" y="2518900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4" name="Google Shape;464;p13"/>
          <p:cNvSpPr txBox="1">
            <a:spLocks noGrp="1"/>
          </p:cNvSpPr>
          <p:nvPr>
            <p:ph type="subTitle" idx="1"/>
          </p:nvPr>
        </p:nvSpPr>
        <p:spPr>
          <a:xfrm>
            <a:off x="2297584" y="2989692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7477216" y="1648463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66" name="Google Shape;466;p13"/>
          <p:cNvSpPr txBox="1">
            <a:spLocks noGrp="1"/>
          </p:cNvSpPr>
          <p:nvPr>
            <p:ph type="title" idx="4"/>
          </p:nvPr>
        </p:nvSpPr>
        <p:spPr>
          <a:xfrm>
            <a:off x="6453617" y="2518900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7" name="Google Shape;467;p13"/>
          <p:cNvSpPr txBox="1">
            <a:spLocks noGrp="1"/>
          </p:cNvSpPr>
          <p:nvPr>
            <p:ph type="subTitle" idx="5"/>
          </p:nvPr>
        </p:nvSpPr>
        <p:spPr>
          <a:xfrm>
            <a:off x="6453617" y="2989692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" name="Google Shape;468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3321183" y="3993165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69" name="Google Shape;469;p13"/>
          <p:cNvSpPr txBox="1">
            <a:spLocks noGrp="1"/>
          </p:cNvSpPr>
          <p:nvPr>
            <p:ph type="title" idx="7"/>
          </p:nvPr>
        </p:nvSpPr>
        <p:spPr>
          <a:xfrm>
            <a:off x="2297584" y="4863607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70" name="Google Shape;470;p13"/>
          <p:cNvSpPr txBox="1">
            <a:spLocks noGrp="1"/>
          </p:cNvSpPr>
          <p:nvPr>
            <p:ph type="subTitle" idx="8"/>
          </p:nvPr>
        </p:nvSpPr>
        <p:spPr>
          <a:xfrm>
            <a:off x="2297584" y="5334399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7477216" y="3993165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72" name="Google Shape;472;p13"/>
          <p:cNvSpPr txBox="1">
            <a:spLocks noGrp="1"/>
          </p:cNvSpPr>
          <p:nvPr>
            <p:ph type="title" idx="13"/>
          </p:nvPr>
        </p:nvSpPr>
        <p:spPr>
          <a:xfrm>
            <a:off x="6453617" y="4863607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73" name="Google Shape;473;p13"/>
          <p:cNvSpPr txBox="1">
            <a:spLocks noGrp="1"/>
          </p:cNvSpPr>
          <p:nvPr>
            <p:ph type="subTitle" idx="14"/>
          </p:nvPr>
        </p:nvSpPr>
        <p:spPr>
          <a:xfrm>
            <a:off x="6453617" y="5334399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13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75" name="Google Shape;475;p13"/>
          <p:cNvGrpSpPr/>
          <p:nvPr/>
        </p:nvGrpSpPr>
        <p:grpSpPr>
          <a:xfrm>
            <a:off x="-133115" y="0"/>
            <a:ext cx="12356633" cy="6858000"/>
            <a:chOff x="-228625" y="0"/>
            <a:chExt cx="9267475" cy="5143500"/>
          </a:xfrm>
        </p:grpSpPr>
        <p:sp>
          <p:nvSpPr>
            <p:cNvPr id="476" name="Google Shape;476;p13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13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13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13"/>
            <p:cNvSpPr/>
            <p:nvPr/>
          </p:nvSpPr>
          <p:spPr>
            <a:xfrm>
              <a:off x="-228625" y="39344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13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1" name="Google Shape;481;p13"/>
          <p:cNvGrpSpPr/>
          <p:nvPr/>
        </p:nvGrpSpPr>
        <p:grpSpPr>
          <a:xfrm>
            <a:off x="-33" y="1"/>
            <a:ext cx="12051833" cy="6858015"/>
            <a:chOff x="-25" y="0"/>
            <a:chExt cx="9038875" cy="5143511"/>
          </a:xfrm>
        </p:grpSpPr>
        <p:sp>
          <p:nvSpPr>
            <p:cNvPr id="482" name="Google Shape;482;p13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13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13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13"/>
            <p:cNvSpPr/>
            <p:nvPr/>
          </p:nvSpPr>
          <p:spPr>
            <a:xfrm>
              <a:off x="-25" y="40868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13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7" name="Google Shape;487;p13"/>
          <p:cNvGrpSpPr/>
          <p:nvPr/>
        </p:nvGrpSpPr>
        <p:grpSpPr>
          <a:xfrm>
            <a:off x="165835" y="280289"/>
            <a:ext cx="11885103" cy="5016520"/>
            <a:chOff x="124376" y="210217"/>
            <a:chExt cx="8913827" cy="3762390"/>
          </a:xfrm>
        </p:grpSpPr>
        <p:sp>
          <p:nvSpPr>
            <p:cNvPr id="488" name="Google Shape;488;p13"/>
            <p:cNvSpPr/>
            <p:nvPr/>
          </p:nvSpPr>
          <p:spPr>
            <a:xfrm>
              <a:off x="325111" y="1652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13"/>
            <p:cNvSpPr/>
            <p:nvPr/>
          </p:nvSpPr>
          <p:spPr>
            <a:xfrm>
              <a:off x="200626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13"/>
            <p:cNvSpPr/>
            <p:nvPr/>
          </p:nvSpPr>
          <p:spPr>
            <a:xfrm>
              <a:off x="275312" y="3877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13"/>
            <p:cNvSpPr/>
            <p:nvPr/>
          </p:nvSpPr>
          <p:spPr>
            <a:xfrm>
              <a:off x="124387" y="17993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13"/>
            <p:cNvSpPr/>
            <p:nvPr/>
          </p:nvSpPr>
          <p:spPr>
            <a:xfrm>
              <a:off x="5317512" y="8034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13"/>
            <p:cNvSpPr/>
            <p:nvPr/>
          </p:nvSpPr>
          <p:spPr>
            <a:xfrm>
              <a:off x="7082112" y="295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13"/>
            <p:cNvSpPr/>
            <p:nvPr/>
          </p:nvSpPr>
          <p:spPr>
            <a:xfrm>
              <a:off x="8636637" y="12842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13"/>
            <p:cNvSpPr/>
            <p:nvPr/>
          </p:nvSpPr>
          <p:spPr>
            <a:xfrm>
              <a:off x="8943737" y="228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13"/>
            <p:cNvSpPr/>
            <p:nvPr/>
          </p:nvSpPr>
          <p:spPr>
            <a:xfrm>
              <a:off x="200636" y="3565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13"/>
            <p:cNvSpPr/>
            <p:nvPr/>
          </p:nvSpPr>
          <p:spPr>
            <a:xfrm>
              <a:off x="8807748" y="2152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13"/>
            <p:cNvSpPr/>
            <p:nvPr/>
          </p:nvSpPr>
          <p:spPr>
            <a:xfrm>
              <a:off x="8886836" y="11848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13"/>
            <p:cNvSpPr/>
            <p:nvPr/>
          </p:nvSpPr>
          <p:spPr>
            <a:xfrm>
              <a:off x="7230511" y="632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13"/>
            <p:cNvSpPr/>
            <p:nvPr/>
          </p:nvSpPr>
          <p:spPr>
            <a:xfrm>
              <a:off x="124376" y="3766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13"/>
            <p:cNvSpPr/>
            <p:nvPr/>
          </p:nvSpPr>
          <p:spPr>
            <a:xfrm>
              <a:off x="8859901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13"/>
            <p:cNvSpPr/>
            <p:nvPr/>
          </p:nvSpPr>
          <p:spPr>
            <a:xfrm>
              <a:off x="8920626" y="1916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13"/>
            <p:cNvSpPr/>
            <p:nvPr/>
          </p:nvSpPr>
          <p:spPr>
            <a:xfrm>
              <a:off x="7411101" y="385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13"/>
            <p:cNvSpPr/>
            <p:nvPr/>
          </p:nvSpPr>
          <p:spPr>
            <a:xfrm>
              <a:off x="5336901" y="632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13"/>
            <p:cNvSpPr/>
            <p:nvPr/>
          </p:nvSpPr>
          <p:spPr>
            <a:xfrm>
              <a:off x="8405930" y="210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5985371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507;p14"/>
          <p:cNvSpPr txBox="1">
            <a:spLocks noGrp="1"/>
          </p:cNvSpPr>
          <p:nvPr>
            <p:ph type="title"/>
          </p:nvPr>
        </p:nvSpPr>
        <p:spPr>
          <a:xfrm rot="-1066">
            <a:off x="7361200" y="4409581"/>
            <a:ext cx="3870800" cy="8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8" name="Google Shape;508;p14"/>
          <p:cNvSpPr txBox="1">
            <a:spLocks noGrp="1"/>
          </p:cNvSpPr>
          <p:nvPr>
            <p:ph type="subTitle" idx="1"/>
          </p:nvPr>
        </p:nvSpPr>
        <p:spPr>
          <a:xfrm>
            <a:off x="5146800" y="1641817"/>
            <a:ext cx="6085200" cy="27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0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9" name="Google Shape;509;p14"/>
          <p:cNvGrpSpPr/>
          <p:nvPr/>
        </p:nvGrpSpPr>
        <p:grpSpPr>
          <a:xfrm>
            <a:off x="-16" y="-101600"/>
            <a:ext cx="12395213" cy="6959607"/>
            <a:chOff x="-12" y="-76200"/>
            <a:chExt cx="9296410" cy="5219705"/>
          </a:xfrm>
        </p:grpSpPr>
        <p:sp>
          <p:nvSpPr>
            <p:cNvPr id="510" name="Google Shape;510;p14"/>
            <p:cNvSpPr/>
            <p:nvPr/>
          </p:nvSpPr>
          <p:spPr>
            <a:xfrm flipH="1">
              <a:off x="15240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14"/>
            <p:cNvSpPr/>
            <p:nvPr/>
          </p:nvSpPr>
          <p:spPr>
            <a:xfrm>
              <a:off x="1900500" y="-7620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14"/>
            <p:cNvSpPr/>
            <p:nvPr/>
          </p:nvSpPr>
          <p:spPr>
            <a:xfrm rot="5400000">
              <a:off x="147188" y="-710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14"/>
            <p:cNvSpPr/>
            <p:nvPr/>
          </p:nvSpPr>
          <p:spPr>
            <a:xfrm>
              <a:off x="6784750" y="43640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14"/>
            <p:cNvSpPr/>
            <p:nvPr/>
          </p:nvSpPr>
          <p:spPr>
            <a:xfrm flipH="1">
              <a:off x="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14"/>
            <p:cNvSpPr/>
            <p:nvPr/>
          </p:nvSpPr>
          <p:spPr>
            <a:xfrm>
              <a:off x="1748100" y="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14"/>
            <p:cNvSpPr/>
            <p:nvPr/>
          </p:nvSpPr>
          <p:spPr>
            <a:xfrm rot="5400000">
              <a:off x="-5212" y="52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14"/>
            <p:cNvSpPr/>
            <p:nvPr/>
          </p:nvSpPr>
          <p:spPr>
            <a:xfrm>
              <a:off x="6632350" y="44402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8" name="Google Shape;518;p14"/>
          <p:cNvGrpSpPr/>
          <p:nvPr/>
        </p:nvGrpSpPr>
        <p:grpSpPr>
          <a:xfrm>
            <a:off x="834050" y="3617482"/>
            <a:ext cx="3141421" cy="2758260"/>
            <a:chOff x="625537" y="2713111"/>
            <a:chExt cx="2356066" cy="2068695"/>
          </a:xfrm>
        </p:grpSpPr>
        <p:grpSp>
          <p:nvGrpSpPr>
            <p:cNvPr id="519" name="Google Shape;519;p14"/>
            <p:cNvGrpSpPr/>
            <p:nvPr/>
          </p:nvGrpSpPr>
          <p:grpSpPr>
            <a:xfrm>
              <a:off x="625537" y="2713111"/>
              <a:ext cx="876816" cy="1150083"/>
              <a:chOff x="625537" y="2713111"/>
              <a:chExt cx="876816" cy="1150083"/>
            </a:xfrm>
          </p:grpSpPr>
          <p:sp>
            <p:nvSpPr>
              <p:cNvPr id="520" name="Google Shape;520;p14"/>
              <p:cNvSpPr/>
              <p:nvPr/>
            </p:nvSpPr>
            <p:spPr>
              <a:xfrm>
                <a:off x="772076" y="28079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" name="Google Shape;521;p14"/>
              <p:cNvSpPr/>
              <p:nvPr/>
            </p:nvSpPr>
            <p:spPr>
              <a:xfrm>
                <a:off x="1002805" y="28913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14"/>
              <p:cNvSpPr/>
              <p:nvPr/>
            </p:nvSpPr>
            <p:spPr>
              <a:xfrm>
                <a:off x="1168826" y="34383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" name="Google Shape;523;p14"/>
              <p:cNvSpPr/>
              <p:nvPr/>
            </p:nvSpPr>
            <p:spPr>
              <a:xfrm>
                <a:off x="891476" y="37796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14"/>
              <p:cNvSpPr/>
              <p:nvPr/>
            </p:nvSpPr>
            <p:spPr>
              <a:xfrm>
                <a:off x="1407887" y="3343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14"/>
              <p:cNvSpPr/>
              <p:nvPr/>
            </p:nvSpPr>
            <p:spPr>
              <a:xfrm>
                <a:off x="832812" y="30632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" name="Google Shape;526;p14"/>
              <p:cNvSpPr/>
              <p:nvPr/>
            </p:nvSpPr>
            <p:spPr>
              <a:xfrm>
                <a:off x="1229562" y="3723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" name="Google Shape;527;p14"/>
              <p:cNvSpPr/>
              <p:nvPr/>
            </p:nvSpPr>
            <p:spPr>
              <a:xfrm>
                <a:off x="720012" y="3628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" name="Google Shape;528;p14"/>
              <p:cNvSpPr/>
              <p:nvPr/>
            </p:nvSpPr>
            <p:spPr>
              <a:xfrm>
                <a:off x="625537" y="27131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14"/>
              <p:cNvSpPr/>
              <p:nvPr/>
            </p:nvSpPr>
            <p:spPr>
              <a:xfrm>
                <a:off x="871236" y="33556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14"/>
              <p:cNvSpPr/>
              <p:nvPr/>
            </p:nvSpPr>
            <p:spPr>
              <a:xfrm>
                <a:off x="1185236" y="323956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1" name="Google Shape;531;p14"/>
            <p:cNvGrpSpPr/>
            <p:nvPr/>
          </p:nvGrpSpPr>
          <p:grpSpPr>
            <a:xfrm>
              <a:off x="1894587" y="4284917"/>
              <a:ext cx="1087016" cy="496890"/>
              <a:chOff x="1894587" y="4284917"/>
              <a:chExt cx="1087016" cy="496890"/>
            </a:xfrm>
          </p:grpSpPr>
          <p:sp>
            <p:nvSpPr>
              <p:cNvPr id="532" name="Google Shape;532;p14"/>
              <p:cNvSpPr/>
              <p:nvPr/>
            </p:nvSpPr>
            <p:spPr>
              <a:xfrm>
                <a:off x="1944811" y="46921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14"/>
              <p:cNvSpPr/>
              <p:nvPr/>
            </p:nvSpPr>
            <p:spPr>
              <a:xfrm>
                <a:off x="1894587" y="4456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14"/>
              <p:cNvSpPr/>
              <p:nvPr/>
            </p:nvSpPr>
            <p:spPr>
              <a:xfrm>
                <a:off x="2268080" y="42849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" name="Google Shape;535;p14"/>
              <p:cNvSpPr/>
              <p:nvPr/>
            </p:nvSpPr>
            <p:spPr>
              <a:xfrm>
                <a:off x="2104001" y="43132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14"/>
              <p:cNvSpPr/>
              <p:nvPr/>
            </p:nvSpPr>
            <p:spPr>
              <a:xfrm>
                <a:off x="2659026" y="46034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14"/>
              <p:cNvSpPr/>
              <p:nvPr/>
            </p:nvSpPr>
            <p:spPr>
              <a:xfrm>
                <a:off x="2270437" y="4687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14"/>
              <p:cNvSpPr/>
              <p:nvPr/>
            </p:nvSpPr>
            <p:spPr>
              <a:xfrm>
                <a:off x="2887137" y="44250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14"/>
              <p:cNvSpPr/>
              <p:nvPr/>
            </p:nvSpPr>
            <p:spPr>
              <a:xfrm>
                <a:off x="2887137" y="4654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14"/>
              <p:cNvSpPr/>
              <p:nvPr/>
            </p:nvSpPr>
            <p:spPr>
              <a:xfrm>
                <a:off x="2531336" y="43724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41" name="Google Shape;541;p14"/>
          <p:cNvGrpSpPr/>
          <p:nvPr/>
        </p:nvGrpSpPr>
        <p:grpSpPr>
          <a:xfrm>
            <a:off x="1228715" y="4925423"/>
            <a:ext cx="1249757" cy="1517392"/>
            <a:chOff x="921536" y="3694067"/>
            <a:chExt cx="937318" cy="1138044"/>
          </a:xfrm>
        </p:grpSpPr>
        <p:sp>
          <p:nvSpPr>
            <p:cNvPr id="542" name="Google Shape;542;p14"/>
            <p:cNvSpPr/>
            <p:nvPr/>
          </p:nvSpPr>
          <p:spPr>
            <a:xfrm>
              <a:off x="921536" y="4073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14"/>
            <p:cNvSpPr/>
            <p:nvPr/>
          </p:nvSpPr>
          <p:spPr>
            <a:xfrm>
              <a:off x="1002805" y="36940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14"/>
            <p:cNvSpPr/>
            <p:nvPr/>
          </p:nvSpPr>
          <p:spPr>
            <a:xfrm>
              <a:off x="1759680" y="46919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14"/>
            <p:cNvSpPr/>
            <p:nvPr/>
          </p:nvSpPr>
          <p:spPr>
            <a:xfrm>
              <a:off x="1510186" y="4719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365384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7" name="Google Shape;547;p15"/>
          <p:cNvGrpSpPr/>
          <p:nvPr/>
        </p:nvGrpSpPr>
        <p:grpSpPr>
          <a:xfrm>
            <a:off x="-101600" y="0"/>
            <a:ext cx="12293584" cy="6858000"/>
            <a:chOff x="0" y="-76200"/>
            <a:chExt cx="9220188" cy="5143500"/>
          </a:xfrm>
        </p:grpSpPr>
        <p:sp>
          <p:nvSpPr>
            <p:cNvPr id="548" name="Google Shape;548;p15"/>
            <p:cNvSpPr/>
            <p:nvPr/>
          </p:nvSpPr>
          <p:spPr>
            <a:xfrm rot="10800000" flipH="1">
              <a:off x="228600" y="-76198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15"/>
            <p:cNvSpPr/>
            <p:nvPr/>
          </p:nvSpPr>
          <p:spPr>
            <a:xfrm flipH="1">
              <a:off x="0" y="36879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15"/>
            <p:cNvSpPr/>
            <p:nvPr/>
          </p:nvSpPr>
          <p:spPr>
            <a:xfrm flipH="1">
              <a:off x="7655175" y="-7620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15"/>
            <p:cNvSpPr/>
            <p:nvPr/>
          </p:nvSpPr>
          <p:spPr>
            <a:xfrm flipH="1">
              <a:off x="5603725" y="47580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15"/>
            <p:cNvSpPr/>
            <p:nvPr/>
          </p:nvSpPr>
          <p:spPr>
            <a:xfrm rot="-5400000">
              <a:off x="86255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3" name="Google Shape;553;p15"/>
          <p:cNvGrpSpPr/>
          <p:nvPr/>
        </p:nvGrpSpPr>
        <p:grpSpPr>
          <a:xfrm>
            <a:off x="0" y="-15"/>
            <a:ext cx="12191984" cy="6858017"/>
            <a:chOff x="0" y="-12"/>
            <a:chExt cx="9143988" cy="5143513"/>
          </a:xfrm>
        </p:grpSpPr>
        <p:sp>
          <p:nvSpPr>
            <p:cNvPr id="554" name="Google Shape;554;p15"/>
            <p:cNvSpPr/>
            <p:nvPr/>
          </p:nvSpPr>
          <p:spPr>
            <a:xfrm rot="10800000" flipH="1">
              <a:off x="0" y="2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15"/>
            <p:cNvSpPr/>
            <p:nvPr/>
          </p:nvSpPr>
          <p:spPr>
            <a:xfrm flipH="1">
              <a:off x="0" y="38403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15"/>
            <p:cNvSpPr/>
            <p:nvPr/>
          </p:nvSpPr>
          <p:spPr>
            <a:xfrm flipH="1">
              <a:off x="7655175" y="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15"/>
            <p:cNvSpPr/>
            <p:nvPr/>
          </p:nvSpPr>
          <p:spPr>
            <a:xfrm flipH="1">
              <a:off x="5603725" y="4834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15"/>
            <p:cNvSpPr/>
            <p:nvPr/>
          </p:nvSpPr>
          <p:spPr>
            <a:xfrm rot="-5400000">
              <a:off x="85493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9" name="Google Shape;559;p15"/>
          <p:cNvGrpSpPr/>
          <p:nvPr/>
        </p:nvGrpSpPr>
        <p:grpSpPr>
          <a:xfrm>
            <a:off x="6551401" y="246532"/>
            <a:ext cx="5489003" cy="6285560"/>
            <a:chOff x="4913551" y="184899"/>
            <a:chExt cx="4116752" cy="4714170"/>
          </a:xfrm>
        </p:grpSpPr>
        <p:sp>
          <p:nvSpPr>
            <p:cNvPr id="560" name="Google Shape;560;p15"/>
            <p:cNvSpPr/>
            <p:nvPr/>
          </p:nvSpPr>
          <p:spPr>
            <a:xfrm>
              <a:off x="8471836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15"/>
            <p:cNvSpPr/>
            <p:nvPr/>
          </p:nvSpPr>
          <p:spPr>
            <a:xfrm>
              <a:off x="4913551" y="318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15"/>
            <p:cNvSpPr/>
            <p:nvPr/>
          </p:nvSpPr>
          <p:spPr>
            <a:xfrm>
              <a:off x="5035712" y="1848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15"/>
            <p:cNvSpPr/>
            <p:nvPr/>
          </p:nvSpPr>
          <p:spPr>
            <a:xfrm>
              <a:off x="8324830" y="42909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15"/>
            <p:cNvSpPr/>
            <p:nvPr/>
          </p:nvSpPr>
          <p:spPr>
            <a:xfrm>
              <a:off x="7117730" y="4674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15"/>
            <p:cNvSpPr/>
            <p:nvPr/>
          </p:nvSpPr>
          <p:spPr>
            <a:xfrm>
              <a:off x="8649468" y="659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15"/>
            <p:cNvSpPr/>
            <p:nvPr/>
          </p:nvSpPr>
          <p:spPr>
            <a:xfrm>
              <a:off x="8063986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15"/>
            <p:cNvSpPr/>
            <p:nvPr/>
          </p:nvSpPr>
          <p:spPr>
            <a:xfrm>
              <a:off x="8881711" y="1603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15"/>
            <p:cNvSpPr/>
            <p:nvPr/>
          </p:nvSpPr>
          <p:spPr>
            <a:xfrm>
              <a:off x="8516411" y="2529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15"/>
            <p:cNvSpPr/>
            <p:nvPr/>
          </p:nvSpPr>
          <p:spPr>
            <a:xfrm>
              <a:off x="8800436" y="3999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15"/>
            <p:cNvSpPr/>
            <p:nvPr/>
          </p:nvSpPr>
          <p:spPr>
            <a:xfrm>
              <a:off x="8293811" y="4814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15"/>
            <p:cNvSpPr/>
            <p:nvPr/>
          </p:nvSpPr>
          <p:spPr>
            <a:xfrm>
              <a:off x="7899786" y="45612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15"/>
            <p:cNvSpPr/>
            <p:nvPr/>
          </p:nvSpPr>
          <p:spPr>
            <a:xfrm>
              <a:off x="6798986" y="4730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15"/>
            <p:cNvSpPr/>
            <p:nvPr/>
          </p:nvSpPr>
          <p:spPr>
            <a:xfrm>
              <a:off x="5948386" y="686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15"/>
            <p:cNvSpPr/>
            <p:nvPr/>
          </p:nvSpPr>
          <p:spPr>
            <a:xfrm>
              <a:off x="8097737" y="659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15"/>
            <p:cNvSpPr/>
            <p:nvPr/>
          </p:nvSpPr>
          <p:spPr>
            <a:xfrm>
              <a:off x="8935837" y="1347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15"/>
            <p:cNvSpPr/>
            <p:nvPr/>
          </p:nvSpPr>
          <p:spPr>
            <a:xfrm>
              <a:off x="8651837" y="2784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15"/>
            <p:cNvSpPr/>
            <p:nvPr/>
          </p:nvSpPr>
          <p:spPr>
            <a:xfrm>
              <a:off x="8881712" y="419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15"/>
            <p:cNvSpPr/>
            <p:nvPr/>
          </p:nvSpPr>
          <p:spPr>
            <a:xfrm>
              <a:off x="8016287" y="480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15"/>
            <p:cNvSpPr/>
            <p:nvPr/>
          </p:nvSpPr>
          <p:spPr>
            <a:xfrm>
              <a:off x="6880262" y="44664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15"/>
            <p:cNvSpPr/>
            <p:nvPr/>
          </p:nvSpPr>
          <p:spPr>
            <a:xfrm>
              <a:off x="6058101" y="899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15"/>
            <p:cNvSpPr/>
            <p:nvPr/>
          </p:nvSpPr>
          <p:spPr>
            <a:xfrm>
              <a:off x="8553101" y="279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15"/>
            <p:cNvSpPr/>
            <p:nvPr/>
          </p:nvSpPr>
          <p:spPr>
            <a:xfrm>
              <a:off x="8800426" y="14419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15"/>
            <p:cNvSpPr/>
            <p:nvPr/>
          </p:nvSpPr>
          <p:spPr>
            <a:xfrm>
              <a:off x="8482101" y="2724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15"/>
            <p:cNvSpPr/>
            <p:nvPr/>
          </p:nvSpPr>
          <p:spPr>
            <a:xfrm>
              <a:off x="8935826" y="39186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15"/>
            <p:cNvSpPr/>
            <p:nvPr/>
          </p:nvSpPr>
          <p:spPr>
            <a:xfrm>
              <a:off x="6609176" y="4561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86" name="Google Shape;586;p1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87" name="Google Shape;587;p15"/>
          <p:cNvSpPr txBox="1">
            <a:spLocks noGrp="1"/>
          </p:cNvSpPr>
          <p:nvPr>
            <p:ph type="body" idx="1"/>
          </p:nvPr>
        </p:nvSpPr>
        <p:spPr>
          <a:xfrm>
            <a:off x="960000" y="1520200"/>
            <a:ext cx="10272000" cy="4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051738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p16"/>
          <p:cNvSpPr txBox="1">
            <a:spLocks noGrp="1"/>
          </p:cNvSpPr>
          <p:nvPr>
            <p:ph type="subTitle" idx="1"/>
          </p:nvPr>
        </p:nvSpPr>
        <p:spPr>
          <a:xfrm>
            <a:off x="6291833" y="5028400"/>
            <a:ext cx="3884000" cy="11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0" name="Google Shape;590;p16"/>
          <p:cNvSpPr txBox="1">
            <a:spLocks noGrp="1"/>
          </p:cNvSpPr>
          <p:nvPr>
            <p:ph type="title"/>
          </p:nvPr>
        </p:nvSpPr>
        <p:spPr>
          <a:xfrm>
            <a:off x="2016167" y="5160200"/>
            <a:ext cx="388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91" name="Google Shape;591;p16"/>
          <p:cNvGrpSpPr/>
          <p:nvPr/>
        </p:nvGrpSpPr>
        <p:grpSpPr>
          <a:xfrm>
            <a:off x="-15" y="-22"/>
            <a:ext cx="12192020" cy="6858055"/>
            <a:chOff x="-12" y="-17"/>
            <a:chExt cx="9144015" cy="5143541"/>
          </a:xfrm>
        </p:grpSpPr>
        <p:grpSp>
          <p:nvGrpSpPr>
            <p:cNvPr id="592" name="Google Shape;592;p16"/>
            <p:cNvGrpSpPr/>
            <p:nvPr/>
          </p:nvGrpSpPr>
          <p:grpSpPr>
            <a:xfrm>
              <a:off x="-12" y="2238"/>
              <a:ext cx="9144015" cy="5141286"/>
              <a:chOff x="-76212" y="2225"/>
              <a:chExt cx="9144015" cy="5141286"/>
            </a:xfrm>
          </p:grpSpPr>
          <p:sp>
            <p:nvSpPr>
              <p:cNvPr id="593" name="Google Shape;593;p16"/>
              <p:cNvSpPr/>
              <p:nvPr/>
            </p:nvSpPr>
            <p:spPr>
              <a:xfrm>
                <a:off x="0" y="4268420"/>
                <a:ext cx="1512143" cy="875090"/>
              </a:xfrm>
              <a:custGeom>
                <a:avLst/>
                <a:gdLst/>
                <a:ahLst/>
                <a:cxnLst/>
                <a:rect l="l" t="t" r="r" b="b"/>
                <a:pathLst>
                  <a:path w="32163" h="18613" extrusionOk="0">
                    <a:moveTo>
                      <a:pt x="4912" y="0"/>
                    </a:moveTo>
                    <a:cubicBezTo>
                      <a:pt x="3112" y="0"/>
                      <a:pt x="1469" y="376"/>
                      <a:pt x="1" y="967"/>
                    </a:cubicBezTo>
                    <a:lnTo>
                      <a:pt x="1" y="18613"/>
                    </a:lnTo>
                    <a:lnTo>
                      <a:pt x="32162" y="18613"/>
                    </a:lnTo>
                    <a:cubicBezTo>
                      <a:pt x="31745" y="15935"/>
                      <a:pt x="30487" y="13246"/>
                      <a:pt x="27373" y="12002"/>
                    </a:cubicBezTo>
                    <a:cubicBezTo>
                      <a:pt x="25449" y="11232"/>
                      <a:pt x="23918" y="10968"/>
                      <a:pt x="22654" y="10968"/>
                    </a:cubicBezTo>
                    <a:cubicBezTo>
                      <a:pt x="19908" y="10968"/>
                      <a:pt x="18419" y="12212"/>
                      <a:pt x="16883" y="12212"/>
                    </a:cubicBezTo>
                    <a:cubicBezTo>
                      <a:pt x="16438" y="12212"/>
                      <a:pt x="15989" y="12107"/>
                      <a:pt x="15505" y="11838"/>
                    </a:cubicBezTo>
                    <a:cubicBezTo>
                      <a:pt x="12580" y="10213"/>
                      <a:pt x="13880" y="1598"/>
                      <a:pt x="7703" y="297"/>
                    </a:cubicBezTo>
                    <a:cubicBezTo>
                      <a:pt x="6736" y="93"/>
                      <a:pt x="5805" y="0"/>
                      <a:pt x="4912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4" name="Google Shape;594;p16"/>
              <p:cNvSpPr/>
              <p:nvPr/>
            </p:nvSpPr>
            <p:spPr>
              <a:xfrm>
                <a:off x="593200" y="2225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16"/>
              <p:cNvSpPr/>
              <p:nvPr/>
            </p:nvSpPr>
            <p:spPr>
              <a:xfrm>
                <a:off x="7360925" y="48342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6" name="Google Shape;596;p16"/>
              <p:cNvSpPr/>
              <p:nvPr/>
            </p:nvSpPr>
            <p:spPr>
              <a:xfrm rot="-5400000">
                <a:off x="7854105" y="589290"/>
                <a:ext cx="1726805" cy="70059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7" name="Google Shape;597;p16"/>
              <p:cNvSpPr/>
              <p:nvPr/>
            </p:nvSpPr>
            <p:spPr>
              <a:xfrm rot="-5400000">
                <a:off x="-638275" y="10838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16"/>
              <p:cNvSpPr/>
              <p:nvPr/>
            </p:nvSpPr>
            <p:spPr>
              <a:xfrm rot="5400000">
                <a:off x="8210211" y="4118062"/>
                <a:ext cx="1143326" cy="571852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99" name="Google Shape;599;p16"/>
            <p:cNvGrpSpPr/>
            <p:nvPr/>
          </p:nvGrpSpPr>
          <p:grpSpPr>
            <a:xfrm>
              <a:off x="-12" y="-17"/>
              <a:ext cx="9144015" cy="5143528"/>
              <a:chOff x="-12" y="-17"/>
              <a:chExt cx="9144015" cy="5143528"/>
            </a:xfrm>
          </p:grpSpPr>
          <p:sp>
            <p:nvSpPr>
              <p:cNvPr id="600" name="Google Shape;600;p16"/>
              <p:cNvSpPr/>
              <p:nvPr/>
            </p:nvSpPr>
            <p:spPr>
              <a:xfrm>
                <a:off x="0" y="4268420"/>
                <a:ext cx="1512143" cy="875090"/>
              </a:xfrm>
              <a:custGeom>
                <a:avLst/>
                <a:gdLst/>
                <a:ahLst/>
                <a:cxnLst/>
                <a:rect l="l" t="t" r="r" b="b"/>
                <a:pathLst>
                  <a:path w="32163" h="18613" extrusionOk="0">
                    <a:moveTo>
                      <a:pt x="4912" y="0"/>
                    </a:moveTo>
                    <a:cubicBezTo>
                      <a:pt x="3112" y="0"/>
                      <a:pt x="1469" y="376"/>
                      <a:pt x="1" y="967"/>
                    </a:cubicBezTo>
                    <a:lnTo>
                      <a:pt x="1" y="18613"/>
                    </a:lnTo>
                    <a:lnTo>
                      <a:pt x="32162" y="18613"/>
                    </a:lnTo>
                    <a:cubicBezTo>
                      <a:pt x="31745" y="15935"/>
                      <a:pt x="30487" y="13246"/>
                      <a:pt x="27373" y="12002"/>
                    </a:cubicBezTo>
                    <a:cubicBezTo>
                      <a:pt x="25449" y="11232"/>
                      <a:pt x="23918" y="10968"/>
                      <a:pt x="22654" y="10968"/>
                    </a:cubicBezTo>
                    <a:cubicBezTo>
                      <a:pt x="19908" y="10968"/>
                      <a:pt x="18419" y="12212"/>
                      <a:pt x="16883" y="12212"/>
                    </a:cubicBezTo>
                    <a:cubicBezTo>
                      <a:pt x="16438" y="12212"/>
                      <a:pt x="15989" y="12107"/>
                      <a:pt x="15505" y="11838"/>
                    </a:cubicBezTo>
                    <a:cubicBezTo>
                      <a:pt x="12580" y="10213"/>
                      <a:pt x="13880" y="1598"/>
                      <a:pt x="7703" y="297"/>
                    </a:cubicBezTo>
                    <a:cubicBezTo>
                      <a:pt x="6736" y="93"/>
                      <a:pt x="5805" y="0"/>
                      <a:pt x="49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16"/>
              <p:cNvSpPr/>
              <p:nvPr/>
            </p:nvSpPr>
            <p:spPr>
              <a:xfrm>
                <a:off x="593200" y="2225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16"/>
              <p:cNvSpPr/>
              <p:nvPr/>
            </p:nvSpPr>
            <p:spPr>
              <a:xfrm>
                <a:off x="7360925" y="48342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3" name="Google Shape;603;p16"/>
              <p:cNvSpPr/>
              <p:nvPr/>
            </p:nvSpPr>
            <p:spPr>
              <a:xfrm rot="-5400000">
                <a:off x="7930305" y="513090"/>
                <a:ext cx="1726805" cy="70059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4" name="Google Shape;604;p16"/>
              <p:cNvSpPr/>
              <p:nvPr/>
            </p:nvSpPr>
            <p:spPr>
              <a:xfrm rot="-5400000">
                <a:off x="-562075" y="10076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16"/>
              <p:cNvSpPr/>
              <p:nvPr/>
            </p:nvSpPr>
            <p:spPr>
              <a:xfrm rot="5400000">
                <a:off x="8286411" y="4041862"/>
                <a:ext cx="1143326" cy="571852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06" name="Google Shape;606;p16"/>
          <p:cNvGrpSpPr/>
          <p:nvPr/>
        </p:nvGrpSpPr>
        <p:grpSpPr>
          <a:xfrm>
            <a:off x="67117" y="3766631"/>
            <a:ext cx="846721" cy="1483212"/>
            <a:chOff x="50337" y="2824973"/>
            <a:chExt cx="635041" cy="1112409"/>
          </a:xfrm>
        </p:grpSpPr>
        <p:sp>
          <p:nvSpPr>
            <p:cNvPr id="607" name="Google Shape;607;p16"/>
            <p:cNvSpPr/>
            <p:nvPr/>
          </p:nvSpPr>
          <p:spPr>
            <a:xfrm>
              <a:off x="604111" y="35818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16"/>
            <p:cNvSpPr/>
            <p:nvPr/>
          </p:nvSpPr>
          <p:spPr>
            <a:xfrm>
              <a:off x="543376" y="29094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16"/>
            <p:cNvSpPr/>
            <p:nvPr/>
          </p:nvSpPr>
          <p:spPr>
            <a:xfrm>
              <a:off x="470512" y="31562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16"/>
            <p:cNvSpPr/>
            <p:nvPr/>
          </p:nvSpPr>
          <p:spPr>
            <a:xfrm>
              <a:off x="115255" y="33491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16"/>
            <p:cNvSpPr/>
            <p:nvPr/>
          </p:nvSpPr>
          <p:spPr>
            <a:xfrm>
              <a:off x="50337" y="35767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16"/>
            <p:cNvSpPr/>
            <p:nvPr/>
          </p:nvSpPr>
          <p:spPr>
            <a:xfrm>
              <a:off x="333823" y="28249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16"/>
            <p:cNvSpPr/>
            <p:nvPr/>
          </p:nvSpPr>
          <p:spPr>
            <a:xfrm>
              <a:off x="115251" y="38538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4" name="Google Shape;614;p16"/>
          <p:cNvGrpSpPr/>
          <p:nvPr/>
        </p:nvGrpSpPr>
        <p:grpSpPr>
          <a:xfrm>
            <a:off x="9684731" y="148664"/>
            <a:ext cx="1444008" cy="1126645"/>
            <a:chOff x="7263548" y="111498"/>
            <a:chExt cx="1083006" cy="844984"/>
          </a:xfrm>
        </p:grpSpPr>
        <p:sp>
          <p:nvSpPr>
            <p:cNvPr id="615" name="Google Shape;615;p16"/>
            <p:cNvSpPr/>
            <p:nvPr/>
          </p:nvSpPr>
          <p:spPr>
            <a:xfrm>
              <a:off x="7439537" y="2240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16"/>
            <p:cNvSpPr/>
            <p:nvPr/>
          </p:nvSpPr>
          <p:spPr>
            <a:xfrm>
              <a:off x="8191362" y="622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16"/>
            <p:cNvSpPr/>
            <p:nvPr/>
          </p:nvSpPr>
          <p:spPr>
            <a:xfrm>
              <a:off x="8025773" y="111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16"/>
            <p:cNvSpPr/>
            <p:nvPr/>
          </p:nvSpPr>
          <p:spPr>
            <a:xfrm>
              <a:off x="8065273" y="788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16"/>
            <p:cNvSpPr/>
            <p:nvPr/>
          </p:nvSpPr>
          <p:spPr>
            <a:xfrm>
              <a:off x="7263548" y="195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16"/>
            <p:cNvSpPr/>
            <p:nvPr/>
          </p:nvSpPr>
          <p:spPr>
            <a:xfrm>
              <a:off x="7730305" y="2014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16"/>
            <p:cNvSpPr/>
            <p:nvPr/>
          </p:nvSpPr>
          <p:spPr>
            <a:xfrm>
              <a:off x="7344826" y="422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16"/>
            <p:cNvSpPr/>
            <p:nvPr/>
          </p:nvSpPr>
          <p:spPr>
            <a:xfrm>
              <a:off x="8285826" y="872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40658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14" y="1061486"/>
            <a:ext cx="12192076" cy="4882291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3153081" y="675618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632748" y="1369781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758089" y="2622413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9360577" y="5404496"/>
            <a:ext cx="2540223" cy="1450712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792792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17"/>
          <p:cNvSpPr txBox="1">
            <a:spLocks noGrp="1"/>
          </p:cNvSpPr>
          <p:nvPr>
            <p:ph type="subTitle" idx="1"/>
          </p:nvPr>
        </p:nvSpPr>
        <p:spPr>
          <a:xfrm>
            <a:off x="7286567" y="3785347"/>
            <a:ext cx="3115200" cy="1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17"/>
          <p:cNvSpPr txBox="1">
            <a:spLocks noGrp="1"/>
          </p:cNvSpPr>
          <p:nvPr>
            <p:ph type="title"/>
          </p:nvPr>
        </p:nvSpPr>
        <p:spPr>
          <a:xfrm>
            <a:off x="7286567" y="1709467"/>
            <a:ext cx="3115200" cy="22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626" name="Google Shape;626;p17"/>
          <p:cNvGrpSpPr/>
          <p:nvPr/>
        </p:nvGrpSpPr>
        <p:grpSpPr>
          <a:xfrm>
            <a:off x="0" y="5"/>
            <a:ext cx="12192008" cy="6857996"/>
            <a:chOff x="0" y="3"/>
            <a:chExt cx="9144006" cy="5143497"/>
          </a:xfrm>
        </p:grpSpPr>
        <p:sp>
          <p:nvSpPr>
            <p:cNvPr id="627" name="Google Shape;627;p17"/>
            <p:cNvSpPr/>
            <p:nvPr/>
          </p:nvSpPr>
          <p:spPr>
            <a:xfrm rot="-5400000">
              <a:off x="6256530" y="21036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17"/>
            <p:cNvSpPr/>
            <p:nvPr/>
          </p:nvSpPr>
          <p:spPr>
            <a:xfrm rot="5400000">
              <a:off x="-1897420" y="21260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17"/>
            <p:cNvSpPr/>
            <p:nvPr/>
          </p:nvSpPr>
          <p:spPr>
            <a:xfrm rot="-5400000">
              <a:off x="6256530" y="22560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17"/>
            <p:cNvSpPr/>
            <p:nvPr/>
          </p:nvSpPr>
          <p:spPr>
            <a:xfrm rot="5400000">
              <a:off x="-1973620" y="19736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1" name="Google Shape;631;p17"/>
          <p:cNvGrpSpPr/>
          <p:nvPr/>
        </p:nvGrpSpPr>
        <p:grpSpPr>
          <a:xfrm>
            <a:off x="592049" y="147182"/>
            <a:ext cx="10396904" cy="6445972"/>
            <a:chOff x="444037" y="110386"/>
            <a:chExt cx="7797678" cy="4834479"/>
          </a:xfrm>
        </p:grpSpPr>
        <p:grpSp>
          <p:nvGrpSpPr>
            <p:cNvPr id="632" name="Google Shape;632;p17"/>
            <p:cNvGrpSpPr/>
            <p:nvPr/>
          </p:nvGrpSpPr>
          <p:grpSpPr>
            <a:xfrm>
              <a:off x="444037" y="110386"/>
              <a:ext cx="2029641" cy="1920504"/>
              <a:chOff x="444037" y="110386"/>
              <a:chExt cx="2029641" cy="1920504"/>
            </a:xfrm>
          </p:grpSpPr>
          <p:sp>
            <p:nvSpPr>
              <p:cNvPr id="633" name="Google Shape;633;p17"/>
              <p:cNvSpPr/>
              <p:nvPr/>
            </p:nvSpPr>
            <p:spPr>
              <a:xfrm>
                <a:off x="884436" y="19463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823701" y="817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976637" y="2099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670430" y="8935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444037" y="1103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7"/>
              <p:cNvSpPr/>
              <p:nvPr/>
            </p:nvSpPr>
            <p:spPr>
              <a:xfrm>
                <a:off x="1178462" y="11873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17"/>
              <p:cNvSpPr/>
              <p:nvPr/>
            </p:nvSpPr>
            <p:spPr>
              <a:xfrm>
                <a:off x="672774" y="17423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>
                <a:off x="2164074" y="2051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>
                <a:off x="823701" y="16198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>
                <a:off x="2001051" y="11602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>
                <a:off x="1771176" y="59882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>
                <a:off x="1635561" y="7328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>
                <a:off x="2392411" y="1155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46" name="Google Shape;646;p17"/>
            <p:cNvGrpSpPr/>
            <p:nvPr/>
          </p:nvGrpSpPr>
          <p:grpSpPr>
            <a:xfrm>
              <a:off x="4794199" y="4102165"/>
              <a:ext cx="3447516" cy="842701"/>
              <a:chOff x="4794199" y="4102165"/>
              <a:chExt cx="3447516" cy="842701"/>
            </a:xfrm>
          </p:grpSpPr>
          <p:sp>
            <p:nvSpPr>
              <p:cNvPr id="647" name="Google Shape;647;p17"/>
              <p:cNvSpPr/>
              <p:nvPr/>
            </p:nvSpPr>
            <p:spPr>
              <a:xfrm>
                <a:off x="4794199" y="476609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>
                <a:off x="5770949" y="417547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>
                <a:off x="6847374" y="47660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>
                <a:off x="7571424" y="41381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>
                <a:off x="7997524" y="45087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>
                <a:off x="4911455" y="42702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>
                <a:off x="6075568" y="47660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>
                <a:off x="7015993" y="41528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>
                <a:off x="5041076" y="48608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>
                <a:off x="5990688" y="42329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>
                <a:off x="5900988" y="48608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>
                <a:off x="7078313" y="46351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>
                <a:off x="7846388" y="47186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>
                <a:off x="7907113" y="410216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>
                <a:off x="5354211" y="48216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>
                <a:off x="6176698" y="41432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>
                <a:off x="7068048" y="48603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>
                <a:off x="8160448" y="4232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7435449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subTitle" idx="1"/>
          </p:nvPr>
        </p:nvSpPr>
        <p:spPr>
          <a:xfrm>
            <a:off x="4695833" y="2470500"/>
            <a:ext cx="5732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7" name="Google Shape;667;p18"/>
          <p:cNvGrpSpPr/>
          <p:nvPr/>
        </p:nvGrpSpPr>
        <p:grpSpPr>
          <a:xfrm>
            <a:off x="1" y="-3766"/>
            <a:ext cx="12338468" cy="6863679"/>
            <a:chOff x="0" y="-2825"/>
            <a:chExt cx="9253851" cy="5147759"/>
          </a:xfrm>
        </p:grpSpPr>
        <p:sp>
          <p:nvSpPr>
            <p:cNvPr id="668" name="Google Shape;668;p18"/>
            <p:cNvSpPr/>
            <p:nvPr/>
          </p:nvSpPr>
          <p:spPr>
            <a:xfrm>
              <a:off x="8358588" y="44731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8"/>
            <p:cNvSpPr/>
            <p:nvPr/>
          </p:nvSpPr>
          <p:spPr>
            <a:xfrm>
              <a:off x="76188" y="-14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8"/>
            <p:cNvSpPr/>
            <p:nvPr/>
          </p:nvSpPr>
          <p:spPr>
            <a:xfrm rot="-5400000">
              <a:off x="7996102" y="175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8"/>
            <p:cNvSpPr/>
            <p:nvPr/>
          </p:nvSpPr>
          <p:spPr>
            <a:xfrm rot="5400000">
              <a:off x="-322126" y="42027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8"/>
            <p:cNvSpPr/>
            <p:nvPr/>
          </p:nvSpPr>
          <p:spPr>
            <a:xfrm>
              <a:off x="3221709" y="46601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8282400" y="44717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0" y="-28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8"/>
            <p:cNvSpPr/>
            <p:nvPr/>
          </p:nvSpPr>
          <p:spPr>
            <a:xfrm rot="-5400000">
              <a:off x="7996114" y="152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8"/>
            <p:cNvSpPr/>
            <p:nvPr/>
          </p:nvSpPr>
          <p:spPr>
            <a:xfrm rot="5400000">
              <a:off x="-398314" y="42013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8"/>
            <p:cNvSpPr/>
            <p:nvPr/>
          </p:nvSpPr>
          <p:spPr>
            <a:xfrm>
              <a:off x="3145521" y="46587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8"/>
            <p:cNvSpPr/>
            <p:nvPr/>
          </p:nvSpPr>
          <p:spPr>
            <a:xfrm rot="10800000">
              <a:off x="7910984" y="227176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8"/>
            <p:cNvSpPr/>
            <p:nvPr/>
          </p:nvSpPr>
          <p:spPr>
            <a:xfrm rot="10800000">
              <a:off x="7801158" y="-2824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0" name="Google Shape;680;p18"/>
          <p:cNvGrpSpPr/>
          <p:nvPr/>
        </p:nvGrpSpPr>
        <p:grpSpPr>
          <a:xfrm>
            <a:off x="834050" y="216548"/>
            <a:ext cx="9519788" cy="6495693"/>
            <a:chOff x="625537" y="162411"/>
            <a:chExt cx="7139841" cy="4871770"/>
          </a:xfrm>
        </p:grpSpPr>
        <p:grpSp>
          <p:nvGrpSpPr>
            <p:cNvPr id="681" name="Google Shape;681;p18"/>
            <p:cNvGrpSpPr/>
            <p:nvPr/>
          </p:nvGrpSpPr>
          <p:grpSpPr>
            <a:xfrm>
              <a:off x="7250437" y="162411"/>
              <a:ext cx="514941" cy="970396"/>
              <a:chOff x="7250437" y="162411"/>
              <a:chExt cx="514941" cy="970396"/>
            </a:xfrm>
          </p:grpSpPr>
          <p:sp>
            <p:nvSpPr>
              <p:cNvPr id="682" name="Google Shape;682;p18"/>
              <p:cNvSpPr/>
              <p:nvPr/>
            </p:nvSpPr>
            <p:spPr>
              <a:xfrm>
                <a:off x="7464651" y="6115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18"/>
              <p:cNvSpPr/>
              <p:nvPr/>
            </p:nvSpPr>
            <p:spPr>
              <a:xfrm>
                <a:off x="7407412" y="162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4" name="Google Shape;684;p18"/>
              <p:cNvSpPr/>
              <p:nvPr/>
            </p:nvSpPr>
            <p:spPr>
              <a:xfrm>
                <a:off x="7308230" y="2860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5" name="Google Shape;685;p18"/>
              <p:cNvSpPr/>
              <p:nvPr/>
            </p:nvSpPr>
            <p:spPr>
              <a:xfrm>
                <a:off x="7250437" y="695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18"/>
              <p:cNvSpPr/>
              <p:nvPr/>
            </p:nvSpPr>
            <p:spPr>
              <a:xfrm>
                <a:off x="7670912" y="540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7" name="Google Shape;687;p18"/>
              <p:cNvSpPr/>
              <p:nvPr/>
            </p:nvSpPr>
            <p:spPr>
              <a:xfrm>
                <a:off x="7547548" y="846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8" name="Google Shape;688;p18"/>
              <p:cNvSpPr/>
              <p:nvPr/>
            </p:nvSpPr>
            <p:spPr>
              <a:xfrm>
                <a:off x="7589623" y="2860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9" name="Google Shape;689;p18"/>
              <p:cNvSpPr/>
              <p:nvPr/>
            </p:nvSpPr>
            <p:spPr>
              <a:xfrm>
                <a:off x="7257023" y="9812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0" name="Google Shape;690;p18"/>
              <p:cNvSpPr/>
              <p:nvPr/>
            </p:nvSpPr>
            <p:spPr>
              <a:xfrm>
                <a:off x="7464651" y="10493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91" name="Google Shape;691;p18"/>
            <p:cNvGrpSpPr/>
            <p:nvPr/>
          </p:nvGrpSpPr>
          <p:grpSpPr>
            <a:xfrm>
              <a:off x="625537" y="4361911"/>
              <a:ext cx="2181778" cy="672270"/>
              <a:chOff x="625537" y="4361911"/>
              <a:chExt cx="2181778" cy="672270"/>
            </a:xfrm>
          </p:grpSpPr>
          <p:sp>
            <p:nvSpPr>
              <p:cNvPr id="692" name="Google Shape;692;p18"/>
              <p:cNvSpPr/>
              <p:nvPr/>
            </p:nvSpPr>
            <p:spPr>
              <a:xfrm>
                <a:off x="719986" y="48548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3" name="Google Shape;693;p18"/>
              <p:cNvSpPr/>
              <p:nvPr/>
            </p:nvSpPr>
            <p:spPr>
              <a:xfrm>
                <a:off x="776805" y="46421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4" name="Google Shape;694;p18"/>
              <p:cNvSpPr/>
              <p:nvPr/>
            </p:nvSpPr>
            <p:spPr>
              <a:xfrm>
                <a:off x="2507437" y="46648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5" name="Google Shape;695;p18"/>
              <p:cNvSpPr/>
              <p:nvPr/>
            </p:nvSpPr>
            <p:spPr>
              <a:xfrm>
                <a:off x="1219062" y="49393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6" name="Google Shape;696;p18"/>
              <p:cNvSpPr/>
              <p:nvPr/>
            </p:nvSpPr>
            <p:spPr>
              <a:xfrm>
                <a:off x="625537" y="4361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7" name="Google Shape;697;p18"/>
              <p:cNvSpPr/>
              <p:nvPr/>
            </p:nvSpPr>
            <p:spPr>
              <a:xfrm>
                <a:off x="1386123" y="4697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8" name="Google Shape;698;p18"/>
              <p:cNvSpPr/>
              <p:nvPr/>
            </p:nvSpPr>
            <p:spPr>
              <a:xfrm>
                <a:off x="2075698" y="49393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9" name="Google Shape;699;p18"/>
              <p:cNvSpPr/>
              <p:nvPr/>
            </p:nvSpPr>
            <p:spPr>
              <a:xfrm>
                <a:off x="2726048" y="466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18"/>
              <p:cNvSpPr/>
              <p:nvPr/>
            </p:nvSpPr>
            <p:spPr>
              <a:xfrm>
                <a:off x="2630101" y="48224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1" name="Google Shape;701;p18"/>
              <p:cNvSpPr/>
              <p:nvPr/>
            </p:nvSpPr>
            <p:spPr>
              <a:xfrm>
                <a:off x="875976" y="49393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702" name="Google Shape;702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18"/>
          <p:cNvSpPr txBox="1">
            <a:spLocks noGrp="1"/>
          </p:cNvSpPr>
          <p:nvPr>
            <p:ph type="title" idx="2"/>
          </p:nvPr>
        </p:nvSpPr>
        <p:spPr>
          <a:xfrm>
            <a:off x="1764167" y="2528633"/>
            <a:ext cx="22724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04" name="Google Shape;704;p18"/>
          <p:cNvSpPr txBox="1">
            <a:spLocks noGrp="1"/>
          </p:cNvSpPr>
          <p:nvPr>
            <p:ph type="subTitle" idx="3"/>
          </p:nvPr>
        </p:nvSpPr>
        <p:spPr>
          <a:xfrm>
            <a:off x="4695833" y="4053100"/>
            <a:ext cx="5732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18"/>
          <p:cNvSpPr txBox="1">
            <a:spLocks noGrp="1"/>
          </p:cNvSpPr>
          <p:nvPr>
            <p:ph type="title" idx="4"/>
          </p:nvPr>
        </p:nvSpPr>
        <p:spPr>
          <a:xfrm>
            <a:off x="1764167" y="4108833"/>
            <a:ext cx="22724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345922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" name="Google Shape;707;p19"/>
          <p:cNvSpPr/>
          <p:nvPr/>
        </p:nvSpPr>
        <p:spPr>
          <a:xfrm>
            <a:off x="11379617" y="5016834"/>
            <a:ext cx="923200" cy="663167"/>
          </a:xfrm>
          <a:custGeom>
            <a:avLst/>
            <a:gdLst/>
            <a:ahLst/>
            <a:cxnLst/>
            <a:rect l="l" t="t" r="r" b="b"/>
            <a:pathLst>
              <a:path w="27696" h="19895" extrusionOk="0">
                <a:moveTo>
                  <a:pt x="20356" y="1"/>
                </a:moveTo>
                <a:cubicBezTo>
                  <a:pt x="19796" y="1"/>
                  <a:pt x="19228" y="100"/>
                  <a:pt x="18688" y="292"/>
                </a:cubicBezTo>
                <a:cubicBezTo>
                  <a:pt x="16446" y="1092"/>
                  <a:pt x="15130" y="3251"/>
                  <a:pt x="13782" y="5065"/>
                </a:cubicBezTo>
                <a:cubicBezTo>
                  <a:pt x="12914" y="6233"/>
                  <a:pt x="11952" y="7298"/>
                  <a:pt x="10604" y="7904"/>
                </a:cubicBezTo>
                <a:cubicBezTo>
                  <a:pt x="9227" y="8524"/>
                  <a:pt x="7691" y="8688"/>
                  <a:pt x="6255" y="9116"/>
                </a:cubicBezTo>
                <a:cubicBezTo>
                  <a:pt x="4401" y="9668"/>
                  <a:pt x="2402" y="10773"/>
                  <a:pt x="1718" y="12707"/>
                </a:cubicBezTo>
                <a:cubicBezTo>
                  <a:pt x="1" y="17553"/>
                  <a:pt x="6946" y="19853"/>
                  <a:pt x="10459" y="19894"/>
                </a:cubicBezTo>
                <a:cubicBezTo>
                  <a:pt x="10512" y="19895"/>
                  <a:pt x="10565" y="19895"/>
                  <a:pt x="10618" y="19895"/>
                </a:cubicBezTo>
                <a:cubicBezTo>
                  <a:pt x="15510" y="19895"/>
                  <a:pt x="19967" y="17287"/>
                  <a:pt x="22790" y="13357"/>
                </a:cubicBezTo>
                <a:cubicBezTo>
                  <a:pt x="25410" y="9710"/>
                  <a:pt x="27696" y="2573"/>
                  <a:pt x="22136" y="344"/>
                </a:cubicBezTo>
                <a:cubicBezTo>
                  <a:pt x="22094" y="327"/>
                  <a:pt x="22054" y="320"/>
                  <a:pt x="22016" y="319"/>
                </a:cubicBezTo>
                <a:cubicBezTo>
                  <a:pt x="21495" y="104"/>
                  <a:pt x="20930" y="1"/>
                  <a:pt x="20356" y="1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8" name="Google Shape;708;p19"/>
          <p:cNvSpPr/>
          <p:nvPr/>
        </p:nvSpPr>
        <p:spPr>
          <a:xfrm rot="10800000" flipH="1">
            <a:off x="10953466" y="6194813"/>
            <a:ext cx="1270103" cy="663187"/>
          </a:xfrm>
          <a:custGeom>
            <a:avLst/>
            <a:gdLst/>
            <a:ahLst/>
            <a:cxnLst/>
            <a:rect l="l" t="t" r="r" b="b"/>
            <a:pathLst>
              <a:path w="27199" h="14202" extrusionOk="0">
                <a:moveTo>
                  <a:pt x="1" y="0"/>
                </a:moveTo>
                <a:cubicBezTo>
                  <a:pt x="218" y="5347"/>
                  <a:pt x="2037" y="13265"/>
                  <a:pt x="10780" y="14117"/>
                </a:cubicBezTo>
                <a:cubicBezTo>
                  <a:pt x="11362" y="14174"/>
                  <a:pt x="11924" y="14201"/>
                  <a:pt x="12468" y="14201"/>
                </a:cubicBezTo>
                <a:cubicBezTo>
                  <a:pt x="22178" y="14201"/>
                  <a:pt x="25962" y="5497"/>
                  <a:pt x="27199" y="0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9" name="Google Shape;709;p19"/>
          <p:cNvSpPr/>
          <p:nvPr/>
        </p:nvSpPr>
        <p:spPr>
          <a:xfrm>
            <a:off x="171718" y="1"/>
            <a:ext cx="1099005" cy="863748"/>
          </a:xfrm>
          <a:custGeom>
            <a:avLst/>
            <a:gdLst/>
            <a:ahLst/>
            <a:cxnLst/>
            <a:rect l="l" t="t" r="r" b="b"/>
            <a:pathLst>
              <a:path w="52517" h="41275" extrusionOk="0">
                <a:moveTo>
                  <a:pt x="1" y="1"/>
                </a:moveTo>
                <a:lnTo>
                  <a:pt x="1" y="37498"/>
                </a:lnTo>
                <a:cubicBezTo>
                  <a:pt x="547" y="37894"/>
                  <a:pt x="1103" y="38262"/>
                  <a:pt x="1660" y="38595"/>
                </a:cubicBezTo>
                <a:cubicBezTo>
                  <a:pt x="4490" y="40284"/>
                  <a:pt x="7803" y="41274"/>
                  <a:pt x="11079" y="41274"/>
                </a:cubicBezTo>
                <a:cubicBezTo>
                  <a:pt x="12866" y="41274"/>
                  <a:pt x="14642" y="40980"/>
                  <a:pt x="16324" y="40344"/>
                </a:cubicBezTo>
                <a:cubicBezTo>
                  <a:pt x="21863" y="38251"/>
                  <a:pt x="26028" y="32738"/>
                  <a:pt x="31927" y="32199"/>
                </a:cubicBezTo>
                <a:cubicBezTo>
                  <a:pt x="32303" y="32164"/>
                  <a:pt x="32679" y="32152"/>
                  <a:pt x="33055" y="32152"/>
                </a:cubicBezTo>
                <a:cubicBezTo>
                  <a:pt x="34161" y="32152"/>
                  <a:pt x="35270" y="32262"/>
                  <a:pt x="36377" y="32262"/>
                </a:cubicBezTo>
                <a:cubicBezTo>
                  <a:pt x="36556" y="32262"/>
                  <a:pt x="36734" y="32259"/>
                  <a:pt x="36912" y="32253"/>
                </a:cubicBezTo>
                <a:cubicBezTo>
                  <a:pt x="40331" y="32125"/>
                  <a:pt x="43624" y="30568"/>
                  <a:pt x="46116" y="28226"/>
                </a:cubicBezTo>
                <a:cubicBezTo>
                  <a:pt x="48612" y="25883"/>
                  <a:pt x="50338" y="22793"/>
                  <a:pt x="51340" y="19521"/>
                </a:cubicBezTo>
                <a:cubicBezTo>
                  <a:pt x="52219" y="16653"/>
                  <a:pt x="52517" y="13609"/>
                  <a:pt x="52252" y="10619"/>
                </a:cubicBezTo>
                <a:cubicBezTo>
                  <a:pt x="51920" y="6836"/>
                  <a:pt x="50688" y="3141"/>
                  <a:pt x="48597" y="1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0" name="Google Shape;710;p19"/>
          <p:cNvSpPr/>
          <p:nvPr/>
        </p:nvSpPr>
        <p:spPr>
          <a:xfrm>
            <a:off x="-133102" y="5482703"/>
            <a:ext cx="1217327" cy="1201968"/>
          </a:xfrm>
          <a:custGeom>
            <a:avLst/>
            <a:gdLst/>
            <a:ahLst/>
            <a:cxnLst/>
            <a:rect l="l" t="t" r="r" b="b"/>
            <a:pathLst>
              <a:path w="32972" h="32556" extrusionOk="0">
                <a:moveTo>
                  <a:pt x="0" y="0"/>
                </a:moveTo>
                <a:lnTo>
                  <a:pt x="0" y="32556"/>
                </a:lnTo>
                <a:lnTo>
                  <a:pt x="32972" y="32556"/>
                </a:lnTo>
                <a:cubicBezTo>
                  <a:pt x="32428" y="32078"/>
                  <a:pt x="31964" y="31519"/>
                  <a:pt x="31611" y="30861"/>
                </a:cubicBezTo>
                <a:cubicBezTo>
                  <a:pt x="31024" y="29761"/>
                  <a:pt x="30835" y="28540"/>
                  <a:pt x="30749" y="27284"/>
                </a:cubicBezTo>
                <a:cubicBezTo>
                  <a:pt x="30608" y="25223"/>
                  <a:pt x="30743" y="23074"/>
                  <a:pt x="29849" y="21236"/>
                </a:cubicBezTo>
                <a:cubicBezTo>
                  <a:pt x="29669" y="20866"/>
                  <a:pt x="29454" y="20521"/>
                  <a:pt x="29209" y="20203"/>
                </a:cubicBezTo>
                <a:cubicBezTo>
                  <a:pt x="27815" y="18372"/>
                  <a:pt x="25472" y="17334"/>
                  <a:pt x="23237" y="16585"/>
                </a:cubicBezTo>
                <a:cubicBezTo>
                  <a:pt x="18056" y="14851"/>
                  <a:pt x="12288" y="13718"/>
                  <a:pt x="8596" y="9693"/>
                </a:cubicBezTo>
                <a:cubicBezTo>
                  <a:pt x="6106" y="6978"/>
                  <a:pt x="4825" y="3173"/>
                  <a:pt x="1836" y="1018"/>
                </a:cubicBezTo>
                <a:cubicBezTo>
                  <a:pt x="1264" y="604"/>
                  <a:pt x="648" y="268"/>
                  <a:pt x="0" y="0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1" name="Google Shape;711;p19"/>
          <p:cNvSpPr/>
          <p:nvPr/>
        </p:nvSpPr>
        <p:spPr>
          <a:xfrm>
            <a:off x="8494897" y="0"/>
            <a:ext cx="2147259" cy="1074013"/>
          </a:xfrm>
          <a:custGeom>
            <a:avLst/>
            <a:gdLst/>
            <a:ahLst/>
            <a:cxnLst/>
            <a:rect l="l" t="t" r="r" b="b"/>
            <a:pathLst>
              <a:path w="18174" h="9090" extrusionOk="0">
                <a:moveTo>
                  <a:pt x="967" y="1"/>
                </a:moveTo>
                <a:cubicBezTo>
                  <a:pt x="311" y="2200"/>
                  <a:pt x="0" y="4484"/>
                  <a:pt x="270" y="6761"/>
                </a:cubicBezTo>
                <a:cubicBezTo>
                  <a:pt x="384" y="7716"/>
                  <a:pt x="766" y="8842"/>
                  <a:pt x="1712" y="9056"/>
                </a:cubicBezTo>
                <a:cubicBezTo>
                  <a:pt x="1813" y="9079"/>
                  <a:pt x="1916" y="9089"/>
                  <a:pt x="2018" y="9089"/>
                </a:cubicBezTo>
                <a:cubicBezTo>
                  <a:pt x="2322" y="9089"/>
                  <a:pt x="2627" y="8997"/>
                  <a:pt x="2902" y="8866"/>
                </a:cubicBezTo>
                <a:cubicBezTo>
                  <a:pt x="4080" y="8304"/>
                  <a:pt x="4775" y="7103"/>
                  <a:pt x="5500" y="6023"/>
                </a:cubicBezTo>
                <a:cubicBezTo>
                  <a:pt x="6224" y="4945"/>
                  <a:pt x="7191" y="3848"/>
                  <a:pt x="8497" y="3722"/>
                </a:cubicBezTo>
                <a:cubicBezTo>
                  <a:pt x="8583" y="3714"/>
                  <a:pt x="8669" y="3710"/>
                  <a:pt x="8755" y="3710"/>
                </a:cubicBezTo>
                <a:cubicBezTo>
                  <a:pt x="10073" y="3710"/>
                  <a:pt x="11313" y="4642"/>
                  <a:pt x="12637" y="4642"/>
                </a:cubicBezTo>
                <a:cubicBezTo>
                  <a:pt x="12691" y="4642"/>
                  <a:pt x="12744" y="4641"/>
                  <a:pt x="12798" y="4637"/>
                </a:cubicBezTo>
                <a:cubicBezTo>
                  <a:pt x="14039" y="4565"/>
                  <a:pt x="15037" y="3643"/>
                  <a:pt x="15846" y="2715"/>
                </a:cubicBezTo>
                <a:cubicBezTo>
                  <a:pt x="16619" y="1829"/>
                  <a:pt x="17357" y="857"/>
                  <a:pt x="18173" y="1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" name="Google Shape;712;p19"/>
          <p:cNvSpPr/>
          <p:nvPr/>
        </p:nvSpPr>
        <p:spPr>
          <a:xfrm>
            <a:off x="11207900" y="5016834"/>
            <a:ext cx="923200" cy="663167"/>
          </a:xfrm>
          <a:custGeom>
            <a:avLst/>
            <a:gdLst/>
            <a:ahLst/>
            <a:cxnLst/>
            <a:rect l="l" t="t" r="r" b="b"/>
            <a:pathLst>
              <a:path w="27696" h="19895" extrusionOk="0">
                <a:moveTo>
                  <a:pt x="20356" y="1"/>
                </a:moveTo>
                <a:cubicBezTo>
                  <a:pt x="19796" y="1"/>
                  <a:pt x="19228" y="100"/>
                  <a:pt x="18688" y="292"/>
                </a:cubicBezTo>
                <a:cubicBezTo>
                  <a:pt x="16446" y="1092"/>
                  <a:pt x="15130" y="3251"/>
                  <a:pt x="13782" y="5065"/>
                </a:cubicBezTo>
                <a:cubicBezTo>
                  <a:pt x="12914" y="6233"/>
                  <a:pt x="11952" y="7298"/>
                  <a:pt x="10604" y="7904"/>
                </a:cubicBezTo>
                <a:cubicBezTo>
                  <a:pt x="9227" y="8524"/>
                  <a:pt x="7691" y="8688"/>
                  <a:pt x="6255" y="9116"/>
                </a:cubicBezTo>
                <a:cubicBezTo>
                  <a:pt x="4401" y="9668"/>
                  <a:pt x="2402" y="10773"/>
                  <a:pt x="1718" y="12707"/>
                </a:cubicBezTo>
                <a:cubicBezTo>
                  <a:pt x="1" y="17553"/>
                  <a:pt x="6946" y="19853"/>
                  <a:pt x="10459" y="19894"/>
                </a:cubicBezTo>
                <a:cubicBezTo>
                  <a:pt x="10512" y="19895"/>
                  <a:pt x="10565" y="19895"/>
                  <a:pt x="10618" y="19895"/>
                </a:cubicBezTo>
                <a:cubicBezTo>
                  <a:pt x="15510" y="19895"/>
                  <a:pt x="19967" y="17287"/>
                  <a:pt x="22790" y="13357"/>
                </a:cubicBezTo>
                <a:cubicBezTo>
                  <a:pt x="25410" y="9710"/>
                  <a:pt x="27696" y="2573"/>
                  <a:pt x="22136" y="344"/>
                </a:cubicBezTo>
                <a:cubicBezTo>
                  <a:pt x="22094" y="327"/>
                  <a:pt x="22054" y="320"/>
                  <a:pt x="22016" y="319"/>
                </a:cubicBezTo>
                <a:cubicBezTo>
                  <a:pt x="21495" y="104"/>
                  <a:pt x="20930" y="1"/>
                  <a:pt x="203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3" name="Google Shape;713;p19"/>
          <p:cNvSpPr/>
          <p:nvPr/>
        </p:nvSpPr>
        <p:spPr>
          <a:xfrm rot="10800000" flipH="1">
            <a:off x="10850834" y="6194813"/>
            <a:ext cx="1270103" cy="663187"/>
          </a:xfrm>
          <a:custGeom>
            <a:avLst/>
            <a:gdLst/>
            <a:ahLst/>
            <a:cxnLst/>
            <a:rect l="l" t="t" r="r" b="b"/>
            <a:pathLst>
              <a:path w="27199" h="14202" extrusionOk="0">
                <a:moveTo>
                  <a:pt x="1" y="0"/>
                </a:moveTo>
                <a:cubicBezTo>
                  <a:pt x="218" y="5347"/>
                  <a:pt x="2037" y="13265"/>
                  <a:pt x="10780" y="14117"/>
                </a:cubicBezTo>
                <a:cubicBezTo>
                  <a:pt x="11362" y="14174"/>
                  <a:pt x="11924" y="14201"/>
                  <a:pt x="12468" y="14201"/>
                </a:cubicBezTo>
                <a:cubicBezTo>
                  <a:pt x="22178" y="14201"/>
                  <a:pt x="25962" y="5497"/>
                  <a:pt x="2719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4" name="Google Shape;714;p19"/>
          <p:cNvSpPr/>
          <p:nvPr/>
        </p:nvSpPr>
        <p:spPr>
          <a:xfrm>
            <a:off x="0" y="1"/>
            <a:ext cx="1099005" cy="863748"/>
          </a:xfrm>
          <a:custGeom>
            <a:avLst/>
            <a:gdLst/>
            <a:ahLst/>
            <a:cxnLst/>
            <a:rect l="l" t="t" r="r" b="b"/>
            <a:pathLst>
              <a:path w="52517" h="41275" extrusionOk="0">
                <a:moveTo>
                  <a:pt x="1" y="1"/>
                </a:moveTo>
                <a:lnTo>
                  <a:pt x="1" y="37498"/>
                </a:lnTo>
                <a:cubicBezTo>
                  <a:pt x="547" y="37894"/>
                  <a:pt x="1103" y="38262"/>
                  <a:pt x="1660" y="38595"/>
                </a:cubicBezTo>
                <a:cubicBezTo>
                  <a:pt x="4490" y="40284"/>
                  <a:pt x="7803" y="41274"/>
                  <a:pt x="11079" y="41274"/>
                </a:cubicBezTo>
                <a:cubicBezTo>
                  <a:pt x="12866" y="41274"/>
                  <a:pt x="14642" y="40980"/>
                  <a:pt x="16324" y="40344"/>
                </a:cubicBezTo>
                <a:cubicBezTo>
                  <a:pt x="21863" y="38251"/>
                  <a:pt x="26028" y="32738"/>
                  <a:pt x="31927" y="32199"/>
                </a:cubicBezTo>
                <a:cubicBezTo>
                  <a:pt x="32303" y="32164"/>
                  <a:pt x="32679" y="32152"/>
                  <a:pt x="33055" y="32152"/>
                </a:cubicBezTo>
                <a:cubicBezTo>
                  <a:pt x="34161" y="32152"/>
                  <a:pt x="35270" y="32262"/>
                  <a:pt x="36377" y="32262"/>
                </a:cubicBezTo>
                <a:cubicBezTo>
                  <a:pt x="36556" y="32262"/>
                  <a:pt x="36734" y="32259"/>
                  <a:pt x="36912" y="32253"/>
                </a:cubicBezTo>
                <a:cubicBezTo>
                  <a:pt x="40331" y="32125"/>
                  <a:pt x="43624" y="30568"/>
                  <a:pt x="46116" y="28226"/>
                </a:cubicBezTo>
                <a:cubicBezTo>
                  <a:pt x="48612" y="25883"/>
                  <a:pt x="50338" y="22793"/>
                  <a:pt x="51340" y="19521"/>
                </a:cubicBezTo>
                <a:cubicBezTo>
                  <a:pt x="52219" y="16653"/>
                  <a:pt x="52517" y="13609"/>
                  <a:pt x="52252" y="10619"/>
                </a:cubicBezTo>
                <a:cubicBezTo>
                  <a:pt x="51920" y="6836"/>
                  <a:pt x="50688" y="3141"/>
                  <a:pt x="4859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" name="Google Shape;715;p19"/>
          <p:cNvSpPr/>
          <p:nvPr/>
        </p:nvSpPr>
        <p:spPr>
          <a:xfrm>
            <a:off x="-19569" y="5656053"/>
            <a:ext cx="1217327" cy="1201968"/>
          </a:xfrm>
          <a:custGeom>
            <a:avLst/>
            <a:gdLst/>
            <a:ahLst/>
            <a:cxnLst/>
            <a:rect l="l" t="t" r="r" b="b"/>
            <a:pathLst>
              <a:path w="32972" h="32556" extrusionOk="0">
                <a:moveTo>
                  <a:pt x="0" y="0"/>
                </a:moveTo>
                <a:lnTo>
                  <a:pt x="0" y="32556"/>
                </a:lnTo>
                <a:lnTo>
                  <a:pt x="32972" y="32556"/>
                </a:lnTo>
                <a:cubicBezTo>
                  <a:pt x="32428" y="32078"/>
                  <a:pt x="31964" y="31519"/>
                  <a:pt x="31611" y="30861"/>
                </a:cubicBezTo>
                <a:cubicBezTo>
                  <a:pt x="31024" y="29761"/>
                  <a:pt x="30835" y="28540"/>
                  <a:pt x="30749" y="27284"/>
                </a:cubicBezTo>
                <a:cubicBezTo>
                  <a:pt x="30608" y="25223"/>
                  <a:pt x="30743" y="23074"/>
                  <a:pt x="29849" y="21236"/>
                </a:cubicBezTo>
                <a:cubicBezTo>
                  <a:pt x="29669" y="20866"/>
                  <a:pt x="29454" y="20521"/>
                  <a:pt x="29209" y="20203"/>
                </a:cubicBezTo>
                <a:cubicBezTo>
                  <a:pt x="27815" y="18372"/>
                  <a:pt x="25472" y="17334"/>
                  <a:pt x="23237" y="16585"/>
                </a:cubicBezTo>
                <a:cubicBezTo>
                  <a:pt x="18056" y="14851"/>
                  <a:pt x="12288" y="13718"/>
                  <a:pt x="8596" y="9693"/>
                </a:cubicBezTo>
                <a:cubicBezTo>
                  <a:pt x="6106" y="6978"/>
                  <a:pt x="4825" y="3173"/>
                  <a:pt x="1836" y="1018"/>
                </a:cubicBezTo>
                <a:cubicBezTo>
                  <a:pt x="1264" y="604"/>
                  <a:pt x="648" y="26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6" name="Google Shape;716;p19"/>
          <p:cNvSpPr/>
          <p:nvPr/>
        </p:nvSpPr>
        <p:spPr>
          <a:xfrm>
            <a:off x="8363999" y="0"/>
            <a:ext cx="2147259" cy="1074013"/>
          </a:xfrm>
          <a:custGeom>
            <a:avLst/>
            <a:gdLst/>
            <a:ahLst/>
            <a:cxnLst/>
            <a:rect l="l" t="t" r="r" b="b"/>
            <a:pathLst>
              <a:path w="18174" h="9090" extrusionOk="0">
                <a:moveTo>
                  <a:pt x="967" y="1"/>
                </a:moveTo>
                <a:cubicBezTo>
                  <a:pt x="311" y="2200"/>
                  <a:pt x="0" y="4484"/>
                  <a:pt x="270" y="6761"/>
                </a:cubicBezTo>
                <a:cubicBezTo>
                  <a:pt x="384" y="7716"/>
                  <a:pt x="766" y="8842"/>
                  <a:pt x="1712" y="9056"/>
                </a:cubicBezTo>
                <a:cubicBezTo>
                  <a:pt x="1813" y="9079"/>
                  <a:pt x="1916" y="9089"/>
                  <a:pt x="2018" y="9089"/>
                </a:cubicBezTo>
                <a:cubicBezTo>
                  <a:pt x="2322" y="9089"/>
                  <a:pt x="2627" y="8997"/>
                  <a:pt x="2902" y="8866"/>
                </a:cubicBezTo>
                <a:cubicBezTo>
                  <a:pt x="4080" y="8304"/>
                  <a:pt x="4775" y="7103"/>
                  <a:pt x="5500" y="6023"/>
                </a:cubicBezTo>
                <a:cubicBezTo>
                  <a:pt x="6224" y="4945"/>
                  <a:pt x="7191" y="3848"/>
                  <a:pt x="8497" y="3722"/>
                </a:cubicBezTo>
                <a:cubicBezTo>
                  <a:pt x="8583" y="3714"/>
                  <a:pt x="8669" y="3710"/>
                  <a:pt x="8755" y="3710"/>
                </a:cubicBezTo>
                <a:cubicBezTo>
                  <a:pt x="10073" y="3710"/>
                  <a:pt x="11313" y="4642"/>
                  <a:pt x="12637" y="4642"/>
                </a:cubicBezTo>
                <a:cubicBezTo>
                  <a:pt x="12691" y="4642"/>
                  <a:pt x="12744" y="4641"/>
                  <a:pt x="12798" y="4637"/>
                </a:cubicBezTo>
                <a:cubicBezTo>
                  <a:pt x="14039" y="4565"/>
                  <a:pt x="15037" y="3643"/>
                  <a:pt x="15846" y="2715"/>
                </a:cubicBezTo>
                <a:cubicBezTo>
                  <a:pt x="16619" y="1829"/>
                  <a:pt x="17357" y="857"/>
                  <a:pt x="18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7" name="Google Shape;717;p19"/>
          <p:cNvSpPr/>
          <p:nvPr/>
        </p:nvSpPr>
        <p:spPr>
          <a:xfrm>
            <a:off x="433482" y="2202832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8" name="Google Shape;718;p19"/>
          <p:cNvSpPr/>
          <p:nvPr/>
        </p:nvSpPr>
        <p:spPr>
          <a:xfrm>
            <a:off x="267501" y="1947603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9" name="Google Shape;719;p19"/>
          <p:cNvSpPr/>
          <p:nvPr/>
        </p:nvSpPr>
        <p:spPr>
          <a:xfrm>
            <a:off x="367083" y="5170416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19"/>
          <p:cNvSpPr/>
          <p:nvPr/>
        </p:nvSpPr>
        <p:spPr>
          <a:xfrm>
            <a:off x="165849" y="2399116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1" name="Google Shape;721;p19"/>
          <p:cNvSpPr/>
          <p:nvPr/>
        </p:nvSpPr>
        <p:spPr>
          <a:xfrm>
            <a:off x="9749049" y="217133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2" name="Google Shape;722;p19"/>
          <p:cNvSpPr/>
          <p:nvPr/>
        </p:nvSpPr>
        <p:spPr>
          <a:xfrm>
            <a:off x="11515516" y="1712400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3" name="Google Shape;723;p19"/>
          <p:cNvSpPr/>
          <p:nvPr/>
        </p:nvSpPr>
        <p:spPr>
          <a:xfrm>
            <a:off x="267515" y="4754098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4" name="Google Shape;724;p19"/>
          <p:cNvSpPr/>
          <p:nvPr/>
        </p:nvSpPr>
        <p:spPr>
          <a:xfrm>
            <a:off x="11849115" y="1579865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5" name="Google Shape;725;p19"/>
          <p:cNvSpPr/>
          <p:nvPr/>
        </p:nvSpPr>
        <p:spPr>
          <a:xfrm>
            <a:off x="9706515" y="607332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6" name="Google Shape;726;p19"/>
          <p:cNvSpPr/>
          <p:nvPr/>
        </p:nvSpPr>
        <p:spPr>
          <a:xfrm>
            <a:off x="165835" y="5021837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7" name="Google Shape;727;p19"/>
          <p:cNvSpPr/>
          <p:nvPr/>
        </p:nvSpPr>
        <p:spPr>
          <a:xfrm>
            <a:off x="11813201" y="1947603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8" name="Google Shape;728;p19"/>
          <p:cNvSpPr/>
          <p:nvPr/>
        </p:nvSpPr>
        <p:spPr>
          <a:xfrm>
            <a:off x="10004935" y="280303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9" name="Google Shape;729;p19"/>
          <p:cNvSpPr/>
          <p:nvPr/>
        </p:nvSpPr>
        <p:spPr>
          <a:xfrm>
            <a:off x="11207907" y="280290"/>
            <a:ext cx="132231" cy="186825"/>
          </a:xfrm>
          <a:custGeom>
            <a:avLst/>
            <a:gdLst/>
            <a:ahLst/>
            <a:cxnLst/>
            <a:rect l="l" t="t" r="r" b="b"/>
            <a:pathLst>
              <a:path w="3013" h="4257" extrusionOk="0">
                <a:moveTo>
                  <a:pt x="513" y="0"/>
                </a:moveTo>
                <a:cubicBezTo>
                  <a:pt x="438" y="0"/>
                  <a:pt x="363" y="3"/>
                  <a:pt x="289" y="5"/>
                </a:cubicBezTo>
                <a:cubicBezTo>
                  <a:pt x="215" y="7"/>
                  <a:pt x="146" y="39"/>
                  <a:pt x="84" y="79"/>
                </a:cubicBezTo>
                <a:cubicBezTo>
                  <a:pt x="8" y="130"/>
                  <a:pt x="0" y="228"/>
                  <a:pt x="66" y="296"/>
                </a:cubicBezTo>
                <a:cubicBezTo>
                  <a:pt x="128" y="360"/>
                  <a:pt x="201" y="390"/>
                  <a:pt x="292" y="391"/>
                </a:cubicBezTo>
                <a:cubicBezTo>
                  <a:pt x="439" y="393"/>
                  <a:pt x="587" y="397"/>
                  <a:pt x="731" y="417"/>
                </a:cubicBezTo>
                <a:cubicBezTo>
                  <a:pt x="957" y="449"/>
                  <a:pt x="1002" y="517"/>
                  <a:pt x="960" y="736"/>
                </a:cubicBezTo>
                <a:cubicBezTo>
                  <a:pt x="926" y="922"/>
                  <a:pt x="863" y="1099"/>
                  <a:pt x="782" y="1273"/>
                </a:cubicBezTo>
                <a:cubicBezTo>
                  <a:pt x="664" y="1524"/>
                  <a:pt x="696" y="1765"/>
                  <a:pt x="875" y="1980"/>
                </a:cubicBezTo>
                <a:cubicBezTo>
                  <a:pt x="994" y="2121"/>
                  <a:pt x="1156" y="2196"/>
                  <a:pt x="1335" y="2239"/>
                </a:cubicBezTo>
                <a:cubicBezTo>
                  <a:pt x="1437" y="2263"/>
                  <a:pt x="1542" y="2278"/>
                  <a:pt x="1643" y="2305"/>
                </a:cubicBezTo>
                <a:cubicBezTo>
                  <a:pt x="1852" y="2360"/>
                  <a:pt x="1901" y="2434"/>
                  <a:pt x="1869" y="2646"/>
                </a:cubicBezTo>
                <a:cubicBezTo>
                  <a:pt x="1842" y="2823"/>
                  <a:pt x="1778" y="2989"/>
                  <a:pt x="1708" y="3156"/>
                </a:cubicBezTo>
                <a:cubicBezTo>
                  <a:pt x="1532" y="3567"/>
                  <a:pt x="1673" y="3981"/>
                  <a:pt x="2063" y="4178"/>
                </a:cubicBezTo>
                <a:cubicBezTo>
                  <a:pt x="2172" y="4234"/>
                  <a:pt x="2282" y="4257"/>
                  <a:pt x="2391" y="4257"/>
                </a:cubicBezTo>
                <a:cubicBezTo>
                  <a:pt x="2547" y="4257"/>
                  <a:pt x="2702" y="4211"/>
                  <a:pt x="2853" y="4145"/>
                </a:cubicBezTo>
                <a:cubicBezTo>
                  <a:pt x="2968" y="4095"/>
                  <a:pt x="3012" y="4004"/>
                  <a:pt x="2974" y="3922"/>
                </a:cubicBezTo>
                <a:cubicBezTo>
                  <a:pt x="2950" y="3872"/>
                  <a:pt x="2931" y="3841"/>
                  <a:pt x="2859" y="3841"/>
                </a:cubicBezTo>
                <a:cubicBezTo>
                  <a:pt x="2833" y="3841"/>
                  <a:pt x="2801" y="3845"/>
                  <a:pt x="2758" y="3854"/>
                </a:cubicBezTo>
                <a:cubicBezTo>
                  <a:pt x="2658" y="3875"/>
                  <a:pt x="2558" y="3895"/>
                  <a:pt x="2455" y="3895"/>
                </a:cubicBezTo>
                <a:cubicBezTo>
                  <a:pt x="2432" y="3895"/>
                  <a:pt x="2408" y="3894"/>
                  <a:pt x="2384" y="3891"/>
                </a:cubicBezTo>
                <a:cubicBezTo>
                  <a:pt x="2119" y="3865"/>
                  <a:pt x="1973" y="3662"/>
                  <a:pt x="2037" y="3406"/>
                </a:cubicBezTo>
                <a:cubicBezTo>
                  <a:pt x="2059" y="3316"/>
                  <a:pt x="2101" y="3228"/>
                  <a:pt x="2135" y="3141"/>
                </a:cubicBezTo>
                <a:cubicBezTo>
                  <a:pt x="2214" y="2934"/>
                  <a:pt x="2284" y="2725"/>
                  <a:pt x="2267" y="2497"/>
                </a:cubicBezTo>
                <a:cubicBezTo>
                  <a:pt x="2245" y="2214"/>
                  <a:pt x="2098" y="2024"/>
                  <a:pt x="1831" y="1944"/>
                </a:cubicBezTo>
                <a:cubicBezTo>
                  <a:pt x="1752" y="1920"/>
                  <a:pt x="1668" y="1906"/>
                  <a:pt x="1550" y="1877"/>
                </a:cubicBezTo>
                <a:cubicBezTo>
                  <a:pt x="1533" y="1875"/>
                  <a:pt x="1481" y="1866"/>
                  <a:pt x="1433" y="1855"/>
                </a:cubicBezTo>
                <a:cubicBezTo>
                  <a:pt x="1111" y="1778"/>
                  <a:pt x="1048" y="1657"/>
                  <a:pt x="1176" y="1360"/>
                </a:cubicBezTo>
                <a:cubicBezTo>
                  <a:pt x="1188" y="1331"/>
                  <a:pt x="1208" y="1305"/>
                  <a:pt x="1219" y="1275"/>
                </a:cubicBezTo>
                <a:cubicBezTo>
                  <a:pt x="1287" y="1098"/>
                  <a:pt x="1346" y="919"/>
                  <a:pt x="1370" y="730"/>
                </a:cubicBezTo>
                <a:cubicBezTo>
                  <a:pt x="1415" y="377"/>
                  <a:pt x="1261" y="138"/>
                  <a:pt x="916" y="45"/>
                </a:cubicBezTo>
                <a:cubicBezTo>
                  <a:pt x="783" y="9"/>
                  <a:pt x="648" y="0"/>
                  <a:pt x="5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30" name="Google Shape;730;p19"/>
          <p:cNvGrpSpPr/>
          <p:nvPr/>
        </p:nvGrpSpPr>
        <p:grpSpPr>
          <a:xfrm>
            <a:off x="72345" y="3628973"/>
            <a:ext cx="766955" cy="863763"/>
            <a:chOff x="1498727" y="197147"/>
            <a:chExt cx="769520" cy="866652"/>
          </a:xfrm>
        </p:grpSpPr>
        <p:sp>
          <p:nvSpPr>
            <p:cNvPr id="731" name="Google Shape;731;p19"/>
            <p:cNvSpPr/>
            <p:nvPr/>
          </p:nvSpPr>
          <p:spPr>
            <a:xfrm>
              <a:off x="1503499" y="201459"/>
              <a:ext cx="760337" cy="858094"/>
            </a:xfrm>
            <a:custGeom>
              <a:avLst/>
              <a:gdLst/>
              <a:ahLst/>
              <a:cxnLst/>
              <a:rect l="l" t="t" r="r" b="b"/>
              <a:pathLst>
                <a:path w="23100" h="26070" extrusionOk="0">
                  <a:moveTo>
                    <a:pt x="14151" y="1"/>
                  </a:moveTo>
                  <a:cubicBezTo>
                    <a:pt x="14058" y="1"/>
                    <a:pt x="13964" y="20"/>
                    <a:pt x="13873" y="59"/>
                  </a:cubicBezTo>
                  <a:lnTo>
                    <a:pt x="497" y="5905"/>
                  </a:lnTo>
                  <a:cubicBezTo>
                    <a:pt x="480" y="5914"/>
                    <a:pt x="463" y="5920"/>
                    <a:pt x="447" y="5931"/>
                  </a:cubicBezTo>
                  <a:cubicBezTo>
                    <a:pt x="430" y="5941"/>
                    <a:pt x="414" y="5950"/>
                    <a:pt x="400" y="5961"/>
                  </a:cubicBezTo>
                  <a:cubicBezTo>
                    <a:pt x="116" y="6142"/>
                    <a:pt x="1" y="6507"/>
                    <a:pt x="139" y="6825"/>
                  </a:cubicBezTo>
                  <a:lnTo>
                    <a:pt x="8369" y="25651"/>
                  </a:lnTo>
                  <a:cubicBezTo>
                    <a:pt x="8483" y="25913"/>
                    <a:pt x="8739" y="26069"/>
                    <a:pt x="9008" y="26069"/>
                  </a:cubicBezTo>
                  <a:cubicBezTo>
                    <a:pt x="9101" y="26069"/>
                    <a:pt x="9196" y="26050"/>
                    <a:pt x="9287" y="26011"/>
                  </a:cubicBezTo>
                  <a:lnTo>
                    <a:pt x="22678" y="20156"/>
                  </a:lnTo>
                  <a:cubicBezTo>
                    <a:pt x="22694" y="20149"/>
                    <a:pt x="22710" y="20141"/>
                    <a:pt x="22724" y="20132"/>
                  </a:cubicBezTo>
                  <a:cubicBezTo>
                    <a:pt x="22845" y="20064"/>
                    <a:pt x="22941" y="19964"/>
                    <a:pt x="23002" y="19847"/>
                  </a:cubicBezTo>
                  <a:cubicBezTo>
                    <a:pt x="23010" y="19829"/>
                    <a:pt x="23020" y="19809"/>
                    <a:pt x="23028" y="19788"/>
                  </a:cubicBezTo>
                  <a:cubicBezTo>
                    <a:pt x="23096" y="19620"/>
                    <a:pt x="23100" y="19426"/>
                    <a:pt x="23021" y="19246"/>
                  </a:cubicBezTo>
                  <a:lnTo>
                    <a:pt x="14791" y="420"/>
                  </a:lnTo>
                  <a:cubicBezTo>
                    <a:pt x="14677" y="158"/>
                    <a:pt x="14420" y="1"/>
                    <a:pt x="141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2136091" y="624416"/>
              <a:ext cx="43843" cy="44962"/>
            </a:xfrm>
            <a:custGeom>
              <a:avLst/>
              <a:gdLst/>
              <a:ahLst/>
              <a:cxnLst/>
              <a:rect l="l" t="t" r="r" b="b"/>
              <a:pathLst>
                <a:path w="1332" h="1366" extrusionOk="0">
                  <a:moveTo>
                    <a:pt x="773" y="0"/>
                  </a:moveTo>
                  <a:cubicBezTo>
                    <a:pt x="558" y="0"/>
                    <a:pt x="347" y="101"/>
                    <a:pt x="215" y="290"/>
                  </a:cubicBezTo>
                  <a:cubicBezTo>
                    <a:pt x="0" y="601"/>
                    <a:pt x="76" y="1027"/>
                    <a:pt x="386" y="1242"/>
                  </a:cubicBezTo>
                  <a:cubicBezTo>
                    <a:pt x="505" y="1326"/>
                    <a:pt x="641" y="1365"/>
                    <a:pt x="775" y="1365"/>
                  </a:cubicBezTo>
                  <a:cubicBezTo>
                    <a:pt x="988" y="1365"/>
                    <a:pt x="1198" y="1265"/>
                    <a:pt x="1331" y="1080"/>
                  </a:cubicBezTo>
                  <a:lnTo>
                    <a:pt x="862" y="6"/>
                  </a:lnTo>
                  <a:cubicBezTo>
                    <a:pt x="832" y="2"/>
                    <a:pt x="803" y="0"/>
                    <a:pt x="7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2201987" y="789220"/>
              <a:ext cx="47068" cy="44995"/>
            </a:xfrm>
            <a:custGeom>
              <a:avLst/>
              <a:gdLst/>
              <a:ahLst/>
              <a:cxnLst/>
              <a:rect l="l" t="t" r="r" b="b"/>
              <a:pathLst>
                <a:path w="1430" h="1367" extrusionOk="0">
                  <a:moveTo>
                    <a:pt x="775" y="1"/>
                  </a:moveTo>
                  <a:cubicBezTo>
                    <a:pt x="560" y="1"/>
                    <a:pt x="349" y="102"/>
                    <a:pt x="217" y="292"/>
                  </a:cubicBezTo>
                  <a:cubicBezTo>
                    <a:pt x="1" y="602"/>
                    <a:pt x="76" y="1028"/>
                    <a:pt x="387" y="1244"/>
                  </a:cubicBezTo>
                  <a:cubicBezTo>
                    <a:pt x="506" y="1327"/>
                    <a:pt x="642" y="1367"/>
                    <a:pt x="777" y="1367"/>
                  </a:cubicBezTo>
                  <a:cubicBezTo>
                    <a:pt x="993" y="1367"/>
                    <a:pt x="1206" y="1265"/>
                    <a:pt x="1339" y="1074"/>
                  </a:cubicBezTo>
                  <a:cubicBezTo>
                    <a:pt x="1382" y="1012"/>
                    <a:pt x="1409" y="946"/>
                    <a:pt x="1430" y="878"/>
                  </a:cubicBezTo>
                  <a:lnTo>
                    <a:pt x="1076" y="71"/>
                  </a:lnTo>
                  <a:cubicBezTo>
                    <a:pt x="980" y="24"/>
                    <a:pt x="877" y="1"/>
                    <a:pt x="7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2136091" y="756174"/>
              <a:ext cx="51117" cy="45061"/>
            </a:xfrm>
            <a:custGeom>
              <a:avLst/>
              <a:gdLst/>
              <a:ahLst/>
              <a:cxnLst/>
              <a:rect l="l" t="t" r="r" b="b"/>
              <a:pathLst>
                <a:path w="1553" h="1369" extrusionOk="0">
                  <a:moveTo>
                    <a:pt x="777" y="0"/>
                  </a:moveTo>
                  <a:cubicBezTo>
                    <a:pt x="561" y="0"/>
                    <a:pt x="348" y="102"/>
                    <a:pt x="215" y="293"/>
                  </a:cubicBezTo>
                  <a:cubicBezTo>
                    <a:pt x="0" y="604"/>
                    <a:pt x="76" y="1030"/>
                    <a:pt x="386" y="1245"/>
                  </a:cubicBezTo>
                  <a:cubicBezTo>
                    <a:pt x="505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5"/>
                    <a:pt x="1477" y="339"/>
                    <a:pt x="1167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2201987" y="730731"/>
              <a:ext cx="25279" cy="37523"/>
            </a:xfrm>
            <a:custGeom>
              <a:avLst/>
              <a:gdLst/>
              <a:ahLst/>
              <a:cxnLst/>
              <a:rect l="l" t="t" r="r" b="b"/>
              <a:pathLst>
                <a:path w="768" h="1140" extrusionOk="0">
                  <a:moveTo>
                    <a:pt x="271" y="1"/>
                  </a:moveTo>
                  <a:cubicBezTo>
                    <a:pt x="252" y="22"/>
                    <a:pt x="233" y="40"/>
                    <a:pt x="217" y="65"/>
                  </a:cubicBezTo>
                  <a:cubicBezTo>
                    <a:pt x="1" y="376"/>
                    <a:pt x="76" y="802"/>
                    <a:pt x="388" y="1017"/>
                  </a:cubicBezTo>
                  <a:cubicBezTo>
                    <a:pt x="504" y="1098"/>
                    <a:pt x="637" y="1138"/>
                    <a:pt x="768" y="1139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2136026" y="69024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3"/>
                    <a:pt x="77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6" y="766"/>
                    <a:pt x="1479" y="338"/>
                    <a:pt x="1168" y="123"/>
                  </a:cubicBezTo>
                  <a:cubicBezTo>
                    <a:pt x="1050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2139350" y="888097"/>
              <a:ext cx="35877" cy="20341"/>
            </a:xfrm>
            <a:custGeom>
              <a:avLst/>
              <a:gdLst/>
              <a:ahLst/>
              <a:cxnLst/>
              <a:rect l="l" t="t" r="r" b="b"/>
              <a:pathLst>
                <a:path w="1090" h="618" extrusionOk="0">
                  <a:moveTo>
                    <a:pt x="679" y="0"/>
                  </a:moveTo>
                  <a:cubicBezTo>
                    <a:pt x="462" y="0"/>
                    <a:pt x="249" y="103"/>
                    <a:pt x="116" y="294"/>
                  </a:cubicBezTo>
                  <a:cubicBezTo>
                    <a:pt x="47" y="394"/>
                    <a:pt x="11" y="505"/>
                    <a:pt x="0" y="617"/>
                  </a:cubicBezTo>
                  <a:lnTo>
                    <a:pt x="1090" y="141"/>
                  </a:lnTo>
                  <a:cubicBezTo>
                    <a:pt x="1082" y="135"/>
                    <a:pt x="1077" y="129"/>
                    <a:pt x="1068" y="122"/>
                  </a:cubicBezTo>
                  <a:cubicBezTo>
                    <a:pt x="949" y="40"/>
                    <a:pt x="814" y="0"/>
                    <a:pt x="6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2204785" y="855083"/>
              <a:ext cx="39432" cy="24489"/>
            </a:xfrm>
            <a:custGeom>
              <a:avLst/>
              <a:gdLst/>
              <a:ahLst/>
              <a:cxnLst/>
              <a:rect l="l" t="t" r="r" b="b"/>
              <a:pathLst>
                <a:path w="1198" h="744" extrusionOk="0">
                  <a:moveTo>
                    <a:pt x="693" y="1"/>
                  </a:moveTo>
                  <a:cubicBezTo>
                    <a:pt x="477" y="1"/>
                    <a:pt x="264" y="103"/>
                    <a:pt x="132" y="293"/>
                  </a:cubicBezTo>
                  <a:cubicBezTo>
                    <a:pt x="36" y="431"/>
                    <a:pt x="1" y="589"/>
                    <a:pt x="15" y="744"/>
                  </a:cubicBezTo>
                  <a:lnTo>
                    <a:pt x="1198" y="226"/>
                  </a:lnTo>
                  <a:cubicBezTo>
                    <a:pt x="1165" y="189"/>
                    <a:pt x="1127" y="154"/>
                    <a:pt x="1084" y="123"/>
                  </a:cubicBezTo>
                  <a:cubicBezTo>
                    <a:pt x="964" y="41"/>
                    <a:pt x="828" y="1"/>
                    <a:pt x="6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136026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3"/>
                    <a:pt x="77" y="1031"/>
                    <a:pt x="386" y="1246"/>
                  </a:cubicBezTo>
                  <a:cubicBezTo>
                    <a:pt x="505" y="1329"/>
                    <a:pt x="642" y="1368"/>
                    <a:pt x="776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6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2070097" y="52540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3"/>
                    <a:pt x="76" y="1030"/>
                    <a:pt x="386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4" y="1368"/>
                    <a:pt x="1206" y="1266"/>
                    <a:pt x="1338" y="1075"/>
                  </a:cubicBezTo>
                  <a:cubicBezTo>
                    <a:pt x="1554" y="765"/>
                    <a:pt x="1479" y="338"/>
                    <a:pt x="1168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2070097" y="459742"/>
              <a:ext cx="39663" cy="44699"/>
            </a:xfrm>
            <a:custGeom>
              <a:avLst/>
              <a:gdLst/>
              <a:ahLst/>
              <a:cxnLst/>
              <a:rect l="l" t="t" r="r" b="b"/>
              <a:pathLst>
                <a:path w="1205" h="1358" extrusionOk="0">
                  <a:moveTo>
                    <a:pt x="678" y="0"/>
                  </a:moveTo>
                  <a:cubicBezTo>
                    <a:pt x="498" y="27"/>
                    <a:pt x="328" y="122"/>
                    <a:pt x="216" y="284"/>
                  </a:cubicBezTo>
                  <a:cubicBezTo>
                    <a:pt x="1" y="594"/>
                    <a:pt x="76" y="1020"/>
                    <a:pt x="386" y="1236"/>
                  </a:cubicBezTo>
                  <a:cubicBezTo>
                    <a:pt x="504" y="1318"/>
                    <a:pt x="639" y="1357"/>
                    <a:pt x="773" y="1357"/>
                  </a:cubicBezTo>
                  <a:cubicBezTo>
                    <a:pt x="928" y="1357"/>
                    <a:pt x="1081" y="1305"/>
                    <a:pt x="1204" y="1206"/>
                  </a:cubicBezTo>
                  <a:lnTo>
                    <a:pt x="6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2004135" y="42646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0" y="604"/>
                    <a:pt x="76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5" y="764"/>
                    <a:pt x="1478" y="339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2073125" y="415735"/>
              <a:ext cx="7373" cy="16787"/>
            </a:xfrm>
            <a:custGeom>
              <a:avLst/>
              <a:gdLst/>
              <a:ahLst/>
              <a:cxnLst/>
              <a:rect l="l" t="t" r="r" b="b"/>
              <a:pathLst>
                <a:path w="224" h="510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90"/>
                    <a:pt x="79" y="374"/>
                    <a:pt x="224" y="5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2070097" y="657297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7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4"/>
                    <a:pt x="1479" y="338"/>
                    <a:pt x="1168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2004168" y="62428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3"/>
                    <a:pt x="77" y="1029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2136717" y="571390"/>
              <a:ext cx="17972" cy="30776"/>
            </a:xfrm>
            <a:custGeom>
              <a:avLst/>
              <a:gdLst/>
              <a:ahLst/>
              <a:cxnLst/>
              <a:rect l="l" t="t" r="r" b="b"/>
              <a:pathLst>
                <a:path w="546" h="935" extrusionOk="0">
                  <a:moveTo>
                    <a:pt x="137" y="1"/>
                  </a:moveTo>
                  <a:lnTo>
                    <a:pt x="137" y="1"/>
                  </a:lnTo>
                  <a:cubicBezTo>
                    <a:pt x="1" y="298"/>
                    <a:pt x="90" y="656"/>
                    <a:pt x="367" y="849"/>
                  </a:cubicBezTo>
                  <a:cubicBezTo>
                    <a:pt x="422" y="888"/>
                    <a:pt x="484" y="915"/>
                    <a:pt x="545" y="93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2070097" y="591303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4"/>
                    <a:pt x="76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8" y="1076"/>
                  </a:cubicBezTo>
                  <a:cubicBezTo>
                    <a:pt x="1555" y="766"/>
                    <a:pt x="1479" y="339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2004135" y="55835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7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4"/>
                    <a:pt x="1478" y="338"/>
                    <a:pt x="1169" y="124"/>
                  </a:cubicBezTo>
                  <a:cubicBezTo>
                    <a:pt x="1049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2070097" y="789187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3"/>
                    <a:pt x="76" y="1029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3"/>
                    <a:pt x="1479" y="338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2070097" y="723226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2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8" y="1075"/>
                  </a:cubicBezTo>
                  <a:cubicBezTo>
                    <a:pt x="1555" y="765"/>
                    <a:pt x="1479" y="338"/>
                    <a:pt x="1168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2004135" y="69024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6"/>
                    <a:pt x="1478" y="338"/>
                    <a:pt x="1169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2074310" y="921110"/>
              <a:ext cx="30973" cy="15733"/>
            </a:xfrm>
            <a:custGeom>
              <a:avLst/>
              <a:gdLst/>
              <a:ahLst/>
              <a:cxnLst/>
              <a:rect l="l" t="t" r="r" b="b"/>
              <a:pathLst>
                <a:path w="941" h="478" extrusionOk="0">
                  <a:moveTo>
                    <a:pt x="649" y="0"/>
                  </a:moveTo>
                  <a:cubicBezTo>
                    <a:pt x="433" y="0"/>
                    <a:pt x="221" y="102"/>
                    <a:pt x="88" y="292"/>
                  </a:cubicBezTo>
                  <a:cubicBezTo>
                    <a:pt x="48" y="350"/>
                    <a:pt x="21" y="413"/>
                    <a:pt x="1" y="477"/>
                  </a:cubicBezTo>
                  <a:lnTo>
                    <a:pt x="940" y="65"/>
                  </a:lnTo>
                  <a:cubicBezTo>
                    <a:pt x="847" y="22"/>
                    <a:pt x="748" y="0"/>
                    <a:pt x="6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2004135" y="88806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7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5"/>
                    <a:pt x="1478" y="339"/>
                    <a:pt x="1169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2070097" y="855083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1" y="604"/>
                    <a:pt x="76" y="1031"/>
                    <a:pt x="386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4" y="1369"/>
                    <a:pt x="1206" y="1267"/>
                    <a:pt x="1338" y="1075"/>
                  </a:cubicBezTo>
                  <a:cubicBezTo>
                    <a:pt x="1555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9"/>
            <p:cNvSpPr/>
            <p:nvPr/>
          </p:nvSpPr>
          <p:spPr>
            <a:xfrm>
              <a:off x="2004135" y="82213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3"/>
                  </a:cubicBezTo>
                  <a:cubicBezTo>
                    <a:pt x="0" y="603"/>
                    <a:pt x="76" y="1031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5" y="766"/>
                    <a:pt x="1478" y="339"/>
                    <a:pt x="1169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9"/>
            <p:cNvSpPr/>
            <p:nvPr/>
          </p:nvSpPr>
          <p:spPr>
            <a:xfrm>
              <a:off x="2010751" y="954091"/>
              <a:ext cx="23172" cy="10533"/>
            </a:xfrm>
            <a:custGeom>
              <a:avLst/>
              <a:gdLst/>
              <a:ahLst/>
              <a:cxnLst/>
              <a:rect l="l" t="t" r="r" b="b"/>
              <a:pathLst>
                <a:path w="704" h="320" extrusionOk="0">
                  <a:moveTo>
                    <a:pt x="576" y="0"/>
                  </a:moveTo>
                  <a:cubicBezTo>
                    <a:pt x="360" y="0"/>
                    <a:pt x="149" y="102"/>
                    <a:pt x="15" y="291"/>
                  </a:cubicBezTo>
                  <a:cubicBezTo>
                    <a:pt x="8" y="301"/>
                    <a:pt x="6" y="310"/>
                    <a:pt x="1" y="320"/>
                  </a:cubicBezTo>
                  <a:lnTo>
                    <a:pt x="704" y="12"/>
                  </a:lnTo>
                  <a:cubicBezTo>
                    <a:pt x="661" y="4"/>
                    <a:pt x="619" y="0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9"/>
            <p:cNvSpPr/>
            <p:nvPr/>
          </p:nvSpPr>
          <p:spPr>
            <a:xfrm>
              <a:off x="1940840" y="205903"/>
              <a:ext cx="45653" cy="34791"/>
            </a:xfrm>
            <a:custGeom>
              <a:avLst/>
              <a:gdLst/>
              <a:ahLst/>
              <a:cxnLst/>
              <a:rect l="l" t="t" r="r" b="b"/>
              <a:pathLst>
                <a:path w="1387" h="1057" extrusionOk="0">
                  <a:moveTo>
                    <a:pt x="864" y="1"/>
                  </a:moveTo>
                  <a:cubicBezTo>
                    <a:pt x="789" y="1"/>
                    <a:pt x="712" y="15"/>
                    <a:pt x="640" y="46"/>
                  </a:cubicBezTo>
                  <a:lnTo>
                    <a:pt x="18" y="318"/>
                  </a:lnTo>
                  <a:cubicBezTo>
                    <a:pt x="1" y="552"/>
                    <a:pt x="100" y="790"/>
                    <a:pt x="306" y="934"/>
                  </a:cubicBezTo>
                  <a:cubicBezTo>
                    <a:pt x="425" y="1017"/>
                    <a:pt x="562" y="1057"/>
                    <a:pt x="697" y="1057"/>
                  </a:cubicBezTo>
                  <a:cubicBezTo>
                    <a:pt x="913" y="1057"/>
                    <a:pt x="1126" y="954"/>
                    <a:pt x="1259" y="764"/>
                  </a:cubicBezTo>
                  <a:cubicBezTo>
                    <a:pt x="1350" y="632"/>
                    <a:pt x="1386" y="479"/>
                    <a:pt x="1377" y="331"/>
                  </a:cubicBezTo>
                  <a:cubicBezTo>
                    <a:pt x="1283" y="124"/>
                    <a:pt x="1078" y="1"/>
                    <a:pt x="8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9"/>
            <p:cNvSpPr/>
            <p:nvPr/>
          </p:nvSpPr>
          <p:spPr>
            <a:xfrm>
              <a:off x="2004135" y="36050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9" y="0"/>
                  </a:moveTo>
                  <a:cubicBezTo>
                    <a:pt x="563" y="0"/>
                    <a:pt x="350" y="102"/>
                    <a:pt x="218" y="294"/>
                  </a:cubicBezTo>
                  <a:cubicBezTo>
                    <a:pt x="0" y="604"/>
                    <a:pt x="78" y="1030"/>
                    <a:pt x="388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5" y="765"/>
                    <a:pt x="1479" y="338"/>
                    <a:pt x="1170" y="123"/>
                  </a:cubicBezTo>
                  <a:cubicBezTo>
                    <a:pt x="1051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9"/>
            <p:cNvSpPr/>
            <p:nvPr/>
          </p:nvSpPr>
          <p:spPr>
            <a:xfrm>
              <a:off x="1938240" y="393452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3"/>
                    <a:pt x="76" y="1030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6"/>
                  </a:cubicBezTo>
                  <a:cubicBezTo>
                    <a:pt x="1553" y="766"/>
                    <a:pt x="1477" y="341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9"/>
            <p:cNvSpPr/>
            <p:nvPr/>
          </p:nvSpPr>
          <p:spPr>
            <a:xfrm>
              <a:off x="2004135" y="296353"/>
              <a:ext cx="34857" cy="43217"/>
            </a:xfrm>
            <a:custGeom>
              <a:avLst/>
              <a:gdLst/>
              <a:ahLst/>
              <a:cxnLst/>
              <a:rect l="l" t="t" r="r" b="b"/>
              <a:pathLst>
                <a:path w="1059" h="1313" extrusionOk="0">
                  <a:moveTo>
                    <a:pt x="511" y="1"/>
                  </a:moveTo>
                  <a:cubicBezTo>
                    <a:pt x="397" y="51"/>
                    <a:pt x="293" y="129"/>
                    <a:pt x="216" y="239"/>
                  </a:cubicBezTo>
                  <a:cubicBezTo>
                    <a:pt x="0" y="549"/>
                    <a:pt x="76" y="976"/>
                    <a:pt x="387" y="1191"/>
                  </a:cubicBezTo>
                  <a:cubicBezTo>
                    <a:pt x="504" y="1274"/>
                    <a:pt x="639" y="1313"/>
                    <a:pt x="772" y="1313"/>
                  </a:cubicBezTo>
                  <a:cubicBezTo>
                    <a:pt x="870" y="1313"/>
                    <a:pt x="968" y="1292"/>
                    <a:pt x="1058" y="1251"/>
                  </a:cubicBezTo>
                  <a:lnTo>
                    <a:pt x="5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19"/>
            <p:cNvSpPr/>
            <p:nvPr/>
          </p:nvSpPr>
          <p:spPr>
            <a:xfrm>
              <a:off x="1938240" y="32752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4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5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19"/>
            <p:cNvSpPr/>
            <p:nvPr/>
          </p:nvSpPr>
          <p:spPr>
            <a:xfrm>
              <a:off x="1938240" y="26162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7" y="102"/>
                    <a:pt x="215" y="293"/>
                  </a:cubicBezTo>
                  <a:cubicBezTo>
                    <a:pt x="0" y="603"/>
                    <a:pt x="76" y="1028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4"/>
                    <a:pt x="1477" y="338"/>
                    <a:pt x="1167" y="123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19"/>
            <p:cNvSpPr/>
            <p:nvPr/>
          </p:nvSpPr>
          <p:spPr>
            <a:xfrm>
              <a:off x="2004168" y="49239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3"/>
                    <a:pt x="217" y="293"/>
                  </a:cubicBezTo>
                  <a:cubicBezTo>
                    <a:pt x="1" y="603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8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19"/>
            <p:cNvSpPr/>
            <p:nvPr/>
          </p:nvSpPr>
          <p:spPr>
            <a:xfrm>
              <a:off x="1938240" y="525342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3"/>
                    <a:pt x="76" y="1031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6"/>
                    <a:pt x="1477" y="340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19"/>
            <p:cNvSpPr/>
            <p:nvPr/>
          </p:nvSpPr>
          <p:spPr>
            <a:xfrm>
              <a:off x="1938240" y="45941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7"/>
                    <a:pt x="1338" y="1076"/>
                  </a:cubicBezTo>
                  <a:cubicBezTo>
                    <a:pt x="1553" y="765"/>
                    <a:pt x="1477" y="339"/>
                    <a:pt x="1167" y="124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19"/>
            <p:cNvSpPr/>
            <p:nvPr/>
          </p:nvSpPr>
          <p:spPr>
            <a:xfrm>
              <a:off x="1872278" y="62428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3"/>
                    <a:pt x="76" y="1029"/>
                    <a:pt x="387" y="1245"/>
                  </a:cubicBezTo>
                  <a:cubicBezTo>
                    <a:pt x="506" y="1329"/>
                    <a:pt x="642" y="1369"/>
                    <a:pt x="776" y="1369"/>
                  </a:cubicBezTo>
                  <a:cubicBezTo>
                    <a:pt x="993" y="1369"/>
                    <a:pt x="1205" y="1266"/>
                    <a:pt x="1339" y="1075"/>
                  </a:cubicBezTo>
                  <a:cubicBezTo>
                    <a:pt x="1554" y="765"/>
                    <a:pt x="1479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19"/>
            <p:cNvSpPr/>
            <p:nvPr/>
          </p:nvSpPr>
          <p:spPr>
            <a:xfrm>
              <a:off x="1938240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7"/>
                    <a:pt x="1338" y="1076"/>
                  </a:cubicBezTo>
                  <a:cubicBezTo>
                    <a:pt x="1553" y="766"/>
                    <a:pt x="1477" y="339"/>
                    <a:pt x="1167" y="124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19"/>
            <p:cNvSpPr/>
            <p:nvPr/>
          </p:nvSpPr>
          <p:spPr>
            <a:xfrm>
              <a:off x="1872245" y="55835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7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4"/>
                    <a:pt x="1479" y="338"/>
                    <a:pt x="1168" y="124"/>
                  </a:cubicBezTo>
                  <a:cubicBezTo>
                    <a:pt x="1049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19"/>
            <p:cNvSpPr/>
            <p:nvPr/>
          </p:nvSpPr>
          <p:spPr>
            <a:xfrm>
              <a:off x="2004168" y="75617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4"/>
                    <a:pt x="77" y="1030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19"/>
            <p:cNvSpPr/>
            <p:nvPr/>
          </p:nvSpPr>
          <p:spPr>
            <a:xfrm>
              <a:off x="1872278" y="75617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4"/>
                    <a:pt x="76" y="1030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9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19"/>
            <p:cNvSpPr/>
            <p:nvPr/>
          </p:nvSpPr>
          <p:spPr>
            <a:xfrm>
              <a:off x="1938240" y="72319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7" y="103"/>
                    <a:pt x="215" y="294"/>
                  </a:cubicBezTo>
                  <a:cubicBezTo>
                    <a:pt x="0" y="605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6"/>
                    <a:pt x="1338" y="1076"/>
                  </a:cubicBezTo>
                  <a:cubicBezTo>
                    <a:pt x="1553" y="766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19"/>
            <p:cNvSpPr/>
            <p:nvPr/>
          </p:nvSpPr>
          <p:spPr>
            <a:xfrm>
              <a:off x="1872245" y="69024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6"/>
                    <a:pt x="1479" y="338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19"/>
            <p:cNvSpPr/>
            <p:nvPr/>
          </p:nvSpPr>
          <p:spPr>
            <a:xfrm>
              <a:off x="1938240" y="65726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0" y="1"/>
                    <a:pt x="347" y="103"/>
                    <a:pt x="215" y="293"/>
                  </a:cubicBezTo>
                  <a:cubicBezTo>
                    <a:pt x="0" y="604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6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19"/>
            <p:cNvSpPr/>
            <p:nvPr/>
          </p:nvSpPr>
          <p:spPr>
            <a:xfrm>
              <a:off x="1938240" y="855149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0" y="0"/>
                    <a:pt x="347" y="102"/>
                    <a:pt x="215" y="293"/>
                  </a:cubicBezTo>
                  <a:cubicBezTo>
                    <a:pt x="0" y="603"/>
                    <a:pt x="76" y="1029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3" y="1368"/>
                    <a:pt x="1205" y="1266"/>
                    <a:pt x="1338" y="1075"/>
                  </a:cubicBezTo>
                  <a:cubicBezTo>
                    <a:pt x="1553" y="765"/>
                    <a:pt x="1477" y="338"/>
                    <a:pt x="1167" y="122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19"/>
            <p:cNvSpPr/>
            <p:nvPr/>
          </p:nvSpPr>
          <p:spPr>
            <a:xfrm>
              <a:off x="1872245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3"/>
                  </a:cubicBezTo>
                  <a:cubicBezTo>
                    <a:pt x="1" y="603"/>
                    <a:pt x="76" y="1031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19"/>
            <p:cNvSpPr/>
            <p:nvPr/>
          </p:nvSpPr>
          <p:spPr>
            <a:xfrm>
              <a:off x="1938240" y="7891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6" y="1"/>
                  </a:moveTo>
                  <a:cubicBezTo>
                    <a:pt x="560" y="1"/>
                    <a:pt x="347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7"/>
                    <a:pt x="1338" y="1076"/>
                  </a:cubicBezTo>
                  <a:cubicBezTo>
                    <a:pt x="1553" y="765"/>
                    <a:pt x="1477" y="339"/>
                    <a:pt x="1167" y="124"/>
                  </a:cubicBezTo>
                  <a:cubicBezTo>
                    <a:pt x="1048" y="41"/>
                    <a:pt x="912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19"/>
            <p:cNvSpPr/>
            <p:nvPr/>
          </p:nvSpPr>
          <p:spPr>
            <a:xfrm>
              <a:off x="1953381" y="988290"/>
              <a:ext cx="3259" cy="1415"/>
            </a:xfrm>
            <a:custGeom>
              <a:avLst/>
              <a:gdLst/>
              <a:ahLst/>
              <a:cxnLst/>
              <a:rect l="l" t="t" r="r" b="b"/>
              <a:pathLst>
                <a:path w="99" h="43" extrusionOk="0">
                  <a:moveTo>
                    <a:pt x="99" y="0"/>
                  </a:moveTo>
                  <a:lnTo>
                    <a:pt x="99" y="0"/>
                  </a:lnTo>
                  <a:cubicBezTo>
                    <a:pt x="65" y="11"/>
                    <a:pt x="33" y="27"/>
                    <a:pt x="1" y="43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19"/>
            <p:cNvSpPr/>
            <p:nvPr/>
          </p:nvSpPr>
          <p:spPr>
            <a:xfrm>
              <a:off x="1872245" y="95402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1" y="1"/>
                    <a:pt x="349" y="102"/>
                    <a:pt x="216" y="293"/>
                  </a:cubicBezTo>
                  <a:cubicBezTo>
                    <a:pt x="1" y="604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5"/>
                    <a:pt x="1479" y="339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19"/>
            <p:cNvSpPr/>
            <p:nvPr/>
          </p:nvSpPr>
          <p:spPr>
            <a:xfrm>
              <a:off x="1938240" y="92107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8" y="102"/>
                    <a:pt x="215" y="293"/>
                  </a:cubicBezTo>
                  <a:cubicBezTo>
                    <a:pt x="0" y="603"/>
                    <a:pt x="76" y="1030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4"/>
                    <a:pt x="1477" y="339"/>
                    <a:pt x="1167" y="123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19"/>
            <p:cNvSpPr/>
            <p:nvPr/>
          </p:nvSpPr>
          <p:spPr>
            <a:xfrm>
              <a:off x="1873694" y="231050"/>
              <a:ext cx="49767" cy="42592"/>
            </a:xfrm>
            <a:custGeom>
              <a:avLst/>
              <a:gdLst/>
              <a:ahLst/>
              <a:cxnLst/>
              <a:rect l="l" t="t" r="r" b="b"/>
              <a:pathLst>
                <a:path w="1512" h="1294" extrusionOk="0">
                  <a:moveTo>
                    <a:pt x="1039" y="1"/>
                  </a:moveTo>
                  <a:lnTo>
                    <a:pt x="81" y="420"/>
                  </a:lnTo>
                  <a:cubicBezTo>
                    <a:pt x="0" y="694"/>
                    <a:pt x="96" y="1000"/>
                    <a:pt x="344" y="1171"/>
                  </a:cubicBezTo>
                  <a:cubicBezTo>
                    <a:pt x="463" y="1254"/>
                    <a:pt x="600" y="1294"/>
                    <a:pt x="735" y="1294"/>
                  </a:cubicBezTo>
                  <a:cubicBezTo>
                    <a:pt x="951" y="1294"/>
                    <a:pt x="1163" y="1192"/>
                    <a:pt x="1296" y="1001"/>
                  </a:cubicBezTo>
                  <a:cubicBezTo>
                    <a:pt x="1511" y="691"/>
                    <a:pt x="1436" y="264"/>
                    <a:pt x="1126" y="49"/>
                  </a:cubicBezTo>
                  <a:cubicBezTo>
                    <a:pt x="1097" y="30"/>
                    <a:pt x="1069" y="16"/>
                    <a:pt x="10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19"/>
            <p:cNvSpPr/>
            <p:nvPr/>
          </p:nvSpPr>
          <p:spPr>
            <a:xfrm>
              <a:off x="1806646" y="262154"/>
              <a:ext cx="50821" cy="44501"/>
            </a:xfrm>
            <a:custGeom>
              <a:avLst/>
              <a:gdLst/>
              <a:ahLst/>
              <a:cxnLst/>
              <a:rect l="l" t="t" r="r" b="b"/>
              <a:pathLst>
                <a:path w="1544" h="1352" extrusionOk="0">
                  <a:moveTo>
                    <a:pt x="916" y="0"/>
                  </a:moveTo>
                  <a:lnTo>
                    <a:pt x="182" y="321"/>
                  </a:lnTo>
                  <a:cubicBezTo>
                    <a:pt x="1" y="627"/>
                    <a:pt x="81" y="1023"/>
                    <a:pt x="377" y="1229"/>
                  </a:cubicBezTo>
                  <a:cubicBezTo>
                    <a:pt x="496" y="1312"/>
                    <a:pt x="632" y="1352"/>
                    <a:pt x="767" y="1352"/>
                  </a:cubicBezTo>
                  <a:cubicBezTo>
                    <a:pt x="983" y="1352"/>
                    <a:pt x="1196" y="1250"/>
                    <a:pt x="1329" y="1059"/>
                  </a:cubicBezTo>
                  <a:cubicBezTo>
                    <a:pt x="1544" y="748"/>
                    <a:pt x="1468" y="322"/>
                    <a:pt x="1159" y="107"/>
                  </a:cubicBezTo>
                  <a:cubicBezTo>
                    <a:pt x="1083" y="54"/>
                    <a:pt x="1000" y="18"/>
                    <a:pt x="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19"/>
            <p:cNvSpPr/>
            <p:nvPr/>
          </p:nvSpPr>
          <p:spPr>
            <a:xfrm>
              <a:off x="187224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2" y="0"/>
                    <a:pt x="350" y="102"/>
                    <a:pt x="218" y="294"/>
                  </a:cubicBezTo>
                  <a:cubicBezTo>
                    <a:pt x="1" y="604"/>
                    <a:pt x="77" y="1030"/>
                    <a:pt x="388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5" y="765"/>
                    <a:pt x="1480" y="338"/>
                    <a:pt x="1170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19"/>
            <p:cNvSpPr/>
            <p:nvPr/>
          </p:nvSpPr>
          <p:spPr>
            <a:xfrm>
              <a:off x="1872245" y="294542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4"/>
                    <a:pt x="76" y="1031"/>
                    <a:pt x="386" y="1246"/>
                  </a:cubicBezTo>
                  <a:cubicBezTo>
                    <a:pt x="505" y="1329"/>
                    <a:pt x="641" y="1369"/>
                    <a:pt x="776" y="1369"/>
                  </a:cubicBezTo>
                  <a:cubicBezTo>
                    <a:pt x="993" y="1369"/>
                    <a:pt x="1206" y="1267"/>
                    <a:pt x="1338" y="1076"/>
                  </a:cubicBezTo>
                  <a:cubicBezTo>
                    <a:pt x="1554" y="767"/>
                    <a:pt x="1477" y="339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19"/>
            <p:cNvSpPr/>
            <p:nvPr/>
          </p:nvSpPr>
          <p:spPr>
            <a:xfrm>
              <a:off x="1806317" y="32752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4"/>
                    <a:pt x="77" y="1031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19"/>
            <p:cNvSpPr/>
            <p:nvPr/>
          </p:nvSpPr>
          <p:spPr>
            <a:xfrm>
              <a:off x="187224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8" y="293"/>
                  </a:cubicBezTo>
                  <a:cubicBezTo>
                    <a:pt x="1" y="603"/>
                    <a:pt x="77" y="1029"/>
                    <a:pt x="388" y="1246"/>
                  </a:cubicBezTo>
                  <a:cubicBezTo>
                    <a:pt x="507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5"/>
                  </a:cubicBezTo>
                  <a:cubicBezTo>
                    <a:pt x="1555" y="766"/>
                    <a:pt x="1480" y="339"/>
                    <a:pt x="1170" y="123"/>
                  </a:cubicBezTo>
                  <a:cubicBezTo>
                    <a:pt x="1051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19"/>
            <p:cNvSpPr/>
            <p:nvPr/>
          </p:nvSpPr>
          <p:spPr>
            <a:xfrm>
              <a:off x="1872245" y="42646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4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4" y="765"/>
                    <a:pt x="1477" y="339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19"/>
            <p:cNvSpPr/>
            <p:nvPr/>
          </p:nvSpPr>
          <p:spPr>
            <a:xfrm>
              <a:off x="1806317" y="45941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19"/>
            <p:cNvSpPr/>
            <p:nvPr/>
          </p:nvSpPr>
          <p:spPr>
            <a:xfrm>
              <a:off x="1740355" y="426432"/>
              <a:ext cx="51183" cy="45094"/>
            </a:xfrm>
            <a:custGeom>
              <a:avLst/>
              <a:gdLst/>
              <a:ahLst/>
              <a:cxnLst/>
              <a:rect l="l" t="t" r="r" b="b"/>
              <a:pathLst>
                <a:path w="1555" h="1370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5"/>
                    <a:pt x="76" y="1031"/>
                    <a:pt x="386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8" y="1076"/>
                  </a:cubicBezTo>
                  <a:cubicBezTo>
                    <a:pt x="1554" y="766"/>
                    <a:pt x="1478" y="340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19"/>
            <p:cNvSpPr/>
            <p:nvPr/>
          </p:nvSpPr>
          <p:spPr>
            <a:xfrm>
              <a:off x="1806317" y="39351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2"/>
                    <a:pt x="77" y="1028"/>
                    <a:pt x="387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19"/>
            <p:cNvSpPr/>
            <p:nvPr/>
          </p:nvSpPr>
          <p:spPr>
            <a:xfrm>
              <a:off x="1806317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9" y="1076"/>
                  </a:cubicBezTo>
                  <a:cubicBezTo>
                    <a:pt x="1554" y="766"/>
                    <a:pt x="1478" y="339"/>
                    <a:pt x="1169" y="124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19"/>
            <p:cNvSpPr/>
            <p:nvPr/>
          </p:nvSpPr>
          <p:spPr>
            <a:xfrm>
              <a:off x="1806317" y="52540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19"/>
            <p:cNvSpPr/>
            <p:nvPr/>
          </p:nvSpPr>
          <p:spPr>
            <a:xfrm>
              <a:off x="1806317" y="72319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5"/>
                    <a:pt x="77" y="1031"/>
                    <a:pt x="387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6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19"/>
            <p:cNvSpPr/>
            <p:nvPr/>
          </p:nvSpPr>
          <p:spPr>
            <a:xfrm>
              <a:off x="1740355" y="69024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4" y="766"/>
                    <a:pt x="1478" y="338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19"/>
            <p:cNvSpPr/>
            <p:nvPr/>
          </p:nvSpPr>
          <p:spPr>
            <a:xfrm>
              <a:off x="1806317" y="65726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4"/>
                    <a:pt x="77" y="1031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19"/>
            <p:cNvSpPr/>
            <p:nvPr/>
          </p:nvSpPr>
          <p:spPr>
            <a:xfrm>
              <a:off x="1872278" y="88806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3"/>
                    <a:pt x="217" y="294"/>
                  </a:cubicBezTo>
                  <a:cubicBezTo>
                    <a:pt x="1" y="603"/>
                    <a:pt x="76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9" y="338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19"/>
            <p:cNvSpPr/>
            <p:nvPr/>
          </p:nvSpPr>
          <p:spPr>
            <a:xfrm>
              <a:off x="1806317" y="92107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4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19"/>
            <p:cNvSpPr/>
            <p:nvPr/>
          </p:nvSpPr>
          <p:spPr>
            <a:xfrm>
              <a:off x="1740355" y="88806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7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5"/>
                    <a:pt x="1478" y="339"/>
                    <a:pt x="1168" y="123"/>
                  </a:cubicBezTo>
                  <a:cubicBezTo>
                    <a:pt x="1049" y="40"/>
                    <a:pt x="913" y="0"/>
                    <a:pt x="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19"/>
            <p:cNvSpPr/>
            <p:nvPr/>
          </p:nvSpPr>
          <p:spPr>
            <a:xfrm>
              <a:off x="1806317" y="855149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29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19"/>
            <p:cNvSpPr/>
            <p:nvPr/>
          </p:nvSpPr>
          <p:spPr>
            <a:xfrm>
              <a:off x="1740355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1" y="603"/>
                    <a:pt x="76" y="1031"/>
                    <a:pt x="386" y="1246"/>
                  </a:cubicBezTo>
                  <a:cubicBezTo>
                    <a:pt x="505" y="1329"/>
                    <a:pt x="641" y="1368"/>
                    <a:pt x="776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6"/>
                    <a:pt x="1478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19"/>
            <p:cNvSpPr/>
            <p:nvPr/>
          </p:nvSpPr>
          <p:spPr>
            <a:xfrm>
              <a:off x="1806317" y="7891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9"/>
            <p:cNvSpPr/>
            <p:nvPr/>
          </p:nvSpPr>
          <p:spPr>
            <a:xfrm>
              <a:off x="1773007" y="1021237"/>
              <a:ext cx="17379" cy="28669"/>
            </a:xfrm>
            <a:custGeom>
              <a:avLst/>
              <a:gdLst/>
              <a:ahLst/>
              <a:cxnLst/>
              <a:rect l="l" t="t" r="r" b="b"/>
              <a:pathLst>
                <a:path w="528" h="871" extrusionOk="0">
                  <a:moveTo>
                    <a:pt x="1" y="0"/>
                  </a:moveTo>
                  <a:lnTo>
                    <a:pt x="303" y="691"/>
                  </a:lnTo>
                  <a:cubicBezTo>
                    <a:pt x="334" y="761"/>
                    <a:pt x="377" y="820"/>
                    <a:pt x="429" y="870"/>
                  </a:cubicBezTo>
                  <a:cubicBezTo>
                    <a:pt x="527" y="587"/>
                    <a:pt x="435" y="264"/>
                    <a:pt x="176" y="85"/>
                  </a:cubicBezTo>
                  <a:cubicBezTo>
                    <a:pt x="121" y="47"/>
                    <a:pt x="62" y="2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9"/>
            <p:cNvSpPr/>
            <p:nvPr/>
          </p:nvSpPr>
          <p:spPr>
            <a:xfrm>
              <a:off x="1806317" y="987006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9"/>
            <p:cNvSpPr/>
            <p:nvPr/>
          </p:nvSpPr>
          <p:spPr>
            <a:xfrm>
              <a:off x="174035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0"/>
                  </a:moveTo>
                  <a:cubicBezTo>
                    <a:pt x="562" y="0"/>
                    <a:pt x="350" y="102"/>
                    <a:pt x="217" y="294"/>
                  </a:cubicBezTo>
                  <a:cubicBezTo>
                    <a:pt x="1" y="604"/>
                    <a:pt x="76" y="1030"/>
                    <a:pt x="387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6"/>
                  </a:cubicBezTo>
                  <a:cubicBezTo>
                    <a:pt x="1555" y="765"/>
                    <a:pt x="1480" y="338"/>
                    <a:pt x="1169" y="123"/>
                  </a:cubicBezTo>
                  <a:cubicBezTo>
                    <a:pt x="1050" y="40"/>
                    <a:pt x="914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9"/>
            <p:cNvSpPr/>
            <p:nvPr/>
          </p:nvSpPr>
          <p:spPr>
            <a:xfrm>
              <a:off x="1740355" y="294608"/>
              <a:ext cx="51150" cy="44995"/>
            </a:xfrm>
            <a:custGeom>
              <a:avLst/>
              <a:gdLst/>
              <a:ahLst/>
              <a:cxnLst/>
              <a:rect l="l" t="t" r="r" b="b"/>
              <a:pathLst>
                <a:path w="1554" h="1367" extrusionOk="0">
                  <a:moveTo>
                    <a:pt x="780" y="0"/>
                  </a:moveTo>
                  <a:cubicBezTo>
                    <a:pt x="733" y="0"/>
                    <a:pt x="686" y="5"/>
                    <a:pt x="640" y="14"/>
                  </a:cubicBezTo>
                  <a:lnTo>
                    <a:pt x="384" y="126"/>
                  </a:lnTo>
                  <a:cubicBezTo>
                    <a:pt x="321" y="171"/>
                    <a:pt x="263" y="224"/>
                    <a:pt x="216" y="292"/>
                  </a:cubicBezTo>
                  <a:cubicBezTo>
                    <a:pt x="1" y="602"/>
                    <a:pt x="76" y="1029"/>
                    <a:pt x="386" y="1244"/>
                  </a:cubicBezTo>
                  <a:cubicBezTo>
                    <a:pt x="505" y="1327"/>
                    <a:pt x="641" y="1367"/>
                    <a:pt x="777" y="1367"/>
                  </a:cubicBezTo>
                  <a:cubicBezTo>
                    <a:pt x="993" y="1367"/>
                    <a:pt x="1206" y="1265"/>
                    <a:pt x="1338" y="1074"/>
                  </a:cubicBezTo>
                  <a:cubicBezTo>
                    <a:pt x="1553" y="765"/>
                    <a:pt x="1478" y="337"/>
                    <a:pt x="1168" y="122"/>
                  </a:cubicBezTo>
                  <a:cubicBezTo>
                    <a:pt x="1050" y="39"/>
                    <a:pt x="914" y="0"/>
                    <a:pt x="7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9"/>
            <p:cNvSpPr/>
            <p:nvPr/>
          </p:nvSpPr>
          <p:spPr>
            <a:xfrm>
              <a:off x="1674394" y="327523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9" y="1"/>
                  </a:moveTo>
                  <a:cubicBezTo>
                    <a:pt x="562" y="1"/>
                    <a:pt x="350" y="103"/>
                    <a:pt x="218" y="293"/>
                  </a:cubicBezTo>
                  <a:cubicBezTo>
                    <a:pt x="1" y="604"/>
                    <a:pt x="77" y="1031"/>
                    <a:pt x="388" y="1246"/>
                  </a:cubicBezTo>
                  <a:cubicBezTo>
                    <a:pt x="507" y="1329"/>
                    <a:pt x="643" y="1369"/>
                    <a:pt x="778" y="1369"/>
                  </a:cubicBezTo>
                  <a:cubicBezTo>
                    <a:pt x="994" y="1369"/>
                    <a:pt x="1207" y="1266"/>
                    <a:pt x="1339" y="1075"/>
                  </a:cubicBezTo>
                  <a:cubicBezTo>
                    <a:pt x="1555" y="766"/>
                    <a:pt x="1479" y="339"/>
                    <a:pt x="1170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19"/>
            <p:cNvSpPr/>
            <p:nvPr/>
          </p:nvSpPr>
          <p:spPr>
            <a:xfrm>
              <a:off x="174035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7" y="293"/>
                  </a:cubicBezTo>
                  <a:cubicBezTo>
                    <a:pt x="1" y="603"/>
                    <a:pt x="76" y="1029"/>
                    <a:pt x="387" y="1246"/>
                  </a:cubicBezTo>
                  <a:cubicBezTo>
                    <a:pt x="506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5"/>
                  </a:cubicBezTo>
                  <a:cubicBezTo>
                    <a:pt x="1555" y="766"/>
                    <a:pt x="1480" y="339"/>
                    <a:pt x="1169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19"/>
            <p:cNvSpPr/>
            <p:nvPr/>
          </p:nvSpPr>
          <p:spPr>
            <a:xfrm>
              <a:off x="1674394" y="459413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50" y="103"/>
                    <a:pt x="218" y="294"/>
                  </a:cubicBezTo>
                  <a:cubicBezTo>
                    <a:pt x="1" y="604"/>
                    <a:pt x="77" y="1030"/>
                    <a:pt x="388" y="1246"/>
                  </a:cubicBezTo>
                  <a:cubicBezTo>
                    <a:pt x="507" y="1329"/>
                    <a:pt x="643" y="1369"/>
                    <a:pt x="778" y="1369"/>
                  </a:cubicBezTo>
                  <a:cubicBezTo>
                    <a:pt x="994" y="1369"/>
                    <a:pt x="1207" y="1267"/>
                    <a:pt x="1339" y="1076"/>
                  </a:cubicBezTo>
                  <a:cubicBezTo>
                    <a:pt x="1555" y="765"/>
                    <a:pt x="1479" y="339"/>
                    <a:pt x="1170" y="124"/>
                  </a:cubicBezTo>
                  <a:cubicBezTo>
                    <a:pt x="1050" y="41"/>
                    <a:pt x="914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9"/>
            <p:cNvSpPr/>
            <p:nvPr/>
          </p:nvSpPr>
          <p:spPr>
            <a:xfrm>
              <a:off x="1608465" y="426432"/>
              <a:ext cx="51150" cy="45094"/>
            </a:xfrm>
            <a:custGeom>
              <a:avLst/>
              <a:gdLst/>
              <a:ahLst/>
              <a:cxnLst/>
              <a:rect l="l" t="t" r="r" b="b"/>
              <a:pathLst>
                <a:path w="1554" h="1370" extrusionOk="0">
                  <a:moveTo>
                    <a:pt x="778" y="1"/>
                  </a:moveTo>
                  <a:cubicBezTo>
                    <a:pt x="562" y="1"/>
                    <a:pt x="348" y="103"/>
                    <a:pt x="216" y="294"/>
                  </a:cubicBezTo>
                  <a:cubicBezTo>
                    <a:pt x="0" y="605"/>
                    <a:pt x="77" y="1031"/>
                    <a:pt x="386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3" y="766"/>
                    <a:pt x="1478" y="340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9"/>
            <p:cNvSpPr/>
            <p:nvPr/>
          </p:nvSpPr>
          <p:spPr>
            <a:xfrm>
              <a:off x="1674394" y="39351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9" y="0"/>
                  </a:moveTo>
                  <a:cubicBezTo>
                    <a:pt x="562" y="0"/>
                    <a:pt x="350" y="102"/>
                    <a:pt x="218" y="293"/>
                  </a:cubicBezTo>
                  <a:cubicBezTo>
                    <a:pt x="1" y="602"/>
                    <a:pt x="77" y="1028"/>
                    <a:pt x="388" y="1245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5"/>
                    <a:pt x="1339" y="1075"/>
                  </a:cubicBezTo>
                  <a:cubicBezTo>
                    <a:pt x="1555" y="765"/>
                    <a:pt x="1479" y="339"/>
                    <a:pt x="1170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9"/>
            <p:cNvSpPr/>
            <p:nvPr/>
          </p:nvSpPr>
          <p:spPr>
            <a:xfrm>
              <a:off x="1740421" y="624317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4"/>
                    <a:pt x="74" y="1029"/>
                    <a:pt x="385" y="1245"/>
                  </a:cubicBezTo>
                  <a:cubicBezTo>
                    <a:pt x="505" y="1328"/>
                    <a:pt x="641" y="1368"/>
                    <a:pt x="777" y="1368"/>
                  </a:cubicBezTo>
                  <a:cubicBezTo>
                    <a:pt x="993" y="1368"/>
                    <a:pt x="1205" y="1266"/>
                    <a:pt x="1337" y="1075"/>
                  </a:cubicBezTo>
                  <a:cubicBezTo>
                    <a:pt x="1553" y="766"/>
                    <a:pt x="1478" y="339"/>
                    <a:pt x="1167" y="123"/>
                  </a:cubicBezTo>
                  <a:cubicBezTo>
                    <a:pt x="1048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9"/>
            <p:cNvSpPr/>
            <p:nvPr/>
          </p:nvSpPr>
          <p:spPr>
            <a:xfrm>
              <a:off x="1674427" y="65729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9" y="102"/>
                    <a:pt x="217" y="293"/>
                  </a:cubicBezTo>
                  <a:cubicBezTo>
                    <a:pt x="1" y="603"/>
                    <a:pt x="76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4" y="764"/>
                    <a:pt x="1478" y="338"/>
                    <a:pt x="1169" y="123"/>
                  </a:cubicBezTo>
                  <a:cubicBezTo>
                    <a:pt x="1049" y="40"/>
                    <a:pt x="913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9"/>
            <p:cNvSpPr/>
            <p:nvPr/>
          </p:nvSpPr>
          <p:spPr>
            <a:xfrm>
              <a:off x="1740355" y="55835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4" y="765"/>
                    <a:pt x="1478" y="338"/>
                    <a:pt x="1168" y="124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9"/>
            <p:cNvSpPr/>
            <p:nvPr/>
          </p:nvSpPr>
          <p:spPr>
            <a:xfrm>
              <a:off x="1674427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7" y="294"/>
                  </a:cubicBezTo>
                  <a:cubicBezTo>
                    <a:pt x="1" y="604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8" y="1076"/>
                  </a:cubicBezTo>
                  <a:cubicBezTo>
                    <a:pt x="1554" y="766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9"/>
            <p:cNvSpPr/>
            <p:nvPr/>
          </p:nvSpPr>
          <p:spPr>
            <a:xfrm>
              <a:off x="1674394" y="52540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9" y="0"/>
                  </a:moveTo>
                  <a:cubicBezTo>
                    <a:pt x="562" y="0"/>
                    <a:pt x="350" y="102"/>
                    <a:pt x="218" y="293"/>
                  </a:cubicBezTo>
                  <a:cubicBezTo>
                    <a:pt x="1" y="603"/>
                    <a:pt x="77" y="1030"/>
                    <a:pt x="388" y="1245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5"/>
                  </a:cubicBezTo>
                  <a:cubicBezTo>
                    <a:pt x="1555" y="765"/>
                    <a:pt x="1479" y="338"/>
                    <a:pt x="1170" y="122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9"/>
            <p:cNvSpPr/>
            <p:nvPr/>
          </p:nvSpPr>
          <p:spPr>
            <a:xfrm>
              <a:off x="1740355" y="75620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3" y="0"/>
                    <a:pt x="350" y="102"/>
                    <a:pt x="217" y="293"/>
                  </a:cubicBezTo>
                  <a:cubicBezTo>
                    <a:pt x="1" y="604"/>
                    <a:pt x="76" y="1029"/>
                    <a:pt x="387" y="1245"/>
                  </a:cubicBezTo>
                  <a:cubicBezTo>
                    <a:pt x="507" y="1328"/>
                    <a:pt x="643" y="1368"/>
                    <a:pt x="779" y="1368"/>
                  </a:cubicBezTo>
                  <a:cubicBezTo>
                    <a:pt x="995" y="1368"/>
                    <a:pt x="1207" y="1266"/>
                    <a:pt x="1339" y="1075"/>
                  </a:cubicBezTo>
                  <a:cubicBezTo>
                    <a:pt x="1555" y="765"/>
                    <a:pt x="1480" y="339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9"/>
            <p:cNvSpPr/>
            <p:nvPr/>
          </p:nvSpPr>
          <p:spPr>
            <a:xfrm>
              <a:off x="1674427" y="723226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1" y="0"/>
                    <a:pt x="349" y="102"/>
                    <a:pt x="217" y="293"/>
                  </a:cubicBezTo>
                  <a:cubicBezTo>
                    <a:pt x="1" y="602"/>
                    <a:pt x="76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8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19"/>
            <p:cNvSpPr/>
            <p:nvPr/>
          </p:nvSpPr>
          <p:spPr>
            <a:xfrm>
              <a:off x="1628675" y="690311"/>
              <a:ext cx="30940" cy="41242"/>
            </a:xfrm>
            <a:custGeom>
              <a:avLst/>
              <a:gdLst/>
              <a:ahLst/>
              <a:cxnLst/>
              <a:rect l="l" t="t" r="r" b="b"/>
              <a:pathLst>
                <a:path w="940" h="1253" extrusionOk="0">
                  <a:moveTo>
                    <a:pt x="168" y="1"/>
                  </a:moveTo>
                  <a:cubicBezTo>
                    <a:pt x="112" y="1"/>
                    <a:pt x="55" y="8"/>
                    <a:pt x="0" y="21"/>
                  </a:cubicBezTo>
                  <a:lnTo>
                    <a:pt x="538" y="1252"/>
                  </a:lnTo>
                  <a:cubicBezTo>
                    <a:pt x="610" y="1207"/>
                    <a:pt x="673" y="1146"/>
                    <a:pt x="725" y="1074"/>
                  </a:cubicBezTo>
                  <a:cubicBezTo>
                    <a:pt x="939" y="763"/>
                    <a:pt x="864" y="336"/>
                    <a:pt x="554" y="121"/>
                  </a:cubicBezTo>
                  <a:cubicBezTo>
                    <a:pt x="436" y="39"/>
                    <a:pt x="302" y="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19"/>
            <p:cNvSpPr/>
            <p:nvPr/>
          </p:nvSpPr>
          <p:spPr>
            <a:xfrm>
              <a:off x="1700429" y="855083"/>
              <a:ext cx="25147" cy="37457"/>
            </a:xfrm>
            <a:custGeom>
              <a:avLst/>
              <a:gdLst/>
              <a:ahLst/>
              <a:cxnLst/>
              <a:rect l="l" t="t" r="r" b="b"/>
              <a:pathLst>
                <a:path w="764" h="1138" extrusionOk="0">
                  <a:moveTo>
                    <a:pt x="0" y="1"/>
                  </a:moveTo>
                  <a:lnTo>
                    <a:pt x="497" y="1137"/>
                  </a:lnTo>
                  <a:cubicBezTo>
                    <a:pt x="514" y="1117"/>
                    <a:pt x="534" y="1099"/>
                    <a:pt x="548" y="1075"/>
                  </a:cubicBezTo>
                  <a:cubicBezTo>
                    <a:pt x="764" y="766"/>
                    <a:pt x="688" y="339"/>
                    <a:pt x="379" y="123"/>
                  </a:cubicBezTo>
                  <a:cubicBezTo>
                    <a:pt x="263" y="43"/>
                    <a:pt x="131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9"/>
            <p:cNvSpPr/>
            <p:nvPr/>
          </p:nvSpPr>
          <p:spPr>
            <a:xfrm>
              <a:off x="1678607" y="789155"/>
              <a:ext cx="46970" cy="44995"/>
            </a:xfrm>
            <a:custGeom>
              <a:avLst/>
              <a:gdLst/>
              <a:ahLst/>
              <a:cxnLst/>
              <a:rect l="l" t="t" r="r" b="b"/>
              <a:pathLst>
                <a:path w="1427" h="1367" extrusionOk="0">
                  <a:moveTo>
                    <a:pt x="650" y="1"/>
                  </a:moveTo>
                  <a:cubicBezTo>
                    <a:pt x="434" y="1"/>
                    <a:pt x="222" y="103"/>
                    <a:pt x="90" y="294"/>
                  </a:cubicBezTo>
                  <a:cubicBezTo>
                    <a:pt x="48" y="354"/>
                    <a:pt x="20" y="419"/>
                    <a:pt x="0" y="486"/>
                  </a:cubicBezTo>
                  <a:lnTo>
                    <a:pt x="356" y="1297"/>
                  </a:lnTo>
                  <a:cubicBezTo>
                    <a:pt x="450" y="1344"/>
                    <a:pt x="553" y="1367"/>
                    <a:pt x="654" y="1367"/>
                  </a:cubicBezTo>
                  <a:cubicBezTo>
                    <a:pt x="868" y="1367"/>
                    <a:pt x="1079" y="1265"/>
                    <a:pt x="1211" y="1076"/>
                  </a:cubicBezTo>
                  <a:cubicBezTo>
                    <a:pt x="1427" y="765"/>
                    <a:pt x="1351" y="339"/>
                    <a:pt x="1042" y="124"/>
                  </a:cubicBezTo>
                  <a:cubicBezTo>
                    <a:pt x="922" y="41"/>
                    <a:pt x="786" y="1"/>
                    <a:pt x="6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19"/>
            <p:cNvSpPr/>
            <p:nvPr/>
          </p:nvSpPr>
          <p:spPr>
            <a:xfrm>
              <a:off x="1747761" y="954058"/>
              <a:ext cx="43810" cy="44929"/>
            </a:xfrm>
            <a:custGeom>
              <a:avLst/>
              <a:gdLst/>
              <a:ahLst/>
              <a:cxnLst/>
              <a:rect l="l" t="t" r="r" b="b"/>
              <a:pathLst>
                <a:path w="1331" h="1365" extrusionOk="0">
                  <a:moveTo>
                    <a:pt x="556" y="0"/>
                  </a:moveTo>
                  <a:cubicBezTo>
                    <a:pt x="344" y="0"/>
                    <a:pt x="134" y="99"/>
                    <a:pt x="0" y="284"/>
                  </a:cubicBezTo>
                  <a:lnTo>
                    <a:pt x="471" y="1359"/>
                  </a:lnTo>
                  <a:cubicBezTo>
                    <a:pt x="499" y="1363"/>
                    <a:pt x="528" y="1365"/>
                    <a:pt x="557" y="1365"/>
                  </a:cubicBezTo>
                  <a:cubicBezTo>
                    <a:pt x="771" y="1365"/>
                    <a:pt x="982" y="1264"/>
                    <a:pt x="1114" y="1074"/>
                  </a:cubicBezTo>
                  <a:cubicBezTo>
                    <a:pt x="1330" y="764"/>
                    <a:pt x="1255" y="338"/>
                    <a:pt x="944" y="122"/>
                  </a:cubicBezTo>
                  <a:cubicBezTo>
                    <a:pt x="826" y="40"/>
                    <a:pt x="691" y="0"/>
                    <a:pt x="5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19"/>
            <p:cNvSpPr/>
            <p:nvPr/>
          </p:nvSpPr>
          <p:spPr>
            <a:xfrm>
              <a:off x="160846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3" y="0"/>
                    <a:pt x="350" y="102"/>
                    <a:pt x="217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6" y="765"/>
                    <a:pt x="1479" y="338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9"/>
            <p:cNvSpPr/>
            <p:nvPr/>
          </p:nvSpPr>
          <p:spPr>
            <a:xfrm>
              <a:off x="160846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7" y="293"/>
                  </a:cubicBezTo>
                  <a:cubicBezTo>
                    <a:pt x="0" y="603"/>
                    <a:pt x="77" y="1029"/>
                    <a:pt x="387" y="1246"/>
                  </a:cubicBezTo>
                  <a:cubicBezTo>
                    <a:pt x="506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5"/>
                  </a:cubicBezTo>
                  <a:cubicBezTo>
                    <a:pt x="1556" y="766"/>
                    <a:pt x="1479" y="339"/>
                    <a:pt x="1169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9"/>
            <p:cNvSpPr/>
            <p:nvPr/>
          </p:nvSpPr>
          <p:spPr>
            <a:xfrm>
              <a:off x="1542471" y="459413"/>
              <a:ext cx="51249" cy="45061"/>
            </a:xfrm>
            <a:custGeom>
              <a:avLst/>
              <a:gdLst/>
              <a:ahLst/>
              <a:cxnLst/>
              <a:rect l="l" t="t" r="r" b="b"/>
              <a:pathLst>
                <a:path w="1557" h="1369" extrusionOk="0">
                  <a:moveTo>
                    <a:pt x="778" y="1"/>
                  </a:moveTo>
                  <a:cubicBezTo>
                    <a:pt x="562" y="1"/>
                    <a:pt x="350" y="103"/>
                    <a:pt x="217" y="294"/>
                  </a:cubicBezTo>
                  <a:cubicBezTo>
                    <a:pt x="1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6" y="765"/>
                    <a:pt x="1481" y="339"/>
                    <a:pt x="1169" y="124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9"/>
            <p:cNvSpPr/>
            <p:nvPr/>
          </p:nvSpPr>
          <p:spPr>
            <a:xfrm>
              <a:off x="1514691" y="430316"/>
              <a:ext cx="10895" cy="22020"/>
            </a:xfrm>
            <a:custGeom>
              <a:avLst/>
              <a:gdLst/>
              <a:ahLst/>
              <a:cxnLst/>
              <a:rect l="l" t="t" r="r" b="b"/>
              <a:pathLst>
                <a:path w="331" h="669" extrusionOk="0">
                  <a:moveTo>
                    <a:pt x="1" y="0"/>
                  </a:moveTo>
                  <a:lnTo>
                    <a:pt x="294" y="669"/>
                  </a:lnTo>
                  <a:cubicBezTo>
                    <a:pt x="331" y="420"/>
                    <a:pt x="231" y="159"/>
                    <a:pt x="11" y="6"/>
                  </a:cubicBezTo>
                  <a:cubicBezTo>
                    <a:pt x="7" y="5"/>
                    <a:pt x="5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9"/>
            <p:cNvSpPr/>
            <p:nvPr/>
          </p:nvSpPr>
          <p:spPr>
            <a:xfrm>
              <a:off x="1542504" y="393518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9" y="0"/>
                  </a:moveTo>
                  <a:cubicBezTo>
                    <a:pt x="563" y="0"/>
                    <a:pt x="350" y="102"/>
                    <a:pt x="217" y="293"/>
                  </a:cubicBezTo>
                  <a:cubicBezTo>
                    <a:pt x="1" y="602"/>
                    <a:pt x="77" y="1028"/>
                    <a:pt x="387" y="1245"/>
                  </a:cubicBezTo>
                  <a:cubicBezTo>
                    <a:pt x="506" y="1328"/>
                    <a:pt x="643" y="1368"/>
                    <a:pt x="778" y="1368"/>
                  </a:cubicBezTo>
                  <a:cubicBezTo>
                    <a:pt x="994" y="1368"/>
                    <a:pt x="1207" y="1265"/>
                    <a:pt x="1339" y="1075"/>
                  </a:cubicBezTo>
                  <a:cubicBezTo>
                    <a:pt x="1555" y="765"/>
                    <a:pt x="1480" y="339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9"/>
            <p:cNvSpPr/>
            <p:nvPr/>
          </p:nvSpPr>
          <p:spPr>
            <a:xfrm>
              <a:off x="1608465" y="62428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8" y="102"/>
                    <a:pt x="216" y="293"/>
                  </a:cubicBezTo>
                  <a:cubicBezTo>
                    <a:pt x="0" y="603"/>
                    <a:pt x="77" y="1029"/>
                    <a:pt x="386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5" y="1266"/>
                    <a:pt x="1339" y="1075"/>
                  </a:cubicBezTo>
                  <a:cubicBezTo>
                    <a:pt x="1553" y="765"/>
                    <a:pt x="1478" y="339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9"/>
            <p:cNvSpPr/>
            <p:nvPr/>
          </p:nvSpPr>
          <p:spPr>
            <a:xfrm>
              <a:off x="1608465" y="5583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1" y="0"/>
                    <a:pt x="348" y="103"/>
                    <a:pt x="216" y="294"/>
                  </a:cubicBezTo>
                  <a:cubicBezTo>
                    <a:pt x="0" y="603"/>
                    <a:pt x="77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3" y="765"/>
                    <a:pt x="1478" y="338"/>
                    <a:pt x="1168" y="124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9"/>
            <p:cNvSpPr/>
            <p:nvPr/>
          </p:nvSpPr>
          <p:spPr>
            <a:xfrm>
              <a:off x="1557513" y="525408"/>
              <a:ext cx="36207" cy="43711"/>
            </a:xfrm>
            <a:custGeom>
              <a:avLst/>
              <a:gdLst/>
              <a:ahLst/>
              <a:cxnLst/>
              <a:rect l="l" t="t" r="r" b="b"/>
              <a:pathLst>
                <a:path w="1100" h="1328" extrusionOk="0">
                  <a:moveTo>
                    <a:pt x="328" y="1"/>
                  </a:moveTo>
                  <a:cubicBezTo>
                    <a:pt x="214" y="1"/>
                    <a:pt x="101" y="29"/>
                    <a:pt x="0" y="83"/>
                  </a:cubicBezTo>
                  <a:lnTo>
                    <a:pt x="545" y="1328"/>
                  </a:lnTo>
                  <a:cubicBezTo>
                    <a:pt x="676" y="1282"/>
                    <a:pt x="797" y="1199"/>
                    <a:pt x="883" y="1073"/>
                  </a:cubicBezTo>
                  <a:cubicBezTo>
                    <a:pt x="1099" y="764"/>
                    <a:pt x="1024" y="337"/>
                    <a:pt x="713" y="121"/>
                  </a:cubicBezTo>
                  <a:cubicBezTo>
                    <a:pt x="595" y="40"/>
                    <a:pt x="461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9"/>
            <p:cNvSpPr/>
            <p:nvPr/>
          </p:nvSpPr>
          <p:spPr>
            <a:xfrm>
              <a:off x="1503499" y="378245"/>
              <a:ext cx="346365" cy="681242"/>
            </a:xfrm>
            <a:custGeom>
              <a:avLst/>
              <a:gdLst/>
              <a:ahLst/>
              <a:cxnLst/>
              <a:rect l="l" t="t" r="r" b="b"/>
              <a:pathLst>
                <a:path w="10523" h="20697" extrusionOk="0">
                  <a:moveTo>
                    <a:pt x="1739" y="0"/>
                  </a:moveTo>
                  <a:cubicBezTo>
                    <a:pt x="1728" y="1"/>
                    <a:pt x="1718" y="5"/>
                    <a:pt x="1709" y="6"/>
                  </a:cubicBezTo>
                  <a:lnTo>
                    <a:pt x="500" y="534"/>
                  </a:lnTo>
                  <a:cubicBezTo>
                    <a:pt x="463" y="549"/>
                    <a:pt x="430" y="568"/>
                    <a:pt x="400" y="590"/>
                  </a:cubicBezTo>
                  <a:cubicBezTo>
                    <a:pt x="116" y="771"/>
                    <a:pt x="1" y="1136"/>
                    <a:pt x="139" y="1454"/>
                  </a:cubicBezTo>
                  <a:lnTo>
                    <a:pt x="8368" y="20279"/>
                  </a:lnTo>
                  <a:cubicBezTo>
                    <a:pt x="8482" y="20540"/>
                    <a:pt x="8737" y="20696"/>
                    <a:pt x="9006" y="20696"/>
                  </a:cubicBezTo>
                  <a:cubicBezTo>
                    <a:pt x="9099" y="20696"/>
                    <a:pt x="9194" y="20677"/>
                    <a:pt x="9285" y="20637"/>
                  </a:cubicBezTo>
                  <a:lnTo>
                    <a:pt x="10523" y="20096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9"/>
            <p:cNvSpPr/>
            <p:nvPr/>
          </p:nvSpPr>
          <p:spPr>
            <a:xfrm>
              <a:off x="2000976" y="234242"/>
              <a:ext cx="97066" cy="139198"/>
            </a:xfrm>
            <a:custGeom>
              <a:avLst/>
              <a:gdLst/>
              <a:ahLst/>
              <a:cxnLst/>
              <a:rect l="l" t="t" r="r" b="b"/>
              <a:pathLst>
                <a:path w="2949" h="4229" extrusionOk="0">
                  <a:moveTo>
                    <a:pt x="1287" y="1"/>
                  </a:moveTo>
                  <a:cubicBezTo>
                    <a:pt x="1260" y="1"/>
                    <a:pt x="1234" y="3"/>
                    <a:pt x="1207" y="8"/>
                  </a:cubicBezTo>
                  <a:lnTo>
                    <a:pt x="1" y="227"/>
                  </a:lnTo>
                  <a:lnTo>
                    <a:pt x="1748" y="4229"/>
                  </a:lnTo>
                  <a:lnTo>
                    <a:pt x="2730" y="3494"/>
                  </a:lnTo>
                  <a:cubicBezTo>
                    <a:pt x="2892" y="3372"/>
                    <a:pt x="2949" y="3156"/>
                    <a:pt x="2868" y="2970"/>
                  </a:cubicBezTo>
                  <a:lnTo>
                    <a:pt x="1686" y="263"/>
                  </a:lnTo>
                  <a:cubicBezTo>
                    <a:pt x="1616" y="102"/>
                    <a:pt x="1457" y="1"/>
                    <a:pt x="1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9"/>
            <p:cNvSpPr/>
            <p:nvPr/>
          </p:nvSpPr>
          <p:spPr>
            <a:xfrm>
              <a:off x="2144583" y="562898"/>
              <a:ext cx="97165" cy="139198"/>
            </a:xfrm>
            <a:custGeom>
              <a:avLst/>
              <a:gdLst/>
              <a:ahLst/>
              <a:cxnLst/>
              <a:rect l="l" t="t" r="r" b="b"/>
              <a:pathLst>
                <a:path w="2952" h="4229" extrusionOk="0">
                  <a:moveTo>
                    <a:pt x="1288" y="1"/>
                  </a:moveTo>
                  <a:cubicBezTo>
                    <a:pt x="1261" y="1"/>
                    <a:pt x="1234" y="3"/>
                    <a:pt x="1207" y="8"/>
                  </a:cubicBezTo>
                  <a:lnTo>
                    <a:pt x="1" y="227"/>
                  </a:lnTo>
                  <a:lnTo>
                    <a:pt x="1750" y="4229"/>
                  </a:lnTo>
                  <a:lnTo>
                    <a:pt x="2732" y="3494"/>
                  </a:lnTo>
                  <a:cubicBezTo>
                    <a:pt x="2894" y="3372"/>
                    <a:pt x="2951" y="3155"/>
                    <a:pt x="2870" y="2969"/>
                  </a:cubicBezTo>
                  <a:lnTo>
                    <a:pt x="1687" y="263"/>
                  </a:lnTo>
                  <a:cubicBezTo>
                    <a:pt x="1617" y="102"/>
                    <a:pt x="1459" y="1"/>
                    <a:pt x="1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9"/>
            <p:cNvSpPr/>
            <p:nvPr/>
          </p:nvSpPr>
          <p:spPr>
            <a:xfrm>
              <a:off x="1732949" y="458952"/>
              <a:ext cx="332442" cy="253281"/>
            </a:xfrm>
            <a:custGeom>
              <a:avLst/>
              <a:gdLst/>
              <a:ahLst/>
              <a:cxnLst/>
              <a:rect l="l" t="t" r="r" b="b"/>
              <a:pathLst>
                <a:path w="10100" h="7695" extrusionOk="0">
                  <a:moveTo>
                    <a:pt x="8024" y="0"/>
                  </a:moveTo>
                  <a:cubicBezTo>
                    <a:pt x="7956" y="0"/>
                    <a:pt x="7886" y="14"/>
                    <a:pt x="7819" y="43"/>
                  </a:cubicBezTo>
                  <a:lnTo>
                    <a:pt x="376" y="3298"/>
                  </a:lnTo>
                  <a:cubicBezTo>
                    <a:pt x="117" y="3411"/>
                    <a:pt x="0" y="3710"/>
                    <a:pt x="113" y="3968"/>
                  </a:cubicBezTo>
                  <a:lnTo>
                    <a:pt x="1610" y="7391"/>
                  </a:lnTo>
                  <a:cubicBezTo>
                    <a:pt x="1694" y="7581"/>
                    <a:pt x="1880" y="7695"/>
                    <a:pt x="2077" y="7695"/>
                  </a:cubicBezTo>
                  <a:cubicBezTo>
                    <a:pt x="2145" y="7695"/>
                    <a:pt x="2214" y="7681"/>
                    <a:pt x="2280" y="7653"/>
                  </a:cubicBezTo>
                  <a:lnTo>
                    <a:pt x="9724" y="4399"/>
                  </a:lnTo>
                  <a:cubicBezTo>
                    <a:pt x="9981" y="4285"/>
                    <a:pt x="10099" y="3986"/>
                    <a:pt x="9985" y="3729"/>
                  </a:cubicBezTo>
                  <a:lnTo>
                    <a:pt x="8489" y="305"/>
                  </a:lnTo>
                  <a:cubicBezTo>
                    <a:pt x="8406" y="114"/>
                    <a:pt x="8220" y="0"/>
                    <a:pt x="8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9"/>
            <p:cNvSpPr/>
            <p:nvPr/>
          </p:nvSpPr>
          <p:spPr>
            <a:xfrm>
              <a:off x="1723437" y="450724"/>
              <a:ext cx="68858" cy="49669"/>
            </a:xfrm>
            <a:custGeom>
              <a:avLst/>
              <a:gdLst/>
              <a:ahLst/>
              <a:cxnLst/>
              <a:rect l="l" t="t" r="r" b="b"/>
              <a:pathLst>
                <a:path w="2092" h="1509" extrusionOk="0">
                  <a:moveTo>
                    <a:pt x="1449" y="0"/>
                  </a:moveTo>
                  <a:cubicBezTo>
                    <a:pt x="913" y="0"/>
                    <a:pt x="207" y="364"/>
                    <a:pt x="73" y="915"/>
                  </a:cubicBezTo>
                  <a:cubicBezTo>
                    <a:pt x="0" y="1219"/>
                    <a:pt x="222" y="1505"/>
                    <a:pt x="685" y="1508"/>
                  </a:cubicBezTo>
                  <a:cubicBezTo>
                    <a:pt x="688" y="1508"/>
                    <a:pt x="692" y="1508"/>
                    <a:pt x="695" y="1508"/>
                  </a:cubicBezTo>
                  <a:cubicBezTo>
                    <a:pt x="1428" y="1508"/>
                    <a:pt x="2092" y="904"/>
                    <a:pt x="2074" y="484"/>
                  </a:cubicBezTo>
                  <a:cubicBezTo>
                    <a:pt x="2060" y="146"/>
                    <a:pt x="1788" y="0"/>
                    <a:pt x="1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9"/>
            <p:cNvSpPr/>
            <p:nvPr/>
          </p:nvSpPr>
          <p:spPr>
            <a:xfrm>
              <a:off x="1868131" y="383511"/>
              <a:ext cx="82847" cy="48155"/>
            </a:xfrm>
            <a:custGeom>
              <a:avLst/>
              <a:gdLst/>
              <a:ahLst/>
              <a:cxnLst/>
              <a:rect l="l" t="t" r="r" b="b"/>
              <a:pathLst>
                <a:path w="2517" h="1463" extrusionOk="0">
                  <a:moveTo>
                    <a:pt x="1718" y="1"/>
                  </a:moveTo>
                  <a:cubicBezTo>
                    <a:pt x="925" y="1"/>
                    <a:pt x="0" y="778"/>
                    <a:pt x="508" y="1288"/>
                  </a:cubicBezTo>
                  <a:cubicBezTo>
                    <a:pt x="621" y="1403"/>
                    <a:pt x="821" y="1463"/>
                    <a:pt x="1053" y="1463"/>
                  </a:cubicBezTo>
                  <a:cubicBezTo>
                    <a:pt x="1432" y="1463"/>
                    <a:pt x="1895" y="1304"/>
                    <a:pt x="2205" y="965"/>
                  </a:cubicBezTo>
                  <a:cubicBezTo>
                    <a:pt x="2516" y="623"/>
                    <a:pt x="2457" y="266"/>
                    <a:pt x="2183" y="113"/>
                  </a:cubicBezTo>
                  <a:cubicBezTo>
                    <a:pt x="2044" y="35"/>
                    <a:pt x="1884" y="1"/>
                    <a:pt x="17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9"/>
            <p:cNvSpPr/>
            <p:nvPr/>
          </p:nvSpPr>
          <p:spPr>
            <a:xfrm>
              <a:off x="2072763" y="398554"/>
              <a:ext cx="97165" cy="139230"/>
            </a:xfrm>
            <a:custGeom>
              <a:avLst/>
              <a:gdLst/>
              <a:ahLst/>
              <a:cxnLst/>
              <a:rect l="l" t="t" r="r" b="b"/>
              <a:pathLst>
                <a:path w="2952" h="4230" extrusionOk="0">
                  <a:moveTo>
                    <a:pt x="1287" y="0"/>
                  </a:moveTo>
                  <a:cubicBezTo>
                    <a:pt x="1261" y="0"/>
                    <a:pt x="1234" y="3"/>
                    <a:pt x="1207" y="8"/>
                  </a:cubicBezTo>
                  <a:lnTo>
                    <a:pt x="1" y="228"/>
                  </a:lnTo>
                  <a:lnTo>
                    <a:pt x="1750" y="4230"/>
                  </a:lnTo>
                  <a:lnTo>
                    <a:pt x="2731" y="3495"/>
                  </a:lnTo>
                  <a:cubicBezTo>
                    <a:pt x="2894" y="3373"/>
                    <a:pt x="2951" y="3156"/>
                    <a:pt x="2869" y="2970"/>
                  </a:cubicBezTo>
                  <a:lnTo>
                    <a:pt x="1687" y="263"/>
                  </a:lnTo>
                  <a:cubicBezTo>
                    <a:pt x="1617" y="102"/>
                    <a:pt x="1459" y="0"/>
                    <a:pt x="1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9"/>
            <p:cNvSpPr/>
            <p:nvPr/>
          </p:nvSpPr>
          <p:spPr>
            <a:xfrm>
              <a:off x="2075363" y="411785"/>
              <a:ext cx="94598" cy="125933"/>
            </a:xfrm>
            <a:custGeom>
              <a:avLst/>
              <a:gdLst/>
              <a:ahLst/>
              <a:cxnLst/>
              <a:rect l="l" t="t" r="r" b="b"/>
              <a:pathLst>
                <a:path w="2874" h="3826" extrusionOk="0">
                  <a:moveTo>
                    <a:pt x="1" y="1"/>
                  </a:moveTo>
                  <a:lnTo>
                    <a:pt x="1672" y="3825"/>
                  </a:lnTo>
                  <a:lnTo>
                    <a:pt x="2654" y="3091"/>
                  </a:lnTo>
                  <a:cubicBezTo>
                    <a:pt x="2816" y="2970"/>
                    <a:pt x="2873" y="2753"/>
                    <a:pt x="2792" y="2567"/>
                  </a:cubicBezTo>
                  <a:lnTo>
                    <a:pt x="2468" y="1826"/>
                  </a:lnTo>
                  <a:cubicBezTo>
                    <a:pt x="2383" y="1822"/>
                    <a:pt x="2298" y="1823"/>
                    <a:pt x="2215" y="1817"/>
                  </a:cubicBezTo>
                  <a:cubicBezTo>
                    <a:pt x="1510" y="1760"/>
                    <a:pt x="640" y="1026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9"/>
            <p:cNvSpPr/>
            <p:nvPr/>
          </p:nvSpPr>
          <p:spPr>
            <a:xfrm>
              <a:off x="2147184" y="576162"/>
              <a:ext cx="94598" cy="125900"/>
            </a:xfrm>
            <a:custGeom>
              <a:avLst/>
              <a:gdLst/>
              <a:ahLst/>
              <a:cxnLst/>
              <a:rect l="l" t="t" r="r" b="b"/>
              <a:pathLst>
                <a:path w="2874" h="3825" extrusionOk="0">
                  <a:moveTo>
                    <a:pt x="1" y="1"/>
                  </a:moveTo>
                  <a:lnTo>
                    <a:pt x="1672" y="3824"/>
                  </a:lnTo>
                  <a:lnTo>
                    <a:pt x="2654" y="3090"/>
                  </a:lnTo>
                  <a:cubicBezTo>
                    <a:pt x="2816" y="2968"/>
                    <a:pt x="2873" y="2751"/>
                    <a:pt x="2792" y="2565"/>
                  </a:cubicBezTo>
                  <a:lnTo>
                    <a:pt x="2468" y="1824"/>
                  </a:lnTo>
                  <a:cubicBezTo>
                    <a:pt x="2383" y="1820"/>
                    <a:pt x="2298" y="1821"/>
                    <a:pt x="2215" y="1817"/>
                  </a:cubicBezTo>
                  <a:cubicBezTo>
                    <a:pt x="1510" y="1760"/>
                    <a:pt x="640" y="1026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9"/>
            <p:cNvSpPr/>
            <p:nvPr/>
          </p:nvSpPr>
          <p:spPr>
            <a:xfrm>
              <a:off x="2003543" y="247474"/>
              <a:ext cx="94565" cy="125933"/>
            </a:xfrm>
            <a:custGeom>
              <a:avLst/>
              <a:gdLst/>
              <a:ahLst/>
              <a:cxnLst/>
              <a:rect l="l" t="t" r="r" b="b"/>
              <a:pathLst>
                <a:path w="2873" h="3826" extrusionOk="0">
                  <a:moveTo>
                    <a:pt x="0" y="1"/>
                  </a:moveTo>
                  <a:lnTo>
                    <a:pt x="1672" y="3825"/>
                  </a:lnTo>
                  <a:lnTo>
                    <a:pt x="2653" y="3091"/>
                  </a:lnTo>
                  <a:cubicBezTo>
                    <a:pt x="2816" y="2969"/>
                    <a:pt x="2873" y="2752"/>
                    <a:pt x="2791" y="2566"/>
                  </a:cubicBezTo>
                  <a:lnTo>
                    <a:pt x="2467" y="1825"/>
                  </a:lnTo>
                  <a:cubicBezTo>
                    <a:pt x="2381" y="1821"/>
                    <a:pt x="2298" y="1823"/>
                    <a:pt x="2214" y="1816"/>
                  </a:cubicBezTo>
                  <a:cubicBezTo>
                    <a:pt x="1509" y="1760"/>
                    <a:pt x="640" y="1026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9"/>
            <p:cNvSpPr/>
            <p:nvPr/>
          </p:nvSpPr>
          <p:spPr>
            <a:xfrm>
              <a:off x="1560706" y="378015"/>
              <a:ext cx="700793" cy="661723"/>
            </a:xfrm>
            <a:custGeom>
              <a:avLst/>
              <a:gdLst/>
              <a:ahLst/>
              <a:cxnLst/>
              <a:rect l="l" t="t" r="r" b="b"/>
              <a:pathLst>
                <a:path w="21291" h="20104" extrusionOk="0">
                  <a:moveTo>
                    <a:pt x="88" y="1"/>
                  </a:moveTo>
                  <a:cubicBezTo>
                    <a:pt x="56" y="1"/>
                    <a:pt x="27" y="3"/>
                    <a:pt x="1" y="7"/>
                  </a:cubicBezTo>
                  <a:lnTo>
                    <a:pt x="8785" y="20104"/>
                  </a:lnTo>
                  <a:lnTo>
                    <a:pt x="20925" y="14797"/>
                  </a:lnTo>
                  <a:cubicBezTo>
                    <a:pt x="20942" y="14791"/>
                    <a:pt x="20958" y="14782"/>
                    <a:pt x="20974" y="14774"/>
                  </a:cubicBezTo>
                  <a:cubicBezTo>
                    <a:pt x="21102" y="14707"/>
                    <a:pt x="21201" y="14604"/>
                    <a:pt x="21262" y="14483"/>
                  </a:cubicBezTo>
                  <a:cubicBezTo>
                    <a:pt x="21271" y="14465"/>
                    <a:pt x="21281" y="14445"/>
                    <a:pt x="21290" y="14424"/>
                  </a:cubicBezTo>
                  <a:cubicBezTo>
                    <a:pt x="20882" y="13972"/>
                    <a:pt x="20315" y="13792"/>
                    <a:pt x="19654" y="13792"/>
                  </a:cubicBezTo>
                  <a:cubicBezTo>
                    <a:pt x="17228" y="13792"/>
                    <a:pt x="13531" y="16215"/>
                    <a:pt x="11705" y="16507"/>
                  </a:cubicBezTo>
                  <a:cubicBezTo>
                    <a:pt x="11484" y="16543"/>
                    <a:pt x="11255" y="16562"/>
                    <a:pt x="11027" y="16562"/>
                  </a:cubicBezTo>
                  <a:cubicBezTo>
                    <a:pt x="10331" y="16562"/>
                    <a:pt x="9626" y="16385"/>
                    <a:pt x="9062" y="15973"/>
                  </a:cubicBezTo>
                  <a:cubicBezTo>
                    <a:pt x="8296" y="15411"/>
                    <a:pt x="7929" y="14514"/>
                    <a:pt x="7556" y="13676"/>
                  </a:cubicBezTo>
                  <a:cubicBezTo>
                    <a:pt x="7335" y="13182"/>
                    <a:pt x="7121" y="12687"/>
                    <a:pt x="6909" y="12189"/>
                  </a:cubicBezTo>
                  <a:cubicBezTo>
                    <a:pt x="6007" y="10072"/>
                    <a:pt x="5183" y="7919"/>
                    <a:pt x="4281" y="5800"/>
                  </a:cubicBezTo>
                  <a:cubicBezTo>
                    <a:pt x="3862" y="4817"/>
                    <a:pt x="3435" y="3840"/>
                    <a:pt x="2950" y="2887"/>
                  </a:cubicBezTo>
                  <a:cubicBezTo>
                    <a:pt x="2413" y="1833"/>
                    <a:pt x="1847" y="932"/>
                    <a:pt x="827" y="274"/>
                  </a:cubicBezTo>
                  <a:cubicBezTo>
                    <a:pt x="506" y="69"/>
                    <a:pt x="257" y="1"/>
                    <a:pt x="8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9"/>
            <p:cNvSpPr/>
            <p:nvPr/>
          </p:nvSpPr>
          <p:spPr>
            <a:xfrm>
              <a:off x="1954533" y="239443"/>
              <a:ext cx="121094" cy="260522"/>
            </a:xfrm>
            <a:custGeom>
              <a:avLst/>
              <a:gdLst/>
              <a:ahLst/>
              <a:cxnLst/>
              <a:rect l="l" t="t" r="r" b="b"/>
              <a:pathLst>
                <a:path w="3679" h="7915" extrusionOk="0">
                  <a:moveTo>
                    <a:pt x="171" y="1"/>
                  </a:moveTo>
                  <a:cubicBezTo>
                    <a:pt x="86" y="1"/>
                    <a:pt x="0" y="79"/>
                    <a:pt x="35" y="184"/>
                  </a:cubicBezTo>
                  <a:cubicBezTo>
                    <a:pt x="735" y="2278"/>
                    <a:pt x="2289" y="5860"/>
                    <a:pt x="3373" y="7837"/>
                  </a:cubicBezTo>
                  <a:cubicBezTo>
                    <a:pt x="3402" y="7891"/>
                    <a:pt x="3449" y="7914"/>
                    <a:pt x="3497" y="7914"/>
                  </a:cubicBezTo>
                  <a:cubicBezTo>
                    <a:pt x="3588" y="7914"/>
                    <a:pt x="3678" y="7831"/>
                    <a:pt x="3641" y="7720"/>
                  </a:cubicBezTo>
                  <a:cubicBezTo>
                    <a:pt x="2924" y="5584"/>
                    <a:pt x="1352" y="2011"/>
                    <a:pt x="288" y="73"/>
                  </a:cubicBezTo>
                  <a:cubicBezTo>
                    <a:pt x="261" y="22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9"/>
            <p:cNvSpPr/>
            <p:nvPr/>
          </p:nvSpPr>
          <p:spPr>
            <a:xfrm>
              <a:off x="1498727" y="197147"/>
              <a:ext cx="769520" cy="866652"/>
            </a:xfrm>
            <a:custGeom>
              <a:avLst/>
              <a:gdLst/>
              <a:ahLst/>
              <a:cxnLst/>
              <a:rect l="l" t="t" r="r" b="b"/>
              <a:pathLst>
                <a:path w="23379" h="26330" extrusionOk="0">
                  <a:moveTo>
                    <a:pt x="16546" y="1258"/>
                  </a:moveTo>
                  <a:cubicBezTo>
                    <a:pt x="16666" y="1258"/>
                    <a:pt x="16776" y="1328"/>
                    <a:pt x="16827" y="1442"/>
                  </a:cubicBezTo>
                  <a:lnTo>
                    <a:pt x="18009" y="4148"/>
                  </a:lnTo>
                  <a:cubicBezTo>
                    <a:pt x="18066" y="4279"/>
                    <a:pt x="18026" y="4430"/>
                    <a:pt x="17911" y="4517"/>
                  </a:cubicBezTo>
                  <a:lnTo>
                    <a:pt x="17083" y="5136"/>
                  </a:lnTo>
                  <a:lnTo>
                    <a:pt x="15471" y="1449"/>
                  </a:lnTo>
                  <a:lnTo>
                    <a:pt x="16490" y="1263"/>
                  </a:lnTo>
                  <a:cubicBezTo>
                    <a:pt x="16508" y="1259"/>
                    <a:pt x="16527" y="1258"/>
                    <a:pt x="16546" y="1258"/>
                  </a:cubicBezTo>
                  <a:close/>
                  <a:moveTo>
                    <a:pt x="18727" y="6250"/>
                  </a:moveTo>
                  <a:cubicBezTo>
                    <a:pt x="18847" y="6250"/>
                    <a:pt x="18958" y="6320"/>
                    <a:pt x="19009" y="6434"/>
                  </a:cubicBezTo>
                  <a:lnTo>
                    <a:pt x="20191" y="9141"/>
                  </a:lnTo>
                  <a:cubicBezTo>
                    <a:pt x="20248" y="9271"/>
                    <a:pt x="20208" y="9423"/>
                    <a:pt x="20094" y="9509"/>
                  </a:cubicBezTo>
                  <a:lnTo>
                    <a:pt x="19265" y="10129"/>
                  </a:lnTo>
                  <a:lnTo>
                    <a:pt x="17654" y="6441"/>
                  </a:lnTo>
                  <a:lnTo>
                    <a:pt x="18673" y="6255"/>
                  </a:lnTo>
                  <a:cubicBezTo>
                    <a:pt x="18691" y="6251"/>
                    <a:pt x="18709" y="6250"/>
                    <a:pt x="18727" y="6250"/>
                  </a:cubicBezTo>
                  <a:close/>
                  <a:moveTo>
                    <a:pt x="20909" y="11243"/>
                  </a:moveTo>
                  <a:cubicBezTo>
                    <a:pt x="21029" y="11243"/>
                    <a:pt x="21139" y="11313"/>
                    <a:pt x="21190" y="11427"/>
                  </a:cubicBezTo>
                  <a:lnTo>
                    <a:pt x="22372" y="14133"/>
                  </a:lnTo>
                  <a:cubicBezTo>
                    <a:pt x="22430" y="14264"/>
                    <a:pt x="22389" y="14417"/>
                    <a:pt x="22275" y="14502"/>
                  </a:cubicBezTo>
                  <a:lnTo>
                    <a:pt x="21446" y="15121"/>
                  </a:lnTo>
                  <a:lnTo>
                    <a:pt x="19835" y="11434"/>
                  </a:lnTo>
                  <a:lnTo>
                    <a:pt x="20854" y="11248"/>
                  </a:lnTo>
                  <a:cubicBezTo>
                    <a:pt x="20872" y="11244"/>
                    <a:pt x="20891" y="11243"/>
                    <a:pt x="20909" y="11243"/>
                  </a:cubicBezTo>
                  <a:close/>
                  <a:moveTo>
                    <a:pt x="14297" y="262"/>
                  </a:moveTo>
                  <a:cubicBezTo>
                    <a:pt x="14367" y="262"/>
                    <a:pt x="14436" y="275"/>
                    <a:pt x="14504" y="302"/>
                  </a:cubicBezTo>
                  <a:cubicBezTo>
                    <a:pt x="14645" y="358"/>
                    <a:pt x="14755" y="465"/>
                    <a:pt x="14817" y="603"/>
                  </a:cubicBezTo>
                  <a:lnTo>
                    <a:pt x="15135" y="1331"/>
                  </a:lnTo>
                  <a:cubicBezTo>
                    <a:pt x="15129" y="1355"/>
                    <a:pt x="15129" y="1382"/>
                    <a:pt x="15141" y="1407"/>
                  </a:cubicBezTo>
                  <a:lnTo>
                    <a:pt x="16889" y="5409"/>
                  </a:lnTo>
                  <a:cubicBezTo>
                    <a:pt x="16899" y="5433"/>
                    <a:pt x="16919" y="5451"/>
                    <a:pt x="16942" y="5465"/>
                  </a:cubicBezTo>
                  <a:lnTo>
                    <a:pt x="17317" y="6323"/>
                  </a:lnTo>
                  <a:cubicBezTo>
                    <a:pt x="17312" y="6348"/>
                    <a:pt x="17312" y="6375"/>
                    <a:pt x="17323" y="6400"/>
                  </a:cubicBezTo>
                  <a:lnTo>
                    <a:pt x="19072" y="10402"/>
                  </a:lnTo>
                  <a:cubicBezTo>
                    <a:pt x="19082" y="10427"/>
                    <a:pt x="19102" y="10444"/>
                    <a:pt x="19125" y="10457"/>
                  </a:cubicBezTo>
                  <a:lnTo>
                    <a:pt x="19499" y="11315"/>
                  </a:lnTo>
                  <a:cubicBezTo>
                    <a:pt x="19494" y="11340"/>
                    <a:pt x="19494" y="11367"/>
                    <a:pt x="19505" y="11392"/>
                  </a:cubicBezTo>
                  <a:lnTo>
                    <a:pt x="21254" y="15394"/>
                  </a:lnTo>
                  <a:cubicBezTo>
                    <a:pt x="21265" y="15418"/>
                    <a:pt x="21285" y="15436"/>
                    <a:pt x="21306" y="15450"/>
                  </a:cubicBezTo>
                  <a:lnTo>
                    <a:pt x="23046" y="19429"/>
                  </a:lnTo>
                  <a:cubicBezTo>
                    <a:pt x="23107" y="19570"/>
                    <a:pt x="23110" y="19727"/>
                    <a:pt x="23051" y="19871"/>
                  </a:cubicBezTo>
                  <a:cubicBezTo>
                    <a:pt x="23043" y="19888"/>
                    <a:pt x="23037" y="19904"/>
                    <a:pt x="23030" y="19919"/>
                  </a:cubicBezTo>
                  <a:cubicBezTo>
                    <a:pt x="22980" y="20014"/>
                    <a:pt x="22903" y="20094"/>
                    <a:pt x="22798" y="20154"/>
                  </a:cubicBezTo>
                  <a:cubicBezTo>
                    <a:pt x="22790" y="20159"/>
                    <a:pt x="22781" y="20163"/>
                    <a:pt x="22770" y="20168"/>
                  </a:cubicBezTo>
                  <a:lnTo>
                    <a:pt x="9379" y="26021"/>
                  </a:lnTo>
                  <a:cubicBezTo>
                    <a:pt x="9306" y="26054"/>
                    <a:pt x="9228" y="26070"/>
                    <a:pt x="9151" y="26070"/>
                  </a:cubicBezTo>
                  <a:cubicBezTo>
                    <a:pt x="9081" y="26070"/>
                    <a:pt x="9011" y="26057"/>
                    <a:pt x="8945" y="26031"/>
                  </a:cubicBezTo>
                  <a:cubicBezTo>
                    <a:pt x="8805" y="25976"/>
                    <a:pt x="8694" y="25869"/>
                    <a:pt x="8632" y="25730"/>
                  </a:cubicBezTo>
                  <a:lnTo>
                    <a:pt x="403" y="6904"/>
                  </a:lnTo>
                  <a:cubicBezTo>
                    <a:pt x="291" y="6647"/>
                    <a:pt x="380" y="6352"/>
                    <a:pt x="624" y="6195"/>
                  </a:cubicBezTo>
                  <a:cubicBezTo>
                    <a:pt x="632" y="6189"/>
                    <a:pt x="642" y="6183"/>
                    <a:pt x="663" y="6173"/>
                  </a:cubicBezTo>
                  <a:cubicBezTo>
                    <a:pt x="673" y="6166"/>
                    <a:pt x="685" y="6162"/>
                    <a:pt x="696" y="6157"/>
                  </a:cubicBezTo>
                  <a:lnTo>
                    <a:pt x="14071" y="310"/>
                  </a:lnTo>
                  <a:cubicBezTo>
                    <a:pt x="14143" y="278"/>
                    <a:pt x="14220" y="262"/>
                    <a:pt x="14297" y="262"/>
                  </a:cubicBezTo>
                  <a:close/>
                  <a:moveTo>
                    <a:pt x="14296" y="1"/>
                  </a:moveTo>
                  <a:cubicBezTo>
                    <a:pt x="14184" y="1"/>
                    <a:pt x="14072" y="24"/>
                    <a:pt x="13966" y="71"/>
                  </a:cubicBezTo>
                  <a:lnTo>
                    <a:pt x="591" y="5917"/>
                  </a:lnTo>
                  <a:cubicBezTo>
                    <a:pt x="567" y="5928"/>
                    <a:pt x="545" y="5939"/>
                    <a:pt x="531" y="5946"/>
                  </a:cubicBezTo>
                  <a:cubicBezTo>
                    <a:pt x="507" y="5959"/>
                    <a:pt x="485" y="5972"/>
                    <a:pt x="474" y="5981"/>
                  </a:cubicBezTo>
                  <a:cubicBezTo>
                    <a:pt x="131" y="6200"/>
                    <a:pt x="1" y="6632"/>
                    <a:pt x="164" y="7008"/>
                  </a:cubicBezTo>
                  <a:lnTo>
                    <a:pt x="8393" y="25834"/>
                  </a:lnTo>
                  <a:cubicBezTo>
                    <a:pt x="8482" y="26036"/>
                    <a:pt x="8643" y="26192"/>
                    <a:pt x="8850" y="26272"/>
                  </a:cubicBezTo>
                  <a:cubicBezTo>
                    <a:pt x="8946" y="26311"/>
                    <a:pt x="9050" y="26330"/>
                    <a:pt x="9151" y="26330"/>
                  </a:cubicBezTo>
                  <a:cubicBezTo>
                    <a:pt x="9263" y="26330"/>
                    <a:pt x="9376" y="26306"/>
                    <a:pt x="9483" y="26260"/>
                  </a:cubicBezTo>
                  <a:lnTo>
                    <a:pt x="22876" y="20405"/>
                  </a:lnTo>
                  <a:cubicBezTo>
                    <a:pt x="22899" y="20396"/>
                    <a:pt x="22920" y="20385"/>
                    <a:pt x="22934" y="20376"/>
                  </a:cubicBezTo>
                  <a:cubicBezTo>
                    <a:pt x="23075" y="20294"/>
                    <a:pt x="23188" y="20178"/>
                    <a:pt x="23260" y="20037"/>
                  </a:cubicBezTo>
                  <a:cubicBezTo>
                    <a:pt x="23272" y="20014"/>
                    <a:pt x="23283" y="19990"/>
                    <a:pt x="23291" y="19968"/>
                  </a:cubicBezTo>
                  <a:cubicBezTo>
                    <a:pt x="23379" y="19760"/>
                    <a:pt x="23376" y="19531"/>
                    <a:pt x="23285" y="19324"/>
                  </a:cubicBezTo>
                  <a:lnTo>
                    <a:pt x="21554" y="15367"/>
                  </a:lnTo>
                  <a:lnTo>
                    <a:pt x="22432" y="14711"/>
                  </a:lnTo>
                  <a:cubicBezTo>
                    <a:pt x="22643" y="14551"/>
                    <a:pt x="22717" y="14270"/>
                    <a:pt x="22611" y="14029"/>
                  </a:cubicBezTo>
                  <a:lnTo>
                    <a:pt x="21429" y="11322"/>
                  </a:lnTo>
                  <a:cubicBezTo>
                    <a:pt x="21337" y="11111"/>
                    <a:pt x="21133" y="10982"/>
                    <a:pt x="20911" y="10982"/>
                  </a:cubicBezTo>
                  <a:cubicBezTo>
                    <a:pt x="20877" y="10982"/>
                    <a:pt x="20842" y="10985"/>
                    <a:pt x="20807" y="10991"/>
                  </a:cubicBezTo>
                  <a:lnTo>
                    <a:pt x="19728" y="11188"/>
                  </a:lnTo>
                  <a:lnTo>
                    <a:pt x="19373" y="10375"/>
                  </a:lnTo>
                  <a:lnTo>
                    <a:pt x="20251" y="9718"/>
                  </a:lnTo>
                  <a:cubicBezTo>
                    <a:pt x="20462" y="9558"/>
                    <a:pt x="20536" y="9278"/>
                    <a:pt x="20429" y="9036"/>
                  </a:cubicBezTo>
                  <a:lnTo>
                    <a:pt x="19247" y="6329"/>
                  </a:lnTo>
                  <a:cubicBezTo>
                    <a:pt x="19155" y="6119"/>
                    <a:pt x="18950" y="5989"/>
                    <a:pt x="18728" y="5989"/>
                  </a:cubicBezTo>
                  <a:cubicBezTo>
                    <a:pt x="18694" y="5989"/>
                    <a:pt x="18660" y="5992"/>
                    <a:pt x="18625" y="5998"/>
                  </a:cubicBezTo>
                  <a:lnTo>
                    <a:pt x="17546" y="6195"/>
                  </a:lnTo>
                  <a:lnTo>
                    <a:pt x="17191" y="5382"/>
                  </a:lnTo>
                  <a:lnTo>
                    <a:pt x="18068" y="4726"/>
                  </a:lnTo>
                  <a:cubicBezTo>
                    <a:pt x="18280" y="4566"/>
                    <a:pt x="18354" y="4285"/>
                    <a:pt x="18247" y="4044"/>
                  </a:cubicBezTo>
                  <a:lnTo>
                    <a:pt x="17064" y="1337"/>
                  </a:lnTo>
                  <a:cubicBezTo>
                    <a:pt x="16972" y="1126"/>
                    <a:pt x="16768" y="997"/>
                    <a:pt x="16546" y="997"/>
                  </a:cubicBezTo>
                  <a:cubicBezTo>
                    <a:pt x="16512" y="997"/>
                    <a:pt x="16477" y="1000"/>
                    <a:pt x="16442" y="1006"/>
                  </a:cubicBezTo>
                  <a:lnTo>
                    <a:pt x="15364" y="1203"/>
                  </a:lnTo>
                  <a:lnTo>
                    <a:pt x="15055" y="498"/>
                  </a:lnTo>
                  <a:cubicBezTo>
                    <a:pt x="14966" y="295"/>
                    <a:pt x="14805" y="139"/>
                    <a:pt x="14599" y="59"/>
                  </a:cubicBezTo>
                  <a:cubicBezTo>
                    <a:pt x="14501" y="20"/>
                    <a:pt x="14398" y="1"/>
                    <a:pt x="14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9"/>
            <p:cNvSpPr/>
            <p:nvPr/>
          </p:nvSpPr>
          <p:spPr>
            <a:xfrm>
              <a:off x="1728078" y="454641"/>
              <a:ext cx="339847" cy="261905"/>
            </a:xfrm>
            <a:custGeom>
              <a:avLst/>
              <a:gdLst/>
              <a:ahLst/>
              <a:cxnLst/>
              <a:rect l="l" t="t" r="r" b="b"/>
              <a:pathLst>
                <a:path w="10325" h="7957" extrusionOk="0">
                  <a:moveTo>
                    <a:pt x="8173" y="260"/>
                  </a:moveTo>
                  <a:cubicBezTo>
                    <a:pt x="8218" y="260"/>
                    <a:pt x="8265" y="269"/>
                    <a:pt x="8311" y="287"/>
                  </a:cubicBezTo>
                  <a:cubicBezTo>
                    <a:pt x="8404" y="324"/>
                    <a:pt x="8479" y="394"/>
                    <a:pt x="8519" y="488"/>
                  </a:cubicBezTo>
                  <a:lnTo>
                    <a:pt x="10015" y="3911"/>
                  </a:lnTo>
                  <a:cubicBezTo>
                    <a:pt x="10056" y="4004"/>
                    <a:pt x="10057" y="4107"/>
                    <a:pt x="10021" y="4201"/>
                  </a:cubicBezTo>
                  <a:cubicBezTo>
                    <a:pt x="9983" y="4296"/>
                    <a:pt x="9913" y="4369"/>
                    <a:pt x="9820" y="4410"/>
                  </a:cubicBezTo>
                  <a:lnTo>
                    <a:pt x="2376" y="7664"/>
                  </a:lnTo>
                  <a:cubicBezTo>
                    <a:pt x="2328" y="7686"/>
                    <a:pt x="2277" y="7697"/>
                    <a:pt x="2226" y="7697"/>
                  </a:cubicBezTo>
                  <a:cubicBezTo>
                    <a:pt x="2179" y="7697"/>
                    <a:pt x="2132" y="7688"/>
                    <a:pt x="2087" y="7670"/>
                  </a:cubicBezTo>
                  <a:cubicBezTo>
                    <a:pt x="1992" y="7632"/>
                    <a:pt x="1918" y="7561"/>
                    <a:pt x="1877" y="7469"/>
                  </a:cubicBezTo>
                  <a:lnTo>
                    <a:pt x="381" y="4046"/>
                  </a:lnTo>
                  <a:cubicBezTo>
                    <a:pt x="297" y="3854"/>
                    <a:pt x="386" y="3631"/>
                    <a:pt x="577" y="3547"/>
                  </a:cubicBezTo>
                  <a:lnTo>
                    <a:pt x="8020" y="292"/>
                  </a:lnTo>
                  <a:cubicBezTo>
                    <a:pt x="8069" y="271"/>
                    <a:pt x="8120" y="260"/>
                    <a:pt x="8173" y="260"/>
                  </a:cubicBezTo>
                  <a:close/>
                  <a:moveTo>
                    <a:pt x="8172" y="1"/>
                  </a:moveTo>
                  <a:cubicBezTo>
                    <a:pt x="8085" y="1"/>
                    <a:pt x="7998" y="19"/>
                    <a:pt x="7915" y="54"/>
                  </a:cubicBezTo>
                  <a:lnTo>
                    <a:pt x="472" y="3309"/>
                  </a:lnTo>
                  <a:cubicBezTo>
                    <a:pt x="148" y="3450"/>
                    <a:pt x="1" y="3828"/>
                    <a:pt x="142" y="4150"/>
                  </a:cubicBezTo>
                  <a:lnTo>
                    <a:pt x="1638" y="7574"/>
                  </a:lnTo>
                  <a:cubicBezTo>
                    <a:pt x="1706" y="7730"/>
                    <a:pt x="1833" y="7851"/>
                    <a:pt x="1991" y="7913"/>
                  </a:cubicBezTo>
                  <a:cubicBezTo>
                    <a:pt x="2067" y="7942"/>
                    <a:pt x="2145" y="7957"/>
                    <a:pt x="2225" y="7957"/>
                  </a:cubicBezTo>
                  <a:cubicBezTo>
                    <a:pt x="2311" y="7957"/>
                    <a:pt x="2399" y="7938"/>
                    <a:pt x="2481" y="7903"/>
                  </a:cubicBezTo>
                  <a:lnTo>
                    <a:pt x="9924" y="4649"/>
                  </a:lnTo>
                  <a:cubicBezTo>
                    <a:pt x="10080" y="4580"/>
                    <a:pt x="10200" y="4454"/>
                    <a:pt x="10262" y="4297"/>
                  </a:cubicBezTo>
                  <a:cubicBezTo>
                    <a:pt x="10325" y="4137"/>
                    <a:pt x="10322" y="3964"/>
                    <a:pt x="10254" y="3808"/>
                  </a:cubicBezTo>
                  <a:lnTo>
                    <a:pt x="8758" y="384"/>
                  </a:lnTo>
                  <a:cubicBezTo>
                    <a:pt x="8690" y="227"/>
                    <a:pt x="8563" y="107"/>
                    <a:pt x="8404" y="46"/>
                  </a:cubicBezTo>
                  <a:cubicBezTo>
                    <a:pt x="8330" y="16"/>
                    <a:pt x="8251" y="1"/>
                    <a:pt x="8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9"/>
            <p:cNvSpPr/>
            <p:nvPr/>
          </p:nvSpPr>
          <p:spPr>
            <a:xfrm>
              <a:off x="1782256" y="381174"/>
              <a:ext cx="77548" cy="61024"/>
            </a:xfrm>
            <a:custGeom>
              <a:avLst/>
              <a:gdLst/>
              <a:ahLst/>
              <a:cxnLst/>
              <a:rect l="l" t="t" r="r" b="b"/>
              <a:pathLst>
                <a:path w="2356" h="1854" extrusionOk="0">
                  <a:moveTo>
                    <a:pt x="1992" y="1"/>
                  </a:moveTo>
                  <a:cubicBezTo>
                    <a:pt x="1974" y="1"/>
                    <a:pt x="1956" y="5"/>
                    <a:pt x="1938" y="12"/>
                  </a:cubicBezTo>
                  <a:cubicBezTo>
                    <a:pt x="1873" y="41"/>
                    <a:pt x="1842" y="119"/>
                    <a:pt x="1872" y="185"/>
                  </a:cubicBezTo>
                  <a:cubicBezTo>
                    <a:pt x="2069" y="625"/>
                    <a:pt x="2024" y="1233"/>
                    <a:pt x="1558" y="1496"/>
                  </a:cubicBezTo>
                  <a:cubicBezTo>
                    <a:pt x="1431" y="1566"/>
                    <a:pt x="1308" y="1591"/>
                    <a:pt x="1198" y="1591"/>
                  </a:cubicBezTo>
                  <a:cubicBezTo>
                    <a:pt x="1097" y="1591"/>
                    <a:pt x="1007" y="1570"/>
                    <a:pt x="936" y="1544"/>
                  </a:cubicBezTo>
                  <a:cubicBezTo>
                    <a:pt x="652" y="1444"/>
                    <a:pt x="390" y="1188"/>
                    <a:pt x="271" y="889"/>
                  </a:cubicBezTo>
                  <a:cubicBezTo>
                    <a:pt x="250" y="838"/>
                    <a:pt x="201" y="807"/>
                    <a:pt x="149" y="807"/>
                  </a:cubicBezTo>
                  <a:cubicBezTo>
                    <a:pt x="133" y="807"/>
                    <a:pt x="116" y="810"/>
                    <a:pt x="100" y="817"/>
                  </a:cubicBezTo>
                  <a:cubicBezTo>
                    <a:pt x="33" y="843"/>
                    <a:pt x="0" y="921"/>
                    <a:pt x="28" y="987"/>
                  </a:cubicBezTo>
                  <a:cubicBezTo>
                    <a:pt x="178" y="1357"/>
                    <a:pt x="494" y="1664"/>
                    <a:pt x="850" y="1790"/>
                  </a:cubicBezTo>
                  <a:cubicBezTo>
                    <a:pt x="968" y="1832"/>
                    <a:pt x="1086" y="1853"/>
                    <a:pt x="1202" y="1853"/>
                  </a:cubicBezTo>
                  <a:cubicBezTo>
                    <a:pt x="1369" y="1853"/>
                    <a:pt x="1534" y="1808"/>
                    <a:pt x="1687" y="1724"/>
                  </a:cubicBezTo>
                  <a:cubicBezTo>
                    <a:pt x="2289" y="1386"/>
                    <a:pt x="2356" y="624"/>
                    <a:pt x="2111" y="78"/>
                  </a:cubicBezTo>
                  <a:cubicBezTo>
                    <a:pt x="2089" y="30"/>
                    <a:pt x="2042" y="1"/>
                    <a:pt x="19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19"/>
            <p:cNvSpPr/>
            <p:nvPr/>
          </p:nvSpPr>
          <p:spPr>
            <a:xfrm>
              <a:off x="1850785" y="327062"/>
              <a:ext cx="57437" cy="48023"/>
            </a:xfrm>
            <a:custGeom>
              <a:avLst/>
              <a:gdLst/>
              <a:ahLst/>
              <a:cxnLst/>
              <a:rect l="l" t="t" r="r" b="b"/>
              <a:pathLst>
                <a:path w="1745" h="1459" extrusionOk="0">
                  <a:moveTo>
                    <a:pt x="1429" y="0"/>
                  </a:moveTo>
                  <a:cubicBezTo>
                    <a:pt x="1412" y="0"/>
                    <a:pt x="1393" y="4"/>
                    <a:pt x="1376" y="12"/>
                  </a:cubicBezTo>
                  <a:cubicBezTo>
                    <a:pt x="1309" y="40"/>
                    <a:pt x="1280" y="118"/>
                    <a:pt x="1309" y="184"/>
                  </a:cubicBezTo>
                  <a:cubicBezTo>
                    <a:pt x="1458" y="518"/>
                    <a:pt x="1453" y="967"/>
                    <a:pt x="1150" y="1141"/>
                  </a:cubicBezTo>
                  <a:cubicBezTo>
                    <a:pt x="1086" y="1179"/>
                    <a:pt x="1018" y="1198"/>
                    <a:pt x="946" y="1198"/>
                  </a:cubicBezTo>
                  <a:cubicBezTo>
                    <a:pt x="895" y="1198"/>
                    <a:pt x="842" y="1188"/>
                    <a:pt x="788" y="1169"/>
                  </a:cubicBezTo>
                  <a:cubicBezTo>
                    <a:pt x="574" y="1097"/>
                    <a:pt x="372" y="889"/>
                    <a:pt x="270" y="640"/>
                  </a:cubicBezTo>
                  <a:cubicBezTo>
                    <a:pt x="250" y="589"/>
                    <a:pt x="200" y="558"/>
                    <a:pt x="148" y="558"/>
                  </a:cubicBezTo>
                  <a:cubicBezTo>
                    <a:pt x="132" y="558"/>
                    <a:pt x="115" y="561"/>
                    <a:pt x="99" y="568"/>
                  </a:cubicBezTo>
                  <a:cubicBezTo>
                    <a:pt x="32" y="595"/>
                    <a:pt x="1" y="672"/>
                    <a:pt x="27" y="738"/>
                  </a:cubicBezTo>
                  <a:cubicBezTo>
                    <a:pt x="158" y="1054"/>
                    <a:pt x="424" y="1320"/>
                    <a:pt x="705" y="1417"/>
                  </a:cubicBezTo>
                  <a:cubicBezTo>
                    <a:pt x="786" y="1445"/>
                    <a:pt x="867" y="1459"/>
                    <a:pt x="946" y="1459"/>
                  </a:cubicBezTo>
                  <a:cubicBezTo>
                    <a:pt x="1063" y="1459"/>
                    <a:pt x="1176" y="1428"/>
                    <a:pt x="1281" y="1368"/>
                  </a:cubicBezTo>
                  <a:cubicBezTo>
                    <a:pt x="1718" y="1116"/>
                    <a:pt x="1744" y="515"/>
                    <a:pt x="1549" y="78"/>
                  </a:cubicBezTo>
                  <a:cubicBezTo>
                    <a:pt x="1527" y="29"/>
                    <a:pt x="1479" y="0"/>
                    <a:pt x="1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19"/>
            <p:cNvSpPr/>
            <p:nvPr/>
          </p:nvSpPr>
          <p:spPr>
            <a:xfrm>
              <a:off x="1708527" y="389272"/>
              <a:ext cx="57437" cy="48023"/>
            </a:xfrm>
            <a:custGeom>
              <a:avLst/>
              <a:gdLst/>
              <a:ahLst/>
              <a:cxnLst/>
              <a:rect l="l" t="t" r="r" b="b"/>
              <a:pathLst>
                <a:path w="1745" h="1459" extrusionOk="0">
                  <a:moveTo>
                    <a:pt x="1428" y="1"/>
                  </a:moveTo>
                  <a:cubicBezTo>
                    <a:pt x="1411" y="1"/>
                    <a:pt x="1393" y="4"/>
                    <a:pt x="1375" y="11"/>
                  </a:cubicBezTo>
                  <a:cubicBezTo>
                    <a:pt x="1309" y="40"/>
                    <a:pt x="1280" y="118"/>
                    <a:pt x="1309" y="183"/>
                  </a:cubicBezTo>
                  <a:cubicBezTo>
                    <a:pt x="1458" y="518"/>
                    <a:pt x="1453" y="968"/>
                    <a:pt x="1150" y="1141"/>
                  </a:cubicBezTo>
                  <a:cubicBezTo>
                    <a:pt x="1085" y="1178"/>
                    <a:pt x="1017" y="1197"/>
                    <a:pt x="945" y="1197"/>
                  </a:cubicBezTo>
                  <a:cubicBezTo>
                    <a:pt x="894" y="1197"/>
                    <a:pt x="842" y="1188"/>
                    <a:pt x="788" y="1169"/>
                  </a:cubicBezTo>
                  <a:cubicBezTo>
                    <a:pt x="574" y="1096"/>
                    <a:pt x="372" y="889"/>
                    <a:pt x="269" y="640"/>
                  </a:cubicBezTo>
                  <a:cubicBezTo>
                    <a:pt x="249" y="589"/>
                    <a:pt x="200" y="558"/>
                    <a:pt x="148" y="558"/>
                  </a:cubicBezTo>
                  <a:cubicBezTo>
                    <a:pt x="132" y="558"/>
                    <a:pt x="115" y="561"/>
                    <a:pt x="99" y="568"/>
                  </a:cubicBezTo>
                  <a:cubicBezTo>
                    <a:pt x="33" y="594"/>
                    <a:pt x="1" y="672"/>
                    <a:pt x="27" y="738"/>
                  </a:cubicBezTo>
                  <a:cubicBezTo>
                    <a:pt x="156" y="1054"/>
                    <a:pt x="421" y="1320"/>
                    <a:pt x="703" y="1417"/>
                  </a:cubicBezTo>
                  <a:cubicBezTo>
                    <a:pt x="787" y="1443"/>
                    <a:pt x="868" y="1458"/>
                    <a:pt x="947" y="1458"/>
                  </a:cubicBezTo>
                  <a:cubicBezTo>
                    <a:pt x="1064" y="1458"/>
                    <a:pt x="1176" y="1427"/>
                    <a:pt x="1282" y="1368"/>
                  </a:cubicBezTo>
                  <a:cubicBezTo>
                    <a:pt x="1718" y="1115"/>
                    <a:pt x="1745" y="515"/>
                    <a:pt x="1549" y="77"/>
                  </a:cubicBezTo>
                  <a:cubicBezTo>
                    <a:pt x="1527" y="29"/>
                    <a:pt x="1479" y="1"/>
                    <a:pt x="1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46" name="Google Shape;846;p19"/>
          <p:cNvGrpSpPr/>
          <p:nvPr/>
        </p:nvGrpSpPr>
        <p:grpSpPr>
          <a:xfrm>
            <a:off x="433455" y="2727151"/>
            <a:ext cx="268981" cy="701836"/>
            <a:chOff x="4641641" y="852713"/>
            <a:chExt cx="201736" cy="526377"/>
          </a:xfrm>
        </p:grpSpPr>
        <p:sp>
          <p:nvSpPr>
            <p:cNvPr id="847" name="Google Shape;847;p19"/>
            <p:cNvSpPr/>
            <p:nvPr/>
          </p:nvSpPr>
          <p:spPr>
            <a:xfrm>
              <a:off x="4645295" y="857091"/>
              <a:ext cx="194396" cy="517654"/>
            </a:xfrm>
            <a:custGeom>
              <a:avLst/>
              <a:gdLst/>
              <a:ahLst/>
              <a:cxnLst/>
              <a:rect l="l" t="t" r="r" b="b"/>
              <a:pathLst>
                <a:path w="5906" h="15727" extrusionOk="0">
                  <a:moveTo>
                    <a:pt x="1615" y="0"/>
                  </a:moveTo>
                  <a:cubicBezTo>
                    <a:pt x="1585" y="0"/>
                    <a:pt x="1555" y="4"/>
                    <a:pt x="1525" y="12"/>
                  </a:cubicBezTo>
                  <a:lnTo>
                    <a:pt x="294" y="339"/>
                  </a:lnTo>
                  <a:cubicBezTo>
                    <a:pt x="111" y="388"/>
                    <a:pt x="0" y="577"/>
                    <a:pt x="49" y="762"/>
                  </a:cubicBezTo>
                  <a:lnTo>
                    <a:pt x="3959" y="15470"/>
                  </a:lnTo>
                  <a:cubicBezTo>
                    <a:pt x="4001" y="15624"/>
                    <a:pt x="4140" y="15726"/>
                    <a:pt x="4294" y="15726"/>
                  </a:cubicBezTo>
                  <a:cubicBezTo>
                    <a:pt x="4323" y="15726"/>
                    <a:pt x="4353" y="15723"/>
                    <a:pt x="4382" y="15715"/>
                  </a:cubicBezTo>
                  <a:lnTo>
                    <a:pt x="5612" y="15387"/>
                  </a:lnTo>
                  <a:cubicBezTo>
                    <a:pt x="5796" y="15338"/>
                    <a:pt x="5906" y="15149"/>
                    <a:pt x="5857" y="14965"/>
                  </a:cubicBezTo>
                  <a:lnTo>
                    <a:pt x="1947" y="257"/>
                  </a:lnTo>
                  <a:cubicBezTo>
                    <a:pt x="1906" y="102"/>
                    <a:pt x="1767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19"/>
            <p:cNvSpPr/>
            <p:nvPr/>
          </p:nvSpPr>
          <p:spPr>
            <a:xfrm>
              <a:off x="4694930" y="890434"/>
              <a:ext cx="144760" cy="484245"/>
            </a:xfrm>
            <a:custGeom>
              <a:avLst/>
              <a:gdLst/>
              <a:ahLst/>
              <a:cxnLst/>
              <a:rect l="l" t="t" r="r" b="b"/>
              <a:pathLst>
                <a:path w="4398" h="14712" extrusionOk="0">
                  <a:moveTo>
                    <a:pt x="640" y="0"/>
                  </a:moveTo>
                  <a:cubicBezTo>
                    <a:pt x="592" y="122"/>
                    <a:pt x="555" y="246"/>
                    <a:pt x="528" y="372"/>
                  </a:cubicBezTo>
                  <a:cubicBezTo>
                    <a:pt x="1" y="2862"/>
                    <a:pt x="3104" y="10457"/>
                    <a:pt x="2997" y="12031"/>
                  </a:cubicBezTo>
                  <a:cubicBezTo>
                    <a:pt x="2960" y="12586"/>
                    <a:pt x="2706" y="13156"/>
                    <a:pt x="2225" y="13437"/>
                  </a:cubicBezTo>
                  <a:cubicBezTo>
                    <a:pt x="2214" y="13443"/>
                    <a:pt x="2200" y="13452"/>
                    <a:pt x="2187" y="13458"/>
                  </a:cubicBezTo>
                  <a:lnTo>
                    <a:pt x="2451" y="14455"/>
                  </a:lnTo>
                  <a:cubicBezTo>
                    <a:pt x="2493" y="14609"/>
                    <a:pt x="2632" y="14712"/>
                    <a:pt x="2784" y="14712"/>
                  </a:cubicBezTo>
                  <a:cubicBezTo>
                    <a:pt x="2814" y="14712"/>
                    <a:pt x="2844" y="14708"/>
                    <a:pt x="2874" y="14700"/>
                  </a:cubicBezTo>
                  <a:lnTo>
                    <a:pt x="4104" y="14373"/>
                  </a:lnTo>
                  <a:cubicBezTo>
                    <a:pt x="4288" y="14324"/>
                    <a:pt x="4398" y="14135"/>
                    <a:pt x="4349" y="13950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19"/>
            <p:cNvSpPr/>
            <p:nvPr/>
          </p:nvSpPr>
          <p:spPr>
            <a:xfrm>
              <a:off x="4641641" y="852713"/>
              <a:ext cx="201736" cy="526377"/>
            </a:xfrm>
            <a:custGeom>
              <a:avLst/>
              <a:gdLst/>
              <a:ahLst/>
              <a:cxnLst/>
              <a:rect l="l" t="t" r="r" b="b"/>
              <a:pathLst>
                <a:path w="6129" h="15992" extrusionOk="0">
                  <a:moveTo>
                    <a:pt x="1696" y="258"/>
                  </a:moveTo>
                  <a:cubicBezTo>
                    <a:pt x="1734" y="258"/>
                    <a:pt x="1770" y="268"/>
                    <a:pt x="1803" y="288"/>
                  </a:cubicBezTo>
                  <a:cubicBezTo>
                    <a:pt x="1852" y="317"/>
                    <a:pt x="1887" y="362"/>
                    <a:pt x="1902" y="418"/>
                  </a:cubicBezTo>
                  <a:lnTo>
                    <a:pt x="5812" y="15125"/>
                  </a:lnTo>
                  <a:cubicBezTo>
                    <a:pt x="5855" y="15186"/>
                    <a:pt x="5847" y="15244"/>
                    <a:pt x="5819" y="15292"/>
                  </a:cubicBezTo>
                  <a:cubicBezTo>
                    <a:pt x="5789" y="15342"/>
                    <a:pt x="5745" y="15377"/>
                    <a:pt x="5689" y="15391"/>
                  </a:cubicBezTo>
                  <a:lnTo>
                    <a:pt x="4458" y="15718"/>
                  </a:lnTo>
                  <a:cubicBezTo>
                    <a:pt x="4440" y="15723"/>
                    <a:pt x="4421" y="15726"/>
                    <a:pt x="4403" y="15726"/>
                  </a:cubicBezTo>
                  <a:cubicBezTo>
                    <a:pt x="4366" y="15726"/>
                    <a:pt x="4329" y="15716"/>
                    <a:pt x="4297" y="15697"/>
                  </a:cubicBezTo>
                  <a:cubicBezTo>
                    <a:pt x="4247" y="15668"/>
                    <a:pt x="4213" y="15622"/>
                    <a:pt x="4198" y="15567"/>
                  </a:cubicBezTo>
                  <a:lnTo>
                    <a:pt x="4173" y="15473"/>
                  </a:lnTo>
                  <a:lnTo>
                    <a:pt x="5086" y="15231"/>
                  </a:lnTo>
                  <a:cubicBezTo>
                    <a:pt x="5157" y="15212"/>
                    <a:pt x="5198" y="15138"/>
                    <a:pt x="5180" y="15068"/>
                  </a:cubicBezTo>
                  <a:cubicBezTo>
                    <a:pt x="5164" y="15009"/>
                    <a:pt x="5111" y="14971"/>
                    <a:pt x="5052" y="14971"/>
                  </a:cubicBezTo>
                  <a:cubicBezTo>
                    <a:pt x="5041" y="14971"/>
                    <a:pt x="5029" y="14972"/>
                    <a:pt x="5017" y="14975"/>
                  </a:cubicBezTo>
                  <a:lnTo>
                    <a:pt x="4104" y="15218"/>
                  </a:lnTo>
                  <a:lnTo>
                    <a:pt x="3984" y="14770"/>
                  </a:lnTo>
                  <a:lnTo>
                    <a:pt x="4539" y="14622"/>
                  </a:lnTo>
                  <a:cubicBezTo>
                    <a:pt x="4610" y="14604"/>
                    <a:pt x="4651" y="14531"/>
                    <a:pt x="4633" y="14460"/>
                  </a:cubicBezTo>
                  <a:cubicBezTo>
                    <a:pt x="4618" y="14401"/>
                    <a:pt x="4564" y="14363"/>
                    <a:pt x="4504" y="14363"/>
                  </a:cubicBezTo>
                  <a:cubicBezTo>
                    <a:pt x="4493" y="14363"/>
                    <a:pt x="4481" y="14364"/>
                    <a:pt x="4470" y="14367"/>
                  </a:cubicBezTo>
                  <a:lnTo>
                    <a:pt x="3915" y="14515"/>
                  </a:lnTo>
                  <a:lnTo>
                    <a:pt x="3797" y="14067"/>
                  </a:lnTo>
                  <a:lnTo>
                    <a:pt x="4710" y="13823"/>
                  </a:lnTo>
                  <a:cubicBezTo>
                    <a:pt x="4781" y="13805"/>
                    <a:pt x="4822" y="13732"/>
                    <a:pt x="4803" y="13661"/>
                  </a:cubicBezTo>
                  <a:cubicBezTo>
                    <a:pt x="4788" y="13602"/>
                    <a:pt x="4734" y="13564"/>
                    <a:pt x="4676" y="13564"/>
                  </a:cubicBezTo>
                  <a:cubicBezTo>
                    <a:pt x="4664" y="13564"/>
                    <a:pt x="4653" y="13565"/>
                    <a:pt x="4641" y="13568"/>
                  </a:cubicBezTo>
                  <a:lnTo>
                    <a:pt x="3727" y="13811"/>
                  </a:lnTo>
                  <a:lnTo>
                    <a:pt x="3607" y="13364"/>
                  </a:lnTo>
                  <a:lnTo>
                    <a:pt x="4164" y="13216"/>
                  </a:lnTo>
                  <a:cubicBezTo>
                    <a:pt x="4234" y="13197"/>
                    <a:pt x="4275" y="13124"/>
                    <a:pt x="4256" y="13053"/>
                  </a:cubicBezTo>
                  <a:cubicBezTo>
                    <a:pt x="4241" y="12994"/>
                    <a:pt x="4188" y="12956"/>
                    <a:pt x="4130" y="12956"/>
                  </a:cubicBezTo>
                  <a:cubicBezTo>
                    <a:pt x="4118" y="12956"/>
                    <a:pt x="4106" y="12957"/>
                    <a:pt x="4094" y="12960"/>
                  </a:cubicBezTo>
                  <a:lnTo>
                    <a:pt x="3545" y="13110"/>
                  </a:lnTo>
                  <a:lnTo>
                    <a:pt x="3425" y="12662"/>
                  </a:lnTo>
                  <a:lnTo>
                    <a:pt x="4339" y="12419"/>
                  </a:lnTo>
                  <a:cubicBezTo>
                    <a:pt x="4409" y="12401"/>
                    <a:pt x="4451" y="12327"/>
                    <a:pt x="4432" y="12257"/>
                  </a:cubicBezTo>
                  <a:cubicBezTo>
                    <a:pt x="4417" y="12197"/>
                    <a:pt x="4363" y="12159"/>
                    <a:pt x="4304" y="12159"/>
                  </a:cubicBezTo>
                  <a:cubicBezTo>
                    <a:pt x="4293" y="12159"/>
                    <a:pt x="4281" y="12161"/>
                    <a:pt x="4270" y="12163"/>
                  </a:cubicBezTo>
                  <a:lnTo>
                    <a:pt x="3356" y="12407"/>
                  </a:lnTo>
                  <a:lnTo>
                    <a:pt x="3236" y="11959"/>
                  </a:lnTo>
                  <a:lnTo>
                    <a:pt x="3792" y="11811"/>
                  </a:lnTo>
                  <a:cubicBezTo>
                    <a:pt x="3863" y="11792"/>
                    <a:pt x="3904" y="11720"/>
                    <a:pt x="3885" y="11648"/>
                  </a:cubicBezTo>
                  <a:cubicBezTo>
                    <a:pt x="3870" y="11590"/>
                    <a:pt x="3816" y="11551"/>
                    <a:pt x="3758" y="11551"/>
                  </a:cubicBezTo>
                  <a:cubicBezTo>
                    <a:pt x="3746" y="11551"/>
                    <a:pt x="3735" y="11553"/>
                    <a:pt x="3723" y="11556"/>
                  </a:cubicBezTo>
                  <a:lnTo>
                    <a:pt x="3167" y="11704"/>
                  </a:lnTo>
                  <a:lnTo>
                    <a:pt x="3048" y="11255"/>
                  </a:lnTo>
                  <a:lnTo>
                    <a:pt x="3961" y="11012"/>
                  </a:lnTo>
                  <a:cubicBezTo>
                    <a:pt x="4032" y="10993"/>
                    <a:pt x="4073" y="10920"/>
                    <a:pt x="4054" y="10849"/>
                  </a:cubicBezTo>
                  <a:cubicBezTo>
                    <a:pt x="4039" y="10791"/>
                    <a:pt x="3985" y="10752"/>
                    <a:pt x="3927" y="10752"/>
                  </a:cubicBezTo>
                  <a:cubicBezTo>
                    <a:pt x="3916" y="10752"/>
                    <a:pt x="3904" y="10754"/>
                    <a:pt x="3892" y="10757"/>
                  </a:cubicBezTo>
                  <a:lnTo>
                    <a:pt x="2978" y="10999"/>
                  </a:lnTo>
                  <a:lnTo>
                    <a:pt x="2858" y="10552"/>
                  </a:lnTo>
                  <a:lnTo>
                    <a:pt x="3415" y="10404"/>
                  </a:lnTo>
                  <a:cubicBezTo>
                    <a:pt x="3485" y="10386"/>
                    <a:pt x="3526" y="10312"/>
                    <a:pt x="3507" y="10242"/>
                  </a:cubicBezTo>
                  <a:cubicBezTo>
                    <a:pt x="3492" y="10183"/>
                    <a:pt x="3438" y="10144"/>
                    <a:pt x="3379" y="10144"/>
                  </a:cubicBezTo>
                  <a:cubicBezTo>
                    <a:pt x="3368" y="10144"/>
                    <a:pt x="3357" y="10145"/>
                    <a:pt x="3345" y="10148"/>
                  </a:cubicBezTo>
                  <a:lnTo>
                    <a:pt x="2789" y="10296"/>
                  </a:lnTo>
                  <a:lnTo>
                    <a:pt x="2670" y="9848"/>
                  </a:lnTo>
                  <a:lnTo>
                    <a:pt x="3584" y="9605"/>
                  </a:lnTo>
                  <a:cubicBezTo>
                    <a:pt x="3654" y="9587"/>
                    <a:pt x="3695" y="9513"/>
                    <a:pt x="3676" y="9443"/>
                  </a:cubicBezTo>
                  <a:cubicBezTo>
                    <a:pt x="3661" y="9383"/>
                    <a:pt x="3608" y="9345"/>
                    <a:pt x="3549" y="9345"/>
                  </a:cubicBezTo>
                  <a:cubicBezTo>
                    <a:pt x="3538" y="9345"/>
                    <a:pt x="3526" y="9346"/>
                    <a:pt x="3515" y="9349"/>
                  </a:cubicBezTo>
                  <a:lnTo>
                    <a:pt x="2601" y="9593"/>
                  </a:lnTo>
                  <a:lnTo>
                    <a:pt x="2480" y="9145"/>
                  </a:lnTo>
                  <a:lnTo>
                    <a:pt x="3037" y="8997"/>
                  </a:lnTo>
                  <a:cubicBezTo>
                    <a:pt x="3107" y="8978"/>
                    <a:pt x="3149" y="8906"/>
                    <a:pt x="3129" y="8834"/>
                  </a:cubicBezTo>
                  <a:cubicBezTo>
                    <a:pt x="3114" y="8776"/>
                    <a:pt x="3061" y="8737"/>
                    <a:pt x="3003" y="8737"/>
                  </a:cubicBezTo>
                  <a:cubicBezTo>
                    <a:pt x="2991" y="8737"/>
                    <a:pt x="2980" y="8739"/>
                    <a:pt x="2968" y="8742"/>
                  </a:cubicBezTo>
                  <a:lnTo>
                    <a:pt x="2411" y="8890"/>
                  </a:lnTo>
                  <a:lnTo>
                    <a:pt x="2293" y="8441"/>
                  </a:lnTo>
                  <a:lnTo>
                    <a:pt x="3207" y="8198"/>
                  </a:lnTo>
                  <a:cubicBezTo>
                    <a:pt x="3277" y="8179"/>
                    <a:pt x="3319" y="8106"/>
                    <a:pt x="3300" y="8035"/>
                  </a:cubicBezTo>
                  <a:cubicBezTo>
                    <a:pt x="3285" y="7977"/>
                    <a:pt x="3232" y="7938"/>
                    <a:pt x="3173" y="7938"/>
                  </a:cubicBezTo>
                  <a:cubicBezTo>
                    <a:pt x="3162" y="7938"/>
                    <a:pt x="3150" y="7940"/>
                    <a:pt x="3138" y="7943"/>
                  </a:cubicBezTo>
                  <a:lnTo>
                    <a:pt x="2224" y="8185"/>
                  </a:lnTo>
                  <a:lnTo>
                    <a:pt x="2105" y="7737"/>
                  </a:lnTo>
                  <a:lnTo>
                    <a:pt x="2660" y="7590"/>
                  </a:lnTo>
                  <a:cubicBezTo>
                    <a:pt x="2730" y="7572"/>
                    <a:pt x="2772" y="7498"/>
                    <a:pt x="2754" y="7428"/>
                  </a:cubicBezTo>
                  <a:cubicBezTo>
                    <a:pt x="2738" y="7369"/>
                    <a:pt x="2685" y="7330"/>
                    <a:pt x="2625" y="7330"/>
                  </a:cubicBezTo>
                  <a:cubicBezTo>
                    <a:pt x="2614" y="7330"/>
                    <a:pt x="2603" y="7331"/>
                    <a:pt x="2591" y="7334"/>
                  </a:cubicBezTo>
                  <a:lnTo>
                    <a:pt x="2036" y="7482"/>
                  </a:lnTo>
                  <a:lnTo>
                    <a:pt x="1917" y="7034"/>
                  </a:lnTo>
                  <a:lnTo>
                    <a:pt x="2830" y="6791"/>
                  </a:lnTo>
                  <a:cubicBezTo>
                    <a:pt x="2901" y="6772"/>
                    <a:pt x="2942" y="6699"/>
                    <a:pt x="2924" y="6629"/>
                  </a:cubicBezTo>
                  <a:cubicBezTo>
                    <a:pt x="2908" y="6569"/>
                    <a:pt x="2855" y="6531"/>
                    <a:pt x="2796" y="6531"/>
                  </a:cubicBezTo>
                  <a:cubicBezTo>
                    <a:pt x="2785" y="6531"/>
                    <a:pt x="2773" y="6532"/>
                    <a:pt x="2761" y="6535"/>
                  </a:cubicBezTo>
                  <a:lnTo>
                    <a:pt x="1847" y="6779"/>
                  </a:lnTo>
                  <a:lnTo>
                    <a:pt x="1728" y="6331"/>
                  </a:lnTo>
                  <a:lnTo>
                    <a:pt x="2284" y="6183"/>
                  </a:lnTo>
                  <a:cubicBezTo>
                    <a:pt x="2355" y="6164"/>
                    <a:pt x="2395" y="6092"/>
                    <a:pt x="2377" y="6020"/>
                  </a:cubicBezTo>
                  <a:cubicBezTo>
                    <a:pt x="2361" y="5962"/>
                    <a:pt x="2308" y="5923"/>
                    <a:pt x="2250" y="5923"/>
                  </a:cubicBezTo>
                  <a:cubicBezTo>
                    <a:pt x="2238" y="5923"/>
                    <a:pt x="2226" y="5925"/>
                    <a:pt x="2214" y="5928"/>
                  </a:cubicBezTo>
                  <a:lnTo>
                    <a:pt x="1659" y="6076"/>
                  </a:lnTo>
                  <a:lnTo>
                    <a:pt x="1541" y="5627"/>
                  </a:lnTo>
                  <a:lnTo>
                    <a:pt x="2454" y="5384"/>
                  </a:lnTo>
                  <a:cubicBezTo>
                    <a:pt x="2525" y="5365"/>
                    <a:pt x="2566" y="5291"/>
                    <a:pt x="2547" y="5221"/>
                  </a:cubicBezTo>
                  <a:cubicBezTo>
                    <a:pt x="2532" y="5163"/>
                    <a:pt x="2479" y="5124"/>
                    <a:pt x="2420" y="5124"/>
                  </a:cubicBezTo>
                  <a:cubicBezTo>
                    <a:pt x="2408" y="5124"/>
                    <a:pt x="2396" y="5126"/>
                    <a:pt x="2385" y="5129"/>
                  </a:cubicBezTo>
                  <a:lnTo>
                    <a:pt x="1472" y="5371"/>
                  </a:lnTo>
                  <a:lnTo>
                    <a:pt x="1352" y="4923"/>
                  </a:lnTo>
                  <a:lnTo>
                    <a:pt x="1908" y="4775"/>
                  </a:lnTo>
                  <a:cubicBezTo>
                    <a:pt x="1978" y="4757"/>
                    <a:pt x="2020" y="4684"/>
                    <a:pt x="2001" y="4614"/>
                  </a:cubicBezTo>
                  <a:cubicBezTo>
                    <a:pt x="1985" y="4555"/>
                    <a:pt x="1931" y="4516"/>
                    <a:pt x="1872" y="4516"/>
                  </a:cubicBezTo>
                  <a:cubicBezTo>
                    <a:pt x="1861" y="4516"/>
                    <a:pt x="1850" y="4517"/>
                    <a:pt x="1839" y="4520"/>
                  </a:cubicBezTo>
                  <a:lnTo>
                    <a:pt x="1282" y="4668"/>
                  </a:lnTo>
                  <a:lnTo>
                    <a:pt x="1163" y="4220"/>
                  </a:lnTo>
                  <a:lnTo>
                    <a:pt x="2077" y="3976"/>
                  </a:lnTo>
                  <a:cubicBezTo>
                    <a:pt x="2147" y="3958"/>
                    <a:pt x="2188" y="3885"/>
                    <a:pt x="2170" y="3815"/>
                  </a:cubicBezTo>
                  <a:cubicBezTo>
                    <a:pt x="2155" y="3755"/>
                    <a:pt x="2101" y="3717"/>
                    <a:pt x="2042" y="3717"/>
                  </a:cubicBezTo>
                  <a:cubicBezTo>
                    <a:pt x="2031" y="3717"/>
                    <a:pt x="2020" y="3718"/>
                    <a:pt x="2008" y="3721"/>
                  </a:cubicBezTo>
                  <a:lnTo>
                    <a:pt x="1094" y="3965"/>
                  </a:lnTo>
                  <a:lnTo>
                    <a:pt x="974" y="3517"/>
                  </a:lnTo>
                  <a:lnTo>
                    <a:pt x="1530" y="3369"/>
                  </a:lnTo>
                  <a:cubicBezTo>
                    <a:pt x="1601" y="3350"/>
                    <a:pt x="1642" y="3277"/>
                    <a:pt x="1623" y="3206"/>
                  </a:cubicBezTo>
                  <a:cubicBezTo>
                    <a:pt x="1608" y="3148"/>
                    <a:pt x="1555" y="3109"/>
                    <a:pt x="1496" y="3109"/>
                  </a:cubicBezTo>
                  <a:cubicBezTo>
                    <a:pt x="1485" y="3109"/>
                    <a:pt x="1473" y="3110"/>
                    <a:pt x="1461" y="3114"/>
                  </a:cubicBezTo>
                  <a:lnTo>
                    <a:pt x="905" y="3262"/>
                  </a:lnTo>
                  <a:lnTo>
                    <a:pt x="786" y="2813"/>
                  </a:lnTo>
                  <a:lnTo>
                    <a:pt x="1700" y="2570"/>
                  </a:lnTo>
                  <a:cubicBezTo>
                    <a:pt x="1770" y="2551"/>
                    <a:pt x="1811" y="2477"/>
                    <a:pt x="1792" y="2407"/>
                  </a:cubicBezTo>
                  <a:cubicBezTo>
                    <a:pt x="1777" y="2349"/>
                    <a:pt x="1724" y="2310"/>
                    <a:pt x="1666" y="2310"/>
                  </a:cubicBezTo>
                  <a:cubicBezTo>
                    <a:pt x="1654" y="2310"/>
                    <a:pt x="1642" y="2311"/>
                    <a:pt x="1630" y="2315"/>
                  </a:cubicBezTo>
                  <a:lnTo>
                    <a:pt x="716" y="2557"/>
                  </a:lnTo>
                  <a:lnTo>
                    <a:pt x="596" y="2109"/>
                  </a:lnTo>
                  <a:lnTo>
                    <a:pt x="1153" y="1961"/>
                  </a:lnTo>
                  <a:cubicBezTo>
                    <a:pt x="1223" y="1943"/>
                    <a:pt x="1264" y="1870"/>
                    <a:pt x="1245" y="1800"/>
                  </a:cubicBezTo>
                  <a:cubicBezTo>
                    <a:pt x="1230" y="1741"/>
                    <a:pt x="1176" y="1702"/>
                    <a:pt x="1117" y="1702"/>
                  </a:cubicBezTo>
                  <a:cubicBezTo>
                    <a:pt x="1106" y="1702"/>
                    <a:pt x="1095" y="1703"/>
                    <a:pt x="1084" y="1706"/>
                  </a:cubicBezTo>
                  <a:lnTo>
                    <a:pt x="527" y="1854"/>
                  </a:lnTo>
                  <a:lnTo>
                    <a:pt x="408" y="1406"/>
                  </a:lnTo>
                  <a:lnTo>
                    <a:pt x="1322" y="1162"/>
                  </a:lnTo>
                  <a:cubicBezTo>
                    <a:pt x="1392" y="1144"/>
                    <a:pt x="1434" y="1071"/>
                    <a:pt x="1414" y="1001"/>
                  </a:cubicBezTo>
                  <a:cubicBezTo>
                    <a:pt x="1399" y="941"/>
                    <a:pt x="1346" y="903"/>
                    <a:pt x="1287" y="903"/>
                  </a:cubicBezTo>
                  <a:cubicBezTo>
                    <a:pt x="1276" y="903"/>
                    <a:pt x="1264" y="904"/>
                    <a:pt x="1253" y="907"/>
                  </a:cubicBezTo>
                  <a:lnTo>
                    <a:pt x="339" y="1151"/>
                  </a:lnTo>
                  <a:lnTo>
                    <a:pt x="260" y="854"/>
                  </a:lnTo>
                  <a:cubicBezTo>
                    <a:pt x="245" y="800"/>
                    <a:pt x="254" y="741"/>
                    <a:pt x="281" y="692"/>
                  </a:cubicBezTo>
                  <a:cubicBezTo>
                    <a:pt x="311" y="642"/>
                    <a:pt x="356" y="608"/>
                    <a:pt x="412" y="593"/>
                  </a:cubicBezTo>
                  <a:lnTo>
                    <a:pt x="1642" y="267"/>
                  </a:lnTo>
                  <a:cubicBezTo>
                    <a:pt x="1660" y="261"/>
                    <a:pt x="1679" y="258"/>
                    <a:pt x="1696" y="258"/>
                  </a:cubicBezTo>
                  <a:close/>
                  <a:moveTo>
                    <a:pt x="1725" y="1"/>
                  </a:moveTo>
                  <a:cubicBezTo>
                    <a:pt x="1684" y="1"/>
                    <a:pt x="1642" y="6"/>
                    <a:pt x="1602" y="18"/>
                  </a:cubicBezTo>
                  <a:lnTo>
                    <a:pt x="372" y="344"/>
                  </a:lnTo>
                  <a:cubicBezTo>
                    <a:pt x="248" y="377"/>
                    <a:pt x="146" y="456"/>
                    <a:pt x="82" y="567"/>
                  </a:cubicBezTo>
                  <a:cubicBezTo>
                    <a:pt x="17" y="677"/>
                    <a:pt x="0" y="806"/>
                    <a:pt x="33" y="928"/>
                  </a:cubicBezTo>
                  <a:lnTo>
                    <a:pt x="3944" y="15636"/>
                  </a:lnTo>
                  <a:cubicBezTo>
                    <a:pt x="3977" y="15760"/>
                    <a:pt x="4056" y="15862"/>
                    <a:pt x="4166" y="15925"/>
                  </a:cubicBezTo>
                  <a:cubicBezTo>
                    <a:pt x="4239" y="15968"/>
                    <a:pt x="4322" y="15991"/>
                    <a:pt x="4405" y="15991"/>
                  </a:cubicBezTo>
                  <a:cubicBezTo>
                    <a:pt x="4447" y="15991"/>
                    <a:pt x="4488" y="15986"/>
                    <a:pt x="4530" y="15976"/>
                  </a:cubicBezTo>
                  <a:lnTo>
                    <a:pt x="5759" y="15648"/>
                  </a:lnTo>
                  <a:cubicBezTo>
                    <a:pt x="5883" y="15615"/>
                    <a:pt x="5985" y="15536"/>
                    <a:pt x="6049" y="15425"/>
                  </a:cubicBezTo>
                  <a:cubicBezTo>
                    <a:pt x="6112" y="15316"/>
                    <a:pt x="6129" y="15186"/>
                    <a:pt x="6096" y="15063"/>
                  </a:cubicBezTo>
                  <a:lnTo>
                    <a:pt x="2186" y="355"/>
                  </a:lnTo>
                  <a:cubicBezTo>
                    <a:pt x="2153" y="231"/>
                    <a:pt x="2074" y="129"/>
                    <a:pt x="1963" y="65"/>
                  </a:cubicBezTo>
                  <a:cubicBezTo>
                    <a:pt x="1890" y="23"/>
                    <a:pt x="1808" y="1"/>
                    <a:pt x="1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50" name="Google Shape;850;p19"/>
          <p:cNvGrpSpPr/>
          <p:nvPr/>
        </p:nvGrpSpPr>
        <p:grpSpPr>
          <a:xfrm>
            <a:off x="11492149" y="217123"/>
            <a:ext cx="327921" cy="552533"/>
            <a:chOff x="3801586" y="1135617"/>
            <a:chExt cx="245941" cy="414400"/>
          </a:xfrm>
        </p:grpSpPr>
        <p:sp>
          <p:nvSpPr>
            <p:cNvPr id="851" name="Google Shape;851;p19"/>
            <p:cNvSpPr/>
            <p:nvPr/>
          </p:nvSpPr>
          <p:spPr>
            <a:xfrm>
              <a:off x="3821599" y="1183903"/>
              <a:ext cx="221024" cy="361769"/>
            </a:xfrm>
            <a:custGeom>
              <a:avLst/>
              <a:gdLst/>
              <a:ahLst/>
              <a:cxnLst/>
              <a:rect l="l" t="t" r="r" b="b"/>
              <a:pathLst>
                <a:path w="6715" h="10991" extrusionOk="0">
                  <a:moveTo>
                    <a:pt x="2285" y="0"/>
                  </a:moveTo>
                  <a:lnTo>
                    <a:pt x="324" y="729"/>
                  </a:lnTo>
                  <a:lnTo>
                    <a:pt x="639" y="1578"/>
                  </a:lnTo>
                  <a:lnTo>
                    <a:pt x="399" y="1666"/>
                  </a:lnTo>
                  <a:cubicBezTo>
                    <a:pt x="325" y="1695"/>
                    <a:pt x="258" y="1738"/>
                    <a:pt x="207" y="1791"/>
                  </a:cubicBezTo>
                  <a:cubicBezTo>
                    <a:pt x="58" y="1935"/>
                    <a:pt x="0" y="2161"/>
                    <a:pt x="77" y="2368"/>
                  </a:cubicBezTo>
                  <a:lnTo>
                    <a:pt x="3146" y="10634"/>
                  </a:lnTo>
                  <a:cubicBezTo>
                    <a:pt x="3229" y="10854"/>
                    <a:pt x="3437" y="10990"/>
                    <a:pt x="3660" y="10990"/>
                  </a:cubicBezTo>
                  <a:cubicBezTo>
                    <a:pt x="3722" y="10990"/>
                    <a:pt x="3786" y="10980"/>
                    <a:pt x="3849" y="10957"/>
                  </a:cubicBezTo>
                  <a:lnTo>
                    <a:pt x="6287" y="10050"/>
                  </a:lnTo>
                  <a:cubicBezTo>
                    <a:pt x="6570" y="9946"/>
                    <a:pt x="6715" y="9630"/>
                    <a:pt x="6610" y="9348"/>
                  </a:cubicBezTo>
                  <a:lnTo>
                    <a:pt x="3540" y="1083"/>
                  </a:lnTo>
                  <a:cubicBezTo>
                    <a:pt x="3459" y="864"/>
                    <a:pt x="3249" y="727"/>
                    <a:pt x="3027" y="727"/>
                  </a:cubicBezTo>
                  <a:cubicBezTo>
                    <a:pt x="2964" y="727"/>
                    <a:pt x="2900" y="738"/>
                    <a:pt x="2838" y="761"/>
                  </a:cubicBezTo>
                  <a:lnTo>
                    <a:pt x="2601" y="84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9"/>
            <p:cNvSpPr/>
            <p:nvPr/>
          </p:nvSpPr>
          <p:spPr>
            <a:xfrm>
              <a:off x="3806557" y="1139961"/>
              <a:ext cx="106315" cy="70800"/>
            </a:xfrm>
            <a:custGeom>
              <a:avLst/>
              <a:gdLst/>
              <a:ahLst/>
              <a:cxnLst/>
              <a:rect l="l" t="t" r="r" b="b"/>
              <a:pathLst>
                <a:path w="3230" h="2151" extrusionOk="0">
                  <a:moveTo>
                    <a:pt x="1301" y="0"/>
                  </a:moveTo>
                  <a:cubicBezTo>
                    <a:pt x="1248" y="0"/>
                    <a:pt x="1193" y="10"/>
                    <a:pt x="1139" y="30"/>
                  </a:cubicBezTo>
                  <a:cubicBezTo>
                    <a:pt x="1020" y="74"/>
                    <a:pt x="930" y="163"/>
                    <a:pt x="880" y="270"/>
                  </a:cubicBezTo>
                  <a:cubicBezTo>
                    <a:pt x="831" y="379"/>
                    <a:pt x="821" y="505"/>
                    <a:pt x="867" y="626"/>
                  </a:cubicBezTo>
                  <a:lnTo>
                    <a:pt x="985" y="942"/>
                  </a:lnTo>
                  <a:cubicBezTo>
                    <a:pt x="1002" y="988"/>
                    <a:pt x="1028" y="1031"/>
                    <a:pt x="1055" y="1068"/>
                  </a:cubicBezTo>
                  <a:lnTo>
                    <a:pt x="329" y="1338"/>
                  </a:lnTo>
                  <a:cubicBezTo>
                    <a:pt x="112" y="1419"/>
                    <a:pt x="1" y="1660"/>
                    <a:pt x="81" y="1877"/>
                  </a:cubicBezTo>
                  <a:cubicBezTo>
                    <a:pt x="121" y="1985"/>
                    <a:pt x="202" y="2067"/>
                    <a:pt x="298" y="2112"/>
                  </a:cubicBezTo>
                  <a:cubicBezTo>
                    <a:pt x="352" y="2137"/>
                    <a:pt x="411" y="2150"/>
                    <a:pt x="472" y="2150"/>
                  </a:cubicBezTo>
                  <a:cubicBezTo>
                    <a:pt x="521" y="2150"/>
                    <a:pt x="571" y="2142"/>
                    <a:pt x="619" y="2124"/>
                  </a:cubicBezTo>
                  <a:lnTo>
                    <a:pt x="2904" y="1276"/>
                  </a:lnTo>
                  <a:cubicBezTo>
                    <a:pt x="3119" y="1196"/>
                    <a:pt x="3230" y="955"/>
                    <a:pt x="3149" y="737"/>
                  </a:cubicBezTo>
                  <a:cubicBezTo>
                    <a:pt x="3109" y="628"/>
                    <a:pt x="3028" y="547"/>
                    <a:pt x="2932" y="501"/>
                  </a:cubicBezTo>
                  <a:cubicBezTo>
                    <a:pt x="2878" y="476"/>
                    <a:pt x="2819" y="463"/>
                    <a:pt x="2758" y="463"/>
                  </a:cubicBezTo>
                  <a:cubicBezTo>
                    <a:pt x="2709" y="463"/>
                    <a:pt x="2659" y="472"/>
                    <a:pt x="2611" y="489"/>
                  </a:cubicBezTo>
                  <a:lnTo>
                    <a:pt x="1884" y="760"/>
                  </a:lnTo>
                  <a:cubicBezTo>
                    <a:pt x="1882" y="713"/>
                    <a:pt x="1872" y="665"/>
                    <a:pt x="1855" y="618"/>
                  </a:cubicBezTo>
                  <a:lnTo>
                    <a:pt x="1736" y="302"/>
                  </a:lnTo>
                  <a:cubicBezTo>
                    <a:pt x="1668" y="116"/>
                    <a:pt x="1490" y="0"/>
                    <a:pt x="1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9"/>
            <p:cNvSpPr/>
            <p:nvPr/>
          </p:nvSpPr>
          <p:spPr>
            <a:xfrm>
              <a:off x="3821599" y="1242820"/>
              <a:ext cx="221024" cy="302851"/>
            </a:xfrm>
            <a:custGeom>
              <a:avLst/>
              <a:gdLst/>
              <a:ahLst/>
              <a:cxnLst/>
              <a:rect l="l" t="t" r="r" b="b"/>
              <a:pathLst>
                <a:path w="6715" h="9201" extrusionOk="0">
                  <a:moveTo>
                    <a:pt x="207" y="1"/>
                  </a:moveTo>
                  <a:cubicBezTo>
                    <a:pt x="58" y="145"/>
                    <a:pt x="0" y="371"/>
                    <a:pt x="77" y="578"/>
                  </a:cubicBezTo>
                  <a:lnTo>
                    <a:pt x="3146" y="8844"/>
                  </a:lnTo>
                  <a:cubicBezTo>
                    <a:pt x="3229" y="9064"/>
                    <a:pt x="3437" y="9200"/>
                    <a:pt x="3660" y="9200"/>
                  </a:cubicBezTo>
                  <a:cubicBezTo>
                    <a:pt x="3722" y="9200"/>
                    <a:pt x="3786" y="9190"/>
                    <a:pt x="3849" y="9167"/>
                  </a:cubicBezTo>
                  <a:lnTo>
                    <a:pt x="6287" y="8260"/>
                  </a:lnTo>
                  <a:cubicBezTo>
                    <a:pt x="6570" y="8156"/>
                    <a:pt x="6715" y="7840"/>
                    <a:pt x="6610" y="7558"/>
                  </a:cubicBezTo>
                  <a:lnTo>
                    <a:pt x="6038" y="6018"/>
                  </a:lnTo>
                  <a:cubicBezTo>
                    <a:pt x="4673" y="5669"/>
                    <a:pt x="3457" y="4746"/>
                    <a:pt x="2771" y="3510"/>
                  </a:cubicBezTo>
                  <a:cubicBezTo>
                    <a:pt x="2207" y="2494"/>
                    <a:pt x="1965" y="1259"/>
                    <a:pt x="1119" y="465"/>
                  </a:cubicBezTo>
                  <a:cubicBezTo>
                    <a:pt x="867" y="226"/>
                    <a:pt x="545" y="35"/>
                    <a:pt x="20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9"/>
            <p:cNvSpPr/>
            <p:nvPr/>
          </p:nvSpPr>
          <p:spPr>
            <a:xfrm>
              <a:off x="3907573" y="1230082"/>
              <a:ext cx="35943" cy="81958"/>
            </a:xfrm>
            <a:custGeom>
              <a:avLst/>
              <a:gdLst/>
              <a:ahLst/>
              <a:cxnLst/>
              <a:rect l="l" t="t" r="r" b="b"/>
              <a:pathLst>
                <a:path w="1092" h="2490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8"/>
                    <a:pt x="0" y="65"/>
                    <a:pt x="7" y="130"/>
                  </a:cubicBezTo>
                  <a:cubicBezTo>
                    <a:pt x="80" y="798"/>
                    <a:pt x="473" y="1875"/>
                    <a:pt x="856" y="2434"/>
                  </a:cubicBezTo>
                  <a:cubicBezTo>
                    <a:pt x="882" y="2472"/>
                    <a:pt x="920" y="2489"/>
                    <a:pt x="958" y="2489"/>
                  </a:cubicBezTo>
                  <a:cubicBezTo>
                    <a:pt x="1026" y="2489"/>
                    <a:pt x="1092" y="2434"/>
                    <a:pt x="1082" y="2351"/>
                  </a:cubicBezTo>
                  <a:cubicBezTo>
                    <a:pt x="1006" y="1667"/>
                    <a:pt x="597" y="597"/>
                    <a:pt x="221" y="53"/>
                  </a:cubicBezTo>
                  <a:cubicBezTo>
                    <a:pt x="199" y="21"/>
                    <a:pt x="163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9"/>
            <p:cNvSpPr/>
            <p:nvPr/>
          </p:nvSpPr>
          <p:spPr>
            <a:xfrm>
              <a:off x="3850268" y="1211979"/>
              <a:ext cx="48978" cy="22810"/>
            </a:xfrm>
            <a:custGeom>
              <a:avLst/>
              <a:gdLst/>
              <a:ahLst/>
              <a:cxnLst/>
              <a:rect l="l" t="t" r="r" b="b"/>
              <a:pathLst>
                <a:path w="1488" h="693" extrusionOk="0">
                  <a:moveTo>
                    <a:pt x="1300" y="0"/>
                  </a:moveTo>
                  <a:cubicBezTo>
                    <a:pt x="901" y="0"/>
                    <a:pt x="2" y="409"/>
                    <a:pt x="1" y="583"/>
                  </a:cubicBezTo>
                  <a:cubicBezTo>
                    <a:pt x="0" y="661"/>
                    <a:pt x="73" y="693"/>
                    <a:pt x="187" y="693"/>
                  </a:cubicBezTo>
                  <a:cubicBezTo>
                    <a:pt x="585" y="693"/>
                    <a:pt x="1486" y="302"/>
                    <a:pt x="1487" y="115"/>
                  </a:cubicBezTo>
                  <a:cubicBezTo>
                    <a:pt x="1487" y="34"/>
                    <a:pt x="1414" y="0"/>
                    <a:pt x="130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9"/>
            <p:cNvSpPr/>
            <p:nvPr/>
          </p:nvSpPr>
          <p:spPr>
            <a:xfrm>
              <a:off x="3801586" y="1135617"/>
              <a:ext cx="245941" cy="414400"/>
            </a:xfrm>
            <a:custGeom>
              <a:avLst/>
              <a:gdLst/>
              <a:ahLst/>
              <a:cxnLst/>
              <a:rect l="l" t="t" r="r" b="b"/>
              <a:pathLst>
                <a:path w="7472" h="12590" extrusionOk="0">
                  <a:moveTo>
                    <a:pt x="1454" y="265"/>
                  </a:moveTo>
                  <a:cubicBezTo>
                    <a:pt x="1501" y="265"/>
                    <a:pt x="1549" y="276"/>
                    <a:pt x="1593" y="296"/>
                  </a:cubicBezTo>
                  <a:cubicBezTo>
                    <a:pt x="1673" y="333"/>
                    <a:pt x="1734" y="398"/>
                    <a:pt x="1765" y="482"/>
                  </a:cubicBezTo>
                  <a:lnTo>
                    <a:pt x="1883" y="798"/>
                  </a:lnTo>
                  <a:cubicBezTo>
                    <a:pt x="1885" y="801"/>
                    <a:pt x="1886" y="805"/>
                    <a:pt x="1887" y="809"/>
                  </a:cubicBezTo>
                  <a:lnTo>
                    <a:pt x="1316" y="1021"/>
                  </a:lnTo>
                  <a:lnTo>
                    <a:pt x="1264" y="1041"/>
                  </a:lnTo>
                  <a:cubicBezTo>
                    <a:pt x="1262" y="1035"/>
                    <a:pt x="1260" y="1032"/>
                    <a:pt x="1258" y="1029"/>
                  </a:cubicBezTo>
                  <a:lnTo>
                    <a:pt x="1141" y="712"/>
                  </a:lnTo>
                  <a:cubicBezTo>
                    <a:pt x="1111" y="630"/>
                    <a:pt x="1114" y="539"/>
                    <a:pt x="1151" y="457"/>
                  </a:cubicBezTo>
                  <a:cubicBezTo>
                    <a:pt x="1188" y="378"/>
                    <a:pt x="1253" y="317"/>
                    <a:pt x="1337" y="286"/>
                  </a:cubicBezTo>
                  <a:cubicBezTo>
                    <a:pt x="1375" y="271"/>
                    <a:pt x="1414" y="265"/>
                    <a:pt x="1454" y="265"/>
                  </a:cubicBezTo>
                  <a:close/>
                  <a:moveTo>
                    <a:pt x="2908" y="728"/>
                  </a:moveTo>
                  <a:cubicBezTo>
                    <a:pt x="2949" y="728"/>
                    <a:pt x="2988" y="737"/>
                    <a:pt x="3028" y="754"/>
                  </a:cubicBezTo>
                  <a:cubicBezTo>
                    <a:pt x="3097" y="786"/>
                    <a:pt x="3150" y="844"/>
                    <a:pt x="3177" y="915"/>
                  </a:cubicBezTo>
                  <a:cubicBezTo>
                    <a:pt x="3203" y="987"/>
                    <a:pt x="3200" y="1066"/>
                    <a:pt x="3168" y="1135"/>
                  </a:cubicBezTo>
                  <a:cubicBezTo>
                    <a:pt x="3136" y="1204"/>
                    <a:pt x="3079" y="1258"/>
                    <a:pt x="3008" y="1284"/>
                  </a:cubicBezTo>
                  <a:lnTo>
                    <a:pt x="1935" y="1683"/>
                  </a:lnTo>
                  <a:lnTo>
                    <a:pt x="885" y="2073"/>
                  </a:lnTo>
                  <a:lnTo>
                    <a:pt x="723" y="2132"/>
                  </a:lnTo>
                  <a:cubicBezTo>
                    <a:pt x="690" y="2144"/>
                    <a:pt x="656" y="2150"/>
                    <a:pt x="621" y="2150"/>
                  </a:cubicBezTo>
                  <a:cubicBezTo>
                    <a:pt x="581" y="2150"/>
                    <a:pt x="540" y="2142"/>
                    <a:pt x="503" y="2125"/>
                  </a:cubicBezTo>
                  <a:cubicBezTo>
                    <a:pt x="434" y="2093"/>
                    <a:pt x="381" y="2035"/>
                    <a:pt x="354" y="1963"/>
                  </a:cubicBezTo>
                  <a:cubicBezTo>
                    <a:pt x="328" y="1892"/>
                    <a:pt x="331" y="1813"/>
                    <a:pt x="363" y="1744"/>
                  </a:cubicBezTo>
                  <a:cubicBezTo>
                    <a:pt x="395" y="1675"/>
                    <a:pt x="451" y="1621"/>
                    <a:pt x="523" y="1595"/>
                  </a:cubicBezTo>
                  <a:lnTo>
                    <a:pt x="2808" y="747"/>
                  </a:lnTo>
                  <a:cubicBezTo>
                    <a:pt x="2839" y="734"/>
                    <a:pt x="2875" y="728"/>
                    <a:pt x="2908" y="728"/>
                  </a:cubicBezTo>
                  <a:close/>
                  <a:moveTo>
                    <a:pt x="2818" y="1638"/>
                  </a:moveTo>
                  <a:lnTo>
                    <a:pt x="3087" y="2364"/>
                  </a:lnTo>
                  <a:cubicBezTo>
                    <a:pt x="3107" y="2417"/>
                    <a:pt x="3158" y="2450"/>
                    <a:pt x="3212" y="2450"/>
                  </a:cubicBezTo>
                  <a:cubicBezTo>
                    <a:pt x="3227" y="2450"/>
                    <a:pt x="3243" y="2447"/>
                    <a:pt x="3258" y="2442"/>
                  </a:cubicBezTo>
                  <a:lnTo>
                    <a:pt x="3495" y="2354"/>
                  </a:lnTo>
                  <a:cubicBezTo>
                    <a:pt x="3543" y="2337"/>
                    <a:pt x="3592" y="2328"/>
                    <a:pt x="3640" y="2328"/>
                  </a:cubicBezTo>
                  <a:cubicBezTo>
                    <a:pt x="3808" y="2328"/>
                    <a:pt x="3967" y="2431"/>
                    <a:pt x="4029" y="2597"/>
                  </a:cubicBezTo>
                  <a:lnTo>
                    <a:pt x="7098" y="10863"/>
                  </a:lnTo>
                  <a:cubicBezTo>
                    <a:pt x="7174" y="11074"/>
                    <a:pt x="7063" y="11314"/>
                    <a:pt x="6849" y="11394"/>
                  </a:cubicBezTo>
                  <a:lnTo>
                    <a:pt x="4412" y="12299"/>
                  </a:lnTo>
                  <a:cubicBezTo>
                    <a:pt x="4364" y="12317"/>
                    <a:pt x="4315" y="12325"/>
                    <a:pt x="4268" y="12325"/>
                  </a:cubicBezTo>
                  <a:cubicBezTo>
                    <a:pt x="4099" y="12325"/>
                    <a:pt x="3942" y="12222"/>
                    <a:pt x="3880" y="12056"/>
                  </a:cubicBezTo>
                  <a:lnTo>
                    <a:pt x="811" y="3791"/>
                  </a:lnTo>
                  <a:cubicBezTo>
                    <a:pt x="753" y="3638"/>
                    <a:pt x="791" y="3466"/>
                    <a:pt x="909" y="3350"/>
                  </a:cubicBezTo>
                  <a:cubicBezTo>
                    <a:pt x="950" y="3311"/>
                    <a:pt x="999" y="3279"/>
                    <a:pt x="1055" y="3259"/>
                  </a:cubicBezTo>
                  <a:lnTo>
                    <a:pt x="1295" y="3169"/>
                  </a:lnTo>
                  <a:cubicBezTo>
                    <a:pt x="1362" y="3144"/>
                    <a:pt x="1398" y="3068"/>
                    <a:pt x="1372" y="2999"/>
                  </a:cubicBezTo>
                  <a:lnTo>
                    <a:pt x="1104" y="2275"/>
                  </a:lnTo>
                  <a:lnTo>
                    <a:pt x="1672" y="2064"/>
                  </a:lnTo>
                  <a:lnTo>
                    <a:pt x="2818" y="1638"/>
                  </a:lnTo>
                  <a:close/>
                  <a:moveTo>
                    <a:pt x="1454" y="1"/>
                  </a:moveTo>
                  <a:cubicBezTo>
                    <a:pt x="1384" y="1"/>
                    <a:pt x="1313" y="14"/>
                    <a:pt x="1245" y="39"/>
                  </a:cubicBezTo>
                  <a:cubicBezTo>
                    <a:pt x="1096" y="95"/>
                    <a:pt x="978" y="203"/>
                    <a:pt x="912" y="349"/>
                  </a:cubicBezTo>
                  <a:cubicBezTo>
                    <a:pt x="845" y="494"/>
                    <a:pt x="838" y="656"/>
                    <a:pt x="894" y="805"/>
                  </a:cubicBezTo>
                  <a:lnTo>
                    <a:pt x="1011" y="1121"/>
                  </a:lnTo>
                  <a:cubicBezTo>
                    <a:pt x="1013" y="1125"/>
                    <a:pt x="1014" y="1128"/>
                    <a:pt x="1015" y="1131"/>
                  </a:cubicBezTo>
                  <a:lnTo>
                    <a:pt x="431" y="1348"/>
                  </a:lnTo>
                  <a:cubicBezTo>
                    <a:pt x="147" y="1454"/>
                    <a:pt x="1" y="1770"/>
                    <a:pt x="107" y="2057"/>
                  </a:cubicBezTo>
                  <a:cubicBezTo>
                    <a:pt x="158" y="2195"/>
                    <a:pt x="259" y="2303"/>
                    <a:pt x="392" y="2365"/>
                  </a:cubicBezTo>
                  <a:cubicBezTo>
                    <a:pt x="466" y="2398"/>
                    <a:pt x="545" y="2415"/>
                    <a:pt x="623" y="2415"/>
                  </a:cubicBezTo>
                  <a:cubicBezTo>
                    <a:pt x="688" y="2415"/>
                    <a:pt x="753" y="2403"/>
                    <a:pt x="816" y="2381"/>
                  </a:cubicBezTo>
                  <a:lnTo>
                    <a:pt x="854" y="2366"/>
                  </a:lnTo>
                  <a:lnTo>
                    <a:pt x="1078" y="2967"/>
                  </a:lnTo>
                  <a:lnTo>
                    <a:pt x="963" y="3010"/>
                  </a:lnTo>
                  <a:cubicBezTo>
                    <a:pt x="871" y="3045"/>
                    <a:pt x="790" y="3096"/>
                    <a:pt x="723" y="3163"/>
                  </a:cubicBezTo>
                  <a:cubicBezTo>
                    <a:pt x="533" y="3349"/>
                    <a:pt x="470" y="3631"/>
                    <a:pt x="563" y="3882"/>
                  </a:cubicBezTo>
                  <a:lnTo>
                    <a:pt x="3632" y="12148"/>
                  </a:lnTo>
                  <a:cubicBezTo>
                    <a:pt x="3733" y="12420"/>
                    <a:pt x="3993" y="12590"/>
                    <a:pt x="4269" y="12590"/>
                  </a:cubicBezTo>
                  <a:cubicBezTo>
                    <a:pt x="4348" y="12590"/>
                    <a:pt x="4428" y="12576"/>
                    <a:pt x="4505" y="12547"/>
                  </a:cubicBezTo>
                  <a:lnTo>
                    <a:pt x="6942" y="11640"/>
                  </a:lnTo>
                  <a:cubicBezTo>
                    <a:pt x="7292" y="11511"/>
                    <a:pt x="7472" y="11120"/>
                    <a:pt x="7342" y="10769"/>
                  </a:cubicBezTo>
                  <a:lnTo>
                    <a:pt x="4273" y="2503"/>
                  </a:lnTo>
                  <a:cubicBezTo>
                    <a:pt x="4171" y="2231"/>
                    <a:pt x="3912" y="2062"/>
                    <a:pt x="3636" y="2062"/>
                  </a:cubicBezTo>
                  <a:cubicBezTo>
                    <a:pt x="3557" y="2062"/>
                    <a:pt x="3477" y="2075"/>
                    <a:pt x="3399" y="2104"/>
                  </a:cubicBezTo>
                  <a:lnTo>
                    <a:pt x="3285" y="2147"/>
                  </a:lnTo>
                  <a:lnTo>
                    <a:pt x="3062" y="1546"/>
                  </a:lnTo>
                  <a:lnTo>
                    <a:pt x="3099" y="1532"/>
                  </a:lnTo>
                  <a:cubicBezTo>
                    <a:pt x="3237" y="1481"/>
                    <a:pt x="3348" y="1380"/>
                    <a:pt x="3409" y="1245"/>
                  </a:cubicBezTo>
                  <a:cubicBezTo>
                    <a:pt x="3470" y="1111"/>
                    <a:pt x="3476" y="962"/>
                    <a:pt x="3425" y="823"/>
                  </a:cubicBezTo>
                  <a:cubicBezTo>
                    <a:pt x="3372" y="685"/>
                    <a:pt x="3271" y="576"/>
                    <a:pt x="3138" y="515"/>
                  </a:cubicBezTo>
                  <a:cubicBezTo>
                    <a:pt x="3065" y="482"/>
                    <a:pt x="2987" y="465"/>
                    <a:pt x="2909" y="465"/>
                  </a:cubicBezTo>
                  <a:cubicBezTo>
                    <a:pt x="2844" y="465"/>
                    <a:pt x="2779" y="476"/>
                    <a:pt x="2716" y="499"/>
                  </a:cubicBezTo>
                  <a:lnTo>
                    <a:pt x="2132" y="716"/>
                  </a:lnTo>
                  <a:cubicBezTo>
                    <a:pt x="2131" y="713"/>
                    <a:pt x="2131" y="710"/>
                    <a:pt x="2130" y="705"/>
                  </a:cubicBezTo>
                  <a:lnTo>
                    <a:pt x="2012" y="388"/>
                  </a:lnTo>
                  <a:cubicBezTo>
                    <a:pt x="1955" y="239"/>
                    <a:pt x="1845" y="121"/>
                    <a:pt x="1701" y="55"/>
                  </a:cubicBezTo>
                  <a:cubicBezTo>
                    <a:pt x="1622" y="19"/>
                    <a:pt x="1539" y="1"/>
                    <a:pt x="1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57" name="Google Shape;857;p19"/>
          <p:cNvGrpSpPr/>
          <p:nvPr/>
        </p:nvGrpSpPr>
        <p:grpSpPr>
          <a:xfrm>
            <a:off x="10041945" y="168961"/>
            <a:ext cx="1090276" cy="1219216"/>
            <a:chOff x="6900658" y="3614371"/>
            <a:chExt cx="817707" cy="914412"/>
          </a:xfrm>
        </p:grpSpPr>
        <p:sp>
          <p:nvSpPr>
            <p:cNvPr id="858" name="Google Shape;858;p19"/>
            <p:cNvSpPr/>
            <p:nvPr/>
          </p:nvSpPr>
          <p:spPr>
            <a:xfrm>
              <a:off x="6909743" y="3618683"/>
              <a:ext cx="804048" cy="905722"/>
            </a:xfrm>
            <a:custGeom>
              <a:avLst/>
              <a:gdLst/>
              <a:ahLst/>
              <a:cxnLst/>
              <a:rect l="l" t="t" r="r" b="b"/>
              <a:pathLst>
                <a:path w="24428" h="27517" extrusionOk="0">
                  <a:moveTo>
                    <a:pt x="13099" y="0"/>
                  </a:moveTo>
                  <a:cubicBezTo>
                    <a:pt x="12593" y="0"/>
                    <a:pt x="12130" y="258"/>
                    <a:pt x="11863" y="686"/>
                  </a:cubicBezTo>
                  <a:lnTo>
                    <a:pt x="352" y="19175"/>
                  </a:lnTo>
                  <a:cubicBezTo>
                    <a:pt x="0" y="19743"/>
                    <a:pt x="74" y="20471"/>
                    <a:pt x="533" y="20947"/>
                  </a:cubicBezTo>
                  <a:cubicBezTo>
                    <a:pt x="1940" y="22406"/>
                    <a:pt x="3523" y="23696"/>
                    <a:pt x="5241" y="24777"/>
                  </a:cubicBezTo>
                  <a:cubicBezTo>
                    <a:pt x="7029" y="25905"/>
                    <a:pt x="8955" y="26803"/>
                    <a:pt x="10966" y="27446"/>
                  </a:cubicBezTo>
                  <a:cubicBezTo>
                    <a:pt x="11111" y="27493"/>
                    <a:pt x="11262" y="27517"/>
                    <a:pt x="11413" y="27517"/>
                  </a:cubicBezTo>
                  <a:cubicBezTo>
                    <a:pt x="11919" y="27517"/>
                    <a:pt x="12381" y="27260"/>
                    <a:pt x="12647" y="26830"/>
                  </a:cubicBezTo>
                  <a:lnTo>
                    <a:pt x="24158" y="8342"/>
                  </a:lnTo>
                  <a:cubicBezTo>
                    <a:pt x="24364" y="8012"/>
                    <a:pt x="24428" y="7622"/>
                    <a:pt x="24340" y="7243"/>
                  </a:cubicBezTo>
                  <a:cubicBezTo>
                    <a:pt x="24252" y="6865"/>
                    <a:pt x="24021" y="6542"/>
                    <a:pt x="23692" y="6338"/>
                  </a:cubicBezTo>
                  <a:lnTo>
                    <a:pt x="13866" y="220"/>
                  </a:lnTo>
                  <a:cubicBezTo>
                    <a:pt x="13635" y="77"/>
                    <a:pt x="13370" y="0"/>
                    <a:pt x="1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9"/>
            <p:cNvSpPr/>
            <p:nvPr/>
          </p:nvSpPr>
          <p:spPr>
            <a:xfrm>
              <a:off x="7356497" y="3654988"/>
              <a:ext cx="200321" cy="125274"/>
            </a:xfrm>
            <a:custGeom>
              <a:avLst/>
              <a:gdLst/>
              <a:ahLst/>
              <a:cxnLst/>
              <a:rect l="l" t="t" r="r" b="b"/>
              <a:pathLst>
                <a:path w="6086" h="3806" extrusionOk="0">
                  <a:moveTo>
                    <a:pt x="111" y="1"/>
                  </a:moveTo>
                  <a:cubicBezTo>
                    <a:pt x="84" y="1"/>
                    <a:pt x="61" y="8"/>
                    <a:pt x="46" y="22"/>
                  </a:cubicBezTo>
                  <a:cubicBezTo>
                    <a:pt x="1" y="60"/>
                    <a:pt x="36" y="146"/>
                    <a:pt x="123" y="212"/>
                  </a:cubicBezTo>
                  <a:cubicBezTo>
                    <a:pt x="1526" y="1260"/>
                    <a:pt x="4187" y="2931"/>
                    <a:pt x="5822" y="3768"/>
                  </a:cubicBezTo>
                  <a:cubicBezTo>
                    <a:pt x="5873" y="3794"/>
                    <a:pt x="5917" y="3805"/>
                    <a:pt x="5952" y="3805"/>
                  </a:cubicBezTo>
                  <a:cubicBezTo>
                    <a:pt x="6065" y="3805"/>
                    <a:pt x="6085" y="3689"/>
                    <a:pt x="5939" y="3581"/>
                  </a:cubicBezTo>
                  <a:cubicBezTo>
                    <a:pt x="4458" y="2478"/>
                    <a:pt x="1785" y="827"/>
                    <a:pt x="233" y="35"/>
                  </a:cubicBezTo>
                  <a:cubicBezTo>
                    <a:pt x="190" y="13"/>
                    <a:pt x="147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9"/>
            <p:cNvSpPr/>
            <p:nvPr/>
          </p:nvSpPr>
          <p:spPr>
            <a:xfrm>
              <a:off x="7150713" y="4317598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1" y="200"/>
                  </a:cubicBezTo>
                  <a:lnTo>
                    <a:pt x="80" y="990"/>
                  </a:lnTo>
                  <a:cubicBezTo>
                    <a:pt x="20" y="1085"/>
                    <a:pt x="1" y="1198"/>
                    <a:pt x="27" y="1309"/>
                  </a:cubicBezTo>
                  <a:cubicBezTo>
                    <a:pt x="52" y="1419"/>
                    <a:pt x="118" y="1512"/>
                    <a:pt x="214" y="1573"/>
                  </a:cubicBezTo>
                  <a:lnTo>
                    <a:pt x="1662" y="2474"/>
                  </a:lnTo>
                  <a:cubicBezTo>
                    <a:pt x="1730" y="2515"/>
                    <a:pt x="1808" y="2538"/>
                    <a:pt x="1885" y="2538"/>
                  </a:cubicBezTo>
                  <a:cubicBezTo>
                    <a:pt x="2032" y="2538"/>
                    <a:pt x="2166" y="2463"/>
                    <a:pt x="2245" y="2339"/>
                  </a:cubicBezTo>
                  <a:lnTo>
                    <a:pt x="2736" y="1548"/>
                  </a:lnTo>
                  <a:cubicBezTo>
                    <a:pt x="2797" y="1452"/>
                    <a:pt x="2815" y="1340"/>
                    <a:pt x="2790" y="1229"/>
                  </a:cubicBezTo>
                  <a:cubicBezTo>
                    <a:pt x="2765" y="1118"/>
                    <a:pt x="2698" y="1026"/>
                    <a:pt x="2602" y="966"/>
                  </a:cubicBezTo>
                  <a:lnTo>
                    <a:pt x="1154" y="64"/>
                  </a:lnTo>
                  <a:cubicBezTo>
                    <a:pt x="1086" y="23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9"/>
            <p:cNvSpPr/>
            <p:nvPr/>
          </p:nvSpPr>
          <p:spPr>
            <a:xfrm>
              <a:off x="7241624" y="4374179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200"/>
                    <a:pt x="26" y="1309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3" y="2474"/>
                  </a:lnTo>
                  <a:cubicBezTo>
                    <a:pt x="1730" y="2516"/>
                    <a:pt x="1807" y="2538"/>
                    <a:pt x="1886" y="2538"/>
                  </a:cubicBezTo>
                  <a:cubicBezTo>
                    <a:pt x="2033" y="2538"/>
                    <a:pt x="2166" y="2463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1" y="1229"/>
                  </a:cubicBezTo>
                  <a:cubicBezTo>
                    <a:pt x="2765" y="1120"/>
                    <a:pt x="2698" y="1026"/>
                    <a:pt x="2602" y="967"/>
                  </a:cubicBezTo>
                  <a:lnTo>
                    <a:pt x="1154" y="64"/>
                  </a:lnTo>
                  <a:cubicBezTo>
                    <a:pt x="1086" y="24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9"/>
            <p:cNvSpPr/>
            <p:nvPr/>
          </p:nvSpPr>
          <p:spPr>
            <a:xfrm>
              <a:off x="7281319" y="4310587"/>
              <a:ext cx="92623" cy="83505"/>
            </a:xfrm>
            <a:custGeom>
              <a:avLst/>
              <a:gdLst/>
              <a:ahLst/>
              <a:cxnLst/>
              <a:rect l="l" t="t" r="r" b="b"/>
              <a:pathLst>
                <a:path w="2814" h="2537" extrusionOk="0">
                  <a:moveTo>
                    <a:pt x="930" y="0"/>
                  </a:moveTo>
                  <a:cubicBezTo>
                    <a:pt x="782" y="0"/>
                    <a:pt x="648" y="75"/>
                    <a:pt x="571" y="200"/>
                  </a:cubicBezTo>
                  <a:lnTo>
                    <a:pt x="79" y="990"/>
                  </a:lnTo>
                  <a:cubicBezTo>
                    <a:pt x="18" y="1086"/>
                    <a:pt x="0" y="1198"/>
                    <a:pt x="26" y="1309"/>
                  </a:cubicBezTo>
                  <a:cubicBezTo>
                    <a:pt x="50" y="1419"/>
                    <a:pt x="117" y="1511"/>
                    <a:pt x="213" y="1571"/>
                  </a:cubicBezTo>
                  <a:lnTo>
                    <a:pt x="1661" y="2473"/>
                  </a:lnTo>
                  <a:cubicBezTo>
                    <a:pt x="1729" y="2513"/>
                    <a:pt x="1806" y="2537"/>
                    <a:pt x="1885" y="2537"/>
                  </a:cubicBezTo>
                  <a:cubicBezTo>
                    <a:pt x="2031" y="2537"/>
                    <a:pt x="2165" y="2462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3" y="1340"/>
                    <a:pt x="2788" y="1229"/>
                  </a:cubicBezTo>
                  <a:cubicBezTo>
                    <a:pt x="2762" y="1119"/>
                    <a:pt x="2696" y="1026"/>
                    <a:pt x="2601" y="966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9"/>
            <p:cNvSpPr/>
            <p:nvPr/>
          </p:nvSpPr>
          <p:spPr>
            <a:xfrm>
              <a:off x="7320916" y="4246864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0"/>
                  </a:moveTo>
                  <a:cubicBezTo>
                    <a:pt x="783" y="0"/>
                    <a:pt x="649" y="74"/>
                    <a:pt x="571" y="200"/>
                  </a:cubicBezTo>
                  <a:lnTo>
                    <a:pt x="79" y="989"/>
                  </a:lnTo>
                  <a:cubicBezTo>
                    <a:pt x="20" y="1085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3"/>
                  </a:cubicBezTo>
                  <a:lnTo>
                    <a:pt x="1661" y="2474"/>
                  </a:lnTo>
                  <a:cubicBezTo>
                    <a:pt x="1730" y="2515"/>
                    <a:pt x="1807" y="2537"/>
                    <a:pt x="1885" y="2537"/>
                  </a:cubicBezTo>
                  <a:cubicBezTo>
                    <a:pt x="2033" y="2537"/>
                    <a:pt x="2166" y="2463"/>
                    <a:pt x="2246" y="2336"/>
                  </a:cubicBezTo>
                  <a:lnTo>
                    <a:pt x="2738" y="1547"/>
                  </a:lnTo>
                  <a:cubicBezTo>
                    <a:pt x="2861" y="1350"/>
                    <a:pt x="2800" y="1088"/>
                    <a:pt x="2602" y="966"/>
                  </a:cubicBezTo>
                  <a:lnTo>
                    <a:pt x="1154" y="64"/>
                  </a:lnTo>
                  <a:cubicBezTo>
                    <a:pt x="1086" y="22"/>
                    <a:pt x="1009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9"/>
            <p:cNvSpPr/>
            <p:nvPr/>
          </p:nvSpPr>
          <p:spPr>
            <a:xfrm>
              <a:off x="7360513" y="4183239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199"/>
                    <a:pt x="27" y="1310"/>
                  </a:cubicBezTo>
                  <a:cubicBezTo>
                    <a:pt x="52" y="1418"/>
                    <a:pt x="118" y="1512"/>
                    <a:pt x="214" y="1571"/>
                  </a:cubicBezTo>
                  <a:lnTo>
                    <a:pt x="1663" y="2473"/>
                  </a:lnTo>
                  <a:cubicBezTo>
                    <a:pt x="1730" y="2514"/>
                    <a:pt x="1808" y="2537"/>
                    <a:pt x="1886" y="2537"/>
                  </a:cubicBezTo>
                  <a:cubicBezTo>
                    <a:pt x="2033" y="2537"/>
                    <a:pt x="2168" y="2463"/>
                    <a:pt x="2246" y="2337"/>
                  </a:cubicBezTo>
                  <a:lnTo>
                    <a:pt x="2738" y="1548"/>
                  </a:lnTo>
                  <a:cubicBezTo>
                    <a:pt x="2861" y="1351"/>
                    <a:pt x="2799" y="1089"/>
                    <a:pt x="2602" y="966"/>
                  </a:cubicBezTo>
                  <a:lnTo>
                    <a:pt x="1154" y="65"/>
                  </a:lnTo>
                  <a:cubicBezTo>
                    <a:pt x="1086" y="23"/>
                    <a:pt x="1010" y="1"/>
                    <a:pt x="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9"/>
            <p:cNvSpPr/>
            <p:nvPr/>
          </p:nvSpPr>
          <p:spPr>
            <a:xfrm>
              <a:off x="7217991" y="3685336"/>
              <a:ext cx="437045" cy="376153"/>
            </a:xfrm>
            <a:custGeom>
              <a:avLst/>
              <a:gdLst/>
              <a:ahLst/>
              <a:cxnLst/>
              <a:rect l="l" t="t" r="r" b="b"/>
              <a:pathLst>
                <a:path w="13278" h="11428" extrusionOk="0">
                  <a:moveTo>
                    <a:pt x="3566" y="0"/>
                  </a:moveTo>
                  <a:cubicBezTo>
                    <a:pt x="3355" y="0"/>
                    <a:pt x="3149" y="106"/>
                    <a:pt x="3030" y="298"/>
                  </a:cubicBezTo>
                  <a:lnTo>
                    <a:pt x="186" y="4865"/>
                  </a:lnTo>
                  <a:cubicBezTo>
                    <a:pt x="1" y="5160"/>
                    <a:pt x="91" y="5549"/>
                    <a:pt x="388" y="5734"/>
                  </a:cubicBezTo>
                  <a:lnTo>
                    <a:pt x="9379" y="11332"/>
                  </a:lnTo>
                  <a:cubicBezTo>
                    <a:pt x="9483" y="11397"/>
                    <a:pt x="9599" y="11428"/>
                    <a:pt x="9713" y="11428"/>
                  </a:cubicBezTo>
                  <a:cubicBezTo>
                    <a:pt x="9924" y="11428"/>
                    <a:pt x="10129" y="11322"/>
                    <a:pt x="10250" y="11130"/>
                  </a:cubicBezTo>
                  <a:lnTo>
                    <a:pt x="13092" y="6563"/>
                  </a:lnTo>
                  <a:cubicBezTo>
                    <a:pt x="13278" y="6266"/>
                    <a:pt x="13186" y="5878"/>
                    <a:pt x="12890" y="5693"/>
                  </a:cubicBezTo>
                  <a:lnTo>
                    <a:pt x="3899" y="96"/>
                  </a:lnTo>
                  <a:cubicBezTo>
                    <a:pt x="3795" y="31"/>
                    <a:pt x="3680" y="0"/>
                    <a:pt x="35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6967377" y="4204404"/>
              <a:ext cx="94071" cy="83472"/>
            </a:xfrm>
            <a:custGeom>
              <a:avLst/>
              <a:gdLst/>
              <a:ahLst/>
              <a:cxnLst/>
              <a:rect l="l" t="t" r="r" b="b"/>
              <a:pathLst>
                <a:path w="2858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199"/>
                  </a:cubicBezTo>
                  <a:lnTo>
                    <a:pt x="123" y="990"/>
                  </a:lnTo>
                  <a:cubicBezTo>
                    <a:pt x="0" y="1187"/>
                    <a:pt x="61" y="1447"/>
                    <a:pt x="258" y="1571"/>
                  </a:cubicBezTo>
                  <a:lnTo>
                    <a:pt x="1707" y="2472"/>
                  </a:lnTo>
                  <a:cubicBezTo>
                    <a:pt x="1774" y="2514"/>
                    <a:pt x="1851" y="2536"/>
                    <a:pt x="1930" y="2536"/>
                  </a:cubicBezTo>
                  <a:cubicBezTo>
                    <a:pt x="2077" y="2536"/>
                    <a:pt x="2212" y="2461"/>
                    <a:pt x="2288" y="2338"/>
                  </a:cubicBezTo>
                  <a:lnTo>
                    <a:pt x="2779" y="1549"/>
                  </a:lnTo>
                  <a:cubicBezTo>
                    <a:pt x="2840" y="1453"/>
                    <a:pt x="2858" y="1339"/>
                    <a:pt x="2832" y="1229"/>
                  </a:cubicBezTo>
                  <a:cubicBezTo>
                    <a:pt x="2808" y="1119"/>
                    <a:pt x="2741" y="1025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7007006" y="4140746"/>
              <a:ext cx="94137" cy="83505"/>
            </a:xfrm>
            <a:custGeom>
              <a:avLst/>
              <a:gdLst/>
              <a:ahLst/>
              <a:cxnLst/>
              <a:rect l="l" t="t" r="r" b="b"/>
              <a:pathLst>
                <a:path w="2860" h="2537" extrusionOk="0">
                  <a:moveTo>
                    <a:pt x="974" y="0"/>
                  </a:moveTo>
                  <a:cubicBezTo>
                    <a:pt x="827" y="0"/>
                    <a:pt x="692" y="75"/>
                    <a:pt x="616" y="200"/>
                  </a:cubicBezTo>
                  <a:lnTo>
                    <a:pt x="123" y="990"/>
                  </a:lnTo>
                  <a:cubicBezTo>
                    <a:pt x="1" y="1187"/>
                    <a:pt x="61" y="1448"/>
                    <a:pt x="259" y="1571"/>
                  </a:cubicBezTo>
                  <a:lnTo>
                    <a:pt x="1707" y="2473"/>
                  </a:lnTo>
                  <a:cubicBezTo>
                    <a:pt x="1775" y="2513"/>
                    <a:pt x="1852" y="2537"/>
                    <a:pt x="1931" y="2537"/>
                  </a:cubicBezTo>
                  <a:cubicBezTo>
                    <a:pt x="2077" y="2537"/>
                    <a:pt x="2211" y="2462"/>
                    <a:pt x="2288" y="2338"/>
                  </a:cubicBezTo>
                  <a:lnTo>
                    <a:pt x="2781" y="1548"/>
                  </a:lnTo>
                  <a:cubicBezTo>
                    <a:pt x="2840" y="1453"/>
                    <a:pt x="2859" y="1340"/>
                    <a:pt x="2834" y="1229"/>
                  </a:cubicBezTo>
                  <a:cubicBezTo>
                    <a:pt x="2808" y="1118"/>
                    <a:pt x="2742" y="1026"/>
                    <a:pt x="2647" y="966"/>
                  </a:cubicBezTo>
                  <a:lnTo>
                    <a:pt x="1198" y="64"/>
                  </a:lnTo>
                  <a:cubicBezTo>
                    <a:pt x="1130" y="23"/>
                    <a:pt x="1053" y="0"/>
                    <a:pt x="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7048150" y="4076990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79" y="990"/>
                  </a:lnTo>
                  <a:cubicBezTo>
                    <a:pt x="20" y="1086"/>
                    <a:pt x="1" y="1199"/>
                    <a:pt x="26" y="1310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0" y="2475"/>
                  </a:lnTo>
                  <a:cubicBezTo>
                    <a:pt x="1729" y="2516"/>
                    <a:pt x="1806" y="2538"/>
                    <a:pt x="1884" y="2538"/>
                  </a:cubicBezTo>
                  <a:cubicBezTo>
                    <a:pt x="2032" y="2538"/>
                    <a:pt x="2166" y="2465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0" y="1230"/>
                  </a:cubicBezTo>
                  <a:cubicBezTo>
                    <a:pt x="2765" y="1119"/>
                    <a:pt x="2698" y="1027"/>
                    <a:pt x="2602" y="967"/>
                  </a:cubicBezTo>
                  <a:lnTo>
                    <a:pt x="1154" y="65"/>
                  </a:lnTo>
                  <a:cubicBezTo>
                    <a:pt x="1086" y="23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7087812" y="4013366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29" y="1"/>
                  </a:moveTo>
                  <a:cubicBezTo>
                    <a:pt x="782" y="1"/>
                    <a:pt x="647" y="75"/>
                    <a:pt x="570" y="200"/>
                  </a:cubicBezTo>
                  <a:lnTo>
                    <a:pt x="78" y="990"/>
                  </a:lnTo>
                  <a:cubicBezTo>
                    <a:pt x="18" y="1086"/>
                    <a:pt x="0" y="1199"/>
                    <a:pt x="25" y="1309"/>
                  </a:cubicBezTo>
                  <a:cubicBezTo>
                    <a:pt x="50" y="1419"/>
                    <a:pt x="117" y="1513"/>
                    <a:pt x="213" y="1572"/>
                  </a:cubicBezTo>
                  <a:lnTo>
                    <a:pt x="1661" y="2474"/>
                  </a:lnTo>
                  <a:cubicBezTo>
                    <a:pt x="1728" y="2515"/>
                    <a:pt x="1806" y="2538"/>
                    <a:pt x="1884" y="2538"/>
                  </a:cubicBezTo>
                  <a:cubicBezTo>
                    <a:pt x="2030" y="2538"/>
                    <a:pt x="2165" y="2464"/>
                    <a:pt x="2243" y="2338"/>
                  </a:cubicBezTo>
                  <a:lnTo>
                    <a:pt x="2735" y="1549"/>
                  </a:lnTo>
                  <a:cubicBezTo>
                    <a:pt x="2795" y="1453"/>
                    <a:pt x="2814" y="1339"/>
                    <a:pt x="2789" y="1230"/>
                  </a:cubicBezTo>
                  <a:cubicBezTo>
                    <a:pt x="2763" y="1119"/>
                    <a:pt x="2697" y="1025"/>
                    <a:pt x="2601" y="966"/>
                  </a:cubicBezTo>
                  <a:lnTo>
                    <a:pt x="1152" y="65"/>
                  </a:lnTo>
                  <a:cubicBezTo>
                    <a:pt x="1085" y="23"/>
                    <a:pt x="1008" y="1"/>
                    <a:pt x="9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7127409" y="3949741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80" y="990"/>
                  </a:lnTo>
                  <a:cubicBezTo>
                    <a:pt x="45" y="1045"/>
                    <a:pt x="25" y="1104"/>
                    <a:pt x="18" y="1166"/>
                  </a:cubicBezTo>
                  <a:cubicBezTo>
                    <a:pt x="0" y="1327"/>
                    <a:pt x="77" y="1487"/>
                    <a:pt x="214" y="1572"/>
                  </a:cubicBezTo>
                  <a:lnTo>
                    <a:pt x="1662" y="2473"/>
                  </a:lnTo>
                  <a:cubicBezTo>
                    <a:pt x="1729" y="2515"/>
                    <a:pt x="1806" y="2537"/>
                    <a:pt x="1885" y="2537"/>
                  </a:cubicBezTo>
                  <a:cubicBezTo>
                    <a:pt x="2031" y="2537"/>
                    <a:pt x="2165" y="2463"/>
                    <a:pt x="2245" y="2338"/>
                  </a:cubicBezTo>
                  <a:lnTo>
                    <a:pt x="2737" y="1548"/>
                  </a:lnTo>
                  <a:cubicBezTo>
                    <a:pt x="2859" y="1350"/>
                    <a:pt x="2799" y="1089"/>
                    <a:pt x="2602" y="967"/>
                  </a:cubicBezTo>
                  <a:lnTo>
                    <a:pt x="1154" y="64"/>
                  </a:lnTo>
                  <a:cubicBezTo>
                    <a:pt x="1087" y="24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7058321" y="4261017"/>
              <a:ext cx="95585" cy="83538"/>
            </a:xfrm>
            <a:custGeom>
              <a:avLst/>
              <a:gdLst/>
              <a:ahLst/>
              <a:cxnLst/>
              <a:rect l="l" t="t" r="r" b="b"/>
              <a:pathLst>
                <a:path w="2904" h="2538" extrusionOk="0">
                  <a:moveTo>
                    <a:pt x="974" y="1"/>
                  </a:moveTo>
                  <a:cubicBezTo>
                    <a:pt x="827" y="1"/>
                    <a:pt x="692" y="75"/>
                    <a:pt x="615" y="201"/>
                  </a:cubicBezTo>
                  <a:lnTo>
                    <a:pt x="123" y="990"/>
                  </a:lnTo>
                  <a:cubicBezTo>
                    <a:pt x="0" y="1187"/>
                    <a:pt x="61" y="1449"/>
                    <a:pt x="259" y="1571"/>
                  </a:cubicBezTo>
                  <a:lnTo>
                    <a:pt x="1707" y="2473"/>
                  </a:lnTo>
                  <a:cubicBezTo>
                    <a:pt x="1775" y="2515"/>
                    <a:pt x="1851" y="2537"/>
                    <a:pt x="1930" y="2537"/>
                  </a:cubicBezTo>
                  <a:cubicBezTo>
                    <a:pt x="2077" y="2537"/>
                    <a:pt x="2211" y="2462"/>
                    <a:pt x="2290" y="2337"/>
                  </a:cubicBezTo>
                  <a:lnTo>
                    <a:pt x="2781" y="1548"/>
                  </a:lnTo>
                  <a:cubicBezTo>
                    <a:pt x="2904" y="1351"/>
                    <a:pt x="2844" y="1089"/>
                    <a:pt x="2646" y="967"/>
                  </a:cubicBezTo>
                  <a:lnTo>
                    <a:pt x="1197" y="65"/>
                  </a:lnTo>
                  <a:cubicBezTo>
                    <a:pt x="1130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7099431" y="4197294"/>
              <a:ext cx="94170" cy="83571"/>
            </a:xfrm>
            <a:custGeom>
              <a:avLst/>
              <a:gdLst/>
              <a:ahLst/>
              <a:cxnLst/>
              <a:rect l="l" t="t" r="r" b="b"/>
              <a:pathLst>
                <a:path w="2861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9" y="1086"/>
                    <a:pt x="0" y="1199"/>
                    <a:pt x="26" y="1309"/>
                  </a:cubicBezTo>
                  <a:cubicBezTo>
                    <a:pt x="51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1" y="2538"/>
                    <a:pt x="2165" y="2464"/>
                    <a:pt x="2245" y="2337"/>
                  </a:cubicBezTo>
                  <a:lnTo>
                    <a:pt x="2738" y="1548"/>
                  </a:lnTo>
                  <a:cubicBezTo>
                    <a:pt x="2860" y="1351"/>
                    <a:pt x="2800" y="1090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9"/>
            <p:cNvSpPr/>
            <p:nvPr/>
          </p:nvSpPr>
          <p:spPr>
            <a:xfrm>
              <a:off x="7139028" y="4133669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3" y="0"/>
                    <a:pt x="649" y="75"/>
                    <a:pt x="572" y="199"/>
                  </a:cubicBezTo>
                  <a:lnTo>
                    <a:pt x="79" y="990"/>
                  </a:lnTo>
                  <a:cubicBezTo>
                    <a:pt x="20" y="1086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2"/>
                  </a:cubicBezTo>
                  <a:lnTo>
                    <a:pt x="1662" y="2474"/>
                  </a:lnTo>
                  <a:cubicBezTo>
                    <a:pt x="1730" y="2514"/>
                    <a:pt x="1807" y="2538"/>
                    <a:pt x="1886" y="2538"/>
                  </a:cubicBezTo>
                  <a:cubicBezTo>
                    <a:pt x="2033" y="2538"/>
                    <a:pt x="2168" y="2463"/>
                    <a:pt x="2244" y="2337"/>
                  </a:cubicBezTo>
                  <a:lnTo>
                    <a:pt x="2737" y="1546"/>
                  </a:lnTo>
                  <a:cubicBezTo>
                    <a:pt x="2797" y="1451"/>
                    <a:pt x="2815" y="1338"/>
                    <a:pt x="2790" y="1227"/>
                  </a:cubicBezTo>
                  <a:cubicBezTo>
                    <a:pt x="2765" y="1119"/>
                    <a:pt x="2698" y="1025"/>
                    <a:pt x="2602" y="965"/>
                  </a:cubicBezTo>
                  <a:lnTo>
                    <a:pt x="1154" y="64"/>
                  </a:lnTo>
                  <a:cubicBezTo>
                    <a:pt x="1086" y="23"/>
                    <a:pt x="1009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9"/>
            <p:cNvSpPr/>
            <p:nvPr/>
          </p:nvSpPr>
          <p:spPr>
            <a:xfrm>
              <a:off x="7178723" y="4070012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2" y="0"/>
                    <a:pt x="648" y="75"/>
                    <a:pt x="570" y="200"/>
                  </a:cubicBezTo>
                  <a:lnTo>
                    <a:pt x="79" y="990"/>
                  </a:lnTo>
                  <a:cubicBezTo>
                    <a:pt x="18" y="1085"/>
                    <a:pt x="0" y="1198"/>
                    <a:pt x="26" y="1309"/>
                  </a:cubicBezTo>
                  <a:cubicBezTo>
                    <a:pt x="50" y="1419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5"/>
                    <a:pt x="1806" y="2538"/>
                    <a:pt x="1884" y="2538"/>
                  </a:cubicBezTo>
                  <a:cubicBezTo>
                    <a:pt x="2032" y="2538"/>
                    <a:pt x="2165" y="2462"/>
                    <a:pt x="2244" y="2339"/>
                  </a:cubicBezTo>
                  <a:lnTo>
                    <a:pt x="2735" y="1548"/>
                  </a:lnTo>
                  <a:cubicBezTo>
                    <a:pt x="2795" y="1452"/>
                    <a:pt x="2814" y="1340"/>
                    <a:pt x="2789" y="1229"/>
                  </a:cubicBezTo>
                  <a:cubicBezTo>
                    <a:pt x="2763" y="1118"/>
                    <a:pt x="2697" y="1026"/>
                    <a:pt x="2601" y="966"/>
                  </a:cubicBezTo>
                  <a:lnTo>
                    <a:pt x="1153" y="64"/>
                  </a:lnTo>
                  <a:cubicBezTo>
                    <a:pt x="1085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9"/>
            <p:cNvSpPr/>
            <p:nvPr/>
          </p:nvSpPr>
          <p:spPr>
            <a:xfrm>
              <a:off x="7218320" y="400628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20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1" y="2475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2" y="2538"/>
                    <a:pt x="2167" y="2464"/>
                    <a:pt x="2244" y="2339"/>
                  </a:cubicBezTo>
                  <a:lnTo>
                    <a:pt x="2736" y="1549"/>
                  </a:lnTo>
                  <a:cubicBezTo>
                    <a:pt x="2796" y="1453"/>
                    <a:pt x="2814" y="1340"/>
                    <a:pt x="2789" y="1230"/>
                  </a:cubicBezTo>
                  <a:cubicBezTo>
                    <a:pt x="2764" y="1120"/>
                    <a:pt x="2697" y="1026"/>
                    <a:pt x="2602" y="967"/>
                  </a:cubicBezTo>
                  <a:lnTo>
                    <a:pt x="1154" y="65"/>
                  </a:lnTo>
                  <a:cubicBezTo>
                    <a:pt x="1086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9"/>
            <p:cNvSpPr/>
            <p:nvPr/>
          </p:nvSpPr>
          <p:spPr>
            <a:xfrm>
              <a:off x="7190342" y="4253875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2" y="201"/>
                  </a:cubicBezTo>
                  <a:lnTo>
                    <a:pt x="79" y="990"/>
                  </a:lnTo>
                  <a:cubicBezTo>
                    <a:pt x="19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2" y="2475"/>
                  </a:lnTo>
                  <a:cubicBezTo>
                    <a:pt x="1729" y="2516"/>
                    <a:pt x="1807" y="2538"/>
                    <a:pt x="1886" y="2538"/>
                  </a:cubicBezTo>
                  <a:cubicBezTo>
                    <a:pt x="2032" y="2538"/>
                    <a:pt x="2168" y="2466"/>
                    <a:pt x="2244" y="2339"/>
                  </a:cubicBezTo>
                  <a:lnTo>
                    <a:pt x="2737" y="1549"/>
                  </a:lnTo>
                  <a:cubicBezTo>
                    <a:pt x="2796" y="1453"/>
                    <a:pt x="2814" y="1340"/>
                    <a:pt x="2790" y="1230"/>
                  </a:cubicBezTo>
                  <a:cubicBezTo>
                    <a:pt x="2764" y="1120"/>
                    <a:pt x="2697" y="1027"/>
                    <a:pt x="2602" y="967"/>
                  </a:cubicBezTo>
                  <a:lnTo>
                    <a:pt x="1154" y="65"/>
                  </a:lnTo>
                  <a:cubicBezTo>
                    <a:pt x="1085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9"/>
            <p:cNvSpPr/>
            <p:nvPr/>
          </p:nvSpPr>
          <p:spPr>
            <a:xfrm>
              <a:off x="7228491" y="4190283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74" y="1"/>
                  </a:moveTo>
                  <a:cubicBezTo>
                    <a:pt x="828" y="1"/>
                    <a:pt x="693" y="75"/>
                    <a:pt x="616" y="201"/>
                  </a:cubicBezTo>
                  <a:lnTo>
                    <a:pt x="123" y="990"/>
                  </a:lnTo>
                  <a:cubicBezTo>
                    <a:pt x="1" y="1187"/>
                    <a:pt x="62" y="1448"/>
                    <a:pt x="259" y="1571"/>
                  </a:cubicBezTo>
                  <a:lnTo>
                    <a:pt x="1708" y="2473"/>
                  </a:lnTo>
                  <a:cubicBezTo>
                    <a:pt x="1776" y="2515"/>
                    <a:pt x="1852" y="2537"/>
                    <a:pt x="1931" y="2537"/>
                  </a:cubicBezTo>
                  <a:cubicBezTo>
                    <a:pt x="2078" y="2537"/>
                    <a:pt x="2212" y="2463"/>
                    <a:pt x="2288" y="2338"/>
                  </a:cubicBezTo>
                  <a:lnTo>
                    <a:pt x="2781" y="1549"/>
                  </a:lnTo>
                  <a:cubicBezTo>
                    <a:pt x="2841" y="1453"/>
                    <a:pt x="2860" y="1340"/>
                    <a:pt x="2834" y="1230"/>
                  </a:cubicBezTo>
                  <a:cubicBezTo>
                    <a:pt x="2809" y="1119"/>
                    <a:pt x="2743" y="1026"/>
                    <a:pt x="2647" y="967"/>
                  </a:cubicBezTo>
                  <a:lnTo>
                    <a:pt x="1198" y="65"/>
                  </a:lnTo>
                  <a:cubicBezTo>
                    <a:pt x="1131" y="23"/>
                    <a:pt x="1053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9"/>
            <p:cNvSpPr/>
            <p:nvPr/>
          </p:nvSpPr>
          <p:spPr>
            <a:xfrm>
              <a:off x="7268153" y="4126659"/>
              <a:ext cx="95552" cy="83472"/>
            </a:xfrm>
            <a:custGeom>
              <a:avLst/>
              <a:gdLst/>
              <a:ahLst/>
              <a:cxnLst/>
              <a:rect l="l" t="t" r="r" b="b"/>
              <a:pathLst>
                <a:path w="2903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200"/>
                  </a:cubicBezTo>
                  <a:lnTo>
                    <a:pt x="123" y="990"/>
                  </a:lnTo>
                  <a:cubicBezTo>
                    <a:pt x="0" y="1187"/>
                    <a:pt x="60" y="1449"/>
                    <a:pt x="258" y="1571"/>
                  </a:cubicBezTo>
                  <a:lnTo>
                    <a:pt x="1706" y="2472"/>
                  </a:lnTo>
                  <a:cubicBezTo>
                    <a:pt x="1774" y="2514"/>
                    <a:pt x="1852" y="2536"/>
                    <a:pt x="1929" y="2536"/>
                  </a:cubicBezTo>
                  <a:cubicBezTo>
                    <a:pt x="2077" y="2536"/>
                    <a:pt x="2211" y="2461"/>
                    <a:pt x="2289" y="2337"/>
                  </a:cubicBezTo>
                  <a:lnTo>
                    <a:pt x="2780" y="1546"/>
                  </a:lnTo>
                  <a:cubicBezTo>
                    <a:pt x="2903" y="1350"/>
                    <a:pt x="2843" y="1088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1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9"/>
            <p:cNvSpPr/>
            <p:nvPr/>
          </p:nvSpPr>
          <p:spPr>
            <a:xfrm>
              <a:off x="7309330" y="4062935"/>
              <a:ext cx="92623" cy="83538"/>
            </a:xfrm>
            <a:custGeom>
              <a:avLst/>
              <a:gdLst/>
              <a:ahLst/>
              <a:cxnLst/>
              <a:rect l="l" t="t" r="r" b="b"/>
              <a:pathLst>
                <a:path w="2814" h="2538" extrusionOk="0">
                  <a:moveTo>
                    <a:pt x="930" y="0"/>
                  </a:moveTo>
                  <a:cubicBezTo>
                    <a:pt x="782" y="0"/>
                    <a:pt x="648" y="75"/>
                    <a:pt x="571" y="199"/>
                  </a:cubicBezTo>
                  <a:lnTo>
                    <a:pt x="79" y="990"/>
                  </a:lnTo>
                  <a:cubicBezTo>
                    <a:pt x="19" y="1085"/>
                    <a:pt x="1" y="1198"/>
                    <a:pt x="26" y="1309"/>
                  </a:cubicBezTo>
                  <a:cubicBezTo>
                    <a:pt x="51" y="1418"/>
                    <a:pt x="118" y="1512"/>
                    <a:pt x="213" y="1572"/>
                  </a:cubicBezTo>
                  <a:lnTo>
                    <a:pt x="1660" y="2474"/>
                  </a:lnTo>
                  <a:cubicBezTo>
                    <a:pt x="1727" y="2514"/>
                    <a:pt x="1805" y="2538"/>
                    <a:pt x="1884" y="2538"/>
                  </a:cubicBezTo>
                  <a:cubicBezTo>
                    <a:pt x="2029" y="2538"/>
                    <a:pt x="2165" y="2463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4" y="1339"/>
                    <a:pt x="2788" y="1229"/>
                  </a:cubicBezTo>
                  <a:cubicBezTo>
                    <a:pt x="2762" y="1118"/>
                    <a:pt x="2697" y="1025"/>
                    <a:pt x="2601" y="965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9"/>
            <p:cNvSpPr/>
            <p:nvPr/>
          </p:nvSpPr>
          <p:spPr>
            <a:xfrm>
              <a:off x="7400208" y="411954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8" y="1086"/>
                    <a:pt x="0" y="1199"/>
                    <a:pt x="26" y="1309"/>
                  </a:cubicBezTo>
                  <a:cubicBezTo>
                    <a:pt x="50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6" y="2538"/>
                    <a:pt x="1885" y="2538"/>
                  </a:cubicBezTo>
                  <a:cubicBezTo>
                    <a:pt x="2031" y="2538"/>
                    <a:pt x="2166" y="2464"/>
                    <a:pt x="2244" y="2339"/>
                  </a:cubicBezTo>
                  <a:lnTo>
                    <a:pt x="2736" y="1549"/>
                  </a:lnTo>
                  <a:cubicBezTo>
                    <a:pt x="2795" y="1453"/>
                    <a:pt x="2815" y="1340"/>
                    <a:pt x="2789" y="1229"/>
                  </a:cubicBezTo>
                  <a:cubicBezTo>
                    <a:pt x="2763" y="1119"/>
                    <a:pt x="2697" y="1026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8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9"/>
            <p:cNvSpPr/>
            <p:nvPr/>
          </p:nvSpPr>
          <p:spPr>
            <a:xfrm>
              <a:off x="7166710" y="3898394"/>
              <a:ext cx="85217" cy="71162"/>
            </a:xfrm>
            <a:custGeom>
              <a:avLst/>
              <a:gdLst/>
              <a:ahLst/>
              <a:cxnLst/>
              <a:rect l="l" t="t" r="r" b="b"/>
              <a:pathLst>
                <a:path w="2589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39" y="713"/>
                    <a:pt x="31" y="763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570" y="1453"/>
                    <a:pt x="2589" y="1340"/>
                    <a:pt x="2563" y="1230"/>
                  </a:cubicBezTo>
                  <a:cubicBezTo>
                    <a:pt x="2538" y="1119"/>
                    <a:pt x="2472" y="1027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9"/>
            <p:cNvSpPr/>
            <p:nvPr/>
          </p:nvSpPr>
          <p:spPr>
            <a:xfrm>
              <a:off x="7348564" y="4011654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1"/>
                  </a:moveTo>
                  <a:cubicBezTo>
                    <a:pt x="558" y="1"/>
                    <a:pt x="425" y="75"/>
                    <a:pt x="346" y="200"/>
                  </a:cubicBezTo>
                  <a:lnTo>
                    <a:pt x="87" y="615"/>
                  </a:lnTo>
                  <a:cubicBezTo>
                    <a:pt x="59" y="661"/>
                    <a:pt x="38" y="712"/>
                    <a:pt x="31" y="762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2" y="2098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4"/>
                  </a:cubicBezTo>
                  <a:lnTo>
                    <a:pt x="2510" y="1549"/>
                  </a:lnTo>
                  <a:cubicBezTo>
                    <a:pt x="2633" y="1351"/>
                    <a:pt x="2572" y="1088"/>
                    <a:pt x="2375" y="966"/>
                  </a:cubicBezTo>
                  <a:lnTo>
                    <a:pt x="927" y="64"/>
                  </a:lnTo>
                  <a:cubicBezTo>
                    <a:pt x="861" y="23"/>
                    <a:pt x="783" y="1"/>
                    <a:pt x="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9"/>
            <p:cNvSpPr/>
            <p:nvPr/>
          </p:nvSpPr>
          <p:spPr>
            <a:xfrm>
              <a:off x="7260879" y="3723813"/>
              <a:ext cx="353178" cy="299132"/>
            </a:xfrm>
            <a:custGeom>
              <a:avLst/>
              <a:gdLst/>
              <a:ahLst/>
              <a:cxnLst/>
              <a:rect l="l" t="t" r="r" b="b"/>
              <a:pathLst>
                <a:path w="10730" h="9088" extrusionOk="0">
                  <a:moveTo>
                    <a:pt x="2593" y="1"/>
                  </a:moveTo>
                  <a:cubicBezTo>
                    <a:pt x="2447" y="1"/>
                    <a:pt x="2303" y="74"/>
                    <a:pt x="2219" y="208"/>
                  </a:cubicBezTo>
                  <a:lnTo>
                    <a:pt x="70" y="3660"/>
                  </a:lnTo>
                  <a:cubicBezTo>
                    <a:pt x="25" y="3736"/>
                    <a:pt x="0" y="3820"/>
                    <a:pt x="5" y="3904"/>
                  </a:cubicBezTo>
                  <a:cubicBezTo>
                    <a:pt x="9" y="4048"/>
                    <a:pt x="80" y="4187"/>
                    <a:pt x="212" y="4268"/>
                  </a:cubicBezTo>
                  <a:lnTo>
                    <a:pt x="7845" y="9021"/>
                  </a:lnTo>
                  <a:cubicBezTo>
                    <a:pt x="7918" y="9066"/>
                    <a:pt x="7998" y="9087"/>
                    <a:pt x="8077" y="9087"/>
                  </a:cubicBezTo>
                  <a:cubicBezTo>
                    <a:pt x="8224" y="9087"/>
                    <a:pt x="8368" y="9013"/>
                    <a:pt x="8452" y="8879"/>
                  </a:cubicBezTo>
                  <a:lnTo>
                    <a:pt x="10601" y="5426"/>
                  </a:lnTo>
                  <a:cubicBezTo>
                    <a:pt x="10730" y="5220"/>
                    <a:pt x="10667" y="4950"/>
                    <a:pt x="10460" y="4821"/>
                  </a:cubicBezTo>
                  <a:lnTo>
                    <a:pt x="2826" y="68"/>
                  </a:lnTo>
                  <a:cubicBezTo>
                    <a:pt x="2753" y="22"/>
                    <a:pt x="2673" y="1"/>
                    <a:pt x="25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9"/>
            <p:cNvSpPr/>
            <p:nvPr/>
          </p:nvSpPr>
          <p:spPr>
            <a:xfrm>
              <a:off x="7261044" y="3850898"/>
              <a:ext cx="353013" cy="172047"/>
            </a:xfrm>
            <a:custGeom>
              <a:avLst/>
              <a:gdLst/>
              <a:ahLst/>
              <a:cxnLst/>
              <a:rect l="l" t="t" r="r" b="b"/>
              <a:pathLst>
                <a:path w="10725" h="5227" extrusionOk="0">
                  <a:moveTo>
                    <a:pt x="487" y="0"/>
                  </a:moveTo>
                  <a:cubicBezTo>
                    <a:pt x="321" y="0"/>
                    <a:pt x="158" y="14"/>
                    <a:pt x="0" y="43"/>
                  </a:cubicBezTo>
                  <a:cubicBezTo>
                    <a:pt x="4" y="187"/>
                    <a:pt x="75" y="326"/>
                    <a:pt x="207" y="407"/>
                  </a:cubicBezTo>
                  <a:lnTo>
                    <a:pt x="7840" y="5160"/>
                  </a:lnTo>
                  <a:cubicBezTo>
                    <a:pt x="7913" y="5205"/>
                    <a:pt x="7993" y="5226"/>
                    <a:pt x="8072" y="5226"/>
                  </a:cubicBezTo>
                  <a:cubicBezTo>
                    <a:pt x="8219" y="5226"/>
                    <a:pt x="8363" y="5152"/>
                    <a:pt x="8447" y="5018"/>
                  </a:cubicBezTo>
                  <a:lnTo>
                    <a:pt x="10596" y="1565"/>
                  </a:lnTo>
                  <a:cubicBezTo>
                    <a:pt x="10725" y="1359"/>
                    <a:pt x="10662" y="1089"/>
                    <a:pt x="10455" y="960"/>
                  </a:cubicBezTo>
                  <a:lnTo>
                    <a:pt x="10389" y="918"/>
                  </a:lnTo>
                  <a:cubicBezTo>
                    <a:pt x="10190" y="920"/>
                    <a:pt x="9975" y="984"/>
                    <a:pt x="9746" y="1125"/>
                  </a:cubicBezTo>
                  <a:cubicBezTo>
                    <a:pt x="8760" y="1734"/>
                    <a:pt x="8611" y="3491"/>
                    <a:pt x="7641" y="3491"/>
                  </a:cubicBezTo>
                  <a:cubicBezTo>
                    <a:pt x="7416" y="3491"/>
                    <a:pt x="7148" y="3397"/>
                    <a:pt x="6815" y="3173"/>
                  </a:cubicBezTo>
                  <a:cubicBezTo>
                    <a:pt x="5068" y="1997"/>
                    <a:pt x="2503" y="0"/>
                    <a:pt x="4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9"/>
            <p:cNvSpPr/>
            <p:nvPr/>
          </p:nvSpPr>
          <p:spPr>
            <a:xfrm>
              <a:off x="7305775" y="3756169"/>
              <a:ext cx="53520" cy="79226"/>
            </a:xfrm>
            <a:custGeom>
              <a:avLst/>
              <a:gdLst/>
              <a:ahLst/>
              <a:cxnLst/>
              <a:rect l="l" t="t" r="r" b="b"/>
              <a:pathLst>
                <a:path w="1626" h="2407" extrusionOk="0">
                  <a:moveTo>
                    <a:pt x="1494" y="0"/>
                  </a:moveTo>
                  <a:cubicBezTo>
                    <a:pt x="1462" y="0"/>
                    <a:pt x="1431" y="12"/>
                    <a:pt x="1408" y="35"/>
                  </a:cubicBezTo>
                  <a:cubicBezTo>
                    <a:pt x="901" y="523"/>
                    <a:pt x="254" y="1541"/>
                    <a:pt x="31" y="2232"/>
                  </a:cubicBezTo>
                  <a:cubicBezTo>
                    <a:pt x="0" y="2328"/>
                    <a:pt x="77" y="2406"/>
                    <a:pt x="159" y="2406"/>
                  </a:cubicBezTo>
                  <a:cubicBezTo>
                    <a:pt x="190" y="2406"/>
                    <a:pt x="222" y="2395"/>
                    <a:pt x="249" y="2369"/>
                  </a:cubicBezTo>
                  <a:cubicBezTo>
                    <a:pt x="769" y="1865"/>
                    <a:pt x="1400" y="836"/>
                    <a:pt x="1614" y="163"/>
                  </a:cubicBezTo>
                  <a:cubicBezTo>
                    <a:pt x="1626" y="123"/>
                    <a:pt x="1616" y="75"/>
                    <a:pt x="1583" y="40"/>
                  </a:cubicBezTo>
                  <a:cubicBezTo>
                    <a:pt x="1559" y="13"/>
                    <a:pt x="1526" y="0"/>
                    <a:pt x="1494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9"/>
            <p:cNvSpPr/>
            <p:nvPr/>
          </p:nvSpPr>
          <p:spPr>
            <a:xfrm>
              <a:off x="7325425" y="4281556"/>
              <a:ext cx="84657" cy="44501"/>
            </a:xfrm>
            <a:custGeom>
              <a:avLst/>
              <a:gdLst/>
              <a:ahLst/>
              <a:cxnLst/>
              <a:rect l="l" t="t" r="r" b="b"/>
              <a:pathLst>
                <a:path w="2572" h="1352" extrusionOk="0">
                  <a:moveTo>
                    <a:pt x="2356" y="0"/>
                  </a:moveTo>
                  <a:cubicBezTo>
                    <a:pt x="2119" y="176"/>
                    <a:pt x="1735" y="365"/>
                    <a:pt x="1179" y="365"/>
                  </a:cubicBezTo>
                  <a:cubicBezTo>
                    <a:pt x="851" y="365"/>
                    <a:pt x="464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9"/>
            <p:cNvSpPr/>
            <p:nvPr/>
          </p:nvSpPr>
          <p:spPr>
            <a:xfrm>
              <a:off x="7285763" y="434521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1"/>
                    <a:pt x="1750" y="1351"/>
                  </a:cubicBezTo>
                  <a:cubicBezTo>
                    <a:pt x="1846" y="1351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9"/>
            <p:cNvSpPr/>
            <p:nvPr/>
          </p:nvSpPr>
          <p:spPr>
            <a:xfrm>
              <a:off x="7155255" y="4352257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0"/>
                  </a:moveTo>
                  <a:cubicBezTo>
                    <a:pt x="2118" y="175"/>
                    <a:pt x="1734" y="365"/>
                    <a:pt x="1177" y="365"/>
                  </a:cubicBezTo>
                  <a:cubicBezTo>
                    <a:pt x="850" y="365"/>
                    <a:pt x="463" y="299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5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10"/>
                    <a:pt x="2393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9"/>
            <p:cNvSpPr/>
            <p:nvPr/>
          </p:nvSpPr>
          <p:spPr>
            <a:xfrm>
              <a:off x="7246166" y="4408904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9"/>
            <p:cNvSpPr/>
            <p:nvPr/>
          </p:nvSpPr>
          <p:spPr>
            <a:xfrm>
              <a:off x="7365055" y="4217932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9"/>
            <p:cNvSpPr/>
            <p:nvPr/>
          </p:nvSpPr>
          <p:spPr>
            <a:xfrm>
              <a:off x="7257653" y="3955073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0"/>
                  </a:moveTo>
                  <a:cubicBezTo>
                    <a:pt x="557" y="0"/>
                    <a:pt x="423" y="75"/>
                    <a:pt x="346" y="199"/>
                  </a:cubicBezTo>
                  <a:lnTo>
                    <a:pt x="87" y="614"/>
                  </a:lnTo>
                  <a:cubicBezTo>
                    <a:pt x="59" y="661"/>
                    <a:pt x="38" y="711"/>
                    <a:pt x="30" y="762"/>
                  </a:cubicBezTo>
                  <a:cubicBezTo>
                    <a:pt x="0" y="931"/>
                    <a:pt x="78" y="1105"/>
                    <a:pt x="224" y="1195"/>
                  </a:cubicBezTo>
                  <a:lnTo>
                    <a:pt x="1672" y="2097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2"/>
                  </a:cubicBezTo>
                  <a:lnTo>
                    <a:pt x="2509" y="1547"/>
                  </a:lnTo>
                  <a:cubicBezTo>
                    <a:pt x="2633" y="1349"/>
                    <a:pt x="2572" y="1088"/>
                    <a:pt x="2375" y="965"/>
                  </a:cubicBezTo>
                  <a:lnTo>
                    <a:pt x="927" y="64"/>
                  </a:lnTo>
                  <a:cubicBezTo>
                    <a:pt x="860" y="23"/>
                    <a:pt x="783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9"/>
            <p:cNvSpPr/>
            <p:nvPr/>
          </p:nvSpPr>
          <p:spPr>
            <a:xfrm>
              <a:off x="7439508" y="4068235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40" y="713"/>
                    <a:pt x="31" y="763"/>
                  </a:cubicBezTo>
                  <a:cubicBezTo>
                    <a:pt x="0" y="935"/>
                    <a:pt x="77" y="1105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633" y="1351"/>
                    <a:pt x="2573" y="1089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9"/>
            <p:cNvSpPr/>
            <p:nvPr/>
          </p:nvSpPr>
          <p:spPr>
            <a:xfrm>
              <a:off x="6900658" y="4233862"/>
              <a:ext cx="433227" cy="286229"/>
            </a:xfrm>
            <a:custGeom>
              <a:avLst/>
              <a:gdLst/>
              <a:ahLst/>
              <a:cxnLst/>
              <a:rect l="l" t="t" r="r" b="b"/>
              <a:pathLst>
                <a:path w="13162" h="8696" extrusionOk="0">
                  <a:moveTo>
                    <a:pt x="1087" y="0"/>
                  </a:moveTo>
                  <a:cubicBezTo>
                    <a:pt x="1023" y="185"/>
                    <a:pt x="0" y="1226"/>
                    <a:pt x="905" y="2166"/>
                  </a:cubicBezTo>
                  <a:cubicBezTo>
                    <a:pt x="3748" y="5118"/>
                    <a:pt x="7305" y="7356"/>
                    <a:pt x="11283" y="8631"/>
                  </a:cubicBezTo>
                  <a:cubicBezTo>
                    <a:pt x="11418" y="8674"/>
                    <a:pt x="11555" y="8695"/>
                    <a:pt x="11691" y="8695"/>
                  </a:cubicBezTo>
                  <a:cubicBezTo>
                    <a:pt x="12138" y="8695"/>
                    <a:pt x="12566" y="8468"/>
                    <a:pt x="12812" y="8071"/>
                  </a:cubicBezTo>
                  <a:lnTo>
                    <a:pt x="13161" y="7512"/>
                  </a:lnTo>
                  <a:lnTo>
                    <a:pt x="13161" y="7512"/>
                  </a:lnTo>
                  <a:cubicBezTo>
                    <a:pt x="13046" y="7542"/>
                    <a:pt x="12926" y="7558"/>
                    <a:pt x="12805" y="7558"/>
                  </a:cubicBezTo>
                  <a:cubicBezTo>
                    <a:pt x="12664" y="7558"/>
                    <a:pt x="12521" y="7537"/>
                    <a:pt x="12381" y="7491"/>
                  </a:cubicBezTo>
                  <a:cubicBezTo>
                    <a:pt x="8262" y="6176"/>
                    <a:pt x="4490" y="3840"/>
                    <a:pt x="1442" y="677"/>
                  </a:cubicBezTo>
                  <a:cubicBezTo>
                    <a:pt x="1256" y="483"/>
                    <a:pt x="1138" y="249"/>
                    <a:pt x="10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9"/>
            <p:cNvSpPr/>
            <p:nvPr/>
          </p:nvSpPr>
          <p:spPr>
            <a:xfrm>
              <a:off x="7343792" y="3828779"/>
              <a:ext cx="65797" cy="43119"/>
            </a:xfrm>
            <a:custGeom>
              <a:avLst/>
              <a:gdLst/>
              <a:ahLst/>
              <a:cxnLst/>
              <a:rect l="l" t="t" r="r" b="b"/>
              <a:pathLst>
                <a:path w="1999" h="1310" extrusionOk="0">
                  <a:moveTo>
                    <a:pt x="849" y="1"/>
                  </a:moveTo>
                  <a:cubicBezTo>
                    <a:pt x="788" y="1"/>
                    <a:pt x="728" y="7"/>
                    <a:pt x="671" y="20"/>
                  </a:cubicBezTo>
                  <a:cubicBezTo>
                    <a:pt x="0" y="170"/>
                    <a:pt x="360" y="1120"/>
                    <a:pt x="1157" y="1284"/>
                  </a:cubicBezTo>
                  <a:cubicBezTo>
                    <a:pt x="1243" y="1301"/>
                    <a:pt x="1321" y="1310"/>
                    <a:pt x="1392" y="1310"/>
                  </a:cubicBezTo>
                  <a:cubicBezTo>
                    <a:pt x="1879" y="1310"/>
                    <a:pt x="1998" y="921"/>
                    <a:pt x="1820" y="593"/>
                  </a:cubicBezTo>
                  <a:cubicBezTo>
                    <a:pt x="1607" y="205"/>
                    <a:pt x="1200" y="1"/>
                    <a:pt x="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9"/>
            <p:cNvSpPr/>
            <p:nvPr/>
          </p:nvSpPr>
          <p:spPr>
            <a:xfrm>
              <a:off x="7445466" y="3892140"/>
              <a:ext cx="65830" cy="43086"/>
            </a:xfrm>
            <a:custGeom>
              <a:avLst/>
              <a:gdLst/>
              <a:ahLst/>
              <a:cxnLst/>
              <a:rect l="l" t="t" r="r" b="b"/>
              <a:pathLst>
                <a:path w="2000" h="1309" extrusionOk="0">
                  <a:moveTo>
                    <a:pt x="851" y="1"/>
                  </a:moveTo>
                  <a:cubicBezTo>
                    <a:pt x="789" y="1"/>
                    <a:pt x="729" y="7"/>
                    <a:pt x="672" y="20"/>
                  </a:cubicBezTo>
                  <a:cubicBezTo>
                    <a:pt x="0" y="169"/>
                    <a:pt x="361" y="1118"/>
                    <a:pt x="1159" y="1282"/>
                  </a:cubicBezTo>
                  <a:cubicBezTo>
                    <a:pt x="1245" y="1300"/>
                    <a:pt x="1324" y="1309"/>
                    <a:pt x="1395" y="1309"/>
                  </a:cubicBezTo>
                  <a:cubicBezTo>
                    <a:pt x="1881" y="1309"/>
                    <a:pt x="2000" y="920"/>
                    <a:pt x="1821" y="593"/>
                  </a:cubicBezTo>
                  <a:cubicBezTo>
                    <a:pt x="1609" y="205"/>
                    <a:pt x="1202" y="1"/>
                    <a:pt x="8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9"/>
            <p:cNvSpPr/>
            <p:nvPr/>
          </p:nvSpPr>
          <p:spPr>
            <a:xfrm>
              <a:off x="7262262" y="3980911"/>
              <a:ext cx="77186" cy="40979"/>
            </a:xfrm>
            <a:custGeom>
              <a:avLst/>
              <a:gdLst/>
              <a:ahLst/>
              <a:cxnLst/>
              <a:rect l="l" t="t" r="r" b="b"/>
              <a:pathLst>
                <a:path w="2345" h="1245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14"/>
                    <a:pt x="50" y="234"/>
                    <a:pt x="154" y="298"/>
                  </a:cubicBezTo>
                  <a:lnTo>
                    <a:pt x="1602" y="1201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6"/>
                    <a:pt x="2303" y="377"/>
                    <a:pt x="2167" y="292"/>
                  </a:cubicBezTo>
                  <a:lnTo>
                    <a:pt x="1922" y="141"/>
                  </a:lnTo>
                  <a:cubicBezTo>
                    <a:pt x="1747" y="205"/>
                    <a:pt x="1524" y="252"/>
                    <a:pt x="1248" y="252"/>
                  </a:cubicBezTo>
                  <a:cubicBezTo>
                    <a:pt x="918" y="252"/>
                    <a:pt x="513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19"/>
            <p:cNvSpPr/>
            <p:nvPr/>
          </p:nvSpPr>
          <p:spPr>
            <a:xfrm>
              <a:off x="7444149" y="4094172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cubicBezTo>
                    <a:pt x="1" y="113"/>
                    <a:pt x="50" y="233"/>
                    <a:pt x="154" y="298"/>
                  </a:cubicBezTo>
                  <a:lnTo>
                    <a:pt x="1602" y="1200"/>
                  </a:lnTo>
                  <a:cubicBezTo>
                    <a:pt x="1649" y="1230"/>
                    <a:pt x="1702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8" y="692"/>
                  </a:lnTo>
                  <a:cubicBezTo>
                    <a:pt x="2343" y="555"/>
                    <a:pt x="2301" y="376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19"/>
            <p:cNvSpPr/>
            <p:nvPr/>
          </p:nvSpPr>
          <p:spPr>
            <a:xfrm>
              <a:off x="7131853" y="3984400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9"/>
            <p:cNvSpPr/>
            <p:nvPr/>
          </p:nvSpPr>
          <p:spPr>
            <a:xfrm>
              <a:off x="7222829" y="4041047"/>
              <a:ext cx="84657" cy="44435"/>
            </a:xfrm>
            <a:custGeom>
              <a:avLst/>
              <a:gdLst/>
              <a:ahLst/>
              <a:cxnLst/>
              <a:rect l="l" t="t" r="r" b="b"/>
              <a:pathLst>
                <a:path w="2572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1" y="364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8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9"/>
            <p:cNvSpPr/>
            <p:nvPr/>
          </p:nvSpPr>
          <p:spPr>
            <a:xfrm>
              <a:off x="7313741" y="409766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4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1" y="235"/>
                    <a:pt x="48" y="344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1"/>
                    <a:pt x="1748" y="1351"/>
                  </a:cubicBezTo>
                  <a:cubicBezTo>
                    <a:pt x="1845" y="1351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1" y="108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9"/>
            <p:cNvSpPr/>
            <p:nvPr/>
          </p:nvSpPr>
          <p:spPr>
            <a:xfrm>
              <a:off x="7404652" y="415424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10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9"/>
            <p:cNvSpPr/>
            <p:nvPr/>
          </p:nvSpPr>
          <p:spPr>
            <a:xfrm>
              <a:off x="7092256" y="4048091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4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9"/>
            <p:cNvSpPr/>
            <p:nvPr/>
          </p:nvSpPr>
          <p:spPr>
            <a:xfrm>
              <a:off x="7183233" y="4104704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5" y="1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0" y="365"/>
                    <a:pt x="464" y="300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4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09"/>
                    <a:pt x="2392" y="25"/>
                  </a:cubicBezTo>
                  <a:lnTo>
                    <a:pt x="2355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9"/>
            <p:cNvSpPr/>
            <p:nvPr/>
          </p:nvSpPr>
          <p:spPr>
            <a:xfrm>
              <a:off x="7274144" y="4161318"/>
              <a:ext cx="84624" cy="44468"/>
            </a:xfrm>
            <a:custGeom>
              <a:avLst/>
              <a:gdLst/>
              <a:ahLst/>
              <a:cxnLst/>
              <a:rect l="l" t="t" r="r" b="b"/>
              <a:pathLst>
                <a:path w="2571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2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7" y="423"/>
                  </a:lnTo>
                  <a:cubicBezTo>
                    <a:pt x="2571" y="288"/>
                    <a:pt x="2529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9"/>
            <p:cNvSpPr/>
            <p:nvPr/>
          </p:nvSpPr>
          <p:spPr>
            <a:xfrm>
              <a:off x="7052626" y="411171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6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9"/>
            <p:cNvSpPr/>
            <p:nvPr/>
          </p:nvSpPr>
          <p:spPr>
            <a:xfrm>
              <a:off x="7143537" y="4168362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9" y="176"/>
                    <a:pt x="1735" y="365"/>
                    <a:pt x="1178" y="365"/>
                  </a:cubicBezTo>
                  <a:cubicBezTo>
                    <a:pt x="851" y="365"/>
                    <a:pt x="464" y="299"/>
                    <a:pt x="13" y="127"/>
                  </a:cubicBezTo>
                  <a:lnTo>
                    <a:pt x="13" y="127"/>
                  </a:lnTo>
                  <a:cubicBezTo>
                    <a:pt x="1" y="235"/>
                    <a:pt x="49" y="343"/>
                    <a:pt x="148" y="405"/>
                  </a:cubicBezTo>
                  <a:lnTo>
                    <a:pt x="1596" y="1306"/>
                  </a:lnTo>
                  <a:cubicBezTo>
                    <a:pt x="1643" y="1336"/>
                    <a:pt x="1697" y="1351"/>
                    <a:pt x="1749" y="1351"/>
                  </a:cubicBezTo>
                  <a:cubicBezTo>
                    <a:pt x="1846" y="1351"/>
                    <a:pt x="1941" y="1302"/>
                    <a:pt x="1996" y="1214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4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9"/>
            <p:cNvSpPr/>
            <p:nvPr/>
          </p:nvSpPr>
          <p:spPr>
            <a:xfrm>
              <a:off x="7234514" y="422497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5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4"/>
                  </a:cubicBezTo>
                  <a:lnTo>
                    <a:pt x="1595" y="1307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6" y="1350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7"/>
                    <a:pt x="2530" y="108"/>
                    <a:pt x="2393" y="25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9"/>
            <p:cNvSpPr/>
            <p:nvPr/>
          </p:nvSpPr>
          <p:spPr>
            <a:xfrm>
              <a:off x="7012964" y="417537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0"/>
                    <a:pt x="1750" y="1350"/>
                  </a:cubicBezTo>
                  <a:cubicBezTo>
                    <a:pt x="1846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9"/>
            <p:cNvSpPr/>
            <p:nvPr/>
          </p:nvSpPr>
          <p:spPr>
            <a:xfrm>
              <a:off x="7103941" y="4231986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1"/>
                  </a:moveTo>
                  <a:cubicBezTo>
                    <a:pt x="2118" y="176"/>
                    <a:pt x="1734" y="366"/>
                    <a:pt x="1178" y="366"/>
                  </a:cubicBezTo>
                  <a:cubicBezTo>
                    <a:pt x="851" y="366"/>
                    <a:pt x="464" y="300"/>
                    <a:pt x="12" y="128"/>
                  </a:cubicBezTo>
                  <a:lnTo>
                    <a:pt x="12" y="128"/>
                  </a:lnTo>
                  <a:cubicBezTo>
                    <a:pt x="1" y="235"/>
                    <a:pt x="48" y="345"/>
                    <a:pt x="146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8" y="1352"/>
                  </a:cubicBezTo>
                  <a:cubicBezTo>
                    <a:pt x="1845" y="1352"/>
                    <a:pt x="1940" y="1303"/>
                    <a:pt x="1995" y="1214"/>
                  </a:cubicBezTo>
                  <a:lnTo>
                    <a:pt x="2487" y="424"/>
                  </a:lnTo>
                  <a:cubicBezTo>
                    <a:pt x="2571" y="288"/>
                    <a:pt x="2530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19"/>
            <p:cNvSpPr/>
            <p:nvPr/>
          </p:nvSpPr>
          <p:spPr>
            <a:xfrm>
              <a:off x="7194852" y="4288633"/>
              <a:ext cx="84723" cy="44435"/>
            </a:xfrm>
            <a:custGeom>
              <a:avLst/>
              <a:gdLst/>
              <a:ahLst/>
              <a:cxnLst/>
              <a:rect l="l" t="t" r="r" b="b"/>
              <a:pathLst>
                <a:path w="2574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2" y="364"/>
                    <a:pt x="465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19"/>
            <p:cNvSpPr/>
            <p:nvPr/>
          </p:nvSpPr>
          <p:spPr>
            <a:xfrm>
              <a:off x="6973367" y="4239063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9"/>
            <p:cNvSpPr/>
            <p:nvPr/>
          </p:nvSpPr>
          <p:spPr>
            <a:xfrm>
              <a:off x="7064344" y="4295677"/>
              <a:ext cx="84624" cy="44435"/>
            </a:xfrm>
            <a:custGeom>
              <a:avLst/>
              <a:gdLst/>
              <a:ahLst/>
              <a:cxnLst/>
              <a:rect l="l" t="t" r="r" b="b"/>
              <a:pathLst>
                <a:path w="2571" h="1350" extrusionOk="0">
                  <a:moveTo>
                    <a:pt x="2355" y="0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6" y="404"/>
                  </a:cubicBezTo>
                  <a:lnTo>
                    <a:pt x="1594" y="1306"/>
                  </a:lnTo>
                  <a:cubicBezTo>
                    <a:pt x="1642" y="1336"/>
                    <a:pt x="1695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7"/>
                    <a:pt x="2529" y="108"/>
                    <a:pt x="2392" y="24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9"/>
            <p:cNvSpPr/>
            <p:nvPr/>
          </p:nvSpPr>
          <p:spPr>
            <a:xfrm>
              <a:off x="7171351" y="3924298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113"/>
                    <a:pt x="50" y="233"/>
                    <a:pt x="154" y="298"/>
                  </a:cubicBezTo>
                  <a:lnTo>
                    <a:pt x="1602" y="1199"/>
                  </a:lnTo>
                  <a:cubicBezTo>
                    <a:pt x="1650" y="1229"/>
                    <a:pt x="1703" y="1243"/>
                    <a:pt x="1755" y="1243"/>
                  </a:cubicBezTo>
                  <a:cubicBezTo>
                    <a:pt x="1852" y="1243"/>
                    <a:pt x="1946" y="1195"/>
                    <a:pt x="2001" y="1107"/>
                  </a:cubicBezTo>
                  <a:lnTo>
                    <a:pt x="2258" y="692"/>
                  </a:lnTo>
                  <a:cubicBezTo>
                    <a:pt x="2343" y="556"/>
                    <a:pt x="2303" y="377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9"/>
            <p:cNvSpPr/>
            <p:nvPr/>
          </p:nvSpPr>
          <p:spPr>
            <a:xfrm>
              <a:off x="7353173" y="4037525"/>
              <a:ext cx="77186" cy="40946"/>
            </a:xfrm>
            <a:custGeom>
              <a:avLst/>
              <a:gdLst/>
              <a:ahLst/>
              <a:cxnLst/>
              <a:rect l="l" t="t" r="r" b="b"/>
              <a:pathLst>
                <a:path w="2345" h="1244" extrusionOk="0">
                  <a:moveTo>
                    <a:pt x="22" y="1"/>
                  </a:moveTo>
                  <a:cubicBezTo>
                    <a:pt x="1" y="114"/>
                    <a:pt x="51" y="233"/>
                    <a:pt x="154" y="299"/>
                  </a:cubicBezTo>
                  <a:lnTo>
                    <a:pt x="1602" y="1200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2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5"/>
                    <a:pt x="2303" y="376"/>
                    <a:pt x="2168" y="291"/>
                  </a:cubicBezTo>
                  <a:lnTo>
                    <a:pt x="1923" y="140"/>
                  </a:lnTo>
                  <a:cubicBezTo>
                    <a:pt x="1748" y="205"/>
                    <a:pt x="1524" y="252"/>
                    <a:pt x="1246" y="252"/>
                  </a:cubicBezTo>
                  <a:cubicBezTo>
                    <a:pt x="917" y="252"/>
                    <a:pt x="512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9"/>
            <p:cNvSpPr/>
            <p:nvPr/>
          </p:nvSpPr>
          <p:spPr>
            <a:xfrm>
              <a:off x="6905003" y="3614371"/>
              <a:ext cx="813363" cy="914412"/>
            </a:xfrm>
            <a:custGeom>
              <a:avLst/>
              <a:gdLst/>
              <a:ahLst/>
              <a:cxnLst/>
              <a:rect l="l" t="t" r="r" b="b"/>
              <a:pathLst>
                <a:path w="24711" h="27781" extrusionOk="0">
                  <a:moveTo>
                    <a:pt x="13244" y="265"/>
                  </a:moveTo>
                  <a:cubicBezTo>
                    <a:pt x="13482" y="265"/>
                    <a:pt x="13725" y="330"/>
                    <a:pt x="13943" y="464"/>
                  </a:cubicBezTo>
                  <a:lnTo>
                    <a:pt x="23769" y="6582"/>
                  </a:lnTo>
                  <a:cubicBezTo>
                    <a:pt x="24388" y="6968"/>
                    <a:pt x="24577" y="7784"/>
                    <a:pt x="24191" y="8404"/>
                  </a:cubicBezTo>
                  <a:lnTo>
                    <a:pt x="12680" y="26892"/>
                  </a:lnTo>
                  <a:cubicBezTo>
                    <a:pt x="12433" y="27289"/>
                    <a:pt x="12005" y="27516"/>
                    <a:pt x="11557" y="27516"/>
                  </a:cubicBezTo>
                  <a:cubicBezTo>
                    <a:pt x="11422" y="27516"/>
                    <a:pt x="11285" y="27494"/>
                    <a:pt x="11151" y="27452"/>
                  </a:cubicBezTo>
                  <a:cubicBezTo>
                    <a:pt x="9561" y="26943"/>
                    <a:pt x="7567" y="26127"/>
                    <a:pt x="5456" y="24797"/>
                  </a:cubicBezTo>
                  <a:cubicBezTo>
                    <a:pt x="3440" y="23528"/>
                    <a:pt x="1896" y="22154"/>
                    <a:pt x="774" y="20987"/>
                  </a:cubicBezTo>
                  <a:cubicBezTo>
                    <a:pt x="357" y="20554"/>
                    <a:pt x="291" y="19889"/>
                    <a:pt x="610" y="19377"/>
                  </a:cubicBezTo>
                  <a:lnTo>
                    <a:pt x="12121" y="889"/>
                  </a:lnTo>
                  <a:cubicBezTo>
                    <a:pt x="12371" y="485"/>
                    <a:pt x="12803" y="265"/>
                    <a:pt x="13244" y="265"/>
                  </a:cubicBezTo>
                  <a:close/>
                  <a:moveTo>
                    <a:pt x="13243" y="0"/>
                  </a:moveTo>
                  <a:cubicBezTo>
                    <a:pt x="12690" y="0"/>
                    <a:pt x="12186" y="279"/>
                    <a:pt x="11895" y="749"/>
                  </a:cubicBezTo>
                  <a:lnTo>
                    <a:pt x="384" y="19237"/>
                  </a:lnTo>
                  <a:cubicBezTo>
                    <a:pt x="0" y="19855"/>
                    <a:pt x="81" y="20650"/>
                    <a:pt x="582" y="21172"/>
                  </a:cubicBezTo>
                  <a:cubicBezTo>
                    <a:pt x="1996" y="22640"/>
                    <a:pt x="3588" y="23935"/>
                    <a:pt x="5314" y="25023"/>
                  </a:cubicBezTo>
                  <a:cubicBezTo>
                    <a:pt x="7113" y="26156"/>
                    <a:pt x="9048" y="27057"/>
                    <a:pt x="11070" y="27705"/>
                  </a:cubicBezTo>
                  <a:cubicBezTo>
                    <a:pt x="11228" y="27755"/>
                    <a:pt x="11392" y="27781"/>
                    <a:pt x="11557" y="27781"/>
                  </a:cubicBezTo>
                  <a:cubicBezTo>
                    <a:pt x="12109" y="27781"/>
                    <a:pt x="12612" y="27502"/>
                    <a:pt x="12904" y="27032"/>
                  </a:cubicBezTo>
                  <a:lnTo>
                    <a:pt x="24414" y="8544"/>
                  </a:lnTo>
                  <a:cubicBezTo>
                    <a:pt x="24639" y="8183"/>
                    <a:pt x="24710" y="7757"/>
                    <a:pt x="24614" y="7346"/>
                  </a:cubicBezTo>
                  <a:cubicBezTo>
                    <a:pt x="24518" y="6933"/>
                    <a:pt x="24266" y="6582"/>
                    <a:pt x="23906" y="6357"/>
                  </a:cubicBezTo>
                  <a:lnTo>
                    <a:pt x="14081" y="240"/>
                  </a:lnTo>
                  <a:cubicBezTo>
                    <a:pt x="13828" y="82"/>
                    <a:pt x="13540" y="0"/>
                    <a:pt x="13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9"/>
            <p:cNvSpPr/>
            <p:nvPr/>
          </p:nvSpPr>
          <p:spPr>
            <a:xfrm>
              <a:off x="7215720" y="3680958"/>
              <a:ext cx="444254" cy="384842"/>
            </a:xfrm>
            <a:custGeom>
              <a:avLst/>
              <a:gdLst/>
              <a:ahLst/>
              <a:cxnLst/>
              <a:rect l="l" t="t" r="r" b="b"/>
              <a:pathLst>
                <a:path w="13497" h="11692" extrusionOk="0">
                  <a:moveTo>
                    <a:pt x="3637" y="264"/>
                  </a:moveTo>
                  <a:cubicBezTo>
                    <a:pt x="3728" y="264"/>
                    <a:pt x="3818" y="287"/>
                    <a:pt x="3900" y="339"/>
                  </a:cubicBezTo>
                  <a:lnTo>
                    <a:pt x="12892" y="5937"/>
                  </a:lnTo>
                  <a:cubicBezTo>
                    <a:pt x="13123" y="6083"/>
                    <a:pt x="13195" y="6392"/>
                    <a:pt x="13050" y="6626"/>
                  </a:cubicBezTo>
                  <a:lnTo>
                    <a:pt x="10207" y="11192"/>
                  </a:lnTo>
                  <a:cubicBezTo>
                    <a:pt x="10113" y="11344"/>
                    <a:pt x="9950" y="11428"/>
                    <a:pt x="9783" y="11428"/>
                  </a:cubicBezTo>
                  <a:cubicBezTo>
                    <a:pt x="9693" y="11428"/>
                    <a:pt x="9602" y="11404"/>
                    <a:pt x="9520" y="11352"/>
                  </a:cubicBezTo>
                  <a:lnTo>
                    <a:pt x="527" y="5755"/>
                  </a:lnTo>
                  <a:cubicBezTo>
                    <a:pt x="414" y="5684"/>
                    <a:pt x="336" y="5574"/>
                    <a:pt x="306" y="5443"/>
                  </a:cubicBezTo>
                  <a:cubicBezTo>
                    <a:pt x="275" y="5313"/>
                    <a:pt x="297" y="5180"/>
                    <a:pt x="368" y="5065"/>
                  </a:cubicBezTo>
                  <a:lnTo>
                    <a:pt x="3212" y="499"/>
                  </a:lnTo>
                  <a:cubicBezTo>
                    <a:pt x="3306" y="347"/>
                    <a:pt x="3469" y="264"/>
                    <a:pt x="3637" y="264"/>
                  </a:cubicBezTo>
                  <a:close/>
                  <a:moveTo>
                    <a:pt x="3636" y="0"/>
                  </a:moveTo>
                  <a:cubicBezTo>
                    <a:pt x="3381" y="0"/>
                    <a:pt x="3131" y="128"/>
                    <a:pt x="2987" y="361"/>
                  </a:cubicBezTo>
                  <a:lnTo>
                    <a:pt x="143" y="4927"/>
                  </a:lnTo>
                  <a:cubicBezTo>
                    <a:pt x="36" y="5100"/>
                    <a:pt x="1" y="5305"/>
                    <a:pt x="47" y="5503"/>
                  </a:cubicBezTo>
                  <a:cubicBezTo>
                    <a:pt x="94" y="5701"/>
                    <a:pt x="216" y="5870"/>
                    <a:pt x="388" y="5978"/>
                  </a:cubicBezTo>
                  <a:lnTo>
                    <a:pt x="9379" y="11575"/>
                  </a:lnTo>
                  <a:cubicBezTo>
                    <a:pt x="9505" y="11654"/>
                    <a:pt x="9644" y="11691"/>
                    <a:pt x="9781" y="11691"/>
                  </a:cubicBezTo>
                  <a:cubicBezTo>
                    <a:pt x="10037" y="11691"/>
                    <a:pt x="10287" y="11564"/>
                    <a:pt x="10430" y="11331"/>
                  </a:cubicBezTo>
                  <a:lnTo>
                    <a:pt x="13273" y="6764"/>
                  </a:lnTo>
                  <a:cubicBezTo>
                    <a:pt x="13497" y="6408"/>
                    <a:pt x="13387" y="5937"/>
                    <a:pt x="13031" y="5713"/>
                  </a:cubicBezTo>
                  <a:lnTo>
                    <a:pt x="4038" y="116"/>
                  </a:lnTo>
                  <a:cubicBezTo>
                    <a:pt x="3913" y="38"/>
                    <a:pt x="3774" y="0"/>
                    <a:pt x="36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19"/>
            <p:cNvSpPr/>
            <p:nvPr/>
          </p:nvSpPr>
          <p:spPr>
            <a:xfrm>
              <a:off x="6964382" y="4200026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3" y="1295"/>
                    <a:pt x="2844" y="1474"/>
                    <a:pt x="2761" y="1610"/>
                  </a:cubicBezTo>
                  <a:lnTo>
                    <a:pt x="2268" y="2401"/>
                  </a:lnTo>
                  <a:cubicBezTo>
                    <a:pt x="2214" y="2488"/>
                    <a:pt x="2118" y="2538"/>
                    <a:pt x="2022" y="2538"/>
                  </a:cubicBezTo>
                  <a:cubicBezTo>
                    <a:pt x="1970" y="2538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5" y="1507"/>
                    <a:pt x="242" y="1328"/>
                    <a:pt x="327" y="1192"/>
                  </a:cubicBezTo>
                  <a:lnTo>
                    <a:pt x="820" y="402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7"/>
                    <a:pt x="596" y="262"/>
                  </a:cubicBezTo>
                  <a:lnTo>
                    <a:pt x="103" y="1052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5"/>
                    <a:pt x="155" y="1738"/>
                    <a:pt x="282" y="1816"/>
                  </a:cubicBezTo>
                  <a:lnTo>
                    <a:pt x="1730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49"/>
                  </a:lnTo>
                  <a:cubicBezTo>
                    <a:pt x="3146" y="1490"/>
                    <a:pt x="3066" y="1147"/>
                    <a:pt x="2806" y="986"/>
                  </a:cubicBezTo>
                  <a:lnTo>
                    <a:pt x="1358" y="84"/>
                  </a:lnTo>
                  <a:cubicBezTo>
                    <a:pt x="1271" y="29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19"/>
            <p:cNvSpPr/>
            <p:nvPr/>
          </p:nvSpPr>
          <p:spPr>
            <a:xfrm>
              <a:off x="7000983" y="4230439"/>
              <a:ext cx="28044" cy="28998"/>
            </a:xfrm>
            <a:custGeom>
              <a:avLst/>
              <a:gdLst/>
              <a:ahLst/>
              <a:cxnLst/>
              <a:rect l="l" t="t" r="r" b="b"/>
              <a:pathLst>
                <a:path w="852" h="881" extrusionOk="0">
                  <a:moveTo>
                    <a:pt x="537" y="207"/>
                  </a:moveTo>
                  <a:cubicBezTo>
                    <a:pt x="544" y="207"/>
                    <a:pt x="550" y="208"/>
                    <a:pt x="556" y="210"/>
                  </a:cubicBezTo>
                  <a:cubicBezTo>
                    <a:pt x="592" y="217"/>
                    <a:pt x="611" y="238"/>
                    <a:pt x="613" y="270"/>
                  </a:cubicBezTo>
                  <a:cubicBezTo>
                    <a:pt x="618" y="344"/>
                    <a:pt x="544" y="460"/>
                    <a:pt x="491" y="537"/>
                  </a:cubicBezTo>
                  <a:cubicBezTo>
                    <a:pt x="463" y="575"/>
                    <a:pt x="444" y="610"/>
                    <a:pt x="410" y="638"/>
                  </a:cubicBezTo>
                  <a:cubicBezTo>
                    <a:pt x="392" y="654"/>
                    <a:pt x="375" y="667"/>
                    <a:pt x="351" y="667"/>
                  </a:cubicBezTo>
                  <a:cubicBezTo>
                    <a:pt x="345" y="667"/>
                    <a:pt x="338" y="666"/>
                    <a:pt x="330" y="664"/>
                  </a:cubicBezTo>
                  <a:cubicBezTo>
                    <a:pt x="314" y="662"/>
                    <a:pt x="301" y="648"/>
                    <a:pt x="290" y="636"/>
                  </a:cubicBezTo>
                  <a:cubicBezTo>
                    <a:pt x="260" y="610"/>
                    <a:pt x="283" y="572"/>
                    <a:pt x="289" y="541"/>
                  </a:cubicBezTo>
                  <a:cubicBezTo>
                    <a:pt x="317" y="447"/>
                    <a:pt x="364" y="378"/>
                    <a:pt x="431" y="287"/>
                  </a:cubicBezTo>
                  <a:cubicBezTo>
                    <a:pt x="459" y="253"/>
                    <a:pt x="485" y="223"/>
                    <a:pt x="500" y="216"/>
                  </a:cubicBezTo>
                  <a:cubicBezTo>
                    <a:pt x="510" y="210"/>
                    <a:pt x="524" y="207"/>
                    <a:pt x="537" y="207"/>
                  </a:cubicBezTo>
                  <a:close/>
                  <a:moveTo>
                    <a:pt x="554" y="1"/>
                  </a:moveTo>
                  <a:cubicBezTo>
                    <a:pt x="522" y="1"/>
                    <a:pt x="490" y="6"/>
                    <a:pt x="457" y="16"/>
                  </a:cubicBezTo>
                  <a:cubicBezTo>
                    <a:pt x="450" y="18"/>
                    <a:pt x="443" y="20"/>
                    <a:pt x="437" y="25"/>
                  </a:cubicBezTo>
                  <a:cubicBezTo>
                    <a:pt x="306" y="85"/>
                    <a:pt x="234" y="212"/>
                    <a:pt x="168" y="330"/>
                  </a:cubicBezTo>
                  <a:cubicBezTo>
                    <a:pt x="88" y="466"/>
                    <a:pt x="1" y="617"/>
                    <a:pt x="118" y="768"/>
                  </a:cubicBezTo>
                  <a:cubicBezTo>
                    <a:pt x="135" y="789"/>
                    <a:pt x="157" y="812"/>
                    <a:pt x="188" y="832"/>
                  </a:cubicBezTo>
                  <a:cubicBezTo>
                    <a:pt x="235" y="866"/>
                    <a:pt x="284" y="880"/>
                    <a:pt x="333" y="880"/>
                  </a:cubicBezTo>
                  <a:cubicBezTo>
                    <a:pt x="492" y="880"/>
                    <a:pt x="647" y="724"/>
                    <a:pt x="724" y="584"/>
                  </a:cubicBezTo>
                  <a:cubicBezTo>
                    <a:pt x="754" y="543"/>
                    <a:pt x="777" y="497"/>
                    <a:pt x="799" y="444"/>
                  </a:cubicBezTo>
                  <a:cubicBezTo>
                    <a:pt x="852" y="303"/>
                    <a:pt x="845" y="127"/>
                    <a:pt x="687" y="36"/>
                  </a:cubicBezTo>
                  <a:cubicBezTo>
                    <a:pt x="642" y="11"/>
                    <a:pt x="59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9"/>
            <p:cNvSpPr/>
            <p:nvPr/>
          </p:nvSpPr>
          <p:spPr>
            <a:xfrm>
              <a:off x="7004011" y="4136368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5"/>
                  </a:moveTo>
                  <a:cubicBezTo>
                    <a:pt x="1117" y="265"/>
                    <a:pt x="1170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5" y="1474"/>
                    <a:pt x="2760" y="1611"/>
                  </a:cubicBezTo>
                  <a:lnTo>
                    <a:pt x="2267" y="2401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69" y="2538"/>
                    <a:pt x="1916" y="2523"/>
                    <a:pt x="1868" y="2494"/>
                  </a:cubicBezTo>
                  <a:lnTo>
                    <a:pt x="420" y="1592"/>
                  </a:lnTo>
                  <a:cubicBezTo>
                    <a:pt x="285" y="1507"/>
                    <a:pt x="243" y="1329"/>
                    <a:pt x="328" y="1192"/>
                  </a:cubicBezTo>
                  <a:lnTo>
                    <a:pt x="819" y="402"/>
                  </a:lnTo>
                  <a:cubicBezTo>
                    <a:pt x="874" y="314"/>
                    <a:pt x="969" y="265"/>
                    <a:pt x="1065" y="265"/>
                  </a:cubicBezTo>
                  <a:close/>
                  <a:moveTo>
                    <a:pt x="1065" y="0"/>
                  </a:moveTo>
                  <a:cubicBezTo>
                    <a:pt x="873" y="0"/>
                    <a:pt x="697" y="97"/>
                    <a:pt x="595" y="262"/>
                  </a:cubicBezTo>
                  <a:lnTo>
                    <a:pt x="102" y="1053"/>
                  </a:lnTo>
                  <a:cubicBezTo>
                    <a:pt x="25" y="1179"/>
                    <a:pt x="0" y="1326"/>
                    <a:pt x="33" y="1472"/>
                  </a:cubicBezTo>
                  <a:cubicBezTo>
                    <a:pt x="68" y="1615"/>
                    <a:pt x="155" y="1739"/>
                    <a:pt x="281" y="1815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4"/>
                    <a:pt x="2492" y="2539"/>
                  </a:cubicBezTo>
                  <a:lnTo>
                    <a:pt x="2984" y="1749"/>
                  </a:lnTo>
                  <a:cubicBezTo>
                    <a:pt x="3145" y="1490"/>
                    <a:pt x="3067" y="1147"/>
                    <a:pt x="2807" y="986"/>
                  </a:cubicBezTo>
                  <a:lnTo>
                    <a:pt x="1358" y="84"/>
                  </a:lnTo>
                  <a:cubicBezTo>
                    <a:pt x="1270" y="30"/>
                    <a:pt x="1169" y="0"/>
                    <a:pt x="1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9"/>
            <p:cNvSpPr/>
            <p:nvPr/>
          </p:nvSpPr>
          <p:spPr>
            <a:xfrm>
              <a:off x="7046603" y="4166979"/>
              <a:ext cx="22415" cy="30413"/>
            </a:xfrm>
            <a:custGeom>
              <a:avLst/>
              <a:gdLst/>
              <a:ahLst/>
              <a:cxnLst/>
              <a:rect l="l" t="t" r="r" b="b"/>
              <a:pathLst>
                <a:path w="681" h="924" extrusionOk="0">
                  <a:moveTo>
                    <a:pt x="462" y="0"/>
                  </a:moveTo>
                  <a:cubicBezTo>
                    <a:pt x="447" y="4"/>
                    <a:pt x="205" y="118"/>
                    <a:pt x="169" y="166"/>
                  </a:cubicBezTo>
                  <a:cubicBezTo>
                    <a:pt x="160" y="180"/>
                    <a:pt x="266" y="284"/>
                    <a:pt x="280" y="293"/>
                  </a:cubicBezTo>
                  <a:cubicBezTo>
                    <a:pt x="283" y="295"/>
                    <a:pt x="286" y="296"/>
                    <a:pt x="289" y="296"/>
                  </a:cubicBezTo>
                  <a:cubicBezTo>
                    <a:pt x="313" y="296"/>
                    <a:pt x="347" y="259"/>
                    <a:pt x="362" y="259"/>
                  </a:cubicBezTo>
                  <a:cubicBezTo>
                    <a:pt x="363" y="259"/>
                    <a:pt x="365" y="260"/>
                    <a:pt x="366" y="261"/>
                  </a:cubicBezTo>
                  <a:cubicBezTo>
                    <a:pt x="362" y="268"/>
                    <a:pt x="359" y="274"/>
                    <a:pt x="354" y="282"/>
                  </a:cubicBezTo>
                  <a:cubicBezTo>
                    <a:pt x="264" y="427"/>
                    <a:pt x="160" y="561"/>
                    <a:pt x="71" y="707"/>
                  </a:cubicBezTo>
                  <a:lnTo>
                    <a:pt x="3" y="815"/>
                  </a:lnTo>
                  <a:lnTo>
                    <a:pt x="1" y="816"/>
                  </a:lnTo>
                  <a:cubicBezTo>
                    <a:pt x="30" y="840"/>
                    <a:pt x="69" y="869"/>
                    <a:pt x="106" y="894"/>
                  </a:cubicBezTo>
                  <a:cubicBezTo>
                    <a:pt x="129" y="907"/>
                    <a:pt x="158" y="923"/>
                    <a:pt x="176" y="923"/>
                  </a:cubicBezTo>
                  <a:cubicBezTo>
                    <a:pt x="182" y="923"/>
                    <a:pt x="187" y="921"/>
                    <a:pt x="190" y="916"/>
                  </a:cubicBezTo>
                  <a:cubicBezTo>
                    <a:pt x="205" y="890"/>
                    <a:pt x="222" y="863"/>
                    <a:pt x="238" y="836"/>
                  </a:cubicBezTo>
                  <a:cubicBezTo>
                    <a:pt x="346" y="664"/>
                    <a:pt x="462" y="506"/>
                    <a:pt x="569" y="332"/>
                  </a:cubicBezTo>
                  <a:cubicBezTo>
                    <a:pt x="609" y="270"/>
                    <a:pt x="647" y="208"/>
                    <a:pt x="681" y="140"/>
                  </a:cubicBezTo>
                  <a:cubicBezTo>
                    <a:pt x="642" y="111"/>
                    <a:pt x="605" y="86"/>
                    <a:pt x="565" y="61"/>
                  </a:cubicBezTo>
                  <a:cubicBezTo>
                    <a:pt x="531" y="40"/>
                    <a:pt x="498" y="2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9"/>
            <p:cNvSpPr/>
            <p:nvPr/>
          </p:nvSpPr>
          <p:spPr>
            <a:xfrm>
              <a:off x="7043674" y="4072744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2" y="1295"/>
                    <a:pt x="2844" y="1473"/>
                    <a:pt x="2759" y="1610"/>
                  </a:cubicBezTo>
                  <a:lnTo>
                    <a:pt x="2268" y="2400"/>
                  </a:lnTo>
                  <a:cubicBezTo>
                    <a:pt x="2214" y="2488"/>
                    <a:pt x="2118" y="2537"/>
                    <a:pt x="2022" y="2537"/>
                  </a:cubicBezTo>
                  <a:cubicBezTo>
                    <a:pt x="1970" y="2537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4" y="1507"/>
                    <a:pt x="242" y="1327"/>
                    <a:pt x="327" y="1192"/>
                  </a:cubicBezTo>
                  <a:lnTo>
                    <a:pt x="820" y="401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0"/>
                  </a:moveTo>
                  <a:cubicBezTo>
                    <a:pt x="873" y="0"/>
                    <a:pt x="697" y="97"/>
                    <a:pt x="594" y="262"/>
                  </a:cubicBezTo>
                  <a:lnTo>
                    <a:pt x="103" y="1051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4"/>
                    <a:pt x="155" y="1736"/>
                    <a:pt x="280" y="1815"/>
                  </a:cubicBezTo>
                  <a:lnTo>
                    <a:pt x="1729" y="2716"/>
                  </a:lnTo>
                  <a:cubicBezTo>
                    <a:pt x="1817" y="2772"/>
                    <a:pt x="1918" y="2800"/>
                    <a:pt x="2022" y="2800"/>
                  </a:cubicBezTo>
                  <a:cubicBezTo>
                    <a:pt x="2215" y="2800"/>
                    <a:pt x="2390" y="2704"/>
                    <a:pt x="2492" y="2539"/>
                  </a:cubicBezTo>
                  <a:lnTo>
                    <a:pt x="2985" y="1748"/>
                  </a:lnTo>
                  <a:cubicBezTo>
                    <a:pt x="3146" y="1490"/>
                    <a:pt x="3067" y="1146"/>
                    <a:pt x="2806" y="985"/>
                  </a:cubicBezTo>
                  <a:lnTo>
                    <a:pt x="1358" y="83"/>
                  </a:lnTo>
                  <a:cubicBezTo>
                    <a:pt x="1270" y="29"/>
                    <a:pt x="1169" y="0"/>
                    <a:pt x="1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19"/>
            <p:cNvSpPr/>
            <p:nvPr/>
          </p:nvSpPr>
          <p:spPr>
            <a:xfrm>
              <a:off x="7083501" y="4104803"/>
              <a:ext cx="25443" cy="29130"/>
            </a:xfrm>
            <a:custGeom>
              <a:avLst/>
              <a:gdLst/>
              <a:ahLst/>
              <a:cxnLst/>
              <a:rect l="l" t="t" r="r" b="b"/>
              <a:pathLst>
                <a:path w="773" h="885" extrusionOk="0">
                  <a:moveTo>
                    <a:pt x="517" y="204"/>
                  </a:moveTo>
                  <a:cubicBezTo>
                    <a:pt x="519" y="204"/>
                    <a:pt x="520" y="205"/>
                    <a:pt x="519" y="207"/>
                  </a:cubicBezTo>
                  <a:lnTo>
                    <a:pt x="366" y="446"/>
                  </a:lnTo>
                  <a:cubicBezTo>
                    <a:pt x="342" y="436"/>
                    <a:pt x="217" y="352"/>
                    <a:pt x="217" y="352"/>
                  </a:cubicBezTo>
                  <a:cubicBezTo>
                    <a:pt x="228" y="344"/>
                    <a:pt x="488" y="204"/>
                    <a:pt x="517" y="204"/>
                  </a:cubicBezTo>
                  <a:close/>
                  <a:moveTo>
                    <a:pt x="591" y="1"/>
                  </a:moveTo>
                  <a:cubicBezTo>
                    <a:pt x="265" y="148"/>
                    <a:pt x="145" y="233"/>
                    <a:pt x="91" y="256"/>
                  </a:cubicBezTo>
                  <a:cubicBezTo>
                    <a:pt x="31" y="343"/>
                    <a:pt x="2" y="414"/>
                    <a:pt x="0" y="426"/>
                  </a:cubicBezTo>
                  <a:cubicBezTo>
                    <a:pt x="0" y="434"/>
                    <a:pt x="224" y="567"/>
                    <a:pt x="239" y="582"/>
                  </a:cubicBezTo>
                  <a:cubicBezTo>
                    <a:pt x="232" y="591"/>
                    <a:pt x="90" y="785"/>
                    <a:pt x="91" y="790"/>
                  </a:cubicBezTo>
                  <a:cubicBezTo>
                    <a:pt x="190" y="850"/>
                    <a:pt x="237" y="884"/>
                    <a:pt x="256" y="884"/>
                  </a:cubicBezTo>
                  <a:cubicBezTo>
                    <a:pt x="257" y="884"/>
                    <a:pt x="258" y="884"/>
                    <a:pt x="259" y="884"/>
                  </a:cubicBezTo>
                  <a:cubicBezTo>
                    <a:pt x="275" y="869"/>
                    <a:pt x="398" y="694"/>
                    <a:pt x="398" y="694"/>
                  </a:cubicBezTo>
                  <a:lnTo>
                    <a:pt x="398" y="694"/>
                  </a:lnTo>
                  <a:cubicBezTo>
                    <a:pt x="398" y="694"/>
                    <a:pt x="398" y="694"/>
                    <a:pt x="398" y="694"/>
                  </a:cubicBezTo>
                  <a:cubicBezTo>
                    <a:pt x="422" y="704"/>
                    <a:pt x="441" y="726"/>
                    <a:pt x="468" y="735"/>
                  </a:cubicBezTo>
                  <a:lnTo>
                    <a:pt x="578" y="575"/>
                  </a:lnTo>
                  <a:cubicBezTo>
                    <a:pt x="559" y="565"/>
                    <a:pt x="531" y="539"/>
                    <a:pt x="510" y="529"/>
                  </a:cubicBezTo>
                  <a:lnTo>
                    <a:pt x="501" y="527"/>
                  </a:lnTo>
                  <a:cubicBezTo>
                    <a:pt x="517" y="491"/>
                    <a:pt x="771" y="113"/>
                    <a:pt x="773" y="109"/>
                  </a:cubicBezTo>
                  <a:lnTo>
                    <a:pt x="771" y="108"/>
                  </a:lnTo>
                  <a:cubicBezTo>
                    <a:pt x="749" y="90"/>
                    <a:pt x="606" y="8"/>
                    <a:pt x="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19"/>
            <p:cNvSpPr/>
            <p:nvPr/>
          </p:nvSpPr>
          <p:spPr>
            <a:xfrm>
              <a:off x="7083270" y="4009054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6" y="266"/>
                  </a:moveTo>
                  <a:cubicBezTo>
                    <a:pt x="1118" y="266"/>
                    <a:pt x="1171" y="281"/>
                    <a:pt x="1219" y="309"/>
                  </a:cubicBezTo>
                  <a:lnTo>
                    <a:pt x="2667" y="1212"/>
                  </a:lnTo>
                  <a:cubicBezTo>
                    <a:pt x="2803" y="1297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6"/>
                    <a:pt x="242" y="1329"/>
                    <a:pt x="327" y="1193"/>
                  </a:cubicBezTo>
                  <a:lnTo>
                    <a:pt x="820" y="403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80"/>
                    <a:pt x="1" y="1327"/>
                    <a:pt x="34" y="1472"/>
                  </a:cubicBezTo>
                  <a:cubicBezTo>
                    <a:pt x="69" y="1616"/>
                    <a:pt x="155" y="1738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146" y="1490"/>
                    <a:pt x="3067" y="1147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19"/>
            <p:cNvSpPr/>
            <p:nvPr/>
          </p:nvSpPr>
          <p:spPr>
            <a:xfrm>
              <a:off x="7118720" y="4036340"/>
              <a:ext cx="32750" cy="29294"/>
            </a:xfrm>
            <a:custGeom>
              <a:avLst/>
              <a:gdLst/>
              <a:ahLst/>
              <a:cxnLst/>
              <a:rect l="l" t="t" r="r" b="b"/>
              <a:pathLst>
                <a:path w="995" h="890" extrusionOk="0">
                  <a:moveTo>
                    <a:pt x="505" y="1"/>
                  </a:moveTo>
                  <a:lnTo>
                    <a:pt x="504" y="2"/>
                  </a:lnTo>
                  <a:cubicBezTo>
                    <a:pt x="474" y="45"/>
                    <a:pt x="439" y="106"/>
                    <a:pt x="403" y="152"/>
                  </a:cubicBezTo>
                  <a:lnTo>
                    <a:pt x="405" y="154"/>
                  </a:lnTo>
                  <a:cubicBezTo>
                    <a:pt x="484" y="198"/>
                    <a:pt x="604" y="283"/>
                    <a:pt x="686" y="342"/>
                  </a:cubicBezTo>
                  <a:cubicBezTo>
                    <a:pt x="469" y="490"/>
                    <a:pt x="240" y="627"/>
                    <a:pt x="1" y="783"/>
                  </a:cubicBezTo>
                  <a:cubicBezTo>
                    <a:pt x="38" y="822"/>
                    <a:pt x="127" y="861"/>
                    <a:pt x="173" y="889"/>
                  </a:cubicBezTo>
                  <a:cubicBezTo>
                    <a:pt x="413" y="742"/>
                    <a:pt x="676" y="618"/>
                    <a:pt x="896" y="466"/>
                  </a:cubicBezTo>
                  <a:cubicBezTo>
                    <a:pt x="931" y="407"/>
                    <a:pt x="952" y="365"/>
                    <a:pt x="993" y="309"/>
                  </a:cubicBezTo>
                  <a:lnTo>
                    <a:pt x="994" y="308"/>
                  </a:lnTo>
                  <a:cubicBezTo>
                    <a:pt x="856" y="202"/>
                    <a:pt x="664" y="95"/>
                    <a:pt x="5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19"/>
            <p:cNvSpPr/>
            <p:nvPr/>
          </p:nvSpPr>
          <p:spPr>
            <a:xfrm>
              <a:off x="7122900" y="3945429"/>
              <a:ext cx="101609" cy="92228"/>
            </a:xfrm>
            <a:custGeom>
              <a:avLst/>
              <a:gdLst/>
              <a:ahLst/>
              <a:cxnLst/>
              <a:rect l="l" t="t" r="r" b="b"/>
              <a:pathLst>
                <a:path w="3087" h="2802" extrusionOk="0">
                  <a:moveTo>
                    <a:pt x="1067" y="264"/>
                  </a:moveTo>
                  <a:cubicBezTo>
                    <a:pt x="1118" y="264"/>
                    <a:pt x="1172" y="278"/>
                    <a:pt x="1219" y="307"/>
                  </a:cubicBezTo>
                  <a:lnTo>
                    <a:pt x="2668" y="1209"/>
                  </a:lnTo>
                  <a:cubicBezTo>
                    <a:pt x="2804" y="1294"/>
                    <a:pt x="2845" y="1472"/>
                    <a:pt x="2761" y="1608"/>
                  </a:cubicBezTo>
                  <a:lnTo>
                    <a:pt x="2270" y="2398"/>
                  </a:lnTo>
                  <a:cubicBezTo>
                    <a:pt x="2213" y="2487"/>
                    <a:pt x="2118" y="2535"/>
                    <a:pt x="2022" y="2535"/>
                  </a:cubicBezTo>
                  <a:cubicBezTo>
                    <a:pt x="1969" y="2535"/>
                    <a:pt x="1916" y="2520"/>
                    <a:pt x="1868" y="2491"/>
                  </a:cubicBezTo>
                  <a:lnTo>
                    <a:pt x="420" y="1589"/>
                  </a:lnTo>
                  <a:cubicBezTo>
                    <a:pt x="323" y="1529"/>
                    <a:pt x="275" y="1419"/>
                    <a:pt x="286" y="1312"/>
                  </a:cubicBezTo>
                  <a:cubicBezTo>
                    <a:pt x="292" y="1270"/>
                    <a:pt x="304" y="1230"/>
                    <a:pt x="329" y="1190"/>
                  </a:cubicBezTo>
                  <a:lnTo>
                    <a:pt x="820" y="401"/>
                  </a:lnTo>
                  <a:cubicBezTo>
                    <a:pt x="876" y="312"/>
                    <a:pt x="972" y="264"/>
                    <a:pt x="1067" y="264"/>
                  </a:cubicBezTo>
                  <a:close/>
                  <a:moveTo>
                    <a:pt x="1067" y="1"/>
                  </a:moveTo>
                  <a:cubicBezTo>
                    <a:pt x="874" y="1"/>
                    <a:pt x="698" y="98"/>
                    <a:pt x="596" y="261"/>
                  </a:cubicBezTo>
                  <a:lnTo>
                    <a:pt x="104" y="1051"/>
                  </a:lnTo>
                  <a:cubicBezTo>
                    <a:pt x="60" y="1123"/>
                    <a:pt x="32" y="1201"/>
                    <a:pt x="25" y="1285"/>
                  </a:cubicBezTo>
                  <a:cubicBezTo>
                    <a:pt x="0" y="1493"/>
                    <a:pt x="100" y="1703"/>
                    <a:pt x="281" y="1816"/>
                  </a:cubicBezTo>
                  <a:lnTo>
                    <a:pt x="1729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4" y="2801"/>
                    <a:pt x="2391" y="2702"/>
                    <a:pt x="2493" y="2539"/>
                  </a:cubicBezTo>
                  <a:lnTo>
                    <a:pt x="2984" y="1749"/>
                  </a:lnTo>
                  <a:cubicBezTo>
                    <a:pt x="3063" y="1624"/>
                    <a:pt x="3087" y="1475"/>
                    <a:pt x="3054" y="1330"/>
                  </a:cubicBezTo>
                  <a:cubicBezTo>
                    <a:pt x="3021" y="1186"/>
                    <a:pt x="2932" y="1064"/>
                    <a:pt x="2808" y="986"/>
                  </a:cubicBezTo>
                  <a:lnTo>
                    <a:pt x="1360" y="84"/>
                  </a:lnTo>
                  <a:cubicBezTo>
                    <a:pt x="1272" y="29"/>
                    <a:pt x="1170" y="1"/>
                    <a:pt x="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19"/>
            <p:cNvSpPr/>
            <p:nvPr/>
          </p:nvSpPr>
          <p:spPr>
            <a:xfrm>
              <a:off x="7148080" y="3966166"/>
              <a:ext cx="31598" cy="37095"/>
            </a:xfrm>
            <a:custGeom>
              <a:avLst/>
              <a:gdLst/>
              <a:ahLst/>
              <a:cxnLst/>
              <a:rect l="l" t="t" r="r" b="b"/>
              <a:pathLst>
                <a:path w="960" h="1127" extrusionOk="0">
                  <a:moveTo>
                    <a:pt x="548" y="261"/>
                  </a:moveTo>
                  <a:cubicBezTo>
                    <a:pt x="614" y="273"/>
                    <a:pt x="673" y="302"/>
                    <a:pt x="686" y="353"/>
                  </a:cubicBezTo>
                  <a:cubicBezTo>
                    <a:pt x="705" y="404"/>
                    <a:pt x="659" y="479"/>
                    <a:pt x="604" y="479"/>
                  </a:cubicBezTo>
                  <a:cubicBezTo>
                    <a:pt x="596" y="479"/>
                    <a:pt x="589" y="478"/>
                    <a:pt x="581" y="475"/>
                  </a:cubicBezTo>
                  <a:cubicBezTo>
                    <a:pt x="542" y="458"/>
                    <a:pt x="500" y="430"/>
                    <a:pt x="467" y="405"/>
                  </a:cubicBezTo>
                  <a:lnTo>
                    <a:pt x="465" y="404"/>
                  </a:lnTo>
                  <a:cubicBezTo>
                    <a:pt x="483" y="367"/>
                    <a:pt x="528" y="303"/>
                    <a:pt x="548" y="261"/>
                  </a:cubicBezTo>
                  <a:close/>
                  <a:moveTo>
                    <a:pt x="0" y="793"/>
                  </a:move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close/>
                  <a:moveTo>
                    <a:pt x="483" y="1"/>
                  </a:moveTo>
                  <a:cubicBezTo>
                    <a:pt x="447" y="83"/>
                    <a:pt x="13" y="793"/>
                    <a:pt x="0" y="793"/>
                  </a:cubicBez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18" y="799"/>
                    <a:pt x="140" y="893"/>
                    <a:pt x="203" y="904"/>
                  </a:cubicBezTo>
                  <a:cubicBezTo>
                    <a:pt x="235" y="844"/>
                    <a:pt x="318" y="687"/>
                    <a:pt x="368" y="626"/>
                  </a:cubicBezTo>
                  <a:lnTo>
                    <a:pt x="368" y="632"/>
                  </a:lnTo>
                  <a:cubicBezTo>
                    <a:pt x="383" y="750"/>
                    <a:pt x="362" y="925"/>
                    <a:pt x="348" y="1011"/>
                  </a:cubicBezTo>
                  <a:lnTo>
                    <a:pt x="350" y="1011"/>
                  </a:lnTo>
                  <a:cubicBezTo>
                    <a:pt x="415" y="1058"/>
                    <a:pt x="485" y="1092"/>
                    <a:pt x="538" y="1126"/>
                  </a:cubicBezTo>
                  <a:lnTo>
                    <a:pt x="537" y="1124"/>
                  </a:lnTo>
                  <a:cubicBezTo>
                    <a:pt x="569" y="973"/>
                    <a:pt x="543" y="810"/>
                    <a:pt x="549" y="659"/>
                  </a:cubicBezTo>
                  <a:lnTo>
                    <a:pt x="550" y="658"/>
                  </a:lnTo>
                  <a:lnTo>
                    <a:pt x="552" y="659"/>
                  </a:lnTo>
                  <a:lnTo>
                    <a:pt x="555" y="661"/>
                  </a:lnTo>
                  <a:cubicBezTo>
                    <a:pt x="589" y="679"/>
                    <a:pt x="621" y="687"/>
                    <a:pt x="653" y="687"/>
                  </a:cubicBezTo>
                  <a:cubicBezTo>
                    <a:pt x="692" y="687"/>
                    <a:pt x="729" y="675"/>
                    <a:pt x="763" y="655"/>
                  </a:cubicBezTo>
                  <a:cubicBezTo>
                    <a:pt x="954" y="557"/>
                    <a:pt x="960" y="291"/>
                    <a:pt x="788" y="170"/>
                  </a:cubicBezTo>
                  <a:cubicBezTo>
                    <a:pt x="687" y="89"/>
                    <a:pt x="575" y="4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19"/>
            <p:cNvSpPr/>
            <p:nvPr/>
          </p:nvSpPr>
          <p:spPr>
            <a:xfrm>
              <a:off x="7169047" y="3979825"/>
              <a:ext cx="31434" cy="35153"/>
            </a:xfrm>
            <a:custGeom>
              <a:avLst/>
              <a:gdLst/>
              <a:ahLst/>
              <a:cxnLst/>
              <a:rect l="l" t="t" r="r" b="b"/>
              <a:pathLst>
                <a:path w="955" h="1068" extrusionOk="0">
                  <a:moveTo>
                    <a:pt x="477" y="1"/>
                  </a:moveTo>
                  <a:cubicBezTo>
                    <a:pt x="92" y="610"/>
                    <a:pt x="7" y="748"/>
                    <a:pt x="0" y="771"/>
                  </a:cubicBezTo>
                  <a:cubicBezTo>
                    <a:pt x="1" y="776"/>
                    <a:pt x="3" y="777"/>
                    <a:pt x="4" y="778"/>
                  </a:cubicBezTo>
                  <a:cubicBezTo>
                    <a:pt x="51" y="809"/>
                    <a:pt x="110" y="852"/>
                    <a:pt x="163" y="873"/>
                  </a:cubicBezTo>
                  <a:cubicBezTo>
                    <a:pt x="242" y="728"/>
                    <a:pt x="326" y="576"/>
                    <a:pt x="426" y="443"/>
                  </a:cubicBezTo>
                  <a:cubicBezTo>
                    <a:pt x="426" y="443"/>
                    <a:pt x="426" y="443"/>
                    <a:pt x="426" y="443"/>
                  </a:cubicBezTo>
                  <a:lnTo>
                    <a:pt x="426" y="443"/>
                  </a:lnTo>
                  <a:cubicBezTo>
                    <a:pt x="428" y="443"/>
                    <a:pt x="376" y="628"/>
                    <a:pt x="397" y="644"/>
                  </a:cubicBezTo>
                  <a:cubicBezTo>
                    <a:pt x="398" y="645"/>
                    <a:pt x="398" y="645"/>
                    <a:pt x="399" y="645"/>
                  </a:cubicBezTo>
                  <a:cubicBezTo>
                    <a:pt x="419" y="645"/>
                    <a:pt x="535" y="541"/>
                    <a:pt x="571" y="525"/>
                  </a:cubicBezTo>
                  <a:lnTo>
                    <a:pt x="571" y="525"/>
                  </a:lnTo>
                  <a:cubicBezTo>
                    <a:pt x="507" y="660"/>
                    <a:pt x="387" y="841"/>
                    <a:pt x="312" y="973"/>
                  </a:cubicBezTo>
                  <a:cubicBezTo>
                    <a:pt x="348" y="995"/>
                    <a:pt x="419" y="1033"/>
                    <a:pt x="460" y="1068"/>
                  </a:cubicBezTo>
                  <a:lnTo>
                    <a:pt x="688" y="709"/>
                  </a:lnTo>
                  <a:cubicBezTo>
                    <a:pt x="785" y="570"/>
                    <a:pt x="859" y="424"/>
                    <a:pt x="955" y="282"/>
                  </a:cubicBezTo>
                  <a:cubicBezTo>
                    <a:pt x="907" y="254"/>
                    <a:pt x="805" y="201"/>
                    <a:pt x="785" y="182"/>
                  </a:cubicBezTo>
                  <a:cubicBezTo>
                    <a:pt x="737" y="201"/>
                    <a:pt x="623" y="318"/>
                    <a:pt x="610" y="318"/>
                  </a:cubicBezTo>
                  <a:cubicBezTo>
                    <a:pt x="610" y="318"/>
                    <a:pt x="609" y="318"/>
                    <a:pt x="609" y="318"/>
                  </a:cubicBezTo>
                  <a:cubicBezTo>
                    <a:pt x="607" y="315"/>
                    <a:pt x="605" y="313"/>
                    <a:pt x="604" y="309"/>
                  </a:cubicBezTo>
                  <a:cubicBezTo>
                    <a:pt x="602" y="260"/>
                    <a:pt x="644" y="142"/>
                    <a:pt x="636" y="92"/>
                  </a:cubicBezTo>
                  <a:lnTo>
                    <a:pt x="635" y="91"/>
                  </a:lnTo>
                  <a:cubicBezTo>
                    <a:pt x="582" y="63"/>
                    <a:pt x="525" y="14"/>
                    <a:pt x="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19"/>
            <p:cNvSpPr/>
            <p:nvPr/>
          </p:nvSpPr>
          <p:spPr>
            <a:xfrm>
              <a:off x="7053383" y="4256639"/>
              <a:ext cx="105460" cy="92261"/>
            </a:xfrm>
            <a:custGeom>
              <a:avLst/>
              <a:gdLst/>
              <a:ahLst/>
              <a:cxnLst/>
              <a:rect l="l" t="t" r="r" b="b"/>
              <a:pathLst>
                <a:path w="3204" h="2803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8"/>
                  </a:cubicBezTo>
                  <a:lnTo>
                    <a:pt x="2725" y="1210"/>
                  </a:lnTo>
                  <a:cubicBezTo>
                    <a:pt x="2861" y="1295"/>
                    <a:pt x="2904" y="1474"/>
                    <a:pt x="2819" y="1611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8" y="2537"/>
                    <a:pt x="1975" y="2522"/>
                    <a:pt x="1927" y="2494"/>
                  </a:cubicBezTo>
                  <a:lnTo>
                    <a:pt x="479" y="1592"/>
                  </a:lnTo>
                  <a:cubicBezTo>
                    <a:pt x="344" y="1506"/>
                    <a:pt x="301" y="1329"/>
                    <a:pt x="386" y="1191"/>
                  </a:cubicBezTo>
                  <a:lnTo>
                    <a:pt x="878" y="401"/>
                  </a:lnTo>
                  <a:cubicBezTo>
                    <a:pt x="932" y="314"/>
                    <a:pt x="1028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8"/>
                    <a:pt x="653" y="263"/>
                  </a:cubicBezTo>
                  <a:lnTo>
                    <a:pt x="161" y="1053"/>
                  </a:lnTo>
                  <a:cubicBezTo>
                    <a:pt x="0" y="1313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48" y="2704"/>
                    <a:pt x="2552" y="2539"/>
                  </a:cubicBezTo>
                  <a:lnTo>
                    <a:pt x="3043" y="1750"/>
                  </a:lnTo>
                  <a:cubicBezTo>
                    <a:pt x="3204" y="1490"/>
                    <a:pt x="3124" y="1148"/>
                    <a:pt x="2865" y="986"/>
                  </a:cubicBezTo>
                  <a:lnTo>
                    <a:pt x="1416" y="85"/>
                  </a:lnTo>
                  <a:cubicBezTo>
                    <a:pt x="1329" y="31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19"/>
            <p:cNvSpPr/>
            <p:nvPr/>
          </p:nvSpPr>
          <p:spPr>
            <a:xfrm>
              <a:off x="7097983" y="4287250"/>
              <a:ext cx="22316" cy="30381"/>
            </a:xfrm>
            <a:custGeom>
              <a:avLst/>
              <a:gdLst/>
              <a:ahLst/>
              <a:cxnLst/>
              <a:rect l="l" t="t" r="r" b="b"/>
              <a:pathLst>
                <a:path w="678" h="923" extrusionOk="0">
                  <a:moveTo>
                    <a:pt x="459" y="1"/>
                  </a:moveTo>
                  <a:cubicBezTo>
                    <a:pt x="444" y="4"/>
                    <a:pt x="203" y="119"/>
                    <a:pt x="167" y="167"/>
                  </a:cubicBezTo>
                  <a:cubicBezTo>
                    <a:pt x="159" y="181"/>
                    <a:pt x="263" y="285"/>
                    <a:pt x="277" y="293"/>
                  </a:cubicBezTo>
                  <a:cubicBezTo>
                    <a:pt x="280" y="295"/>
                    <a:pt x="284" y="296"/>
                    <a:pt x="287" y="296"/>
                  </a:cubicBezTo>
                  <a:cubicBezTo>
                    <a:pt x="311" y="296"/>
                    <a:pt x="345" y="260"/>
                    <a:pt x="360" y="260"/>
                  </a:cubicBezTo>
                  <a:cubicBezTo>
                    <a:pt x="362" y="260"/>
                    <a:pt x="363" y="260"/>
                    <a:pt x="365" y="261"/>
                  </a:cubicBezTo>
                  <a:cubicBezTo>
                    <a:pt x="361" y="269"/>
                    <a:pt x="358" y="274"/>
                    <a:pt x="353" y="283"/>
                  </a:cubicBezTo>
                  <a:cubicBezTo>
                    <a:pt x="262" y="427"/>
                    <a:pt x="160" y="561"/>
                    <a:pt x="70" y="707"/>
                  </a:cubicBezTo>
                  <a:lnTo>
                    <a:pt x="2" y="816"/>
                  </a:lnTo>
                  <a:lnTo>
                    <a:pt x="1" y="817"/>
                  </a:lnTo>
                  <a:cubicBezTo>
                    <a:pt x="28" y="840"/>
                    <a:pt x="70" y="870"/>
                    <a:pt x="106" y="895"/>
                  </a:cubicBezTo>
                  <a:cubicBezTo>
                    <a:pt x="127" y="907"/>
                    <a:pt x="156" y="923"/>
                    <a:pt x="173" y="923"/>
                  </a:cubicBezTo>
                  <a:cubicBezTo>
                    <a:pt x="179" y="923"/>
                    <a:pt x="184" y="921"/>
                    <a:pt x="187" y="917"/>
                  </a:cubicBezTo>
                  <a:cubicBezTo>
                    <a:pt x="202" y="890"/>
                    <a:pt x="219" y="864"/>
                    <a:pt x="235" y="837"/>
                  </a:cubicBezTo>
                  <a:cubicBezTo>
                    <a:pt x="342" y="665"/>
                    <a:pt x="458" y="506"/>
                    <a:pt x="566" y="333"/>
                  </a:cubicBezTo>
                  <a:cubicBezTo>
                    <a:pt x="606" y="269"/>
                    <a:pt x="643" y="207"/>
                    <a:pt x="677" y="140"/>
                  </a:cubicBezTo>
                  <a:cubicBezTo>
                    <a:pt x="639" y="111"/>
                    <a:pt x="602" y="87"/>
                    <a:pt x="561" y="61"/>
                  </a:cubicBezTo>
                  <a:cubicBezTo>
                    <a:pt x="528" y="40"/>
                    <a:pt x="495" y="2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19"/>
            <p:cNvSpPr/>
            <p:nvPr/>
          </p:nvSpPr>
          <p:spPr>
            <a:xfrm>
              <a:off x="7094988" y="419294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6"/>
                  </a:moveTo>
                  <a:cubicBezTo>
                    <a:pt x="1117" y="266"/>
                    <a:pt x="1171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4" y="1474"/>
                    <a:pt x="2759" y="1611"/>
                  </a:cubicBezTo>
                  <a:lnTo>
                    <a:pt x="2267" y="2402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70" y="2538"/>
                    <a:pt x="1916" y="2523"/>
                    <a:pt x="1868" y="2494"/>
                  </a:cubicBezTo>
                  <a:lnTo>
                    <a:pt x="420" y="1593"/>
                  </a:lnTo>
                  <a:cubicBezTo>
                    <a:pt x="284" y="1508"/>
                    <a:pt x="242" y="1329"/>
                    <a:pt x="327" y="1192"/>
                  </a:cubicBezTo>
                  <a:lnTo>
                    <a:pt x="819" y="403"/>
                  </a:lnTo>
                  <a:cubicBezTo>
                    <a:pt x="874" y="314"/>
                    <a:pt x="969" y="266"/>
                    <a:pt x="1065" y="266"/>
                  </a:cubicBezTo>
                  <a:close/>
                  <a:moveTo>
                    <a:pt x="1065" y="1"/>
                  </a:moveTo>
                  <a:cubicBezTo>
                    <a:pt x="873" y="3"/>
                    <a:pt x="695" y="100"/>
                    <a:pt x="594" y="263"/>
                  </a:cubicBezTo>
                  <a:lnTo>
                    <a:pt x="102" y="1053"/>
                  </a:lnTo>
                  <a:cubicBezTo>
                    <a:pt x="24" y="1179"/>
                    <a:pt x="0" y="1327"/>
                    <a:pt x="33" y="1472"/>
                  </a:cubicBezTo>
                  <a:cubicBezTo>
                    <a:pt x="66" y="1617"/>
                    <a:pt x="154" y="1739"/>
                    <a:pt x="280" y="1817"/>
                  </a:cubicBezTo>
                  <a:lnTo>
                    <a:pt x="1729" y="2718"/>
                  </a:lnTo>
                  <a:cubicBezTo>
                    <a:pt x="1816" y="2772"/>
                    <a:pt x="1917" y="2802"/>
                    <a:pt x="2022" y="2802"/>
                  </a:cubicBezTo>
                  <a:cubicBezTo>
                    <a:pt x="2214" y="2802"/>
                    <a:pt x="2390" y="2705"/>
                    <a:pt x="2492" y="2539"/>
                  </a:cubicBezTo>
                  <a:lnTo>
                    <a:pt x="2985" y="1750"/>
                  </a:lnTo>
                  <a:cubicBezTo>
                    <a:pt x="3145" y="1490"/>
                    <a:pt x="3066" y="1148"/>
                    <a:pt x="2806" y="986"/>
                  </a:cubicBezTo>
                  <a:lnTo>
                    <a:pt x="1358" y="85"/>
                  </a:lnTo>
                  <a:cubicBezTo>
                    <a:pt x="1269" y="30"/>
                    <a:pt x="1168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19"/>
            <p:cNvSpPr/>
            <p:nvPr/>
          </p:nvSpPr>
          <p:spPr>
            <a:xfrm>
              <a:off x="7130174" y="4223099"/>
              <a:ext cx="30249" cy="32882"/>
            </a:xfrm>
            <a:custGeom>
              <a:avLst/>
              <a:gdLst/>
              <a:ahLst/>
              <a:cxnLst/>
              <a:rect l="l" t="t" r="r" b="b"/>
              <a:pathLst>
                <a:path w="919" h="999" extrusionOk="0">
                  <a:moveTo>
                    <a:pt x="573" y="0"/>
                  </a:moveTo>
                  <a:cubicBezTo>
                    <a:pt x="554" y="0"/>
                    <a:pt x="536" y="3"/>
                    <a:pt x="520" y="9"/>
                  </a:cubicBezTo>
                  <a:cubicBezTo>
                    <a:pt x="426" y="37"/>
                    <a:pt x="348" y="120"/>
                    <a:pt x="302" y="234"/>
                  </a:cubicBezTo>
                  <a:lnTo>
                    <a:pt x="300" y="237"/>
                  </a:lnTo>
                  <a:lnTo>
                    <a:pt x="302" y="238"/>
                  </a:lnTo>
                  <a:cubicBezTo>
                    <a:pt x="349" y="275"/>
                    <a:pt x="399" y="302"/>
                    <a:pt x="472" y="337"/>
                  </a:cubicBezTo>
                  <a:lnTo>
                    <a:pt x="474" y="338"/>
                  </a:lnTo>
                  <a:lnTo>
                    <a:pt x="475" y="335"/>
                  </a:lnTo>
                  <a:cubicBezTo>
                    <a:pt x="504" y="295"/>
                    <a:pt x="547" y="237"/>
                    <a:pt x="599" y="237"/>
                  </a:cubicBezTo>
                  <a:cubicBezTo>
                    <a:pt x="613" y="237"/>
                    <a:pt x="628" y="242"/>
                    <a:pt x="644" y="252"/>
                  </a:cubicBezTo>
                  <a:cubicBezTo>
                    <a:pt x="708" y="303"/>
                    <a:pt x="647" y="423"/>
                    <a:pt x="562" y="424"/>
                  </a:cubicBezTo>
                  <a:cubicBezTo>
                    <a:pt x="532" y="428"/>
                    <a:pt x="503" y="429"/>
                    <a:pt x="474" y="429"/>
                  </a:cubicBezTo>
                  <a:cubicBezTo>
                    <a:pt x="440" y="429"/>
                    <a:pt x="407" y="428"/>
                    <a:pt x="373" y="428"/>
                  </a:cubicBezTo>
                  <a:cubicBezTo>
                    <a:pt x="322" y="428"/>
                    <a:pt x="270" y="431"/>
                    <a:pt x="215" y="446"/>
                  </a:cubicBezTo>
                  <a:cubicBezTo>
                    <a:pt x="119" y="496"/>
                    <a:pt x="75" y="606"/>
                    <a:pt x="2" y="702"/>
                  </a:cubicBezTo>
                  <a:cubicBezTo>
                    <a:pt x="0" y="704"/>
                    <a:pt x="0" y="705"/>
                    <a:pt x="0" y="706"/>
                  </a:cubicBezTo>
                  <a:lnTo>
                    <a:pt x="50" y="738"/>
                  </a:lnTo>
                  <a:lnTo>
                    <a:pt x="481" y="997"/>
                  </a:lnTo>
                  <a:cubicBezTo>
                    <a:pt x="483" y="998"/>
                    <a:pt x="484" y="998"/>
                    <a:pt x="485" y="998"/>
                  </a:cubicBezTo>
                  <a:cubicBezTo>
                    <a:pt x="486" y="998"/>
                    <a:pt x="486" y="998"/>
                    <a:pt x="487" y="998"/>
                  </a:cubicBezTo>
                  <a:cubicBezTo>
                    <a:pt x="493" y="977"/>
                    <a:pt x="506" y="962"/>
                    <a:pt x="514" y="947"/>
                  </a:cubicBezTo>
                  <a:cubicBezTo>
                    <a:pt x="539" y="911"/>
                    <a:pt x="568" y="872"/>
                    <a:pt x="575" y="834"/>
                  </a:cubicBezTo>
                  <a:cubicBezTo>
                    <a:pt x="476" y="773"/>
                    <a:pt x="392" y="728"/>
                    <a:pt x="295" y="662"/>
                  </a:cubicBezTo>
                  <a:cubicBezTo>
                    <a:pt x="286" y="649"/>
                    <a:pt x="333" y="616"/>
                    <a:pt x="348" y="605"/>
                  </a:cubicBezTo>
                  <a:cubicBezTo>
                    <a:pt x="376" y="596"/>
                    <a:pt x="404" y="593"/>
                    <a:pt x="434" y="593"/>
                  </a:cubicBezTo>
                  <a:cubicBezTo>
                    <a:pt x="495" y="593"/>
                    <a:pt x="559" y="605"/>
                    <a:pt x="620" y="605"/>
                  </a:cubicBezTo>
                  <a:cubicBezTo>
                    <a:pt x="689" y="605"/>
                    <a:pt x="754" y="589"/>
                    <a:pt x="805" y="521"/>
                  </a:cubicBezTo>
                  <a:cubicBezTo>
                    <a:pt x="825" y="492"/>
                    <a:pt x="847" y="451"/>
                    <a:pt x="865" y="419"/>
                  </a:cubicBezTo>
                  <a:cubicBezTo>
                    <a:pt x="908" y="333"/>
                    <a:pt x="919" y="239"/>
                    <a:pt x="873" y="162"/>
                  </a:cubicBezTo>
                  <a:cubicBezTo>
                    <a:pt x="820" y="91"/>
                    <a:pt x="681" y="0"/>
                    <a:pt x="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19"/>
            <p:cNvSpPr/>
            <p:nvPr/>
          </p:nvSpPr>
          <p:spPr>
            <a:xfrm>
              <a:off x="7132643" y="4129325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7" y="265"/>
                    <a:pt x="1230" y="279"/>
                    <a:pt x="1278" y="309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1"/>
                  </a:cubicBezTo>
                  <a:lnTo>
                    <a:pt x="2327" y="2401"/>
                  </a:lnTo>
                  <a:cubicBezTo>
                    <a:pt x="2272" y="2489"/>
                    <a:pt x="2177" y="2538"/>
                    <a:pt x="2081" y="2538"/>
                  </a:cubicBezTo>
                  <a:cubicBezTo>
                    <a:pt x="2029" y="2538"/>
                    <a:pt x="1976" y="2523"/>
                    <a:pt x="1928" y="2494"/>
                  </a:cubicBezTo>
                  <a:lnTo>
                    <a:pt x="480" y="1592"/>
                  </a:lnTo>
                  <a:cubicBezTo>
                    <a:pt x="344" y="1507"/>
                    <a:pt x="301" y="1329"/>
                    <a:pt x="386" y="1192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8"/>
                    <a:pt x="654" y="262"/>
                  </a:cubicBezTo>
                  <a:lnTo>
                    <a:pt x="162" y="1053"/>
                  </a:lnTo>
                  <a:cubicBezTo>
                    <a:pt x="1" y="1311"/>
                    <a:pt x="80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1" y="2801"/>
                  </a:cubicBezTo>
                  <a:cubicBezTo>
                    <a:pt x="2274" y="2801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6" y="1146"/>
                    <a:pt x="2865" y="986"/>
                  </a:cubicBezTo>
                  <a:lnTo>
                    <a:pt x="1417" y="85"/>
                  </a:lnTo>
                  <a:cubicBezTo>
                    <a:pt x="1330" y="29"/>
                    <a:pt x="1229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9"/>
            <p:cNvSpPr/>
            <p:nvPr/>
          </p:nvSpPr>
          <p:spPr>
            <a:xfrm>
              <a:off x="7169079" y="4156512"/>
              <a:ext cx="32619" cy="32915"/>
            </a:xfrm>
            <a:custGeom>
              <a:avLst/>
              <a:gdLst/>
              <a:ahLst/>
              <a:cxnLst/>
              <a:rect l="l" t="t" r="r" b="b"/>
              <a:pathLst>
                <a:path w="991" h="1000" extrusionOk="0">
                  <a:moveTo>
                    <a:pt x="505" y="0"/>
                  </a:moveTo>
                  <a:cubicBezTo>
                    <a:pt x="416" y="142"/>
                    <a:pt x="358" y="241"/>
                    <a:pt x="265" y="389"/>
                  </a:cubicBezTo>
                  <a:cubicBezTo>
                    <a:pt x="263" y="391"/>
                    <a:pt x="265" y="391"/>
                    <a:pt x="266" y="393"/>
                  </a:cubicBezTo>
                  <a:cubicBezTo>
                    <a:pt x="327" y="437"/>
                    <a:pt x="441" y="484"/>
                    <a:pt x="510" y="544"/>
                  </a:cubicBezTo>
                  <a:cubicBezTo>
                    <a:pt x="573" y="617"/>
                    <a:pt x="504" y="763"/>
                    <a:pt x="406" y="763"/>
                  </a:cubicBezTo>
                  <a:cubicBezTo>
                    <a:pt x="394" y="763"/>
                    <a:pt x="381" y="761"/>
                    <a:pt x="368" y="755"/>
                  </a:cubicBezTo>
                  <a:cubicBezTo>
                    <a:pt x="327" y="742"/>
                    <a:pt x="309" y="704"/>
                    <a:pt x="337" y="646"/>
                  </a:cubicBezTo>
                  <a:cubicBezTo>
                    <a:pt x="338" y="645"/>
                    <a:pt x="338" y="643"/>
                    <a:pt x="338" y="641"/>
                  </a:cubicBezTo>
                  <a:lnTo>
                    <a:pt x="340" y="639"/>
                  </a:lnTo>
                  <a:lnTo>
                    <a:pt x="176" y="545"/>
                  </a:lnTo>
                  <a:lnTo>
                    <a:pt x="175" y="548"/>
                  </a:lnTo>
                  <a:cubicBezTo>
                    <a:pt x="155" y="569"/>
                    <a:pt x="139" y="591"/>
                    <a:pt x="127" y="609"/>
                  </a:cubicBezTo>
                  <a:cubicBezTo>
                    <a:pt x="1" y="802"/>
                    <a:pt x="241" y="1000"/>
                    <a:pt x="439" y="1000"/>
                  </a:cubicBezTo>
                  <a:cubicBezTo>
                    <a:pt x="499" y="1000"/>
                    <a:pt x="555" y="982"/>
                    <a:pt x="596" y="940"/>
                  </a:cubicBezTo>
                  <a:cubicBezTo>
                    <a:pt x="730" y="777"/>
                    <a:pt x="831" y="541"/>
                    <a:pt x="668" y="400"/>
                  </a:cubicBezTo>
                  <a:cubicBezTo>
                    <a:pt x="635" y="370"/>
                    <a:pt x="595" y="347"/>
                    <a:pt x="548" y="329"/>
                  </a:cubicBezTo>
                  <a:lnTo>
                    <a:pt x="547" y="328"/>
                  </a:lnTo>
                  <a:lnTo>
                    <a:pt x="547" y="326"/>
                  </a:lnTo>
                  <a:lnTo>
                    <a:pt x="547" y="325"/>
                  </a:lnTo>
                  <a:cubicBezTo>
                    <a:pt x="547" y="313"/>
                    <a:pt x="559" y="297"/>
                    <a:pt x="564" y="282"/>
                  </a:cubicBezTo>
                  <a:cubicBezTo>
                    <a:pt x="565" y="281"/>
                    <a:pt x="564" y="279"/>
                    <a:pt x="565" y="278"/>
                  </a:cubicBezTo>
                  <a:lnTo>
                    <a:pt x="566" y="277"/>
                  </a:lnTo>
                  <a:lnTo>
                    <a:pt x="569" y="275"/>
                  </a:lnTo>
                  <a:lnTo>
                    <a:pt x="570" y="276"/>
                  </a:lnTo>
                  <a:cubicBezTo>
                    <a:pt x="596" y="293"/>
                    <a:pt x="846" y="443"/>
                    <a:pt x="882" y="459"/>
                  </a:cubicBezTo>
                  <a:cubicBezTo>
                    <a:pt x="885" y="455"/>
                    <a:pt x="991" y="301"/>
                    <a:pt x="990" y="294"/>
                  </a:cubicBezTo>
                  <a:cubicBezTo>
                    <a:pt x="963" y="271"/>
                    <a:pt x="521" y="11"/>
                    <a:pt x="506" y="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9"/>
            <p:cNvSpPr/>
            <p:nvPr/>
          </p:nvSpPr>
          <p:spPr>
            <a:xfrm>
              <a:off x="7172305" y="4065667"/>
              <a:ext cx="105460" cy="92228"/>
            </a:xfrm>
            <a:custGeom>
              <a:avLst/>
              <a:gdLst/>
              <a:ahLst/>
              <a:cxnLst/>
              <a:rect l="l" t="t" r="r" b="b"/>
              <a:pathLst>
                <a:path w="3204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1" y="1295"/>
                    <a:pt x="2904" y="1473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7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5" y="98"/>
                    <a:pt x="654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50" y="2704"/>
                    <a:pt x="2552" y="2539"/>
                  </a:cubicBezTo>
                  <a:lnTo>
                    <a:pt x="3043" y="1749"/>
                  </a:lnTo>
                  <a:cubicBezTo>
                    <a:pt x="3204" y="1490"/>
                    <a:pt x="3126" y="1147"/>
                    <a:pt x="2866" y="985"/>
                  </a:cubicBezTo>
                  <a:lnTo>
                    <a:pt x="1418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9"/>
            <p:cNvSpPr/>
            <p:nvPr/>
          </p:nvSpPr>
          <p:spPr>
            <a:xfrm>
              <a:off x="7212066" y="4095949"/>
              <a:ext cx="27418" cy="30512"/>
            </a:xfrm>
            <a:custGeom>
              <a:avLst/>
              <a:gdLst/>
              <a:ahLst/>
              <a:cxnLst/>
              <a:rect l="l" t="t" r="r" b="b"/>
              <a:pathLst>
                <a:path w="833" h="927" extrusionOk="0">
                  <a:moveTo>
                    <a:pt x="508" y="244"/>
                  </a:moveTo>
                  <a:cubicBezTo>
                    <a:pt x="510" y="244"/>
                    <a:pt x="512" y="244"/>
                    <a:pt x="515" y="244"/>
                  </a:cubicBezTo>
                  <a:cubicBezTo>
                    <a:pt x="521" y="244"/>
                    <a:pt x="521" y="245"/>
                    <a:pt x="527" y="247"/>
                  </a:cubicBezTo>
                  <a:cubicBezTo>
                    <a:pt x="619" y="277"/>
                    <a:pt x="573" y="373"/>
                    <a:pt x="513" y="373"/>
                  </a:cubicBezTo>
                  <a:cubicBezTo>
                    <a:pt x="502" y="373"/>
                    <a:pt x="490" y="369"/>
                    <a:pt x="479" y="361"/>
                  </a:cubicBezTo>
                  <a:cubicBezTo>
                    <a:pt x="440" y="332"/>
                    <a:pt x="451" y="282"/>
                    <a:pt x="473" y="253"/>
                  </a:cubicBezTo>
                  <a:lnTo>
                    <a:pt x="475" y="249"/>
                  </a:lnTo>
                  <a:cubicBezTo>
                    <a:pt x="475" y="249"/>
                    <a:pt x="475" y="249"/>
                    <a:pt x="476" y="249"/>
                  </a:cubicBezTo>
                  <a:cubicBezTo>
                    <a:pt x="476" y="249"/>
                    <a:pt x="476" y="249"/>
                    <a:pt x="477" y="249"/>
                  </a:cubicBezTo>
                  <a:cubicBezTo>
                    <a:pt x="481" y="247"/>
                    <a:pt x="491" y="245"/>
                    <a:pt x="497" y="245"/>
                  </a:cubicBezTo>
                  <a:cubicBezTo>
                    <a:pt x="501" y="244"/>
                    <a:pt x="504" y="244"/>
                    <a:pt x="508" y="244"/>
                  </a:cubicBezTo>
                  <a:close/>
                  <a:moveTo>
                    <a:pt x="332" y="528"/>
                  </a:moveTo>
                  <a:cubicBezTo>
                    <a:pt x="337" y="528"/>
                    <a:pt x="341" y="528"/>
                    <a:pt x="345" y="529"/>
                  </a:cubicBezTo>
                  <a:cubicBezTo>
                    <a:pt x="374" y="540"/>
                    <a:pt x="394" y="564"/>
                    <a:pt x="402" y="590"/>
                  </a:cubicBezTo>
                  <a:cubicBezTo>
                    <a:pt x="407" y="605"/>
                    <a:pt x="404" y="621"/>
                    <a:pt x="399" y="636"/>
                  </a:cubicBezTo>
                  <a:cubicBezTo>
                    <a:pt x="398" y="639"/>
                    <a:pt x="396" y="644"/>
                    <a:pt x="393" y="648"/>
                  </a:cubicBezTo>
                  <a:cubicBezTo>
                    <a:pt x="389" y="653"/>
                    <a:pt x="387" y="654"/>
                    <a:pt x="387" y="655"/>
                  </a:cubicBezTo>
                  <a:cubicBezTo>
                    <a:pt x="384" y="658"/>
                    <a:pt x="379" y="664"/>
                    <a:pt x="373" y="668"/>
                  </a:cubicBezTo>
                  <a:cubicBezTo>
                    <a:pt x="365" y="673"/>
                    <a:pt x="359" y="678"/>
                    <a:pt x="349" y="678"/>
                  </a:cubicBezTo>
                  <a:cubicBezTo>
                    <a:pt x="348" y="678"/>
                    <a:pt x="348" y="678"/>
                    <a:pt x="347" y="678"/>
                  </a:cubicBezTo>
                  <a:cubicBezTo>
                    <a:pt x="346" y="679"/>
                    <a:pt x="344" y="679"/>
                    <a:pt x="343" y="679"/>
                  </a:cubicBezTo>
                  <a:cubicBezTo>
                    <a:pt x="339" y="679"/>
                    <a:pt x="332" y="677"/>
                    <a:pt x="324" y="675"/>
                  </a:cubicBezTo>
                  <a:cubicBezTo>
                    <a:pt x="303" y="667"/>
                    <a:pt x="277" y="652"/>
                    <a:pt x="262" y="631"/>
                  </a:cubicBezTo>
                  <a:cubicBezTo>
                    <a:pt x="229" y="584"/>
                    <a:pt x="283" y="528"/>
                    <a:pt x="332" y="528"/>
                  </a:cubicBezTo>
                  <a:close/>
                  <a:moveTo>
                    <a:pt x="520" y="1"/>
                  </a:moveTo>
                  <a:cubicBezTo>
                    <a:pt x="359" y="1"/>
                    <a:pt x="209" y="188"/>
                    <a:pt x="244" y="350"/>
                  </a:cubicBezTo>
                  <a:cubicBezTo>
                    <a:pt x="96" y="381"/>
                    <a:pt x="1" y="537"/>
                    <a:pt x="18" y="670"/>
                  </a:cubicBezTo>
                  <a:cubicBezTo>
                    <a:pt x="28" y="796"/>
                    <a:pt x="206" y="926"/>
                    <a:pt x="339" y="926"/>
                  </a:cubicBezTo>
                  <a:cubicBezTo>
                    <a:pt x="357" y="926"/>
                    <a:pt x="375" y="924"/>
                    <a:pt x="390" y="919"/>
                  </a:cubicBezTo>
                  <a:cubicBezTo>
                    <a:pt x="527" y="878"/>
                    <a:pt x="638" y="718"/>
                    <a:pt x="578" y="567"/>
                  </a:cubicBezTo>
                  <a:lnTo>
                    <a:pt x="579" y="564"/>
                  </a:lnTo>
                  <a:cubicBezTo>
                    <a:pt x="652" y="555"/>
                    <a:pt x="699" y="528"/>
                    <a:pt x="744" y="482"/>
                  </a:cubicBezTo>
                  <a:cubicBezTo>
                    <a:pt x="753" y="474"/>
                    <a:pt x="763" y="462"/>
                    <a:pt x="770" y="451"/>
                  </a:cubicBezTo>
                  <a:lnTo>
                    <a:pt x="782" y="430"/>
                  </a:lnTo>
                  <a:lnTo>
                    <a:pt x="786" y="424"/>
                  </a:lnTo>
                  <a:lnTo>
                    <a:pt x="789" y="420"/>
                  </a:lnTo>
                  <a:cubicBezTo>
                    <a:pt x="795" y="412"/>
                    <a:pt x="796" y="407"/>
                    <a:pt x="799" y="398"/>
                  </a:cubicBezTo>
                  <a:cubicBezTo>
                    <a:pt x="808" y="375"/>
                    <a:pt x="816" y="361"/>
                    <a:pt x="823" y="335"/>
                  </a:cubicBezTo>
                  <a:cubicBezTo>
                    <a:pt x="829" y="319"/>
                    <a:pt x="833" y="292"/>
                    <a:pt x="833" y="281"/>
                  </a:cubicBezTo>
                  <a:cubicBezTo>
                    <a:pt x="833" y="222"/>
                    <a:pt x="823" y="211"/>
                    <a:pt x="812" y="181"/>
                  </a:cubicBezTo>
                  <a:cubicBezTo>
                    <a:pt x="780" y="122"/>
                    <a:pt x="729" y="90"/>
                    <a:pt x="621" y="27"/>
                  </a:cubicBezTo>
                  <a:cubicBezTo>
                    <a:pt x="588" y="9"/>
                    <a:pt x="554" y="1"/>
                    <a:pt x="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9"/>
            <p:cNvSpPr/>
            <p:nvPr/>
          </p:nvSpPr>
          <p:spPr>
            <a:xfrm>
              <a:off x="7211935" y="4002043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30" y="279"/>
                    <a:pt x="1277" y="309"/>
                  </a:cubicBezTo>
                  <a:lnTo>
                    <a:pt x="2725" y="1210"/>
                  </a:lnTo>
                  <a:cubicBezTo>
                    <a:pt x="2861" y="1295"/>
                    <a:pt x="2903" y="1474"/>
                    <a:pt x="2818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9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6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3" y="262"/>
                  </a:cubicBezTo>
                  <a:lnTo>
                    <a:pt x="161" y="1052"/>
                  </a:lnTo>
                  <a:cubicBezTo>
                    <a:pt x="1" y="1311"/>
                    <a:pt x="81" y="1653"/>
                    <a:pt x="339" y="1815"/>
                  </a:cubicBezTo>
                  <a:lnTo>
                    <a:pt x="1788" y="2717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4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9"/>
            <p:cNvSpPr/>
            <p:nvPr/>
          </p:nvSpPr>
          <p:spPr>
            <a:xfrm>
              <a:off x="7241459" y="4024853"/>
              <a:ext cx="31434" cy="35120"/>
            </a:xfrm>
            <a:custGeom>
              <a:avLst/>
              <a:gdLst/>
              <a:ahLst/>
              <a:cxnLst/>
              <a:rect l="l" t="t" r="r" b="b"/>
              <a:pathLst>
                <a:path w="955" h="1067" extrusionOk="0">
                  <a:moveTo>
                    <a:pt x="479" y="1"/>
                  </a:moveTo>
                  <a:cubicBezTo>
                    <a:pt x="94" y="610"/>
                    <a:pt x="9" y="748"/>
                    <a:pt x="1" y="771"/>
                  </a:cubicBezTo>
                  <a:cubicBezTo>
                    <a:pt x="1" y="774"/>
                    <a:pt x="1" y="776"/>
                    <a:pt x="3" y="776"/>
                  </a:cubicBezTo>
                  <a:cubicBezTo>
                    <a:pt x="52" y="809"/>
                    <a:pt x="109" y="852"/>
                    <a:pt x="162" y="875"/>
                  </a:cubicBezTo>
                  <a:cubicBezTo>
                    <a:pt x="240" y="730"/>
                    <a:pt x="324" y="578"/>
                    <a:pt x="424" y="445"/>
                  </a:cubicBezTo>
                  <a:cubicBezTo>
                    <a:pt x="424" y="445"/>
                    <a:pt x="424" y="445"/>
                    <a:pt x="424" y="445"/>
                  </a:cubicBezTo>
                  <a:lnTo>
                    <a:pt x="424" y="445"/>
                  </a:lnTo>
                  <a:cubicBezTo>
                    <a:pt x="426" y="445"/>
                    <a:pt x="375" y="631"/>
                    <a:pt x="396" y="647"/>
                  </a:cubicBezTo>
                  <a:cubicBezTo>
                    <a:pt x="397" y="647"/>
                    <a:pt x="397" y="647"/>
                    <a:pt x="398" y="647"/>
                  </a:cubicBezTo>
                  <a:cubicBezTo>
                    <a:pt x="416" y="647"/>
                    <a:pt x="533" y="543"/>
                    <a:pt x="569" y="525"/>
                  </a:cubicBezTo>
                  <a:lnTo>
                    <a:pt x="569" y="525"/>
                  </a:lnTo>
                  <a:cubicBezTo>
                    <a:pt x="505" y="660"/>
                    <a:pt x="387" y="841"/>
                    <a:pt x="312" y="973"/>
                  </a:cubicBezTo>
                  <a:cubicBezTo>
                    <a:pt x="349" y="996"/>
                    <a:pt x="419" y="1033"/>
                    <a:pt x="460" y="1067"/>
                  </a:cubicBezTo>
                  <a:lnTo>
                    <a:pt x="687" y="708"/>
                  </a:lnTo>
                  <a:cubicBezTo>
                    <a:pt x="785" y="569"/>
                    <a:pt x="859" y="423"/>
                    <a:pt x="955" y="282"/>
                  </a:cubicBezTo>
                  <a:cubicBezTo>
                    <a:pt x="907" y="253"/>
                    <a:pt x="804" y="200"/>
                    <a:pt x="786" y="182"/>
                  </a:cubicBezTo>
                  <a:cubicBezTo>
                    <a:pt x="738" y="200"/>
                    <a:pt x="624" y="317"/>
                    <a:pt x="611" y="317"/>
                  </a:cubicBezTo>
                  <a:cubicBezTo>
                    <a:pt x="611" y="317"/>
                    <a:pt x="610" y="317"/>
                    <a:pt x="610" y="317"/>
                  </a:cubicBezTo>
                  <a:cubicBezTo>
                    <a:pt x="607" y="315"/>
                    <a:pt x="606" y="312"/>
                    <a:pt x="606" y="308"/>
                  </a:cubicBezTo>
                  <a:cubicBezTo>
                    <a:pt x="604" y="259"/>
                    <a:pt x="646" y="141"/>
                    <a:pt x="638" y="91"/>
                  </a:cubicBezTo>
                  <a:lnTo>
                    <a:pt x="637" y="91"/>
                  </a:lnTo>
                  <a:cubicBezTo>
                    <a:pt x="585" y="64"/>
                    <a:pt x="527" y="15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9"/>
            <p:cNvSpPr/>
            <p:nvPr/>
          </p:nvSpPr>
          <p:spPr>
            <a:xfrm>
              <a:off x="7264467" y="4044799"/>
              <a:ext cx="18169" cy="18399"/>
            </a:xfrm>
            <a:custGeom>
              <a:avLst/>
              <a:gdLst/>
              <a:ahLst/>
              <a:cxnLst/>
              <a:rect l="l" t="t" r="r" b="b"/>
              <a:pathLst>
                <a:path w="552" h="559" extrusionOk="0">
                  <a:moveTo>
                    <a:pt x="342" y="0"/>
                  </a:moveTo>
                  <a:cubicBezTo>
                    <a:pt x="335" y="7"/>
                    <a:pt x="333" y="10"/>
                    <a:pt x="326" y="19"/>
                  </a:cubicBezTo>
                  <a:cubicBezTo>
                    <a:pt x="316" y="32"/>
                    <a:pt x="302" y="51"/>
                    <a:pt x="287" y="70"/>
                  </a:cubicBezTo>
                  <a:cubicBezTo>
                    <a:pt x="266" y="101"/>
                    <a:pt x="252" y="124"/>
                    <a:pt x="241" y="140"/>
                  </a:cubicBezTo>
                  <a:cubicBezTo>
                    <a:pt x="231" y="138"/>
                    <a:pt x="97" y="70"/>
                    <a:pt x="91" y="64"/>
                  </a:cubicBezTo>
                  <a:cubicBezTo>
                    <a:pt x="86" y="74"/>
                    <a:pt x="25" y="186"/>
                    <a:pt x="2" y="217"/>
                  </a:cubicBezTo>
                  <a:cubicBezTo>
                    <a:pt x="1" y="218"/>
                    <a:pt x="1" y="218"/>
                    <a:pt x="2" y="219"/>
                  </a:cubicBezTo>
                  <a:cubicBezTo>
                    <a:pt x="9" y="234"/>
                    <a:pt x="104" y="299"/>
                    <a:pt x="120" y="309"/>
                  </a:cubicBezTo>
                  <a:lnTo>
                    <a:pt x="123" y="310"/>
                  </a:lnTo>
                  <a:cubicBezTo>
                    <a:pt x="123" y="312"/>
                    <a:pt x="119" y="323"/>
                    <a:pt x="110" y="334"/>
                  </a:cubicBezTo>
                  <a:cubicBezTo>
                    <a:pt x="81" y="388"/>
                    <a:pt x="64" y="400"/>
                    <a:pt x="41" y="450"/>
                  </a:cubicBezTo>
                  <a:cubicBezTo>
                    <a:pt x="39" y="453"/>
                    <a:pt x="41" y="452"/>
                    <a:pt x="40" y="453"/>
                  </a:cubicBezTo>
                  <a:cubicBezTo>
                    <a:pt x="48" y="453"/>
                    <a:pt x="191" y="558"/>
                    <a:pt x="210" y="558"/>
                  </a:cubicBezTo>
                  <a:cubicBezTo>
                    <a:pt x="210" y="558"/>
                    <a:pt x="211" y="558"/>
                    <a:pt x="211" y="558"/>
                  </a:cubicBezTo>
                  <a:lnTo>
                    <a:pt x="213" y="554"/>
                  </a:lnTo>
                  <a:cubicBezTo>
                    <a:pt x="227" y="532"/>
                    <a:pt x="294" y="450"/>
                    <a:pt x="306" y="421"/>
                  </a:cubicBezTo>
                  <a:cubicBezTo>
                    <a:pt x="326" y="421"/>
                    <a:pt x="433" y="498"/>
                    <a:pt x="445" y="498"/>
                  </a:cubicBezTo>
                  <a:cubicBezTo>
                    <a:pt x="486" y="446"/>
                    <a:pt x="509" y="398"/>
                    <a:pt x="552" y="336"/>
                  </a:cubicBezTo>
                  <a:cubicBezTo>
                    <a:pt x="522" y="310"/>
                    <a:pt x="451" y="272"/>
                    <a:pt x="418" y="248"/>
                  </a:cubicBezTo>
                  <a:cubicBezTo>
                    <a:pt x="421" y="233"/>
                    <a:pt x="482" y="138"/>
                    <a:pt x="503" y="107"/>
                  </a:cubicBezTo>
                  <a:cubicBezTo>
                    <a:pt x="480" y="88"/>
                    <a:pt x="353" y="25"/>
                    <a:pt x="3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9"/>
            <p:cNvSpPr/>
            <p:nvPr/>
          </p:nvSpPr>
          <p:spPr>
            <a:xfrm>
              <a:off x="7144294" y="4313253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6" y="98"/>
                    <a:pt x="653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4" y="2802"/>
                    <a:pt x="2449" y="2705"/>
                    <a:pt x="2552" y="2539"/>
                  </a:cubicBezTo>
                  <a:lnTo>
                    <a:pt x="3043" y="1749"/>
                  </a:lnTo>
                  <a:cubicBezTo>
                    <a:pt x="3205" y="1490"/>
                    <a:pt x="3125" y="1148"/>
                    <a:pt x="2865" y="987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9"/>
            <p:cNvSpPr/>
            <p:nvPr/>
          </p:nvSpPr>
          <p:spPr>
            <a:xfrm>
              <a:off x="7183957" y="4353969"/>
              <a:ext cx="21823" cy="17873"/>
            </a:xfrm>
            <a:custGeom>
              <a:avLst/>
              <a:gdLst/>
              <a:ahLst/>
              <a:cxnLst/>
              <a:rect l="l" t="t" r="r" b="b"/>
              <a:pathLst>
                <a:path w="663" h="543" extrusionOk="0">
                  <a:moveTo>
                    <a:pt x="125" y="1"/>
                  </a:moveTo>
                  <a:cubicBezTo>
                    <a:pt x="119" y="13"/>
                    <a:pt x="24" y="156"/>
                    <a:pt x="1" y="193"/>
                  </a:cubicBezTo>
                  <a:cubicBezTo>
                    <a:pt x="28" y="210"/>
                    <a:pt x="511" y="523"/>
                    <a:pt x="539" y="540"/>
                  </a:cubicBezTo>
                  <a:lnTo>
                    <a:pt x="540" y="542"/>
                  </a:lnTo>
                  <a:cubicBezTo>
                    <a:pt x="569" y="471"/>
                    <a:pt x="623" y="404"/>
                    <a:pt x="662" y="336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9"/>
            <p:cNvSpPr/>
            <p:nvPr/>
          </p:nvSpPr>
          <p:spPr>
            <a:xfrm>
              <a:off x="7189980" y="4344391"/>
              <a:ext cx="21856" cy="17807"/>
            </a:xfrm>
            <a:custGeom>
              <a:avLst/>
              <a:gdLst/>
              <a:ahLst/>
              <a:cxnLst/>
              <a:rect l="l" t="t" r="r" b="b"/>
              <a:pathLst>
                <a:path w="664" h="541" extrusionOk="0">
                  <a:moveTo>
                    <a:pt x="126" y="0"/>
                  </a:moveTo>
                  <a:cubicBezTo>
                    <a:pt x="118" y="11"/>
                    <a:pt x="25" y="153"/>
                    <a:pt x="1" y="192"/>
                  </a:cubicBezTo>
                  <a:cubicBezTo>
                    <a:pt x="29" y="209"/>
                    <a:pt x="511" y="521"/>
                    <a:pt x="540" y="538"/>
                  </a:cubicBezTo>
                  <a:lnTo>
                    <a:pt x="541" y="541"/>
                  </a:lnTo>
                  <a:cubicBezTo>
                    <a:pt x="569" y="469"/>
                    <a:pt x="623" y="402"/>
                    <a:pt x="663" y="335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9"/>
            <p:cNvSpPr/>
            <p:nvPr/>
          </p:nvSpPr>
          <p:spPr>
            <a:xfrm>
              <a:off x="7183957" y="4249629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9"/>
                  </a:cubicBezTo>
                  <a:lnTo>
                    <a:pt x="2725" y="1210"/>
                  </a:lnTo>
                  <a:cubicBezTo>
                    <a:pt x="2862" y="1295"/>
                    <a:pt x="2903" y="1474"/>
                    <a:pt x="2819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8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7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1" y="1311"/>
                    <a:pt x="79" y="1654"/>
                    <a:pt x="340" y="1815"/>
                  </a:cubicBezTo>
                  <a:lnTo>
                    <a:pt x="1788" y="2716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3" y="1748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3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9"/>
            <p:cNvSpPr/>
            <p:nvPr/>
          </p:nvSpPr>
          <p:spPr>
            <a:xfrm>
              <a:off x="7223389" y="4279680"/>
              <a:ext cx="27649" cy="30051"/>
            </a:xfrm>
            <a:custGeom>
              <a:avLst/>
              <a:gdLst/>
              <a:ahLst/>
              <a:cxnLst/>
              <a:rect l="l" t="t" r="r" b="b"/>
              <a:pathLst>
                <a:path w="840" h="913" extrusionOk="0">
                  <a:moveTo>
                    <a:pt x="487" y="1"/>
                  </a:moveTo>
                  <a:cubicBezTo>
                    <a:pt x="435" y="1"/>
                    <a:pt x="385" y="16"/>
                    <a:pt x="345" y="52"/>
                  </a:cubicBezTo>
                  <a:cubicBezTo>
                    <a:pt x="312" y="78"/>
                    <a:pt x="294" y="124"/>
                    <a:pt x="276" y="155"/>
                  </a:cubicBezTo>
                  <a:lnTo>
                    <a:pt x="275" y="157"/>
                  </a:lnTo>
                  <a:cubicBezTo>
                    <a:pt x="278" y="161"/>
                    <a:pt x="399" y="236"/>
                    <a:pt x="425" y="248"/>
                  </a:cubicBezTo>
                  <a:cubicBezTo>
                    <a:pt x="443" y="234"/>
                    <a:pt x="469" y="227"/>
                    <a:pt x="496" y="227"/>
                  </a:cubicBezTo>
                  <a:cubicBezTo>
                    <a:pt x="563" y="227"/>
                    <a:pt x="634" y="268"/>
                    <a:pt x="591" y="343"/>
                  </a:cubicBezTo>
                  <a:cubicBezTo>
                    <a:pt x="575" y="373"/>
                    <a:pt x="555" y="383"/>
                    <a:pt x="534" y="383"/>
                  </a:cubicBezTo>
                  <a:cubicBezTo>
                    <a:pt x="486" y="383"/>
                    <a:pt x="431" y="330"/>
                    <a:pt x="388" y="320"/>
                  </a:cubicBezTo>
                  <a:lnTo>
                    <a:pt x="387" y="321"/>
                  </a:lnTo>
                  <a:cubicBezTo>
                    <a:pt x="366" y="368"/>
                    <a:pt x="302" y="429"/>
                    <a:pt x="294" y="481"/>
                  </a:cubicBezTo>
                  <a:cubicBezTo>
                    <a:pt x="337" y="497"/>
                    <a:pt x="392" y="529"/>
                    <a:pt x="409" y="572"/>
                  </a:cubicBezTo>
                  <a:cubicBezTo>
                    <a:pt x="426" y="615"/>
                    <a:pt x="403" y="663"/>
                    <a:pt x="367" y="682"/>
                  </a:cubicBezTo>
                  <a:cubicBezTo>
                    <a:pt x="356" y="686"/>
                    <a:pt x="345" y="688"/>
                    <a:pt x="335" y="688"/>
                  </a:cubicBezTo>
                  <a:cubicBezTo>
                    <a:pt x="269" y="688"/>
                    <a:pt x="229" y="601"/>
                    <a:pt x="241" y="545"/>
                  </a:cubicBezTo>
                  <a:lnTo>
                    <a:pt x="241" y="544"/>
                  </a:lnTo>
                  <a:lnTo>
                    <a:pt x="240" y="541"/>
                  </a:lnTo>
                  <a:cubicBezTo>
                    <a:pt x="187" y="504"/>
                    <a:pt x="129" y="493"/>
                    <a:pt x="87" y="461"/>
                  </a:cubicBezTo>
                  <a:lnTo>
                    <a:pt x="86" y="460"/>
                  </a:lnTo>
                  <a:cubicBezTo>
                    <a:pt x="85" y="459"/>
                    <a:pt x="85" y="459"/>
                    <a:pt x="85" y="459"/>
                  </a:cubicBezTo>
                  <a:cubicBezTo>
                    <a:pt x="85" y="459"/>
                    <a:pt x="85" y="459"/>
                    <a:pt x="85" y="460"/>
                  </a:cubicBezTo>
                  <a:cubicBezTo>
                    <a:pt x="61" y="508"/>
                    <a:pt x="38" y="544"/>
                    <a:pt x="22" y="582"/>
                  </a:cubicBezTo>
                  <a:cubicBezTo>
                    <a:pt x="6" y="614"/>
                    <a:pt x="1" y="650"/>
                    <a:pt x="10" y="684"/>
                  </a:cubicBezTo>
                  <a:cubicBezTo>
                    <a:pt x="11" y="689"/>
                    <a:pt x="20" y="717"/>
                    <a:pt x="44" y="746"/>
                  </a:cubicBezTo>
                  <a:cubicBezTo>
                    <a:pt x="63" y="764"/>
                    <a:pt x="78" y="783"/>
                    <a:pt x="96" y="800"/>
                  </a:cubicBezTo>
                  <a:cubicBezTo>
                    <a:pt x="150" y="844"/>
                    <a:pt x="219" y="889"/>
                    <a:pt x="286" y="906"/>
                  </a:cubicBezTo>
                  <a:cubicBezTo>
                    <a:pt x="304" y="911"/>
                    <a:pt x="321" y="913"/>
                    <a:pt x="338" y="913"/>
                  </a:cubicBezTo>
                  <a:cubicBezTo>
                    <a:pt x="383" y="913"/>
                    <a:pt x="425" y="898"/>
                    <a:pt x="463" y="871"/>
                  </a:cubicBezTo>
                  <a:cubicBezTo>
                    <a:pt x="507" y="843"/>
                    <a:pt x="534" y="795"/>
                    <a:pt x="565" y="753"/>
                  </a:cubicBezTo>
                  <a:cubicBezTo>
                    <a:pt x="644" y="635"/>
                    <a:pt x="723" y="512"/>
                    <a:pt x="799" y="382"/>
                  </a:cubicBezTo>
                  <a:cubicBezTo>
                    <a:pt x="818" y="354"/>
                    <a:pt x="834" y="323"/>
                    <a:pt x="834" y="291"/>
                  </a:cubicBezTo>
                  <a:cubicBezTo>
                    <a:pt x="839" y="153"/>
                    <a:pt x="651" y="1"/>
                    <a:pt x="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9"/>
            <p:cNvSpPr/>
            <p:nvPr/>
          </p:nvSpPr>
          <p:spPr>
            <a:xfrm>
              <a:off x="7223554" y="4185938"/>
              <a:ext cx="105493" cy="92261"/>
            </a:xfrm>
            <a:custGeom>
              <a:avLst/>
              <a:gdLst/>
              <a:ahLst/>
              <a:cxnLst/>
              <a:rect l="l" t="t" r="r" b="b"/>
              <a:pathLst>
                <a:path w="3205" h="2803" extrusionOk="0">
                  <a:moveTo>
                    <a:pt x="1124" y="265"/>
                  </a:moveTo>
                  <a:cubicBezTo>
                    <a:pt x="1177" y="265"/>
                    <a:pt x="1230" y="280"/>
                    <a:pt x="1278" y="308"/>
                  </a:cubicBezTo>
                  <a:lnTo>
                    <a:pt x="2726" y="1211"/>
                  </a:lnTo>
                  <a:cubicBezTo>
                    <a:pt x="2862" y="1296"/>
                    <a:pt x="2904" y="1473"/>
                    <a:pt x="2819" y="1611"/>
                  </a:cubicBezTo>
                  <a:lnTo>
                    <a:pt x="2327" y="2400"/>
                  </a:lnTo>
                  <a:cubicBezTo>
                    <a:pt x="2272" y="2488"/>
                    <a:pt x="2177" y="2537"/>
                    <a:pt x="2081" y="2537"/>
                  </a:cubicBezTo>
                  <a:cubicBezTo>
                    <a:pt x="2029" y="2537"/>
                    <a:pt x="1976" y="2522"/>
                    <a:pt x="1928" y="2494"/>
                  </a:cubicBezTo>
                  <a:lnTo>
                    <a:pt x="480" y="1591"/>
                  </a:lnTo>
                  <a:cubicBezTo>
                    <a:pt x="344" y="1506"/>
                    <a:pt x="302" y="1329"/>
                    <a:pt x="387" y="1191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2" y="1"/>
                    <a:pt x="756" y="99"/>
                    <a:pt x="654" y="264"/>
                  </a:cubicBezTo>
                  <a:lnTo>
                    <a:pt x="162" y="1053"/>
                  </a:lnTo>
                  <a:cubicBezTo>
                    <a:pt x="1" y="1313"/>
                    <a:pt x="80" y="1655"/>
                    <a:pt x="340" y="1817"/>
                  </a:cubicBezTo>
                  <a:lnTo>
                    <a:pt x="1788" y="2718"/>
                  </a:lnTo>
                  <a:cubicBezTo>
                    <a:pt x="1877" y="2772"/>
                    <a:pt x="1978" y="2802"/>
                    <a:pt x="2081" y="2802"/>
                  </a:cubicBezTo>
                  <a:cubicBezTo>
                    <a:pt x="2274" y="2801"/>
                    <a:pt x="2449" y="2703"/>
                    <a:pt x="2552" y="2540"/>
                  </a:cubicBezTo>
                  <a:lnTo>
                    <a:pt x="3044" y="1750"/>
                  </a:lnTo>
                  <a:cubicBezTo>
                    <a:pt x="3204" y="1490"/>
                    <a:pt x="3127" y="1148"/>
                    <a:pt x="2866" y="987"/>
                  </a:cubicBezTo>
                  <a:lnTo>
                    <a:pt x="1417" y="85"/>
                  </a:lnTo>
                  <a:cubicBezTo>
                    <a:pt x="1330" y="31"/>
                    <a:pt x="1229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9"/>
            <p:cNvSpPr/>
            <p:nvPr/>
          </p:nvSpPr>
          <p:spPr>
            <a:xfrm>
              <a:off x="7260682" y="4216483"/>
              <a:ext cx="30479" cy="29722"/>
            </a:xfrm>
            <a:custGeom>
              <a:avLst/>
              <a:gdLst/>
              <a:ahLst/>
              <a:cxnLst/>
              <a:rect l="l" t="t" r="r" b="b"/>
              <a:pathLst>
                <a:path w="926" h="903" extrusionOk="0">
                  <a:moveTo>
                    <a:pt x="439" y="587"/>
                  </a:moveTo>
                  <a:cubicBezTo>
                    <a:pt x="464" y="587"/>
                    <a:pt x="487" y="597"/>
                    <a:pt x="504" y="612"/>
                  </a:cubicBezTo>
                  <a:cubicBezTo>
                    <a:pt x="521" y="628"/>
                    <a:pt x="523" y="650"/>
                    <a:pt x="517" y="671"/>
                  </a:cubicBezTo>
                  <a:cubicBezTo>
                    <a:pt x="516" y="674"/>
                    <a:pt x="512" y="678"/>
                    <a:pt x="509" y="687"/>
                  </a:cubicBezTo>
                  <a:lnTo>
                    <a:pt x="507" y="689"/>
                  </a:lnTo>
                  <a:lnTo>
                    <a:pt x="506" y="692"/>
                  </a:lnTo>
                  <a:lnTo>
                    <a:pt x="500" y="703"/>
                  </a:lnTo>
                  <a:cubicBezTo>
                    <a:pt x="488" y="715"/>
                    <a:pt x="471" y="720"/>
                    <a:pt x="453" y="720"/>
                  </a:cubicBezTo>
                  <a:cubicBezTo>
                    <a:pt x="450" y="720"/>
                    <a:pt x="446" y="720"/>
                    <a:pt x="443" y="720"/>
                  </a:cubicBezTo>
                  <a:cubicBezTo>
                    <a:pt x="412" y="719"/>
                    <a:pt x="385" y="699"/>
                    <a:pt x="373" y="679"/>
                  </a:cubicBezTo>
                  <a:cubicBezTo>
                    <a:pt x="358" y="653"/>
                    <a:pt x="362" y="610"/>
                    <a:pt x="399" y="596"/>
                  </a:cubicBezTo>
                  <a:cubicBezTo>
                    <a:pt x="412" y="590"/>
                    <a:pt x="426" y="587"/>
                    <a:pt x="439" y="587"/>
                  </a:cubicBezTo>
                  <a:close/>
                  <a:moveTo>
                    <a:pt x="562" y="1"/>
                  </a:moveTo>
                  <a:cubicBezTo>
                    <a:pt x="512" y="1"/>
                    <a:pt x="465" y="12"/>
                    <a:pt x="427" y="39"/>
                  </a:cubicBezTo>
                  <a:cubicBezTo>
                    <a:pt x="421" y="43"/>
                    <a:pt x="417" y="45"/>
                    <a:pt x="411" y="51"/>
                  </a:cubicBezTo>
                  <a:cubicBezTo>
                    <a:pt x="384" y="76"/>
                    <a:pt x="368" y="108"/>
                    <a:pt x="345" y="137"/>
                  </a:cubicBezTo>
                  <a:cubicBezTo>
                    <a:pt x="192" y="353"/>
                    <a:pt x="1" y="639"/>
                    <a:pt x="181" y="801"/>
                  </a:cubicBezTo>
                  <a:cubicBezTo>
                    <a:pt x="259" y="862"/>
                    <a:pt x="352" y="902"/>
                    <a:pt x="438" y="902"/>
                  </a:cubicBezTo>
                  <a:cubicBezTo>
                    <a:pt x="521" y="902"/>
                    <a:pt x="597" y="864"/>
                    <a:pt x="643" y="770"/>
                  </a:cubicBezTo>
                  <a:lnTo>
                    <a:pt x="657" y="742"/>
                  </a:lnTo>
                  <a:cubicBezTo>
                    <a:pt x="675" y="705"/>
                    <a:pt x="687" y="658"/>
                    <a:pt x="678" y="624"/>
                  </a:cubicBezTo>
                  <a:cubicBezTo>
                    <a:pt x="674" y="591"/>
                    <a:pt x="657" y="557"/>
                    <a:pt x="631" y="527"/>
                  </a:cubicBezTo>
                  <a:cubicBezTo>
                    <a:pt x="595" y="487"/>
                    <a:pt x="537" y="464"/>
                    <a:pt x="490" y="450"/>
                  </a:cubicBezTo>
                  <a:cubicBezTo>
                    <a:pt x="466" y="443"/>
                    <a:pt x="441" y="440"/>
                    <a:pt x="417" y="439"/>
                  </a:cubicBezTo>
                  <a:lnTo>
                    <a:pt x="418" y="438"/>
                  </a:lnTo>
                  <a:cubicBezTo>
                    <a:pt x="474" y="357"/>
                    <a:pt x="517" y="220"/>
                    <a:pt x="603" y="206"/>
                  </a:cubicBezTo>
                  <a:cubicBezTo>
                    <a:pt x="608" y="205"/>
                    <a:pt x="612" y="204"/>
                    <a:pt x="617" y="204"/>
                  </a:cubicBezTo>
                  <a:cubicBezTo>
                    <a:pt x="648" y="204"/>
                    <a:pt x="679" y="225"/>
                    <a:pt x="686" y="257"/>
                  </a:cubicBezTo>
                  <a:cubicBezTo>
                    <a:pt x="692" y="288"/>
                    <a:pt x="677" y="325"/>
                    <a:pt x="662" y="352"/>
                  </a:cubicBezTo>
                  <a:lnTo>
                    <a:pt x="662" y="353"/>
                  </a:lnTo>
                  <a:lnTo>
                    <a:pt x="666" y="354"/>
                  </a:lnTo>
                  <a:cubicBezTo>
                    <a:pt x="720" y="384"/>
                    <a:pt x="771" y="419"/>
                    <a:pt x="820" y="439"/>
                  </a:cubicBezTo>
                  <a:cubicBezTo>
                    <a:pt x="925" y="338"/>
                    <a:pt x="925" y="152"/>
                    <a:pt x="782" y="67"/>
                  </a:cubicBezTo>
                  <a:cubicBezTo>
                    <a:pt x="718" y="27"/>
                    <a:pt x="637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9"/>
            <p:cNvSpPr/>
            <p:nvPr/>
          </p:nvSpPr>
          <p:spPr>
            <a:xfrm>
              <a:off x="7263183" y="4122314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5" y="263"/>
                  </a:moveTo>
                  <a:cubicBezTo>
                    <a:pt x="1176" y="263"/>
                    <a:pt x="1229" y="278"/>
                    <a:pt x="1277" y="308"/>
                  </a:cubicBezTo>
                  <a:lnTo>
                    <a:pt x="2726" y="1209"/>
                  </a:lnTo>
                  <a:cubicBezTo>
                    <a:pt x="2861" y="1294"/>
                    <a:pt x="2904" y="1473"/>
                    <a:pt x="2819" y="1609"/>
                  </a:cubicBezTo>
                  <a:lnTo>
                    <a:pt x="2327" y="2400"/>
                  </a:lnTo>
                  <a:cubicBezTo>
                    <a:pt x="2272" y="2487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2"/>
                  </a:cubicBezTo>
                  <a:lnTo>
                    <a:pt x="479" y="1591"/>
                  </a:lnTo>
                  <a:cubicBezTo>
                    <a:pt x="344" y="1506"/>
                    <a:pt x="301" y="1327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8" y="263"/>
                    <a:pt x="1125" y="263"/>
                  </a:cubicBezTo>
                  <a:close/>
                  <a:moveTo>
                    <a:pt x="1125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2" y="1053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0" y="2801"/>
                  </a:cubicBezTo>
                  <a:cubicBezTo>
                    <a:pt x="2274" y="2800"/>
                    <a:pt x="2450" y="2703"/>
                    <a:pt x="2552" y="2539"/>
                  </a:cubicBezTo>
                  <a:lnTo>
                    <a:pt x="3043" y="1750"/>
                  </a:lnTo>
                  <a:cubicBezTo>
                    <a:pt x="3205" y="1490"/>
                    <a:pt x="3126" y="1147"/>
                    <a:pt x="2865" y="986"/>
                  </a:cubicBezTo>
                  <a:lnTo>
                    <a:pt x="1417" y="85"/>
                  </a:lnTo>
                  <a:cubicBezTo>
                    <a:pt x="1329" y="29"/>
                    <a:pt x="1228" y="1"/>
                    <a:pt x="1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19"/>
            <p:cNvSpPr/>
            <p:nvPr/>
          </p:nvSpPr>
          <p:spPr>
            <a:xfrm>
              <a:off x="7302977" y="4152365"/>
              <a:ext cx="27517" cy="30315"/>
            </a:xfrm>
            <a:custGeom>
              <a:avLst/>
              <a:gdLst/>
              <a:ahLst/>
              <a:cxnLst/>
              <a:rect l="l" t="t" r="r" b="b"/>
              <a:pathLst>
                <a:path w="836" h="921" extrusionOk="0">
                  <a:moveTo>
                    <a:pt x="505" y="229"/>
                  </a:moveTo>
                  <a:cubicBezTo>
                    <a:pt x="511" y="229"/>
                    <a:pt x="517" y="229"/>
                    <a:pt x="523" y="230"/>
                  </a:cubicBezTo>
                  <a:cubicBezTo>
                    <a:pt x="584" y="237"/>
                    <a:pt x="624" y="303"/>
                    <a:pt x="592" y="347"/>
                  </a:cubicBezTo>
                  <a:cubicBezTo>
                    <a:pt x="588" y="353"/>
                    <a:pt x="586" y="359"/>
                    <a:pt x="582" y="360"/>
                  </a:cubicBezTo>
                  <a:cubicBezTo>
                    <a:pt x="573" y="365"/>
                    <a:pt x="577" y="367"/>
                    <a:pt x="568" y="372"/>
                  </a:cubicBezTo>
                  <a:cubicBezTo>
                    <a:pt x="562" y="376"/>
                    <a:pt x="563" y="376"/>
                    <a:pt x="554" y="381"/>
                  </a:cubicBezTo>
                  <a:cubicBezTo>
                    <a:pt x="546" y="385"/>
                    <a:pt x="537" y="387"/>
                    <a:pt x="528" y="387"/>
                  </a:cubicBezTo>
                  <a:cubicBezTo>
                    <a:pt x="485" y="387"/>
                    <a:pt x="436" y="348"/>
                    <a:pt x="444" y="299"/>
                  </a:cubicBezTo>
                  <a:lnTo>
                    <a:pt x="444" y="297"/>
                  </a:lnTo>
                  <a:cubicBezTo>
                    <a:pt x="446" y="284"/>
                    <a:pt x="454" y="268"/>
                    <a:pt x="462" y="252"/>
                  </a:cubicBezTo>
                  <a:cubicBezTo>
                    <a:pt x="473" y="234"/>
                    <a:pt x="488" y="229"/>
                    <a:pt x="505" y="229"/>
                  </a:cubicBezTo>
                  <a:close/>
                  <a:moveTo>
                    <a:pt x="474" y="0"/>
                  </a:moveTo>
                  <a:cubicBezTo>
                    <a:pt x="448" y="0"/>
                    <a:pt x="422" y="4"/>
                    <a:pt x="398" y="12"/>
                  </a:cubicBezTo>
                  <a:cubicBezTo>
                    <a:pt x="381" y="19"/>
                    <a:pt x="366" y="26"/>
                    <a:pt x="350" y="35"/>
                  </a:cubicBezTo>
                  <a:cubicBezTo>
                    <a:pt x="282" y="82"/>
                    <a:pt x="209" y="204"/>
                    <a:pt x="214" y="292"/>
                  </a:cubicBezTo>
                  <a:cubicBezTo>
                    <a:pt x="216" y="413"/>
                    <a:pt x="306" y="530"/>
                    <a:pt x="433" y="550"/>
                  </a:cubicBezTo>
                  <a:lnTo>
                    <a:pt x="433" y="551"/>
                  </a:lnTo>
                  <a:cubicBezTo>
                    <a:pt x="405" y="601"/>
                    <a:pt x="364" y="658"/>
                    <a:pt x="315" y="658"/>
                  </a:cubicBezTo>
                  <a:cubicBezTo>
                    <a:pt x="306" y="658"/>
                    <a:pt x="296" y="656"/>
                    <a:pt x="286" y="652"/>
                  </a:cubicBezTo>
                  <a:cubicBezTo>
                    <a:pt x="249" y="633"/>
                    <a:pt x="237" y="589"/>
                    <a:pt x="248" y="555"/>
                  </a:cubicBezTo>
                  <a:cubicBezTo>
                    <a:pt x="198" y="512"/>
                    <a:pt x="123" y="478"/>
                    <a:pt x="70" y="446"/>
                  </a:cubicBezTo>
                  <a:lnTo>
                    <a:pt x="66" y="452"/>
                  </a:lnTo>
                  <a:cubicBezTo>
                    <a:pt x="22" y="504"/>
                    <a:pt x="1" y="558"/>
                    <a:pt x="3" y="613"/>
                  </a:cubicBezTo>
                  <a:cubicBezTo>
                    <a:pt x="9" y="756"/>
                    <a:pt x="186" y="920"/>
                    <a:pt x="341" y="920"/>
                  </a:cubicBezTo>
                  <a:cubicBezTo>
                    <a:pt x="361" y="920"/>
                    <a:pt x="382" y="917"/>
                    <a:pt x="401" y="911"/>
                  </a:cubicBezTo>
                  <a:cubicBezTo>
                    <a:pt x="459" y="887"/>
                    <a:pt x="509" y="844"/>
                    <a:pt x="552" y="794"/>
                  </a:cubicBezTo>
                  <a:cubicBezTo>
                    <a:pt x="588" y="747"/>
                    <a:pt x="614" y="695"/>
                    <a:pt x="642" y="645"/>
                  </a:cubicBezTo>
                  <a:lnTo>
                    <a:pt x="744" y="476"/>
                  </a:lnTo>
                  <a:cubicBezTo>
                    <a:pt x="790" y="398"/>
                    <a:pt x="835" y="322"/>
                    <a:pt x="833" y="247"/>
                  </a:cubicBezTo>
                  <a:cubicBezTo>
                    <a:pt x="833" y="153"/>
                    <a:pt x="741" y="109"/>
                    <a:pt x="667" y="58"/>
                  </a:cubicBezTo>
                  <a:cubicBezTo>
                    <a:pt x="607" y="24"/>
                    <a:pt x="539" y="0"/>
                    <a:pt x="4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9"/>
            <p:cNvSpPr/>
            <p:nvPr/>
          </p:nvSpPr>
          <p:spPr>
            <a:xfrm>
              <a:off x="7302846" y="4058624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4" y="264"/>
                  </a:moveTo>
                  <a:cubicBezTo>
                    <a:pt x="1176" y="264"/>
                    <a:pt x="1230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3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9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3" y="1506"/>
                    <a:pt x="301" y="1328"/>
                    <a:pt x="386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5" y="2772"/>
                    <a:pt x="1976" y="2802"/>
                    <a:pt x="2081" y="2802"/>
                  </a:cubicBezTo>
                  <a:cubicBezTo>
                    <a:pt x="2273" y="2802"/>
                    <a:pt x="2449" y="2703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7"/>
                    <a:pt x="2865" y="986"/>
                  </a:cubicBezTo>
                  <a:lnTo>
                    <a:pt x="1417" y="84"/>
                  </a:lnTo>
                  <a:cubicBezTo>
                    <a:pt x="1330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9"/>
            <p:cNvSpPr/>
            <p:nvPr/>
          </p:nvSpPr>
          <p:spPr>
            <a:xfrm>
              <a:off x="7330922" y="4080611"/>
              <a:ext cx="31500" cy="34956"/>
            </a:xfrm>
            <a:custGeom>
              <a:avLst/>
              <a:gdLst/>
              <a:ahLst/>
              <a:cxnLst/>
              <a:rect l="l" t="t" r="r" b="b"/>
              <a:pathLst>
                <a:path w="957" h="1062" extrusionOk="0">
                  <a:moveTo>
                    <a:pt x="479" y="1"/>
                  </a:moveTo>
                  <a:cubicBezTo>
                    <a:pt x="94" y="609"/>
                    <a:pt x="8" y="746"/>
                    <a:pt x="1" y="770"/>
                  </a:cubicBezTo>
                  <a:cubicBezTo>
                    <a:pt x="1" y="773"/>
                    <a:pt x="1" y="775"/>
                    <a:pt x="3" y="775"/>
                  </a:cubicBezTo>
                  <a:cubicBezTo>
                    <a:pt x="52" y="806"/>
                    <a:pt x="109" y="848"/>
                    <a:pt x="163" y="870"/>
                  </a:cubicBezTo>
                  <a:cubicBezTo>
                    <a:pt x="240" y="725"/>
                    <a:pt x="324" y="573"/>
                    <a:pt x="424" y="440"/>
                  </a:cubicBezTo>
                  <a:cubicBezTo>
                    <a:pt x="424" y="440"/>
                    <a:pt x="424" y="440"/>
                    <a:pt x="424" y="440"/>
                  </a:cubicBezTo>
                  <a:lnTo>
                    <a:pt x="424" y="440"/>
                  </a:lnTo>
                  <a:cubicBezTo>
                    <a:pt x="426" y="440"/>
                    <a:pt x="376" y="625"/>
                    <a:pt x="397" y="641"/>
                  </a:cubicBezTo>
                  <a:cubicBezTo>
                    <a:pt x="397" y="641"/>
                    <a:pt x="398" y="641"/>
                    <a:pt x="398" y="641"/>
                  </a:cubicBezTo>
                  <a:cubicBezTo>
                    <a:pt x="417" y="641"/>
                    <a:pt x="533" y="538"/>
                    <a:pt x="569" y="520"/>
                  </a:cubicBezTo>
                  <a:lnTo>
                    <a:pt x="569" y="520"/>
                  </a:lnTo>
                  <a:cubicBezTo>
                    <a:pt x="505" y="656"/>
                    <a:pt x="386" y="837"/>
                    <a:pt x="312" y="969"/>
                  </a:cubicBezTo>
                  <a:cubicBezTo>
                    <a:pt x="347" y="991"/>
                    <a:pt x="418" y="1028"/>
                    <a:pt x="458" y="1061"/>
                  </a:cubicBezTo>
                  <a:lnTo>
                    <a:pt x="686" y="704"/>
                  </a:lnTo>
                  <a:cubicBezTo>
                    <a:pt x="786" y="568"/>
                    <a:pt x="861" y="422"/>
                    <a:pt x="956" y="280"/>
                  </a:cubicBezTo>
                  <a:cubicBezTo>
                    <a:pt x="908" y="252"/>
                    <a:pt x="806" y="198"/>
                    <a:pt x="786" y="181"/>
                  </a:cubicBezTo>
                  <a:cubicBezTo>
                    <a:pt x="739" y="199"/>
                    <a:pt x="625" y="316"/>
                    <a:pt x="612" y="316"/>
                  </a:cubicBezTo>
                  <a:cubicBezTo>
                    <a:pt x="611" y="316"/>
                    <a:pt x="611" y="316"/>
                    <a:pt x="611" y="315"/>
                  </a:cubicBezTo>
                  <a:cubicBezTo>
                    <a:pt x="607" y="314"/>
                    <a:pt x="606" y="311"/>
                    <a:pt x="605" y="307"/>
                  </a:cubicBezTo>
                  <a:cubicBezTo>
                    <a:pt x="604" y="258"/>
                    <a:pt x="645" y="140"/>
                    <a:pt x="637" y="91"/>
                  </a:cubicBezTo>
                  <a:lnTo>
                    <a:pt x="636" y="91"/>
                  </a:lnTo>
                  <a:cubicBezTo>
                    <a:pt x="584" y="62"/>
                    <a:pt x="527" y="13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9"/>
            <p:cNvSpPr/>
            <p:nvPr/>
          </p:nvSpPr>
          <p:spPr>
            <a:xfrm>
              <a:off x="7353337" y="4103914"/>
              <a:ext cx="20309" cy="16523"/>
            </a:xfrm>
            <a:custGeom>
              <a:avLst/>
              <a:gdLst/>
              <a:ahLst/>
              <a:cxnLst/>
              <a:rect l="l" t="t" r="r" b="b"/>
              <a:pathLst>
                <a:path w="617" h="502" extrusionOk="0">
                  <a:moveTo>
                    <a:pt x="117" y="0"/>
                  </a:moveTo>
                  <a:cubicBezTo>
                    <a:pt x="112" y="9"/>
                    <a:pt x="22" y="144"/>
                    <a:pt x="1" y="178"/>
                  </a:cubicBezTo>
                  <a:cubicBezTo>
                    <a:pt x="25" y="193"/>
                    <a:pt x="478" y="485"/>
                    <a:pt x="501" y="500"/>
                  </a:cubicBezTo>
                  <a:lnTo>
                    <a:pt x="503" y="501"/>
                  </a:lnTo>
                  <a:cubicBezTo>
                    <a:pt x="531" y="432"/>
                    <a:pt x="579" y="375"/>
                    <a:pt x="617" y="311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9"/>
            <p:cNvSpPr/>
            <p:nvPr/>
          </p:nvSpPr>
          <p:spPr>
            <a:xfrm>
              <a:off x="7235271" y="4369867"/>
              <a:ext cx="105460" cy="92195"/>
            </a:xfrm>
            <a:custGeom>
              <a:avLst/>
              <a:gdLst/>
              <a:ahLst/>
              <a:cxnLst/>
              <a:rect l="l" t="t" r="r" b="b"/>
              <a:pathLst>
                <a:path w="3204" h="2801" extrusionOk="0">
                  <a:moveTo>
                    <a:pt x="1124" y="263"/>
                  </a:moveTo>
                  <a:cubicBezTo>
                    <a:pt x="1176" y="263"/>
                    <a:pt x="1229" y="278"/>
                    <a:pt x="1277" y="307"/>
                  </a:cubicBezTo>
                  <a:lnTo>
                    <a:pt x="2725" y="1209"/>
                  </a:lnTo>
                  <a:cubicBezTo>
                    <a:pt x="2861" y="1295"/>
                    <a:pt x="2902" y="1474"/>
                    <a:pt x="2819" y="1609"/>
                  </a:cubicBezTo>
                  <a:lnTo>
                    <a:pt x="2326" y="2400"/>
                  </a:lnTo>
                  <a:cubicBezTo>
                    <a:pt x="2272" y="2487"/>
                    <a:pt x="2176" y="2536"/>
                    <a:pt x="2080" y="2536"/>
                  </a:cubicBezTo>
                  <a:cubicBezTo>
                    <a:pt x="2028" y="2536"/>
                    <a:pt x="1975" y="2521"/>
                    <a:pt x="1927" y="2492"/>
                  </a:cubicBezTo>
                  <a:lnTo>
                    <a:pt x="479" y="1591"/>
                  </a:lnTo>
                  <a:cubicBezTo>
                    <a:pt x="343" y="1506"/>
                    <a:pt x="300" y="1327"/>
                    <a:pt x="385" y="1190"/>
                  </a:cubicBezTo>
                  <a:lnTo>
                    <a:pt x="878" y="401"/>
                  </a:lnTo>
                  <a:cubicBezTo>
                    <a:pt x="932" y="312"/>
                    <a:pt x="1028" y="263"/>
                    <a:pt x="1124" y="263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7"/>
                  </a:lnTo>
                  <a:cubicBezTo>
                    <a:pt x="1875" y="2772"/>
                    <a:pt x="1976" y="2801"/>
                    <a:pt x="2080" y="2801"/>
                  </a:cubicBezTo>
                  <a:cubicBezTo>
                    <a:pt x="2273" y="2801"/>
                    <a:pt x="2448" y="2704"/>
                    <a:pt x="2551" y="2539"/>
                  </a:cubicBezTo>
                  <a:lnTo>
                    <a:pt x="3043" y="1749"/>
                  </a:lnTo>
                  <a:cubicBezTo>
                    <a:pt x="3204" y="1490"/>
                    <a:pt x="3124" y="1148"/>
                    <a:pt x="2864" y="986"/>
                  </a:cubicBezTo>
                  <a:lnTo>
                    <a:pt x="1416" y="84"/>
                  </a:lnTo>
                  <a:cubicBezTo>
                    <a:pt x="1329" y="29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9"/>
            <p:cNvSpPr/>
            <p:nvPr/>
          </p:nvSpPr>
          <p:spPr>
            <a:xfrm>
              <a:off x="7278357" y="4401662"/>
              <a:ext cx="22909" cy="23106"/>
            </a:xfrm>
            <a:custGeom>
              <a:avLst/>
              <a:gdLst/>
              <a:ahLst/>
              <a:cxnLst/>
              <a:rect l="l" t="t" r="r" b="b"/>
              <a:pathLst>
                <a:path w="696" h="702" extrusionOk="0">
                  <a:moveTo>
                    <a:pt x="431" y="1"/>
                  </a:moveTo>
                  <a:cubicBezTo>
                    <a:pt x="422" y="10"/>
                    <a:pt x="419" y="12"/>
                    <a:pt x="411" y="24"/>
                  </a:cubicBezTo>
                  <a:cubicBezTo>
                    <a:pt x="398" y="41"/>
                    <a:pt x="380" y="63"/>
                    <a:pt x="362" y="90"/>
                  </a:cubicBezTo>
                  <a:cubicBezTo>
                    <a:pt x="335" y="128"/>
                    <a:pt x="316" y="157"/>
                    <a:pt x="303" y="178"/>
                  </a:cubicBezTo>
                  <a:cubicBezTo>
                    <a:pt x="291" y="174"/>
                    <a:pt x="122" y="89"/>
                    <a:pt x="114" y="79"/>
                  </a:cubicBezTo>
                  <a:cubicBezTo>
                    <a:pt x="107" y="91"/>
                    <a:pt x="32" y="234"/>
                    <a:pt x="2" y="271"/>
                  </a:cubicBezTo>
                  <a:cubicBezTo>
                    <a:pt x="1" y="272"/>
                    <a:pt x="1" y="272"/>
                    <a:pt x="2" y="275"/>
                  </a:cubicBezTo>
                  <a:cubicBezTo>
                    <a:pt x="13" y="293"/>
                    <a:pt x="132" y="375"/>
                    <a:pt x="151" y="387"/>
                  </a:cubicBezTo>
                  <a:lnTo>
                    <a:pt x="154" y="388"/>
                  </a:lnTo>
                  <a:cubicBezTo>
                    <a:pt x="154" y="391"/>
                    <a:pt x="149" y="403"/>
                    <a:pt x="139" y="419"/>
                  </a:cubicBezTo>
                  <a:cubicBezTo>
                    <a:pt x="102" y="488"/>
                    <a:pt x="81" y="502"/>
                    <a:pt x="53" y="565"/>
                  </a:cubicBezTo>
                  <a:cubicBezTo>
                    <a:pt x="50" y="569"/>
                    <a:pt x="53" y="569"/>
                    <a:pt x="52" y="570"/>
                  </a:cubicBezTo>
                  <a:cubicBezTo>
                    <a:pt x="60" y="570"/>
                    <a:pt x="243" y="702"/>
                    <a:pt x="265" y="702"/>
                  </a:cubicBezTo>
                  <a:cubicBezTo>
                    <a:pt x="266" y="702"/>
                    <a:pt x="267" y="701"/>
                    <a:pt x="267" y="701"/>
                  </a:cubicBezTo>
                  <a:lnTo>
                    <a:pt x="268" y="698"/>
                  </a:lnTo>
                  <a:cubicBezTo>
                    <a:pt x="286" y="670"/>
                    <a:pt x="371" y="566"/>
                    <a:pt x="385" y="532"/>
                  </a:cubicBezTo>
                  <a:cubicBezTo>
                    <a:pt x="411" y="532"/>
                    <a:pt x="545" y="627"/>
                    <a:pt x="561" y="627"/>
                  </a:cubicBezTo>
                  <a:cubicBezTo>
                    <a:pt x="612" y="562"/>
                    <a:pt x="640" y="502"/>
                    <a:pt x="696" y="425"/>
                  </a:cubicBezTo>
                  <a:cubicBezTo>
                    <a:pt x="656" y="392"/>
                    <a:pt x="569" y="344"/>
                    <a:pt x="528" y="312"/>
                  </a:cubicBezTo>
                  <a:cubicBezTo>
                    <a:pt x="531" y="293"/>
                    <a:pt x="607" y="176"/>
                    <a:pt x="633" y="136"/>
                  </a:cubicBezTo>
                  <a:cubicBezTo>
                    <a:pt x="605" y="111"/>
                    <a:pt x="444" y="32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9"/>
            <p:cNvSpPr/>
            <p:nvPr/>
          </p:nvSpPr>
          <p:spPr>
            <a:xfrm>
              <a:off x="7274868" y="430620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124" y="264"/>
                  </a:moveTo>
                  <a:cubicBezTo>
                    <a:pt x="1176" y="264"/>
                    <a:pt x="1229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4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8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4" y="1506"/>
                    <a:pt x="302" y="1328"/>
                    <a:pt x="387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1" y="2802"/>
                  </a:cubicBezTo>
                  <a:cubicBezTo>
                    <a:pt x="2273" y="2802"/>
                    <a:pt x="2449" y="2704"/>
                    <a:pt x="2552" y="2539"/>
                  </a:cubicBezTo>
                  <a:lnTo>
                    <a:pt x="3043" y="1749"/>
                  </a:lnTo>
                  <a:cubicBezTo>
                    <a:pt x="3122" y="1623"/>
                    <a:pt x="3146" y="1475"/>
                    <a:pt x="3113" y="1330"/>
                  </a:cubicBezTo>
                  <a:cubicBezTo>
                    <a:pt x="3080" y="1186"/>
                    <a:pt x="2991" y="1064"/>
                    <a:pt x="2866" y="986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9"/>
            <p:cNvSpPr/>
            <p:nvPr/>
          </p:nvSpPr>
          <p:spPr>
            <a:xfrm>
              <a:off x="7315452" y="4341099"/>
              <a:ext cx="25509" cy="20769"/>
            </a:xfrm>
            <a:custGeom>
              <a:avLst/>
              <a:gdLst/>
              <a:ahLst/>
              <a:cxnLst/>
              <a:rect l="l" t="t" r="r" b="b"/>
              <a:pathLst>
                <a:path w="775" h="631" extrusionOk="0">
                  <a:moveTo>
                    <a:pt x="146" y="0"/>
                  </a:moveTo>
                  <a:cubicBezTo>
                    <a:pt x="139" y="11"/>
                    <a:pt x="27" y="180"/>
                    <a:pt x="1" y="223"/>
                  </a:cubicBezTo>
                  <a:cubicBezTo>
                    <a:pt x="29" y="243"/>
                    <a:pt x="601" y="611"/>
                    <a:pt x="629" y="630"/>
                  </a:cubicBezTo>
                  <a:lnTo>
                    <a:pt x="631" y="631"/>
                  </a:lnTo>
                  <a:cubicBezTo>
                    <a:pt x="667" y="545"/>
                    <a:pt x="725" y="471"/>
                    <a:pt x="774" y="392"/>
                  </a:cubicBezTo>
                  <a:lnTo>
                    <a:pt x="1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9"/>
            <p:cNvSpPr/>
            <p:nvPr/>
          </p:nvSpPr>
          <p:spPr>
            <a:xfrm>
              <a:off x="7314563" y="4242585"/>
              <a:ext cx="103518" cy="92195"/>
            </a:xfrm>
            <a:custGeom>
              <a:avLst/>
              <a:gdLst/>
              <a:ahLst/>
              <a:cxnLst/>
              <a:rect l="l" t="t" r="r" b="b"/>
              <a:pathLst>
                <a:path w="3145" h="2801" extrusionOk="0">
                  <a:moveTo>
                    <a:pt x="1122" y="263"/>
                  </a:moveTo>
                  <a:cubicBezTo>
                    <a:pt x="1174" y="263"/>
                    <a:pt x="1227" y="278"/>
                    <a:pt x="1275" y="307"/>
                  </a:cubicBezTo>
                  <a:lnTo>
                    <a:pt x="2724" y="1209"/>
                  </a:lnTo>
                  <a:cubicBezTo>
                    <a:pt x="2860" y="1294"/>
                    <a:pt x="2901" y="1474"/>
                    <a:pt x="2816" y="1609"/>
                  </a:cubicBezTo>
                  <a:lnTo>
                    <a:pt x="2325" y="2399"/>
                  </a:lnTo>
                  <a:cubicBezTo>
                    <a:pt x="2269" y="2487"/>
                    <a:pt x="2174" y="2536"/>
                    <a:pt x="2078" y="2536"/>
                  </a:cubicBezTo>
                  <a:cubicBezTo>
                    <a:pt x="2027" y="2536"/>
                    <a:pt x="1974" y="2522"/>
                    <a:pt x="1926" y="2492"/>
                  </a:cubicBezTo>
                  <a:lnTo>
                    <a:pt x="477" y="1591"/>
                  </a:lnTo>
                  <a:cubicBezTo>
                    <a:pt x="342" y="1506"/>
                    <a:pt x="299" y="1327"/>
                    <a:pt x="384" y="1190"/>
                  </a:cubicBezTo>
                  <a:lnTo>
                    <a:pt x="876" y="400"/>
                  </a:lnTo>
                  <a:cubicBezTo>
                    <a:pt x="931" y="312"/>
                    <a:pt x="1027" y="263"/>
                    <a:pt x="1122" y="263"/>
                  </a:cubicBezTo>
                  <a:close/>
                  <a:moveTo>
                    <a:pt x="1124" y="0"/>
                  </a:moveTo>
                  <a:cubicBezTo>
                    <a:pt x="931" y="0"/>
                    <a:pt x="755" y="97"/>
                    <a:pt x="652" y="262"/>
                  </a:cubicBezTo>
                  <a:lnTo>
                    <a:pt x="161" y="1051"/>
                  </a:lnTo>
                  <a:cubicBezTo>
                    <a:pt x="0" y="1311"/>
                    <a:pt x="78" y="1655"/>
                    <a:pt x="338" y="1815"/>
                  </a:cubicBezTo>
                  <a:lnTo>
                    <a:pt x="1787" y="2716"/>
                  </a:lnTo>
                  <a:cubicBezTo>
                    <a:pt x="1875" y="2772"/>
                    <a:pt x="1976" y="2800"/>
                    <a:pt x="2080" y="2800"/>
                  </a:cubicBezTo>
                  <a:cubicBezTo>
                    <a:pt x="2273" y="2800"/>
                    <a:pt x="2448" y="2704"/>
                    <a:pt x="2550" y="2539"/>
                  </a:cubicBezTo>
                  <a:lnTo>
                    <a:pt x="3043" y="1748"/>
                  </a:lnTo>
                  <a:cubicBezTo>
                    <a:pt x="3121" y="1623"/>
                    <a:pt x="3145" y="1475"/>
                    <a:pt x="3112" y="1330"/>
                  </a:cubicBezTo>
                  <a:cubicBezTo>
                    <a:pt x="3077" y="1187"/>
                    <a:pt x="2990" y="1064"/>
                    <a:pt x="2864" y="985"/>
                  </a:cubicBezTo>
                  <a:lnTo>
                    <a:pt x="1416" y="83"/>
                  </a:lnTo>
                  <a:cubicBezTo>
                    <a:pt x="1328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9"/>
            <p:cNvSpPr/>
            <p:nvPr/>
          </p:nvSpPr>
          <p:spPr>
            <a:xfrm>
              <a:off x="7350539" y="4271649"/>
              <a:ext cx="33310" cy="34725"/>
            </a:xfrm>
            <a:custGeom>
              <a:avLst/>
              <a:gdLst/>
              <a:ahLst/>
              <a:cxnLst/>
              <a:rect l="l" t="t" r="r" b="b"/>
              <a:pathLst>
                <a:path w="1012" h="1055" extrusionOk="0">
                  <a:moveTo>
                    <a:pt x="425" y="0"/>
                  </a:moveTo>
                  <a:cubicBezTo>
                    <a:pt x="399" y="141"/>
                    <a:pt x="375" y="296"/>
                    <a:pt x="324" y="428"/>
                  </a:cubicBezTo>
                  <a:cubicBezTo>
                    <a:pt x="228" y="522"/>
                    <a:pt x="89" y="623"/>
                    <a:pt x="1" y="705"/>
                  </a:cubicBezTo>
                  <a:cubicBezTo>
                    <a:pt x="19" y="730"/>
                    <a:pt x="68" y="758"/>
                    <a:pt x="99" y="777"/>
                  </a:cubicBezTo>
                  <a:cubicBezTo>
                    <a:pt x="115" y="785"/>
                    <a:pt x="188" y="831"/>
                    <a:pt x="202" y="839"/>
                  </a:cubicBezTo>
                  <a:cubicBezTo>
                    <a:pt x="276" y="791"/>
                    <a:pt x="340" y="709"/>
                    <a:pt x="421" y="655"/>
                  </a:cubicBezTo>
                  <a:lnTo>
                    <a:pt x="421" y="655"/>
                  </a:lnTo>
                  <a:lnTo>
                    <a:pt x="420" y="656"/>
                  </a:lnTo>
                  <a:cubicBezTo>
                    <a:pt x="409" y="740"/>
                    <a:pt x="360" y="838"/>
                    <a:pt x="348" y="922"/>
                  </a:cubicBezTo>
                  <a:lnTo>
                    <a:pt x="350" y="923"/>
                  </a:lnTo>
                  <a:cubicBezTo>
                    <a:pt x="360" y="934"/>
                    <a:pt x="441" y="987"/>
                    <a:pt x="457" y="996"/>
                  </a:cubicBezTo>
                  <a:cubicBezTo>
                    <a:pt x="480" y="1011"/>
                    <a:pt x="506" y="1024"/>
                    <a:pt x="527" y="1038"/>
                  </a:cubicBezTo>
                  <a:cubicBezTo>
                    <a:pt x="537" y="1044"/>
                    <a:pt x="543" y="1046"/>
                    <a:pt x="553" y="1055"/>
                  </a:cubicBezTo>
                  <a:cubicBezTo>
                    <a:pt x="594" y="928"/>
                    <a:pt x="619" y="770"/>
                    <a:pt x="669" y="644"/>
                  </a:cubicBezTo>
                  <a:cubicBezTo>
                    <a:pt x="767" y="533"/>
                    <a:pt x="898" y="449"/>
                    <a:pt x="1009" y="357"/>
                  </a:cubicBezTo>
                  <a:cubicBezTo>
                    <a:pt x="1010" y="357"/>
                    <a:pt x="1010" y="357"/>
                    <a:pt x="1010" y="357"/>
                  </a:cubicBezTo>
                  <a:cubicBezTo>
                    <a:pt x="1011" y="357"/>
                    <a:pt x="1011" y="357"/>
                    <a:pt x="1011" y="357"/>
                  </a:cubicBezTo>
                  <a:lnTo>
                    <a:pt x="1010" y="355"/>
                  </a:lnTo>
                  <a:cubicBezTo>
                    <a:pt x="936" y="309"/>
                    <a:pt x="820" y="236"/>
                    <a:pt x="783" y="219"/>
                  </a:cubicBezTo>
                  <a:cubicBezTo>
                    <a:pt x="730" y="264"/>
                    <a:pt x="620" y="381"/>
                    <a:pt x="564" y="418"/>
                  </a:cubicBezTo>
                  <a:cubicBezTo>
                    <a:pt x="575" y="358"/>
                    <a:pt x="627" y="203"/>
                    <a:pt x="648" y="136"/>
                  </a:cubicBezTo>
                  <a:cubicBezTo>
                    <a:pt x="647" y="130"/>
                    <a:pt x="565" y="80"/>
                    <a:pt x="527" y="57"/>
                  </a:cubicBezTo>
                  <a:cubicBezTo>
                    <a:pt x="504" y="43"/>
                    <a:pt x="471" y="23"/>
                    <a:pt x="4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9"/>
            <p:cNvSpPr/>
            <p:nvPr/>
          </p:nvSpPr>
          <p:spPr>
            <a:xfrm>
              <a:off x="7356069" y="4178862"/>
              <a:ext cx="101642" cy="92228"/>
            </a:xfrm>
            <a:custGeom>
              <a:avLst/>
              <a:gdLst/>
              <a:ahLst/>
              <a:cxnLst/>
              <a:rect l="l" t="t" r="r" b="b"/>
              <a:pathLst>
                <a:path w="3088" h="2802" extrusionOk="0">
                  <a:moveTo>
                    <a:pt x="1066" y="266"/>
                  </a:moveTo>
                  <a:cubicBezTo>
                    <a:pt x="1118" y="266"/>
                    <a:pt x="1171" y="280"/>
                    <a:pt x="1219" y="309"/>
                  </a:cubicBezTo>
                  <a:lnTo>
                    <a:pt x="2667" y="1211"/>
                  </a:lnTo>
                  <a:cubicBezTo>
                    <a:pt x="2803" y="1296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7"/>
                    <a:pt x="242" y="1330"/>
                    <a:pt x="327" y="1193"/>
                  </a:cubicBezTo>
                  <a:lnTo>
                    <a:pt x="820" y="402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79"/>
                    <a:pt x="1" y="1327"/>
                    <a:pt x="34" y="1471"/>
                  </a:cubicBezTo>
                  <a:cubicBezTo>
                    <a:pt x="67" y="1615"/>
                    <a:pt x="155" y="1739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064" y="1623"/>
                    <a:pt x="3087" y="1476"/>
                    <a:pt x="3054" y="1331"/>
                  </a:cubicBezTo>
                  <a:cubicBezTo>
                    <a:pt x="3019" y="1187"/>
                    <a:pt x="2933" y="1065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9"/>
            <p:cNvSpPr/>
            <p:nvPr/>
          </p:nvSpPr>
          <p:spPr>
            <a:xfrm>
              <a:off x="7396357" y="4229715"/>
              <a:ext cx="9282" cy="8920"/>
            </a:xfrm>
            <a:custGeom>
              <a:avLst/>
              <a:gdLst/>
              <a:ahLst/>
              <a:cxnLst/>
              <a:rect l="l" t="t" r="r" b="b"/>
              <a:pathLst>
                <a:path w="282" h="271" extrusionOk="0">
                  <a:moveTo>
                    <a:pt x="101" y="1"/>
                  </a:moveTo>
                  <a:cubicBezTo>
                    <a:pt x="84" y="27"/>
                    <a:pt x="21" y="120"/>
                    <a:pt x="0" y="166"/>
                  </a:cubicBezTo>
                  <a:lnTo>
                    <a:pt x="5" y="169"/>
                  </a:lnTo>
                  <a:lnTo>
                    <a:pt x="164" y="270"/>
                  </a:lnTo>
                  <a:lnTo>
                    <a:pt x="166" y="271"/>
                  </a:lnTo>
                  <a:lnTo>
                    <a:pt x="167" y="270"/>
                  </a:lnTo>
                  <a:lnTo>
                    <a:pt x="170" y="269"/>
                  </a:lnTo>
                  <a:cubicBezTo>
                    <a:pt x="187" y="242"/>
                    <a:pt x="279" y="110"/>
                    <a:pt x="281" y="107"/>
                  </a:cubicBezTo>
                  <a:cubicBezTo>
                    <a:pt x="261" y="81"/>
                    <a:pt x="149" y="9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9"/>
            <p:cNvSpPr/>
            <p:nvPr/>
          </p:nvSpPr>
          <p:spPr>
            <a:xfrm>
              <a:off x="7406133" y="4214015"/>
              <a:ext cx="9249" cy="8986"/>
            </a:xfrm>
            <a:custGeom>
              <a:avLst/>
              <a:gdLst/>
              <a:ahLst/>
              <a:cxnLst/>
              <a:rect l="l" t="t" r="r" b="b"/>
              <a:pathLst>
                <a:path w="281" h="273" extrusionOk="0">
                  <a:moveTo>
                    <a:pt x="101" y="0"/>
                  </a:moveTo>
                  <a:cubicBezTo>
                    <a:pt x="83" y="27"/>
                    <a:pt x="19" y="119"/>
                    <a:pt x="0" y="165"/>
                  </a:cubicBezTo>
                  <a:lnTo>
                    <a:pt x="3" y="168"/>
                  </a:lnTo>
                  <a:lnTo>
                    <a:pt x="163" y="270"/>
                  </a:lnTo>
                  <a:lnTo>
                    <a:pt x="166" y="272"/>
                  </a:lnTo>
                  <a:lnTo>
                    <a:pt x="167" y="270"/>
                  </a:lnTo>
                  <a:lnTo>
                    <a:pt x="168" y="269"/>
                  </a:lnTo>
                  <a:cubicBezTo>
                    <a:pt x="186" y="243"/>
                    <a:pt x="279" y="111"/>
                    <a:pt x="280" y="109"/>
                  </a:cubicBezTo>
                  <a:cubicBezTo>
                    <a:pt x="262" y="82"/>
                    <a:pt x="150" y="9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9"/>
            <p:cNvSpPr/>
            <p:nvPr/>
          </p:nvSpPr>
          <p:spPr>
            <a:xfrm>
              <a:off x="7394448" y="4217635"/>
              <a:ext cx="23073" cy="17906"/>
            </a:xfrm>
            <a:custGeom>
              <a:avLst/>
              <a:gdLst/>
              <a:ahLst/>
              <a:cxnLst/>
              <a:rect l="l" t="t" r="r" b="b"/>
              <a:pathLst>
                <a:path w="701" h="544" extrusionOk="0">
                  <a:moveTo>
                    <a:pt x="106" y="1"/>
                  </a:moveTo>
                  <a:cubicBezTo>
                    <a:pt x="101" y="9"/>
                    <a:pt x="21" y="131"/>
                    <a:pt x="1" y="163"/>
                  </a:cubicBezTo>
                  <a:cubicBezTo>
                    <a:pt x="23" y="178"/>
                    <a:pt x="571" y="529"/>
                    <a:pt x="596" y="542"/>
                  </a:cubicBezTo>
                  <a:lnTo>
                    <a:pt x="597" y="543"/>
                  </a:lnTo>
                  <a:cubicBezTo>
                    <a:pt x="621" y="483"/>
                    <a:pt x="667" y="428"/>
                    <a:pt x="701" y="37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9"/>
            <p:cNvSpPr/>
            <p:nvPr/>
          </p:nvSpPr>
          <p:spPr>
            <a:xfrm>
              <a:off x="7395699" y="4115204"/>
              <a:ext cx="101609" cy="92261"/>
            </a:xfrm>
            <a:custGeom>
              <a:avLst/>
              <a:gdLst/>
              <a:ahLst/>
              <a:cxnLst/>
              <a:rect l="l" t="t" r="r" b="b"/>
              <a:pathLst>
                <a:path w="3087" h="2803" extrusionOk="0">
                  <a:moveTo>
                    <a:pt x="1065" y="265"/>
                  </a:moveTo>
                  <a:cubicBezTo>
                    <a:pt x="1117" y="265"/>
                    <a:pt x="1170" y="279"/>
                    <a:pt x="1218" y="308"/>
                  </a:cubicBezTo>
                  <a:lnTo>
                    <a:pt x="2666" y="1210"/>
                  </a:lnTo>
                  <a:cubicBezTo>
                    <a:pt x="2804" y="1296"/>
                    <a:pt x="2845" y="1474"/>
                    <a:pt x="2760" y="1610"/>
                  </a:cubicBezTo>
                  <a:lnTo>
                    <a:pt x="2267" y="2400"/>
                  </a:lnTo>
                  <a:cubicBezTo>
                    <a:pt x="2213" y="2488"/>
                    <a:pt x="2117" y="2537"/>
                    <a:pt x="2022" y="2537"/>
                  </a:cubicBezTo>
                  <a:cubicBezTo>
                    <a:pt x="1969" y="2537"/>
                    <a:pt x="1916" y="2522"/>
                    <a:pt x="1868" y="2493"/>
                  </a:cubicBezTo>
                  <a:lnTo>
                    <a:pt x="420" y="1591"/>
                  </a:lnTo>
                  <a:cubicBezTo>
                    <a:pt x="285" y="1506"/>
                    <a:pt x="243" y="1328"/>
                    <a:pt x="328" y="1191"/>
                  </a:cubicBezTo>
                  <a:lnTo>
                    <a:pt x="819" y="402"/>
                  </a:lnTo>
                  <a:cubicBezTo>
                    <a:pt x="874" y="313"/>
                    <a:pt x="969" y="265"/>
                    <a:pt x="1065" y="265"/>
                  </a:cubicBezTo>
                  <a:close/>
                  <a:moveTo>
                    <a:pt x="1065" y="1"/>
                  </a:moveTo>
                  <a:cubicBezTo>
                    <a:pt x="873" y="1"/>
                    <a:pt x="697" y="99"/>
                    <a:pt x="595" y="263"/>
                  </a:cubicBezTo>
                  <a:lnTo>
                    <a:pt x="102" y="1053"/>
                  </a:lnTo>
                  <a:cubicBezTo>
                    <a:pt x="25" y="1180"/>
                    <a:pt x="0" y="1327"/>
                    <a:pt x="33" y="1472"/>
                  </a:cubicBezTo>
                  <a:cubicBezTo>
                    <a:pt x="67" y="1616"/>
                    <a:pt x="154" y="1739"/>
                    <a:pt x="281" y="1817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5"/>
                    <a:pt x="2493" y="2540"/>
                  </a:cubicBezTo>
                  <a:lnTo>
                    <a:pt x="2984" y="1750"/>
                  </a:lnTo>
                  <a:cubicBezTo>
                    <a:pt x="3063" y="1623"/>
                    <a:pt x="3087" y="1476"/>
                    <a:pt x="3054" y="1331"/>
                  </a:cubicBezTo>
                  <a:cubicBezTo>
                    <a:pt x="3021" y="1187"/>
                    <a:pt x="2932" y="1065"/>
                    <a:pt x="2807" y="987"/>
                  </a:cubicBezTo>
                  <a:lnTo>
                    <a:pt x="1358" y="85"/>
                  </a:lnTo>
                  <a:cubicBezTo>
                    <a:pt x="1270" y="30"/>
                    <a:pt x="1169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9"/>
            <p:cNvSpPr/>
            <p:nvPr/>
          </p:nvSpPr>
          <p:spPr>
            <a:xfrm>
              <a:off x="7421932" y="4138212"/>
              <a:ext cx="31434" cy="31138"/>
            </a:xfrm>
            <a:custGeom>
              <a:avLst/>
              <a:gdLst/>
              <a:ahLst/>
              <a:cxnLst/>
              <a:rect l="l" t="t" r="r" b="b"/>
              <a:pathLst>
                <a:path w="955" h="946" extrusionOk="0">
                  <a:moveTo>
                    <a:pt x="553" y="1"/>
                  </a:moveTo>
                  <a:cubicBezTo>
                    <a:pt x="548" y="1"/>
                    <a:pt x="543" y="1"/>
                    <a:pt x="537" y="2"/>
                  </a:cubicBezTo>
                  <a:cubicBezTo>
                    <a:pt x="494" y="9"/>
                    <a:pt x="452" y="29"/>
                    <a:pt x="414" y="61"/>
                  </a:cubicBezTo>
                  <a:cubicBezTo>
                    <a:pt x="391" y="78"/>
                    <a:pt x="367" y="102"/>
                    <a:pt x="353" y="129"/>
                  </a:cubicBezTo>
                  <a:cubicBezTo>
                    <a:pt x="198" y="371"/>
                    <a:pt x="128" y="487"/>
                    <a:pt x="66" y="599"/>
                  </a:cubicBezTo>
                  <a:cubicBezTo>
                    <a:pt x="0" y="733"/>
                    <a:pt x="113" y="855"/>
                    <a:pt x="229" y="908"/>
                  </a:cubicBezTo>
                  <a:cubicBezTo>
                    <a:pt x="272" y="934"/>
                    <a:pt x="319" y="946"/>
                    <a:pt x="365" y="946"/>
                  </a:cubicBezTo>
                  <a:cubicBezTo>
                    <a:pt x="493" y="946"/>
                    <a:pt x="617" y="853"/>
                    <a:pt x="651" y="716"/>
                  </a:cubicBezTo>
                  <a:cubicBezTo>
                    <a:pt x="617" y="677"/>
                    <a:pt x="544" y="647"/>
                    <a:pt x="505" y="615"/>
                  </a:cubicBezTo>
                  <a:cubicBezTo>
                    <a:pt x="475" y="647"/>
                    <a:pt x="460" y="693"/>
                    <a:pt x="421" y="717"/>
                  </a:cubicBezTo>
                  <a:cubicBezTo>
                    <a:pt x="408" y="725"/>
                    <a:pt x="393" y="729"/>
                    <a:pt x="379" y="729"/>
                  </a:cubicBezTo>
                  <a:cubicBezTo>
                    <a:pt x="357" y="729"/>
                    <a:pt x="334" y="721"/>
                    <a:pt x="316" y="706"/>
                  </a:cubicBezTo>
                  <a:cubicBezTo>
                    <a:pt x="281" y="667"/>
                    <a:pt x="294" y="609"/>
                    <a:pt x="316" y="562"/>
                  </a:cubicBezTo>
                  <a:cubicBezTo>
                    <a:pt x="371" y="455"/>
                    <a:pt x="512" y="249"/>
                    <a:pt x="521" y="245"/>
                  </a:cubicBezTo>
                  <a:cubicBezTo>
                    <a:pt x="523" y="242"/>
                    <a:pt x="532" y="236"/>
                    <a:pt x="537" y="235"/>
                  </a:cubicBezTo>
                  <a:cubicBezTo>
                    <a:pt x="541" y="234"/>
                    <a:pt x="544" y="234"/>
                    <a:pt x="548" y="234"/>
                  </a:cubicBezTo>
                  <a:cubicBezTo>
                    <a:pt x="566" y="234"/>
                    <a:pt x="588" y="244"/>
                    <a:pt x="605" y="252"/>
                  </a:cubicBezTo>
                  <a:cubicBezTo>
                    <a:pt x="696" y="304"/>
                    <a:pt x="618" y="386"/>
                    <a:pt x="591" y="451"/>
                  </a:cubicBezTo>
                  <a:cubicBezTo>
                    <a:pt x="641" y="498"/>
                    <a:pt x="688" y="536"/>
                    <a:pt x="752" y="557"/>
                  </a:cubicBezTo>
                  <a:cubicBezTo>
                    <a:pt x="954" y="394"/>
                    <a:pt x="858" y="71"/>
                    <a:pt x="611" y="11"/>
                  </a:cubicBezTo>
                  <a:cubicBezTo>
                    <a:pt x="591" y="5"/>
                    <a:pt x="572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9"/>
            <p:cNvSpPr/>
            <p:nvPr/>
          </p:nvSpPr>
          <p:spPr>
            <a:xfrm>
              <a:off x="7441319" y="4149370"/>
              <a:ext cx="31598" cy="34824"/>
            </a:xfrm>
            <a:custGeom>
              <a:avLst/>
              <a:gdLst/>
              <a:ahLst/>
              <a:cxnLst/>
              <a:rect l="l" t="t" r="r" b="b"/>
              <a:pathLst>
                <a:path w="960" h="1058" extrusionOk="0">
                  <a:moveTo>
                    <a:pt x="485" y="0"/>
                  </a:moveTo>
                  <a:cubicBezTo>
                    <a:pt x="306" y="247"/>
                    <a:pt x="162" y="505"/>
                    <a:pt x="0" y="768"/>
                  </a:cubicBezTo>
                  <a:cubicBezTo>
                    <a:pt x="139" y="870"/>
                    <a:pt x="309" y="961"/>
                    <a:pt x="461" y="1058"/>
                  </a:cubicBezTo>
                  <a:cubicBezTo>
                    <a:pt x="502" y="1020"/>
                    <a:pt x="536" y="966"/>
                    <a:pt x="562" y="915"/>
                  </a:cubicBezTo>
                  <a:lnTo>
                    <a:pt x="564" y="913"/>
                  </a:lnTo>
                  <a:cubicBezTo>
                    <a:pt x="459" y="852"/>
                    <a:pt x="371" y="785"/>
                    <a:pt x="273" y="724"/>
                  </a:cubicBezTo>
                  <a:lnTo>
                    <a:pt x="273" y="722"/>
                  </a:lnTo>
                  <a:cubicBezTo>
                    <a:pt x="291" y="684"/>
                    <a:pt x="325" y="620"/>
                    <a:pt x="360" y="581"/>
                  </a:cubicBezTo>
                  <a:cubicBezTo>
                    <a:pt x="361" y="581"/>
                    <a:pt x="361" y="581"/>
                    <a:pt x="361" y="581"/>
                  </a:cubicBezTo>
                  <a:cubicBezTo>
                    <a:pt x="387" y="581"/>
                    <a:pt x="451" y="638"/>
                    <a:pt x="504" y="654"/>
                  </a:cubicBezTo>
                  <a:cubicBezTo>
                    <a:pt x="538" y="599"/>
                    <a:pt x="576" y="552"/>
                    <a:pt x="599" y="496"/>
                  </a:cubicBezTo>
                  <a:lnTo>
                    <a:pt x="602" y="495"/>
                  </a:lnTo>
                  <a:cubicBezTo>
                    <a:pt x="556" y="464"/>
                    <a:pt x="508" y="436"/>
                    <a:pt x="464" y="405"/>
                  </a:cubicBezTo>
                  <a:lnTo>
                    <a:pt x="464" y="404"/>
                  </a:lnTo>
                  <a:cubicBezTo>
                    <a:pt x="479" y="358"/>
                    <a:pt x="519" y="317"/>
                    <a:pt x="545" y="271"/>
                  </a:cubicBezTo>
                  <a:lnTo>
                    <a:pt x="546" y="271"/>
                  </a:lnTo>
                  <a:lnTo>
                    <a:pt x="551" y="275"/>
                  </a:lnTo>
                  <a:cubicBezTo>
                    <a:pt x="656" y="328"/>
                    <a:pt x="745" y="405"/>
                    <a:pt x="854" y="445"/>
                  </a:cubicBezTo>
                  <a:lnTo>
                    <a:pt x="855" y="443"/>
                  </a:lnTo>
                  <a:cubicBezTo>
                    <a:pt x="889" y="389"/>
                    <a:pt x="929" y="340"/>
                    <a:pt x="955" y="283"/>
                  </a:cubicBezTo>
                  <a:cubicBezTo>
                    <a:pt x="959" y="277"/>
                    <a:pt x="663" y="100"/>
                    <a:pt x="4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9"/>
            <p:cNvSpPr/>
            <p:nvPr/>
          </p:nvSpPr>
          <p:spPr>
            <a:xfrm>
              <a:off x="7162134" y="3894148"/>
              <a:ext cx="96309" cy="79786"/>
            </a:xfrm>
            <a:custGeom>
              <a:avLst/>
              <a:gdLst/>
              <a:ahLst/>
              <a:cxnLst/>
              <a:rect l="l" t="t" r="r" b="b"/>
              <a:pathLst>
                <a:path w="2926" h="2424" extrusionOk="0">
                  <a:moveTo>
                    <a:pt x="847" y="263"/>
                  </a:moveTo>
                  <a:cubicBezTo>
                    <a:pt x="899" y="263"/>
                    <a:pt x="952" y="278"/>
                    <a:pt x="1000" y="307"/>
                  </a:cubicBezTo>
                  <a:lnTo>
                    <a:pt x="2448" y="1209"/>
                  </a:lnTo>
                  <a:cubicBezTo>
                    <a:pt x="2584" y="1294"/>
                    <a:pt x="2626" y="1472"/>
                    <a:pt x="2540" y="1609"/>
                  </a:cubicBezTo>
                  <a:lnTo>
                    <a:pt x="2282" y="2024"/>
                  </a:lnTo>
                  <a:cubicBezTo>
                    <a:pt x="2228" y="2113"/>
                    <a:pt x="2133" y="2161"/>
                    <a:pt x="2036" y="2161"/>
                  </a:cubicBezTo>
                  <a:cubicBezTo>
                    <a:pt x="1984" y="2161"/>
                    <a:pt x="1931" y="2146"/>
                    <a:pt x="1883" y="2117"/>
                  </a:cubicBezTo>
                  <a:lnTo>
                    <a:pt x="435" y="1215"/>
                  </a:lnTo>
                  <a:cubicBezTo>
                    <a:pt x="330" y="1150"/>
                    <a:pt x="281" y="1029"/>
                    <a:pt x="302" y="916"/>
                  </a:cubicBezTo>
                  <a:cubicBezTo>
                    <a:pt x="307" y="881"/>
                    <a:pt x="322" y="847"/>
                    <a:pt x="341" y="815"/>
                  </a:cubicBezTo>
                  <a:lnTo>
                    <a:pt x="600" y="400"/>
                  </a:lnTo>
                  <a:cubicBezTo>
                    <a:pt x="655" y="311"/>
                    <a:pt x="750" y="263"/>
                    <a:pt x="847" y="263"/>
                  </a:cubicBezTo>
                  <a:close/>
                  <a:moveTo>
                    <a:pt x="846" y="0"/>
                  </a:moveTo>
                  <a:cubicBezTo>
                    <a:pt x="653" y="0"/>
                    <a:pt x="476" y="98"/>
                    <a:pt x="375" y="262"/>
                  </a:cubicBezTo>
                  <a:lnTo>
                    <a:pt x="117" y="677"/>
                  </a:lnTo>
                  <a:cubicBezTo>
                    <a:pt x="78" y="740"/>
                    <a:pt x="53" y="805"/>
                    <a:pt x="41" y="874"/>
                  </a:cubicBezTo>
                  <a:cubicBezTo>
                    <a:pt x="1" y="1094"/>
                    <a:pt x="100" y="1317"/>
                    <a:pt x="293" y="1439"/>
                  </a:cubicBezTo>
                  <a:lnTo>
                    <a:pt x="1742" y="2341"/>
                  </a:lnTo>
                  <a:cubicBezTo>
                    <a:pt x="1830" y="2395"/>
                    <a:pt x="1931" y="2424"/>
                    <a:pt x="2035" y="2424"/>
                  </a:cubicBezTo>
                  <a:cubicBezTo>
                    <a:pt x="2228" y="2424"/>
                    <a:pt x="2403" y="2327"/>
                    <a:pt x="2505" y="2163"/>
                  </a:cubicBezTo>
                  <a:lnTo>
                    <a:pt x="2764" y="1748"/>
                  </a:lnTo>
                  <a:cubicBezTo>
                    <a:pt x="2926" y="1489"/>
                    <a:pt x="2846" y="1146"/>
                    <a:pt x="2586" y="985"/>
                  </a:cubicBezTo>
                  <a:lnTo>
                    <a:pt x="1138" y="83"/>
                  </a:lnTo>
                  <a:cubicBezTo>
                    <a:pt x="1051" y="29"/>
                    <a:pt x="950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9"/>
            <p:cNvSpPr/>
            <p:nvPr/>
          </p:nvSpPr>
          <p:spPr>
            <a:xfrm>
              <a:off x="7253078" y="3950696"/>
              <a:ext cx="94301" cy="79786"/>
            </a:xfrm>
            <a:custGeom>
              <a:avLst/>
              <a:gdLst/>
              <a:ahLst/>
              <a:cxnLst/>
              <a:rect l="l" t="t" r="r" b="b"/>
              <a:pathLst>
                <a:path w="2865" h="2424" extrusionOk="0">
                  <a:moveTo>
                    <a:pt x="847" y="266"/>
                  </a:moveTo>
                  <a:cubicBezTo>
                    <a:pt x="898" y="266"/>
                    <a:pt x="951" y="280"/>
                    <a:pt x="999" y="310"/>
                  </a:cubicBezTo>
                  <a:lnTo>
                    <a:pt x="2448" y="1211"/>
                  </a:lnTo>
                  <a:cubicBezTo>
                    <a:pt x="2582" y="1295"/>
                    <a:pt x="2623" y="1474"/>
                    <a:pt x="2538" y="1610"/>
                  </a:cubicBezTo>
                  <a:lnTo>
                    <a:pt x="2280" y="2025"/>
                  </a:lnTo>
                  <a:cubicBezTo>
                    <a:pt x="2226" y="2114"/>
                    <a:pt x="2131" y="2162"/>
                    <a:pt x="2034" y="2162"/>
                  </a:cubicBezTo>
                  <a:cubicBezTo>
                    <a:pt x="1982" y="2162"/>
                    <a:pt x="1929" y="2147"/>
                    <a:pt x="1881" y="2119"/>
                  </a:cubicBezTo>
                  <a:lnTo>
                    <a:pt x="433" y="1216"/>
                  </a:lnTo>
                  <a:cubicBezTo>
                    <a:pt x="329" y="1152"/>
                    <a:pt x="280" y="1032"/>
                    <a:pt x="301" y="919"/>
                  </a:cubicBezTo>
                  <a:cubicBezTo>
                    <a:pt x="306" y="884"/>
                    <a:pt x="321" y="849"/>
                    <a:pt x="341" y="817"/>
                  </a:cubicBezTo>
                  <a:lnTo>
                    <a:pt x="599" y="403"/>
                  </a:lnTo>
                  <a:cubicBezTo>
                    <a:pt x="655" y="314"/>
                    <a:pt x="749" y="266"/>
                    <a:pt x="847" y="266"/>
                  </a:cubicBezTo>
                  <a:close/>
                  <a:moveTo>
                    <a:pt x="845" y="0"/>
                  </a:moveTo>
                  <a:cubicBezTo>
                    <a:pt x="652" y="0"/>
                    <a:pt x="475" y="98"/>
                    <a:pt x="374" y="262"/>
                  </a:cubicBezTo>
                  <a:lnTo>
                    <a:pt x="116" y="677"/>
                  </a:lnTo>
                  <a:cubicBezTo>
                    <a:pt x="77" y="740"/>
                    <a:pt x="52" y="806"/>
                    <a:pt x="40" y="874"/>
                  </a:cubicBezTo>
                  <a:cubicBezTo>
                    <a:pt x="1" y="1094"/>
                    <a:pt x="99" y="1317"/>
                    <a:pt x="293" y="1439"/>
                  </a:cubicBezTo>
                  <a:lnTo>
                    <a:pt x="1741" y="2341"/>
                  </a:lnTo>
                  <a:cubicBezTo>
                    <a:pt x="1829" y="2395"/>
                    <a:pt x="1930" y="2424"/>
                    <a:pt x="2034" y="2424"/>
                  </a:cubicBezTo>
                  <a:cubicBezTo>
                    <a:pt x="2227" y="2424"/>
                    <a:pt x="2402" y="2327"/>
                    <a:pt x="2504" y="2163"/>
                  </a:cubicBezTo>
                  <a:lnTo>
                    <a:pt x="2763" y="1748"/>
                  </a:lnTo>
                  <a:cubicBezTo>
                    <a:pt x="2842" y="1623"/>
                    <a:pt x="2865" y="1475"/>
                    <a:pt x="2832" y="1330"/>
                  </a:cubicBezTo>
                  <a:cubicBezTo>
                    <a:pt x="2799" y="1187"/>
                    <a:pt x="2711" y="1064"/>
                    <a:pt x="2586" y="986"/>
                  </a:cubicBezTo>
                  <a:lnTo>
                    <a:pt x="1137" y="83"/>
                  </a:lnTo>
                  <a:cubicBezTo>
                    <a:pt x="1050" y="29"/>
                    <a:pt x="949" y="0"/>
                    <a:pt x="8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9"/>
            <p:cNvSpPr/>
            <p:nvPr/>
          </p:nvSpPr>
          <p:spPr>
            <a:xfrm>
              <a:off x="7343989" y="4007276"/>
              <a:ext cx="94301" cy="79852"/>
            </a:xfrm>
            <a:custGeom>
              <a:avLst/>
              <a:gdLst/>
              <a:ahLst/>
              <a:cxnLst/>
              <a:rect l="l" t="t" r="r" b="b"/>
              <a:pathLst>
                <a:path w="2865" h="2426" extrusionOk="0">
                  <a:moveTo>
                    <a:pt x="848" y="267"/>
                  </a:moveTo>
                  <a:cubicBezTo>
                    <a:pt x="900" y="267"/>
                    <a:pt x="953" y="282"/>
                    <a:pt x="1001" y="310"/>
                  </a:cubicBezTo>
                  <a:lnTo>
                    <a:pt x="2449" y="1212"/>
                  </a:lnTo>
                  <a:cubicBezTo>
                    <a:pt x="2585" y="1298"/>
                    <a:pt x="2626" y="1475"/>
                    <a:pt x="2540" y="1613"/>
                  </a:cubicBezTo>
                  <a:lnTo>
                    <a:pt x="2283" y="2027"/>
                  </a:lnTo>
                  <a:cubicBezTo>
                    <a:pt x="2229" y="2117"/>
                    <a:pt x="2134" y="2165"/>
                    <a:pt x="2037" y="2165"/>
                  </a:cubicBezTo>
                  <a:cubicBezTo>
                    <a:pt x="1985" y="2165"/>
                    <a:pt x="1932" y="2150"/>
                    <a:pt x="1884" y="2120"/>
                  </a:cubicBezTo>
                  <a:lnTo>
                    <a:pt x="434" y="1218"/>
                  </a:lnTo>
                  <a:cubicBezTo>
                    <a:pt x="331" y="1152"/>
                    <a:pt x="282" y="1033"/>
                    <a:pt x="303" y="920"/>
                  </a:cubicBezTo>
                  <a:cubicBezTo>
                    <a:pt x="308" y="885"/>
                    <a:pt x="322" y="851"/>
                    <a:pt x="342" y="819"/>
                  </a:cubicBezTo>
                  <a:lnTo>
                    <a:pt x="601" y="404"/>
                  </a:lnTo>
                  <a:cubicBezTo>
                    <a:pt x="656" y="315"/>
                    <a:pt x="751" y="267"/>
                    <a:pt x="848" y="267"/>
                  </a:cubicBezTo>
                  <a:close/>
                  <a:moveTo>
                    <a:pt x="846" y="1"/>
                  </a:moveTo>
                  <a:cubicBezTo>
                    <a:pt x="652" y="1"/>
                    <a:pt x="475" y="99"/>
                    <a:pt x="374" y="262"/>
                  </a:cubicBezTo>
                  <a:lnTo>
                    <a:pt x="117" y="677"/>
                  </a:lnTo>
                  <a:cubicBezTo>
                    <a:pt x="77" y="740"/>
                    <a:pt x="53" y="806"/>
                    <a:pt x="40" y="874"/>
                  </a:cubicBezTo>
                  <a:cubicBezTo>
                    <a:pt x="1" y="1095"/>
                    <a:pt x="99" y="1319"/>
                    <a:pt x="293" y="1439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035" y="2425"/>
                    <a:pt x="2036" y="2425"/>
                    <a:pt x="2037" y="2425"/>
                  </a:cubicBezTo>
                  <a:cubicBezTo>
                    <a:pt x="2228" y="2425"/>
                    <a:pt x="2403" y="2329"/>
                    <a:pt x="2505" y="2166"/>
                  </a:cubicBezTo>
                  <a:lnTo>
                    <a:pt x="2763" y="1751"/>
                  </a:lnTo>
                  <a:cubicBezTo>
                    <a:pt x="2841" y="1624"/>
                    <a:pt x="2865" y="1476"/>
                    <a:pt x="2832" y="1332"/>
                  </a:cubicBezTo>
                  <a:cubicBezTo>
                    <a:pt x="2799" y="1187"/>
                    <a:pt x="2711" y="1065"/>
                    <a:pt x="2586" y="986"/>
                  </a:cubicBezTo>
                  <a:lnTo>
                    <a:pt x="1138" y="85"/>
                  </a:lnTo>
                  <a:cubicBezTo>
                    <a:pt x="1050" y="29"/>
                    <a:pt x="949" y="1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9"/>
            <p:cNvSpPr/>
            <p:nvPr/>
          </p:nvSpPr>
          <p:spPr>
            <a:xfrm>
              <a:off x="7434900" y="4063923"/>
              <a:ext cx="94334" cy="79819"/>
            </a:xfrm>
            <a:custGeom>
              <a:avLst/>
              <a:gdLst/>
              <a:ahLst/>
              <a:cxnLst/>
              <a:rect l="l" t="t" r="r" b="b"/>
              <a:pathLst>
                <a:path w="2866" h="2425" extrusionOk="0">
                  <a:moveTo>
                    <a:pt x="848" y="266"/>
                  </a:moveTo>
                  <a:cubicBezTo>
                    <a:pt x="900" y="266"/>
                    <a:pt x="953" y="281"/>
                    <a:pt x="1001" y="311"/>
                  </a:cubicBezTo>
                  <a:lnTo>
                    <a:pt x="2449" y="1212"/>
                  </a:lnTo>
                  <a:cubicBezTo>
                    <a:pt x="2582" y="1295"/>
                    <a:pt x="2624" y="1474"/>
                    <a:pt x="2539" y="1611"/>
                  </a:cubicBezTo>
                  <a:lnTo>
                    <a:pt x="2282" y="2026"/>
                  </a:lnTo>
                  <a:cubicBezTo>
                    <a:pt x="2228" y="2115"/>
                    <a:pt x="2133" y="2163"/>
                    <a:pt x="2036" y="2163"/>
                  </a:cubicBezTo>
                  <a:cubicBezTo>
                    <a:pt x="1984" y="2163"/>
                    <a:pt x="1931" y="2148"/>
                    <a:pt x="1883" y="2119"/>
                  </a:cubicBezTo>
                  <a:lnTo>
                    <a:pt x="435" y="1217"/>
                  </a:lnTo>
                  <a:cubicBezTo>
                    <a:pt x="331" y="1152"/>
                    <a:pt x="282" y="1032"/>
                    <a:pt x="303" y="919"/>
                  </a:cubicBezTo>
                  <a:cubicBezTo>
                    <a:pt x="308" y="885"/>
                    <a:pt x="323" y="850"/>
                    <a:pt x="342" y="818"/>
                  </a:cubicBezTo>
                  <a:lnTo>
                    <a:pt x="601" y="403"/>
                  </a:lnTo>
                  <a:cubicBezTo>
                    <a:pt x="656" y="314"/>
                    <a:pt x="751" y="266"/>
                    <a:pt x="848" y="266"/>
                  </a:cubicBezTo>
                  <a:close/>
                  <a:moveTo>
                    <a:pt x="846" y="0"/>
                  </a:moveTo>
                  <a:cubicBezTo>
                    <a:pt x="653" y="0"/>
                    <a:pt x="475" y="99"/>
                    <a:pt x="374" y="263"/>
                  </a:cubicBezTo>
                  <a:lnTo>
                    <a:pt x="117" y="678"/>
                  </a:lnTo>
                  <a:cubicBezTo>
                    <a:pt x="78" y="739"/>
                    <a:pt x="53" y="806"/>
                    <a:pt x="41" y="875"/>
                  </a:cubicBezTo>
                  <a:cubicBezTo>
                    <a:pt x="1" y="1095"/>
                    <a:pt x="100" y="1318"/>
                    <a:pt x="293" y="1440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228" y="2425"/>
                    <a:pt x="2403" y="2328"/>
                    <a:pt x="2505" y="2164"/>
                  </a:cubicBezTo>
                  <a:lnTo>
                    <a:pt x="2763" y="1749"/>
                  </a:lnTo>
                  <a:cubicBezTo>
                    <a:pt x="2841" y="1623"/>
                    <a:pt x="2866" y="1476"/>
                    <a:pt x="2832" y="1330"/>
                  </a:cubicBezTo>
                  <a:cubicBezTo>
                    <a:pt x="2800" y="1186"/>
                    <a:pt x="2713" y="1064"/>
                    <a:pt x="2586" y="986"/>
                  </a:cubicBezTo>
                  <a:lnTo>
                    <a:pt x="1138" y="84"/>
                  </a:lnTo>
                  <a:cubicBezTo>
                    <a:pt x="1050" y="30"/>
                    <a:pt x="949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9"/>
            <p:cNvSpPr/>
            <p:nvPr/>
          </p:nvSpPr>
          <p:spPr>
            <a:xfrm>
              <a:off x="7256534" y="3719468"/>
              <a:ext cx="360518" cy="307821"/>
            </a:xfrm>
            <a:custGeom>
              <a:avLst/>
              <a:gdLst/>
              <a:ahLst/>
              <a:cxnLst/>
              <a:rect l="l" t="t" r="r" b="b"/>
              <a:pathLst>
                <a:path w="10953" h="9352" extrusionOk="0">
                  <a:moveTo>
                    <a:pt x="2726" y="266"/>
                  </a:moveTo>
                  <a:cubicBezTo>
                    <a:pt x="2782" y="266"/>
                    <a:pt x="2840" y="282"/>
                    <a:pt x="2891" y="314"/>
                  </a:cubicBezTo>
                  <a:lnTo>
                    <a:pt x="10525" y="5068"/>
                  </a:lnTo>
                  <a:cubicBezTo>
                    <a:pt x="10595" y="5111"/>
                    <a:pt x="10643" y="5179"/>
                    <a:pt x="10661" y="5259"/>
                  </a:cubicBezTo>
                  <a:cubicBezTo>
                    <a:pt x="10679" y="5336"/>
                    <a:pt x="10665" y="5419"/>
                    <a:pt x="10621" y="5489"/>
                  </a:cubicBezTo>
                  <a:lnTo>
                    <a:pt x="8472" y="8941"/>
                  </a:lnTo>
                  <a:cubicBezTo>
                    <a:pt x="8413" y="9036"/>
                    <a:pt x="8311" y="9087"/>
                    <a:pt x="8208" y="9087"/>
                  </a:cubicBezTo>
                  <a:cubicBezTo>
                    <a:pt x="8153" y="9087"/>
                    <a:pt x="8098" y="9073"/>
                    <a:pt x="8048" y="9043"/>
                  </a:cubicBezTo>
                  <a:lnTo>
                    <a:pt x="414" y="4289"/>
                  </a:lnTo>
                  <a:cubicBezTo>
                    <a:pt x="325" y="4235"/>
                    <a:pt x="271" y="4139"/>
                    <a:pt x="270" y="4030"/>
                  </a:cubicBezTo>
                  <a:cubicBezTo>
                    <a:pt x="268" y="3974"/>
                    <a:pt x="282" y="3917"/>
                    <a:pt x="316" y="3863"/>
                  </a:cubicBezTo>
                  <a:lnTo>
                    <a:pt x="2465" y="411"/>
                  </a:lnTo>
                  <a:cubicBezTo>
                    <a:pt x="2509" y="342"/>
                    <a:pt x="2577" y="293"/>
                    <a:pt x="2657" y="275"/>
                  </a:cubicBezTo>
                  <a:cubicBezTo>
                    <a:pt x="2679" y="269"/>
                    <a:pt x="2702" y="266"/>
                    <a:pt x="2726" y="266"/>
                  </a:cubicBezTo>
                  <a:close/>
                  <a:moveTo>
                    <a:pt x="2725" y="1"/>
                  </a:moveTo>
                  <a:cubicBezTo>
                    <a:pt x="2682" y="1"/>
                    <a:pt x="2639" y="6"/>
                    <a:pt x="2596" y="15"/>
                  </a:cubicBezTo>
                  <a:cubicBezTo>
                    <a:pt x="2447" y="49"/>
                    <a:pt x="2321" y="140"/>
                    <a:pt x="2240" y="269"/>
                  </a:cubicBezTo>
                  <a:lnTo>
                    <a:pt x="91" y="3722"/>
                  </a:lnTo>
                  <a:cubicBezTo>
                    <a:pt x="30" y="3820"/>
                    <a:pt x="0" y="3931"/>
                    <a:pt x="5" y="4037"/>
                  </a:cubicBezTo>
                  <a:cubicBezTo>
                    <a:pt x="9" y="4230"/>
                    <a:pt x="110" y="4409"/>
                    <a:pt x="275" y="4511"/>
                  </a:cubicBezTo>
                  <a:lnTo>
                    <a:pt x="7908" y="9265"/>
                  </a:lnTo>
                  <a:cubicBezTo>
                    <a:pt x="8001" y="9323"/>
                    <a:pt x="8105" y="9351"/>
                    <a:pt x="8208" y="9351"/>
                  </a:cubicBezTo>
                  <a:cubicBezTo>
                    <a:pt x="8400" y="9351"/>
                    <a:pt x="8588" y="9255"/>
                    <a:pt x="8697" y="9080"/>
                  </a:cubicBezTo>
                  <a:lnTo>
                    <a:pt x="10846" y="5627"/>
                  </a:lnTo>
                  <a:cubicBezTo>
                    <a:pt x="10927" y="5496"/>
                    <a:pt x="10952" y="5344"/>
                    <a:pt x="10918" y="5196"/>
                  </a:cubicBezTo>
                  <a:cubicBezTo>
                    <a:pt x="10883" y="5049"/>
                    <a:pt x="10793" y="4922"/>
                    <a:pt x="10663" y="4841"/>
                  </a:cubicBezTo>
                  <a:lnTo>
                    <a:pt x="3029" y="89"/>
                  </a:lnTo>
                  <a:cubicBezTo>
                    <a:pt x="2936" y="30"/>
                    <a:pt x="2831" y="1"/>
                    <a:pt x="2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19"/>
            <p:cNvSpPr/>
            <p:nvPr/>
          </p:nvSpPr>
          <p:spPr>
            <a:xfrm>
              <a:off x="7418904" y="3841813"/>
              <a:ext cx="50722" cy="42757"/>
            </a:xfrm>
            <a:custGeom>
              <a:avLst/>
              <a:gdLst/>
              <a:ahLst/>
              <a:cxnLst/>
              <a:rect l="l" t="t" r="r" b="b"/>
              <a:pathLst>
                <a:path w="1541" h="1299" extrusionOk="0">
                  <a:moveTo>
                    <a:pt x="279" y="1"/>
                  </a:moveTo>
                  <a:cubicBezTo>
                    <a:pt x="237" y="1"/>
                    <a:pt x="197" y="20"/>
                    <a:pt x="172" y="56"/>
                  </a:cubicBezTo>
                  <a:cubicBezTo>
                    <a:pt x="46" y="235"/>
                    <a:pt x="1" y="459"/>
                    <a:pt x="45" y="675"/>
                  </a:cubicBezTo>
                  <a:cubicBezTo>
                    <a:pt x="89" y="888"/>
                    <a:pt x="220" y="1074"/>
                    <a:pt x="402" y="1186"/>
                  </a:cubicBezTo>
                  <a:cubicBezTo>
                    <a:pt x="524" y="1260"/>
                    <a:pt x="664" y="1299"/>
                    <a:pt x="807" y="1299"/>
                  </a:cubicBezTo>
                  <a:cubicBezTo>
                    <a:pt x="876" y="1299"/>
                    <a:pt x="944" y="1289"/>
                    <a:pt x="1012" y="1272"/>
                  </a:cubicBezTo>
                  <a:cubicBezTo>
                    <a:pt x="1222" y="1216"/>
                    <a:pt x="1402" y="1075"/>
                    <a:pt x="1506" y="886"/>
                  </a:cubicBezTo>
                  <a:cubicBezTo>
                    <a:pt x="1540" y="821"/>
                    <a:pt x="1518" y="741"/>
                    <a:pt x="1453" y="705"/>
                  </a:cubicBezTo>
                  <a:cubicBezTo>
                    <a:pt x="1433" y="694"/>
                    <a:pt x="1412" y="689"/>
                    <a:pt x="1390" y="689"/>
                  </a:cubicBezTo>
                  <a:cubicBezTo>
                    <a:pt x="1344" y="689"/>
                    <a:pt x="1298" y="714"/>
                    <a:pt x="1273" y="758"/>
                  </a:cubicBezTo>
                  <a:cubicBezTo>
                    <a:pt x="1204" y="886"/>
                    <a:pt x="1087" y="978"/>
                    <a:pt x="944" y="1016"/>
                  </a:cubicBezTo>
                  <a:cubicBezTo>
                    <a:pt x="899" y="1028"/>
                    <a:pt x="853" y="1034"/>
                    <a:pt x="808" y="1034"/>
                  </a:cubicBezTo>
                  <a:cubicBezTo>
                    <a:pt x="713" y="1034"/>
                    <a:pt x="619" y="1008"/>
                    <a:pt x="539" y="959"/>
                  </a:cubicBezTo>
                  <a:cubicBezTo>
                    <a:pt x="419" y="886"/>
                    <a:pt x="332" y="762"/>
                    <a:pt x="304" y="620"/>
                  </a:cubicBezTo>
                  <a:cubicBezTo>
                    <a:pt x="273" y="474"/>
                    <a:pt x="304" y="327"/>
                    <a:pt x="387" y="208"/>
                  </a:cubicBezTo>
                  <a:cubicBezTo>
                    <a:pt x="429" y="148"/>
                    <a:pt x="415" y="65"/>
                    <a:pt x="355" y="24"/>
                  </a:cubicBezTo>
                  <a:cubicBezTo>
                    <a:pt x="332" y="8"/>
                    <a:pt x="305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19"/>
            <p:cNvSpPr/>
            <p:nvPr/>
          </p:nvSpPr>
          <p:spPr>
            <a:xfrm>
              <a:off x="7477394" y="3849943"/>
              <a:ext cx="47891" cy="48681"/>
            </a:xfrm>
            <a:custGeom>
              <a:avLst/>
              <a:gdLst/>
              <a:ahLst/>
              <a:cxnLst/>
              <a:rect l="l" t="t" r="r" b="b"/>
              <a:pathLst>
                <a:path w="1455" h="1479" extrusionOk="0">
                  <a:moveTo>
                    <a:pt x="240" y="1"/>
                  </a:moveTo>
                  <a:cubicBezTo>
                    <a:pt x="186" y="1"/>
                    <a:pt x="135" y="33"/>
                    <a:pt x="115" y="86"/>
                  </a:cubicBezTo>
                  <a:cubicBezTo>
                    <a:pt x="0" y="395"/>
                    <a:pt x="75" y="729"/>
                    <a:pt x="299" y="915"/>
                  </a:cubicBezTo>
                  <a:cubicBezTo>
                    <a:pt x="415" y="1011"/>
                    <a:pt x="559" y="1058"/>
                    <a:pt x="708" y="1058"/>
                  </a:cubicBezTo>
                  <a:cubicBezTo>
                    <a:pt x="715" y="1058"/>
                    <a:pt x="722" y="1055"/>
                    <a:pt x="730" y="1055"/>
                  </a:cubicBezTo>
                  <a:lnTo>
                    <a:pt x="833" y="1385"/>
                  </a:lnTo>
                  <a:cubicBezTo>
                    <a:pt x="851" y="1441"/>
                    <a:pt x="903" y="1478"/>
                    <a:pt x="960" y="1478"/>
                  </a:cubicBezTo>
                  <a:cubicBezTo>
                    <a:pt x="974" y="1478"/>
                    <a:pt x="987" y="1477"/>
                    <a:pt x="1000" y="1472"/>
                  </a:cubicBezTo>
                  <a:cubicBezTo>
                    <a:pt x="1070" y="1451"/>
                    <a:pt x="1108" y="1376"/>
                    <a:pt x="1087" y="1307"/>
                  </a:cubicBezTo>
                  <a:lnTo>
                    <a:pt x="991" y="1002"/>
                  </a:lnTo>
                  <a:lnTo>
                    <a:pt x="992" y="1002"/>
                  </a:lnTo>
                  <a:lnTo>
                    <a:pt x="1203" y="1263"/>
                  </a:lnTo>
                  <a:cubicBezTo>
                    <a:pt x="1229" y="1294"/>
                    <a:pt x="1266" y="1312"/>
                    <a:pt x="1306" y="1312"/>
                  </a:cubicBezTo>
                  <a:cubicBezTo>
                    <a:pt x="1336" y="1312"/>
                    <a:pt x="1364" y="1303"/>
                    <a:pt x="1389" y="1282"/>
                  </a:cubicBezTo>
                  <a:cubicBezTo>
                    <a:pt x="1445" y="1238"/>
                    <a:pt x="1455" y="1154"/>
                    <a:pt x="1408" y="1096"/>
                  </a:cubicBezTo>
                  <a:lnTo>
                    <a:pt x="1219" y="861"/>
                  </a:lnTo>
                  <a:cubicBezTo>
                    <a:pt x="1238" y="845"/>
                    <a:pt x="1258" y="830"/>
                    <a:pt x="1277" y="812"/>
                  </a:cubicBezTo>
                  <a:cubicBezTo>
                    <a:pt x="1327" y="760"/>
                    <a:pt x="1326" y="676"/>
                    <a:pt x="1274" y="626"/>
                  </a:cubicBezTo>
                  <a:cubicBezTo>
                    <a:pt x="1248" y="601"/>
                    <a:pt x="1215" y="588"/>
                    <a:pt x="1181" y="588"/>
                  </a:cubicBezTo>
                  <a:cubicBezTo>
                    <a:pt x="1147" y="588"/>
                    <a:pt x="1113" y="601"/>
                    <a:pt x="1088" y="628"/>
                  </a:cubicBezTo>
                  <a:cubicBezTo>
                    <a:pt x="980" y="739"/>
                    <a:pt x="841" y="797"/>
                    <a:pt x="710" y="797"/>
                  </a:cubicBezTo>
                  <a:cubicBezTo>
                    <a:pt x="621" y="797"/>
                    <a:pt x="536" y="769"/>
                    <a:pt x="468" y="713"/>
                  </a:cubicBezTo>
                  <a:cubicBezTo>
                    <a:pt x="331" y="600"/>
                    <a:pt x="289" y="381"/>
                    <a:pt x="363" y="179"/>
                  </a:cubicBezTo>
                  <a:cubicBezTo>
                    <a:pt x="389" y="111"/>
                    <a:pt x="354" y="34"/>
                    <a:pt x="285" y="9"/>
                  </a:cubicBezTo>
                  <a:cubicBezTo>
                    <a:pt x="271" y="3"/>
                    <a:pt x="255" y="1"/>
                    <a:pt x="2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19"/>
            <p:cNvSpPr/>
            <p:nvPr/>
          </p:nvSpPr>
          <p:spPr>
            <a:xfrm>
              <a:off x="7380920" y="3797510"/>
              <a:ext cx="55988" cy="35087"/>
            </a:xfrm>
            <a:custGeom>
              <a:avLst/>
              <a:gdLst/>
              <a:ahLst/>
              <a:cxnLst/>
              <a:rect l="l" t="t" r="r" b="b"/>
              <a:pathLst>
                <a:path w="1701" h="1066" extrusionOk="0">
                  <a:moveTo>
                    <a:pt x="613" y="1"/>
                  </a:moveTo>
                  <a:cubicBezTo>
                    <a:pt x="558" y="1"/>
                    <a:pt x="508" y="34"/>
                    <a:pt x="487" y="88"/>
                  </a:cubicBezTo>
                  <a:cubicBezTo>
                    <a:pt x="480" y="112"/>
                    <a:pt x="475" y="138"/>
                    <a:pt x="469" y="161"/>
                  </a:cubicBezTo>
                  <a:lnTo>
                    <a:pt x="174" y="96"/>
                  </a:lnTo>
                  <a:cubicBezTo>
                    <a:pt x="164" y="94"/>
                    <a:pt x="155" y="93"/>
                    <a:pt x="145" y="93"/>
                  </a:cubicBezTo>
                  <a:cubicBezTo>
                    <a:pt x="85" y="93"/>
                    <a:pt x="29" y="135"/>
                    <a:pt x="16" y="196"/>
                  </a:cubicBezTo>
                  <a:cubicBezTo>
                    <a:pt x="0" y="267"/>
                    <a:pt x="45" y="338"/>
                    <a:pt x="115" y="354"/>
                  </a:cubicBezTo>
                  <a:lnTo>
                    <a:pt x="444" y="427"/>
                  </a:lnTo>
                  <a:lnTo>
                    <a:pt x="444" y="428"/>
                  </a:lnTo>
                  <a:lnTo>
                    <a:pt x="126" y="478"/>
                  </a:lnTo>
                  <a:cubicBezTo>
                    <a:pt x="54" y="489"/>
                    <a:pt x="6" y="556"/>
                    <a:pt x="16" y="628"/>
                  </a:cubicBezTo>
                  <a:cubicBezTo>
                    <a:pt x="27" y="693"/>
                    <a:pt x="82" y="740"/>
                    <a:pt x="146" y="740"/>
                  </a:cubicBezTo>
                  <a:cubicBezTo>
                    <a:pt x="152" y="740"/>
                    <a:pt x="160" y="740"/>
                    <a:pt x="166" y="738"/>
                  </a:cubicBezTo>
                  <a:lnTo>
                    <a:pt x="508" y="685"/>
                  </a:lnTo>
                  <a:cubicBezTo>
                    <a:pt x="573" y="827"/>
                    <a:pt x="679" y="945"/>
                    <a:pt x="823" y="1011"/>
                  </a:cubicBezTo>
                  <a:cubicBezTo>
                    <a:pt x="906" y="1049"/>
                    <a:pt x="993" y="1066"/>
                    <a:pt x="1083" y="1066"/>
                  </a:cubicBezTo>
                  <a:cubicBezTo>
                    <a:pt x="1284" y="1066"/>
                    <a:pt x="1492" y="975"/>
                    <a:pt x="1649" y="810"/>
                  </a:cubicBezTo>
                  <a:cubicBezTo>
                    <a:pt x="1700" y="758"/>
                    <a:pt x="1698" y="675"/>
                    <a:pt x="1645" y="624"/>
                  </a:cubicBezTo>
                  <a:cubicBezTo>
                    <a:pt x="1619" y="600"/>
                    <a:pt x="1587" y="588"/>
                    <a:pt x="1554" y="588"/>
                  </a:cubicBezTo>
                  <a:cubicBezTo>
                    <a:pt x="1519" y="588"/>
                    <a:pt x="1484" y="602"/>
                    <a:pt x="1459" y="629"/>
                  </a:cubicBezTo>
                  <a:cubicBezTo>
                    <a:pt x="1353" y="740"/>
                    <a:pt x="1214" y="802"/>
                    <a:pt x="1084" y="802"/>
                  </a:cubicBezTo>
                  <a:cubicBezTo>
                    <a:pt x="1031" y="802"/>
                    <a:pt x="980" y="792"/>
                    <a:pt x="933" y="771"/>
                  </a:cubicBezTo>
                  <a:cubicBezTo>
                    <a:pt x="736" y="683"/>
                    <a:pt x="650" y="422"/>
                    <a:pt x="736" y="177"/>
                  </a:cubicBezTo>
                  <a:cubicBezTo>
                    <a:pt x="761" y="108"/>
                    <a:pt x="725" y="33"/>
                    <a:pt x="657" y="8"/>
                  </a:cubicBezTo>
                  <a:cubicBezTo>
                    <a:pt x="642" y="3"/>
                    <a:pt x="627" y="1"/>
                    <a:pt x="6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72" name="Google Shape;972;p19"/>
          <p:cNvGrpSpPr/>
          <p:nvPr/>
        </p:nvGrpSpPr>
        <p:grpSpPr>
          <a:xfrm>
            <a:off x="11207911" y="888261"/>
            <a:ext cx="605285" cy="509480"/>
            <a:chOff x="1734858" y="1405683"/>
            <a:chExt cx="453964" cy="382110"/>
          </a:xfrm>
        </p:grpSpPr>
        <p:sp>
          <p:nvSpPr>
            <p:cNvPr id="973" name="Google Shape;973;p19"/>
            <p:cNvSpPr/>
            <p:nvPr/>
          </p:nvSpPr>
          <p:spPr>
            <a:xfrm>
              <a:off x="1751777" y="1409929"/>
              <a:ext cx="353244" cy="163752"/>
            </a:xfrm>
            <a:custGeom>
              <a:avLst/>
              <a:gdLst/>
              <a:ahLst/>
              <a:cxnLst/>
              <a:rect l="l" t="t" r="r" b="b"/>
              <a:pathLst>
                <a:path w="10732" h="4975" extrusionOk="0">
                  <a:moveTo>
                    <a:pt x="10066" y="1"/>
                  </a:moveTo>
                  <a:cubicBezTo>
                    <a:pt x="10027" y="1"/>
                    <a:pt x="9990" y="9"/>
                    <a:pt x="9954" y="25"/>
                  </a:cubicBezTo>
                  <a:cubicBezTo>
                    <a:pt x="9586" y="193"/>
                    <a:pt x="9241" y="416"/>
                    <a:pt x="8923" y="666"/>
                  </a:cubicBezTo>
                  <a:lnTo>
                    <a:pt x="8844" y="398"/>
                  </a:lnTo>
                  <a:cubicBezTo>
                    <a:pt x="8810" y="282"/>
                    <a:pt x="8702" y="201"/>
                    <a:pt x="8582" y="201"/>
                  </a:cubicBezTo>
                  <a:cubicBezTo>
                    <a:pt x="8541" y="201"/>
                    <a:pt x="8499" y="209"/>
                    <a:pt x="8462" y="229"/>
                  </a:cubicBezTo>
                  <a:cubicBezTo>
                    <a:pt x="6991" y="969"/>
                    <a:pt x="6034" y="2862"/>
                    <a:pt x="5719" y="3568"/>
                  </a:cubicBezTo>
                  <a:cubicBezTo>
                    <a:pt x="5034" y="3113"/>
                    <a:pt x="3476" y="2201"/>
                    <a:pt x="1959" y="2201"/>
                  </a:cubicBezTo>
                  <a:cubicBezTo>
                    <a:pt x="1842" y="2201"/>
                    <a:pt x="1725" y="2206"/>
                    <a:pt x="1614" y="2218"/>
                  </a:cubicBezTo>
                  <a:cubicBezTo>
                    <a:pt x="1535" y="2226"/>
                    <a:pt x="1464" y="2268"/>
                    <a:pt x="1418" y="2335"/>
                  </a:cubicBezTo>
                  <a:cubicBezTo>
                    <a:pt x="1373" y="2403"/>
                    <a:pt x="1359" y="2486"/>
                    <a:pt x="1382" y="2565"/>
                  </a:cubicBezTo>
                  <a:lnTo>
                    <a:pt x="1459" y="2832"/>
                  </a:lnTo>
                  <a:cubicBezTo>
                    <a:pt x="1270" y="2814"/>
                    <a:pt x="1081" y="2802"/>
                    <a:pt x="890" y="2802"/>
                  </a:cubicBezTo>
                  <a:cubicBezTo>
                    <a:pt x="669" y="2802"/>
                    <a:pt x="451" y="2816"/>
                    <a:pt x="245" y="2845"/>
                  </a:cubicBezTo>
                  <a:cubicBezTo>
                    <a:pt x="168" y="2855"/>
                    <a:pt x="99" y="2899"/>
                    <a:pt x="56" y="2965"/>
                  </a:cubicBezTo>
                  <a:cubicBezTo>
                    <a:pt x="12" y="3032"/>
                    <a:pt x="1" y="3114"/>
                    <a:pt x="23" y="3192"/>
                  </a:cubicBezTo>
                  <a:lnTo>
                    <a:pt x="396" y="4473"/>
                  </a:lnTo>
                  <a:cubicBezTo>
                    <a:pt x="427" y="4581"/>
                    <a:pt x="524" y="4660"/>
                    <a:pt x="639" y="4667"/>
                  </a:cubicBezTo>
                  <a:lnTo>
                    <a:pt x="4930" y="4974"/>
                  </a:lnTo>
                  <a:cubicBezTo>
                    <a:pt x="4933" y="4974"/>
                    <a:pt x="4946" y="4975"/>
                    <a:pt x="4949" y="4975"/>
                  </a:cubicBezTo>
                  <a:cubicBezTo>
                    <a:pt x="5023" y="4975"/>
                    <a:pt x="5092" y="4946"/>
                    <a:pt x="5143" y="4894"/>
                  </a:cubicBezTo>
                  <a:cubicBezTo>
                    <a:pt x="5195" y="4842"/>
                    <a:pt x="5223" y="4773"/>
                    <a:pt x="5221" y="4699"/>
                  </a:cubicBezTo>
                  <a:lnTo>
                    <a:pt x="5219" y="4460"/>
                  </a:lnTo>
                  <a:lnTo>
                    <a:pt x="5642" y="4515"/>
                  </a:lnTo>
                  <a:cubicBezTo>
                    <a:pt x="5653" y="4516"/>
                    <a:pt x="5666" y="4517"/>
                    <a:pt x="5677" y="4517"/>
                  </a:cubicBezTo>
                  <a:cubicBezTo>
                    <a:pt x="5751" y="4517"/>
                    <a:pt x="5823" y="4486"/>
                    <a:pt x="5875" y="4432"/>
                  </a:cubicBezTo>
                  <a:cubicBezTo>
                    <a:pt x="5906" y="4399"/>
                    <a:pt x="5927" y="4361"/>
                    <a:pt x="5939" y="4318"/>
                  </a:cubicBezTo>
                  <a:cubicBezTo>
                    <a:pt x="5988" y="4362"/>
                    <a:pt x="6051" y="4389"/>
                    <a:pt x="6119" y="4389"/>
                  </a:cubicBezTo>
                  <a:cubicBezTo>
                    <a:pt x="6183" y="4389"/>
                    <a:pt x="6244" y="4366"/>
                    <a:pt x="6294" y="4326"/>
                  </a:cubicBezTo>
                  <a:lnTo>
                    <a:pt x="6622" y="4053"/>
                  </a:lnTo>
                  <a:lnTo>
                    <a:pt x="6748" y="4257"/>
                  </a:lnTo>
                  <a:cubicBezTo>
                    <a:pt x="6799" y="4337"/>
                    <a:pt x="6885" y="4385"/>
                    <a:pt x="6980" y="4385"/>
                  </a:cubicBezTo>
                  <a:cubicBezTo>
                    <a:pt x="7039" y="4385"/>
                    <a:pt x="7094" y="4367"/>
                    <a:pt x="7142" y="4332"/>
                  </a:cubicBezTo>
                  <a:lnTo>
                    <a:pt x="10601" y="1775"/>
                  </a:lnTo>
                  <a:cubicBezTo>
                    <a:pt x="10692" y="1707"/>
                    <a:pt x="10732" y="1589"/>
                    <a:pt x="10700" y="1480"/>
                  </a:cubicBezTo>
                  <a:lnTo>
                    <a:pt x="10327" y="199"/>
                  </a:lnTo>
                  <a:cubicBezTo>
                    <a:pt x="10294" y="82"/>
                    <a:pt x="10185" y="1"/>
                    <a:pt x="100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19"/>
            <p:cNvSpPr/>
            <p:nvPr/>
          </p:nvSpPr>
          <p:spPr>
            <a:xfrm>
              <a:off x="1739434" y="1425399"/>
              <a:ext cx="444616" cy="358082"/>
            </a:xfrm>
            <a:custGeom>
              <a:avLst/>
              <a:gdLst/>
              <a:ahLst/>
              <a:cxnLst/>
              <a:rect l="l" t="t" r="r" b="b"/>
              <a:pathLst>
                <a:path w="13508" h="10879" extrusionOk="0">
                  <a:moveTo>
                    <a:pt x="11108" y="0"/>
                  </a:moveTo>
                  <a:cubicBezTo>
                    <a:pt x="11033" y="0"/>
                    <a:pt x="10962" y="21"/>
                    <a:pt x="10899" y="63"/>
                  </a:cubicBezTo>
                  <a:lnTo>
                    <a:pt x="6782" y="2771"/>
                  </a:lnTo>
                  <a:cubicBezTo>
                    <a:pt x="6732" y="2747"/>
                    <a:pt x="6675" y="2732"/>
                    <a:pt x="6618" y="2732"/>
                  </a:cubicBezTo>
                  <a:cubicBezTo>
                    <a:pt x="6583" y="2732"/>
                    <a:pt x="6547" y="2738"/>
                    <a:pt x="6510" y="2748"/>
                  </a:cubicBezTo>
                  <a:lnTo>
                    <a:pt x="5551" y="3027"/>
                  </a:lnTo>
                  <a:cubicBezTo>
                    <a:pt x="5457" y="3054"/>
                    <a:pt x="5383" y="3115"/>
                    <a:pt x="5335" y="3192"/>
                  </a:cubicBezTo>
                  <a:lnTo>
                    <a:pt x="399" y="3112"/>
                  </a:lnTo>
                  <a:cubicBezTo>
                    <a:pt x="280" y="3112"/>
                    <a:pt x="169" y="3168"/>
                    <a:pt x="96" y="3264"/>
                  </a:cubicBezTo>
                  <a:cubicBezTo>
                    <a:pt x="24" y="3361"/>
                    <a:pt x="0" y="3483"/>
                    <a:pt x="35" y="3599"/>
                  </a:cubicBezTo>
                  <a:lnTo>
                    <a:pt x="2022" y="10437"/>
                  </a:lnTo>
                  <a:cubicBezTo>
                    <a:pt x="2069" y="10597"/>
                    <a:pt x="2216" y="10710"/>
                    <a:pt x="2381" y="10713"/>
                  </a:cubicBezTo>
                  <a:cubicBezTo>
                    <a:pt x="2381" y="10713"/>
                    <a:pt x="6681" y="10783"/>
                    <a:pt x="7485" y="10797"/>
                  </a:cubicBezTo>
                  <a:cubicBezTo>
                    <a:pt x="7552" y="10848"/>
                    <a:pt x="7633" y="10879"/>
                    <a:pt x="7719" y="10879"/>
                  </a:cubicBezTo>
                  <a:cubicBezTo>
                    <a:pt x="7755" y="10879"/>
                    <a:pt x="7791" y="10873"/>
                    <a:pt x="7825" y="10864"/>
                  </a:cubicBezTo>
                  <a:lnTo>
                    <a:pt x="8786" y="10585"/>
                  </a:lnTo>
                  <a:cubicBezTo>
                    <a:pt x="8909" y="10549"/>
                    <a:pt x="8999" y="10457"/>
                    <a:pt x="9038" y="10346"/>
                  </a:cubicBezTo>
                  <a:lnTo>
                    <a:pt x="13303" y="7539"/>
                  </a:lnTo>
                  <a:cubicBezTo>
                    <a:pt x="13445" y="7448"/>
                    <a:pt x="13508" y="7274"/>
                    <a:pt x="13462" y="7115"/>
                  </a:cubicBezTo>
                  <a:lnTo>
                    <a:pt x="11475" y="276"/>
                  </a:lnTo>
                  <a:cubicBezTo>
                    <a:pt x="11428" y="114"/>
                    <a:pt x="11277" y="0"/>
                    <a:pt x="1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19"/>
            <p:cNvSpPr/>
            <p:nvPr/>
          </p:nvSpPr>
          <p:spPr>
            <a:xfrm>
              <a:off x="1748024" y="1553833"/>
              <a:ext cx="234914" cy="222637"/>
            </a:xfrm>
            <a:custGeom>
              <a:avLst/>
              <a:gdLst/>
              <a:ahLst/>
              <a:cxnLst/>
              <a:rect l="l" t="t" r="r" b="b"/>
              <a:pathLst>
                <a:path w="7137" h="6764" extrusionOk="0">
                  <a:moveTo>
                    <a:pt x="1" y="1"/>
                  </a:moveTo>
                  <a:lnTo>
                    <a:pt x="1889" y="6498"/>
                  </a:lnTo>
                  <a:cubicBezTo>
                    <a:pt x="1920" y="6603"/>
                    <a:pt x="2016" y="6677"/>
                    <a:pt x="2123" y="6678"/>
                  </a:cubicBezTo>
                  <a:lnTo>
                    <a:pt x="7137" y="6764"/>
                  </a:lnTo>
                  <a:lnTo>
                    <a:pt x="7137" y="6764"/>
                  </a:lnTo>
                  <a:lnTo>
                    <a:pt x="6703" y="5235"/>
                  </a:lnTo>
                  <a:cubicBezTo>
                    <a:pt x="6322" y="4900"/>
                    <a:pt x="6095" y="4700"/>
                    <a:pt x="5596" y="4606"/>
                  </a:cubicBezTo>
                  <a:cubicBezTo>
                    <a:pt x="5079" y="4507"/>
                    <a:pt x="4540" y="4592"/>
                    <a:pt x="4020" y="4496"/>
                  </a:cubicBezTo>
                  <a:cubicBezTo>
                    <a:pt x="3007" y="4309"/>
                    <a:pt x="2230" y="3458"/>
                    <a:pt x="1790" y="2525"/>
                  </a:cubicBezTo>
                  <a:cubicBezTo>
                    <a:pt x="1577" y="2075"/>
                    <a:pt x="1423" y="1594"/>
                    <a:pt x="1191" y="1151"/>
                  </a:cubicBezTo>
                  <a:cubicBezTo>
                    <a:pt x="962" y="708"/>
                    <a:pt x="638" y="288"/>
                    <a:pt x="187" y="72"/>
                  </a:cubicBezTo>
                  <a:cubicBezTo>
                    <a:pt x="128" y="43"/>
                    <a:pt x="65" y="1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19"/>
            <p:cNvSpPr/>
            <p:nvPr/>
          </p:nvSpPr>
          <p:spPr>
            <a:xfrm>
              <a:off x="2022008" y="1446893"/>
              <a:ext cx="157400" cy="313713"/>
            </a:xfrm>
            <a:custGeom>
              <a:avLst/>
              <a:gdLst/>
              <a:ahLst/>
              <a:cxnLst/>
              <a:rect l="l" t="t" r="r" b="b"/>
              <a:pathLst>
                <a:path w="4782" h="9531" extrusionOk="0">
                  <a:moveTo>
                    <a:pt x="2862" y="0"/>
                  </a:moveTo>
                  <a:cubicBezTo>
                    <a:pt x="2818" y="49"/>
                    <a:pt x="2778" y="105"/>
                    <a:pt x="2742" y="160"/>
                  </a:cubicBezTo>
                  <a:cubicBezTo>
                    <a:pt x="2478" y="584"/>
                    <a:pt x="2429" y="1111"/>
                    <a:pt x="2473" y="1608"/>
                  </a:cubicBezTo>
                  <a:cubicBezTo>
                    <a:pt x="2515" y="2107"/>
                    <a:pt x="2644" y="2595"/>
                    <a:pt x="2704" y="3090"/>
                  </a:cubicBezTo>
                  <a:cubicBezTo>
                    <a:pt x="2831" y="4112"/>
                    <a:pt x="2632" y="5249"/>
                    <a:pt x="1877" y="5948"/>
                  </a:cubicBezTo>
                  <a:cubicBezTo>
                    <a:pt x="1491" y="6306"/>
                    <a:pt x="988" y="6524"/>
                    <a:pt x="605" y="6885"/>
                  </a:cubicBezTo>
                  <a:cubicBezTo>
                    <a:pt x="237" y="7233"/>
                    <a:pt x="144" y="7425"/>
                    <a:pt x="0" y="7914"/>
                  </a:cubicBezTo>
                  <a:lnTo>
                    <a:pt x="472" y="9531"/>
                  </a:lnTo>
                  <a:lnTo>
                    <a:pt x="4648" y="6775"/>
                  </a:lnTo>
                  <a:cubicBezTo>
                    <a:pt x="4739" y="6717"/>
                    <a:pt x="4781" y="6603"/>
                    <a:pt x="4751" y="6499"/>
                  </a:cubicBezTo>
                  <a:lnTo>
                    <a:pt x="286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19"/>
            <p:cNvSpPr/>
            <p:nvPr/>
          </p:nvSpPr>
          <p:spPr>
            <a:xfrm>
              <a:off x="1924975" y="1550410"/>
              <a:ext cx="55429" cy="41012"/>
            </a:xfrm>
            <a:custGeom>
              <a:avLst/>
              <a:gdLst/>
              <a:ahLst/>
              <a:cxnLst/>
              <a:rect l="l" t="t" r="r" b="b"/>
              <a:pathLst>
                <a:path w="1684" h="1246" extrusionOk="0">
                  <a:moveTo>
                    <a:pt x="1443" y="0"/>
                  </a:moveTo>
                  <a:lnTo>
                    <a:pt x="1" y="419"/>
                  </a:lnTo>
                  <a:lnTo>
                    <a:pt x="240" y="1245"/>
                  </a:lnTo>
                  <a:lnTo>
                    <a:pt x="1683" y="827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19"/>
            <p:cNvSpPr/>
            <p:nvPr/>
          </p:nvSpPr>
          <p:spPr>
            <a:xfrm>
              <a:off x="1970595" y="1707381"/>
              <a:ext cx="55396" cy="41012"/>
            </a:xfrm>
            <a:custGeom>
              <a:avLst/>
              <a:gdLst/>
              <a:ahLst/>
              <a:cxnLst/>
              <a:rect l="l" t="t" r="r" b="b"/>
              <a:pathLst>
                <a:path w="1683" h="1246" extrusionOk="0">
                  <a:moveTo>
                    <a:pt x="1442" y="1"/>
                  </a:moveTo>
                  <a:lnTo>
                    <a:pt x="0" y="419"/>
                  </a:lnTo>
                  <a:lnTo>
                    <a:pt x="241" y="1246"/>
                  </a:lnTo>
                  <a:lnTo>
                    <a:pt x="1682" y="827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19"/>
            <p:cNvSpPr/>
            <p:nvPr/>
          </p:nvSpPr>
          <p:spPr>
            <a:xfrm>
              <a:off x="2019540" y="1591356"/>
              <a:ext cx="69911" cy="72676"/>
            </a:xfrm>
            <a:custGeom>
              <a:avLst/>
              <a:gdLst/>
              <a:ahLst/>
              <a:cxnLst/>
              <a:rect l="l" t="t" r="r" b="b"/>
              <a:pathLst>
                <a:path w="2124" h="2208" extrusionOk="0">
                  <a:moveTo>
                    <a:pt x="877" y="660"/>
                  </a:moveTo>
                  <a:cubicBezTo>
                    <a:pt x="902" y="660"/>
                    <a:pt x="924" y="669"/>
                    <a:pt x="935" y="682"/>
                  </a:cubicBezTo>
                  <a:cubicBezTo>
                    <a:pt x="942" y="693"/>
                    <a:pt x="943" y="708"/>
                    <a:pt x="937" y="727"/>
                  </a:cubicBezTo>
                  <a:cubicBezTo>
                    <a:pt x="929" y="754"/>
                    <a:pt x="904" y="777"/>
                    <a:pt x="863" y="802"/>
                  </a:cubicBezTo>
                  <a:cubicBezTo>
                    <a:pt x="857" y="792"/>
                    <a:pt x="834" y="750"/>
                    <a:pt x="828" y="743"/>
                  </a:cubicBezTo>
                  <a:cubicBezTo>
                    <a:pt x="828" y="743"/>
                    <a:pt x="799" y="697"/>
                    <a:pt x="791" y="686"/>
                  </a:cubicBezTo>
                  <a:cubicBezTo>
                    <a:pt x="820" y="669"/>
                    <a:pt x="851" y="660"/>
                    <a:pt x="877" y="660"/>
                  </a:cubicBezTo>
                  <a:close/>
                  <a:moveTo>
                    <a:pt x="1289" y="1400"/>
                  </a:moveTo>
                  <a:cubicBezTo>
                    <a:pt x="1315" y="1400"/>
                    <a:pt x="1336" y="1410"/>
                    <a:pt x="1346" y="1424"/>
                  </a:cubicBezTo>
                  <a:cubicBezTo>
                    <a:pt x="1354" y="1434"/>
                    <a:pt x="1356" y="1448"/>
                    <a:pt x="1349" y="1467"/>
                  </a:cubicBezTo>
                  <a:cubicBezTo>
                    <a:pt x="1341" y="1495"/>
                    <a:pt x="1316" y="1517"/>
                    <a:pt x="1276" y="1543"/>
                  </a:cubicBezTo>
                  <a:cubicBezTo>
                    <a:pt x="1269" y="1532"/>
                    <a:pt x="1245" y="1491"/>
                    <a:pt x="1240" y="1483"/>
                  </a:cubicBezTo>
                  <a:lnTo>
                    <a:pt x="1231" y="1468"/>
                  </a:lnTo>
                  <a:cubicBezTo>
                    <a:pt x="1220" y="1452"/>
                    <a:pt x="1211" y="1438"/>
                    <a:pt x="1204" y="1427"/>
                  </a:cubicBezTo>
                  <a:cubicBezTo>
                    <a:pt x="1235" y="1410"/>
                    <a:pt x="1265" y="1402"/>
                    <a:pt x="1289" y="1400"/>
                  </a:cubicBezTo>
                  <a:close/>
                  <a:moveTo>
                    <a:pt x="854" y="0"/>
                  </a:moveTo>
                  <a:cubicBezTo>
                    <a:pt x="457" y="0"/>
                    <a:pt x="44" y="356"/>
                    <a:pt x="22" y="467"/>
                  </a:cubicBezTo>
                  <a:cubicBezTo>
                    <a:pt x="15" y="496"/>
                    <a:pt x="1" y="573"/>
                    <a:pt x="813" y="1969"/>
                  </a:cubicBezTo>
                  <a:cubicBezTo>
                    <a:pt x="825" y="1990"/>
                    <a:pt x="836" y="2009"/>
                    <a:pt x="845" y="2026"/>
                  </a:cubicBezTo>
                  <a:cubicBezTo>
                    <a:pt x="889" y="2107"/>
                    <a:pt x="943" y="2208"/>
                    <a:pt x="1074" y="2208"/>
                  </a:cubicBezTo>
                  <a:cubicBezTo>
                    <a:pt x="1166" y="2208"/>
                    <a:pt x="1266" y="2154"/>
                    <a:pt x="1498" y="2026"/>
                  </a:cubicBezTo>
                  <a:cubicBezTo>
                    <a:pt x="1668" y="1931"/>
                    <a:pt x="2123" y="1679"/>
                    <a:pt x="1947" y="1180"/>
                  </a:cubicBezTo>
                  <a:cubicBezTo>
                    <a:pt x="1856" y="910"/>
                    <a:pt x="1644" y="826"/>
                    <a:pt x="1532" y="781"/>
                  </a:cubicBezTo>
                  <a:cubicBezTo>
                    <a:pt x="1527" y="778"/>
                    <a:pt x="1523" y="777"/>
                    <a:pt x="1519" y="776"/>
                  </a:cubicBezTo>
                  <a:cubicBezTo>
                    <a:pt x="1511" y="409"/>
                    <a:pt x="1331" y="118"/>
                    <a:pt x="1048" y="30"/>
                  </a:cubicBezTo>
                  <a:cubicBezTo>
                    <a:pt x="986" y="10"/>
                    <a:pt x="921" y="0"/>
                    <a:pt x="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19"/>
            <p:cNvSpPr/>
            <p:nvPr/>
          </p:nvSpPr>
          <p:spPr>
            <a:xfrm>
              <a:off x="2016314" y="1495673"/>
              <a:ext cx="47332" cy="70701"/>
            </a:xfrm>
            <a:custGeom>
              <a:avLst/>
              <a:gdLst/>
              <a:ahLst/>
              <a:cxnLst/>
              <a:rect l="l" t="t" r="r" b="b"/>
              <a:pathLst>
                <a:path w="1438" h="2148" extrusionOk="0">
                  <a:moveTo>
                    <a:pt x="754" y="0"/>
                  </a:moveTo>
                  <a:cubicBezTo>
                    <a:pt x="641" y="0"/>
                    <a:pt x="608" y="1"/>
                    <a:pt x="591" y="4"/>
                  </a:cubicBezTo>
                  <a:cubicBezTo>
                    <a:pt x="538" y="11"/>
                    <a:pt x="492" y="49"/>
                    <a:pt x="479" y="102"/>
                  </a:cubicBezTo>
                  <a:lnTo>
                    <a:pt x="11" y="1934"/>
                  </a:lnTo>
                  <a:cubicBezTo>
                    <a:pt x="1" y="1975"/>
                    <a:pt x="11" y="2019"/>
                    <a:pt x="39" y="2052"/>
                  </a:cubicBezTo>
                  <a:cubicBezTo>
                    <a:pt x="62" y="2080"/>
                    <a:pt x="94" y="2118"/>
                    <a:pt x="507" y="2118"/>
                  </a:cubicBezTo>
                  <a:cubicBezTo>
                    <a:pt x="518" y="2118"/>
                    <a:pt x="535" y="2115"/>
                    <a:pt x="545" y="2113"/>
                  </a:cubicBezTo>
                  <a:cubicBezTo>
                    <a:pt x="593" y="2102"/>
                    <a:pt x="631" y="2065"/>
                    <a:pt x="642" y="2018"/>
                  </a:cubicBezTo>
                  <a:lnTo>
                    <a:pt x="720" y="1719"/>
                  </a:lnTo>
                  <a:cubicBezTo>
                    <a:pt x="749" y="1849"/>
                    <a:pt x="780" y="1982"/>
                    <a:pt x="802" y="2052"/>
                  </a:cubicBezTo>
                  <a:cubicBezTo>
                    <a:pt x="817" y="2098"/>
                    <a:pt x="857" y="2134"/>
                    <a:pt x="906" y="2141"/>
                  </a:cubicBezTo>
                  <a:cubicBezTo>
                    <a:pt x="923" y="2145"/>
                    <a:pt x="955" y="2147"/>
                    <a:pt x="1047" y="2147"/>
                  </a:cubicBezTo>
                  <a:cubicBezTo>
                    <a:pt x="1130" y="2147"/>
                    <a:pt x="1227" y="2145"/>
                    <a:pt x="1268" y="2144"/>
                  </a:cubicBezTo>
                  <a:lnTo>
                    <a:pt x="1283" y="2144"/>
                  </a:lnTo>
                  <a:cubicBezTo>
                    <a:pt x="1322" y="2144"/>
                    <a:pt x="1359" y="2126"/>
                    <a:pt x="1385" y="2096"/>
                  </a:cubicBezTo>
                  <a:cubicBezTo>
                    <a:pt x="1435" y="2035"/>
                    <a:pt x="1437" y="2032"/>
                    <a:pt x="1061" y="108"/>
                  </a:cubicBezTo>
                  <a:cubicBezTo>
                    <a:pt x="1050" y="46"/>
                    <a:pt x="997" y="2"/>
                    <a:pt x="934" y="1"/>
                  </a:cubicBezTo>
                  <a:cubicBezTo>
                    <a:pt x="934" y="1"/>
                    <a:pt x="842" y="0"/>
                    <a:pt x="7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19"/>
            <p:cNvSpPr/>
            <p:nvPr/>
          </p:nvSpPr>
          <p:spPr>
            <a:xfrm>
              <a:off x="1955224" y="1602975"/>
              <a:ext cx="39860" cy="90582"/>
            </a:xfrm>
            <a:custGeom>
              <a:avLst/>
              <a:gdLst/>
              <a:ahLst/>
              <a:cxnLst/>
              <a:rect l="l" t="t" r="r" b="b"/>
              <a:pathLst>
                <a:path w="1211" h="2752" extrusionOk="0">
                  <a:moveTo>
                    <a:pt x="239" y="0"/>
                  </a:moveTo>
                  <a:cubicBezTo>
                    <a:pt x="228" y="0"/>
                    <a:pt x="218" y="2"/>
                    <a:pt x="208" y="5"/>
                  </a:cubicBezTo>
                  <a:cubicBezTo>
                    <a:pt x="0" y="66"/>
                    <a:pt x="11" y="728"/>
                    <a:pt x="230" y="1485"/>
                  </a:cubicBezTo>
                  <a:cubicBezTo>
                    <a:pt x="439" y="2205"/>
                    <a:pt x="763" y="2752"/>
                    <a:pt x="972" y="2752"/>
                  </a:cubicBezTo>
                  <a:cubicBezTo>
                    <a:pt x="983" y="2752"/>
                    <a:pt x="993" y="2750"/>
                    <a:pt x="1003" y="2747"/>
                  </a:cubicBezTo>
                  <a:cubicBezTo>
                    <a:pt x="1211" y="2688"/>
                    <a:pt x="1200" y="2025"/>
                    <a:pt x="981" y="1267"/>
                  </a:cubicBezTo>
                  <a:cubicBezTo>
                    <a:pt x="773" y="546"/>
                    <a:pt x="449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19"/>
            <p:cNvSpPr/>
            <p:nvPr/>
          </p:nvSpPr>
          <p:spPr>
            <a:xfrm>
              <a:off x="1912204" y="1726110"/>
              <a:ext cx="36634" cy="34067"/>
            </a:xfrm>
            <a:custGeom>
              <a:avLst/>
              <a:gdLst/>
              <a:ahLst/>
              <a:cxnLst/>
              <a:rect l="l" t="t" r="r" b="b"/>
              <a:pathLst>
                <a:path w="1113" h="1035" extrusionOk="0">
                  <a:moveTo>
                    <a:pt x="578" y="0"/>
                  </a:moveTo>
                  <a:cubicBezTo>
                    <a:pt x="528" y="0"/>
                    <a:pt x="479" y="7"/>
                    <a:pt x="433" y="21"/>
                  </a:cubicBezTo>
                  <a:cubicBezTo>
                    <a:pt x="159" y="101"/>
                    <a:pt x="1" y="388"/>
                    <a:pt x="80" y="662"/>
                  </a:cubicBezTo>
                  <a:cubicBezTo>
                    <a:pt x="144" y="881"/>
                    <a:pt x="347" y="1034"/>
                    <a:pt x="576" y="1034"/>
                  </a:cubicBezTo>
                  <a:cubicBezTo>
                    <a:pt x="626" y="1034"/>
                    <a:pt x="674" y="1028"/>
                    <a:pt x="722" y="1013"/>
                  </a:cubicBezTo>
                  <a:cubicBezTo>
                    <a:pt x="855" y="975"/>
                    <a:pt x="964" y="886"/>
                    <a:pt x="1031" y="766"/>
                  </a:cubicBezTo>
                  <a:cubicBezTo>
                    <a:pt x="1097" y="645"/>
                    <a:pt x="1112" y="505"/>
                    <a:pt x="1074" y="372"/>
                  </a:cubicBezTo>
                  <a:cubicBezTo>
                    <a:pt x="1010" y="152"/>
                    <a:pt x="807" y="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19"/>
            <p:cNvSpPr/>
            <p:nvPr/>
          </p:nvSpPr>
          <p:spPr>
            <a:xfrm>
              <a:off x="1826362" y="1550344"/>
              <a:ext cx="82946" cy="82024"/>
            </a:xfrm>
            <a:custGeom>
              <a:avLst/>
              <a:gdLst/>
              <a:ahLst/>
              <a:cxnLst/>
              <a:rect l="l" t="t" r="r" b="b"/>
              <a:pathLst>
                <a:path w="2520" h="2492" extrusionOk="0">
                  <a:moveTo>
                    <a:pt x="1140" y="0"/>
                  </a:moveTo>
                  <a:cubicBezTo>
                    <a:pt x="1135" y="0"/>
                    <a:pt x="1129" y="0"/>
                    <a:pt x="1122" y="1"/>
                  </a:cubicBezTo>
                  <a:cubicBezTo>
                    <a:pt x="1072" y="10"/>
                    <a:pt x="1032" y="44"/>
                    <a:pt x="1016" y="92"/>
                  </a:cubicBezTo>
                  <a:lnTo>
                    <a:pt x="794" y="777"/>
                  </a:lnTo>
                  <a:lnTo>
                    <a:pt x="102" y="981"/>
                  </a:lnTo>
                  <a:cubicBezTo>
                    <a:pt x="54" y="995"/>
                    <a:pt x="18" y="1036"/>
                    <a:pt x="11" y="1085"/>
                  </a:cubicBezTo>
                  <a:cubicBezTo>
                    <a:pt x="1" y="1134"/>
                    <a:pt x="22" y="1185"/>
                    <a:pt x="62" y="1214"/>
                  </a:cubicBezTo>
                  <a:lnTo>
                    <a:pt x="646" y="1638"/>
                  </a:lnTo>
                  <a:lnTo>
                    <a:pt x="628" y="2358"/>
                  </a:lnTo>
                  <a:cubicBezTo>
                    <a:pt x="625" y="2407"/>
                    <a:pt x="654" y="2454"/>
                    <a:pt x="698" y="2478"/>
                  </a:cubicBezTo>
                  <a:cubicBezTo>
                    <a:pt x="716" y="2487"/>
                    <a:pt x="737" y="2492"/>
                    <a:pt x="758" y="2492"/>
                  </a:cubicBezTo>
                  <a:cubicBezTo>
                    <a:pt x="787" y="2492"/>
                    <a:pt x="815" y="2484"/>
                    <a:pt x="838" y="2468"/>
                  </a:cubicBezTo>
                  <a:lnTo>
                    <a:pt x="1421" y="2044"/>
                  </a:lnTo>
                  <a:lnTo>
                    <a:pt x="2101" y="2283"/>
                  </a:lnTo>
                  <a:cubicBezTo>
                    <a:pt x="2115" y="2289"/>
                    <a:pt x="2130" y="2292"/>
                    <a:pt x="2145" y="2292"/>
                  </a:cubicBezTo>
                  <a:cubicBezTo>
                    <a:pt x="2178" y="2292"/>
                    <a:pt x="2211" y="2278"/>
                    <a:pt x="2236" y="2255"/>
                  </a:cubicBezTo>
                  <a:cubicBezTo>
                    <a:pt x="2272" y="2218"/>
                    <a:pt x="2285" y="2166"/>
                    <a:pt x="2269" y="2118"/>
                  </a:cubicBezTo>
                  <a:lnTo>
                    <a:pt x="2046" y="1433"/>
                  </a:lnTo>
                  <a:lnTo>
                    <a:pt x="2484" y="862"/>
                  </a:lnTo>
                  <a:cubicBezTo>
                    <a:pt x="2514" y="822"/>
                    <a:pt x="2519" y="768"/>
                    <a:pt x="2497" y="724"/>
                  </a:cubicBezTo>
                  <a:cubicBezTo>
                    <a:pt x="2475" y="678"/>
                    <a:pt x="2429" y="650"/>
                    <a:pt x="2379" y="650"/>
                  </a:cubicBezTo>
                  <a:lnTo>
                    <a:pt x="1658" y="650"/>
                  </a:lnTo>
                  <a:lnTo>
                    <a:pt x="1250" y="58"/>
                  </a:lnTo>
                  <a:cubicBezTo>
                    <a:pt x="1224" y="21"/>
                    <a:pt x="1183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19"/>
            <p:cNvSpPr/>
            <p:nvPr/>
          </p:nvSpPr>
          <p:spPr>
            <a:xfrm>
              <a:off x="2101662" y="1607254"/>
              <a:ext cx="53882" cy="74223"/>
            </a:xfrm>
            <a:custGeom>
              <a:avLst/>
              <a:gdLst/>
              <a:ahLst/>
              <a:cxnLst/>
              <a:rect l="l" t="t" r="r" b="b"/>
              <a:pathLst>
                <a:path w="1637" h="2255" extrusionOk="0">
                  <a:moveTo>
                    <a:pt x="675" y="0"/>
                  </a:moveTo>
                  <a:cubicBezTo>
                    <a:pt x="340" y="0"/>
                    <a:pt x="82" y="231"/>
                    <a:pt x="38" y="570"/>
                  </a:cubicBezTo>
                  <a:cubicBezTo>
                    <a:pt x="1" y="778"/>
                    <a:pt x="265" y="1873"/>
                    <a:pt x="269" y="1889"/>
                  </a:cubicBezTo>
                  <a:cubicBezTo>
                    <a:pt x="339" y="2117"/>
                    <a:pt x="544" y="2255"/>
                    <a:pt x="820" y="2255"/>
                  </a:cubicBezTo>
                  <a:cubicBezTo>
                    <a:pt x="1081" y="2255"/>
                    <a:pt x="1406" y="2118"/>
                    <a:pt x="1522" y="1862"/>
                  </a:cubicBezTo>
                  <a:cubicBezTo>
                    <a:pt x="1637" y="1607"/>
                    <a:pt x="1571" y="1227"/>
                    <a:pt x="1523" y="1154"/>
                  </a:cubicBezTo>
                  <a:cubicBezTo>
                    <a:pt x="1500" y="1117"/>
                    <a:pt x="1456" y="1092"/>
                    <a:pt x="1410" y="1092"/>
                  </a:cubicBezTo>
                  <a:cubicBezTo>
                    <a:pt x="1404" y="1092"/>
                    <a:pt x="1395" y="1092"/>
                    <a:pt x="1389" y="1093"/>
                  </a:cubicBezTo>
                  <a:cubicBezTo>
                    <a:pt x="1373" y="1096"/>
                    <a:pt x="1039" y="1146"/>
                    <a:pt x="1039" y="1146"/>
                  </a:cubicBezTo>
                  <a:cubicBezTo>
                    <a:pt x="1004" y="1151"/>
                    <a:pt x="972" y="1171"/>
                    <a:pt x="951" y="1202"/>
                  </a:cubicBezTo>
                  <a:cubicBezTo>
                    <a:pt x="929" y="1232"/>
                    <a:pt x="922" y="1269"/>
                    <a:pt x="930" y="1305"/>
                  </a:cubicBezTo>
                  <a:cubicBezTo>
                    <a:pt x="946" y="1374"/>
                    <a:pt x="958" y="1474"/>
                    <a:pt x="948" y="1507"/>
                  </a:cubicBezTo>
                  <a:cubicBezTo>
                    <a:pt x="946" y="1519"/>
                    <a:pt x="929" y="1534"/>
                    <a:pt x="917" y="1534"/>
                  </a:cubicBezTo>
                  <a:cubicBezTo>
                    <a:pt x="903" y="1534"/>
                    <a:pt x="868" y="1503"/>
                    <a:pt x="842" y="1421"/>
                  </a:cubicBezTo>
                  <a:cubicBezTo>
                    <a:pt x="807" y="1299"/>
                    <a:pt x="750" y="1002"/>
                    <a:pt x="730" y="888"/>
                  </a:cubicBezTo>
                  <a:cubicBezTo>
                    <a:pt x="728" y="867"/>
                    <a:pt x="724" y="847"/>
                    <a:pt x="720" y="827"/>
                  </a:cubicBezTo>
                  <a:cubicBezTo>
                    <a:pt x="714" y="799"/>
                    <a:pt x="706" y="757"/>
                    <a:pt x="702" y="755"/>
                  </a:cubicBezTo>
                  <a:cubicBezTo>
                    <a:pt x="702" y="755"/>
                    <a:pt x="711" y="747"/>
                    <a:pt x="740" y="741"/>
                  </a:cubicBezTo>
                  <a:cubicBezTo>
                    <a:pt x="750" y="737"/>
                    <a:pt x="757" y="737"/>
                    <a:pt x="760" y="735"/>
                  </a:cubicBezTo>
                  <a:cubicBezTo>
                    <a:pt x="777" y="750"/>
                    <a:pt x="796" y="822"/>
                    <a:pt x="805" y="863"/>
                  </a:cubicBezTo>
                  <a:cubicBezTo>
                    <a:pt x="814" y="899"/>
                    <a:pt x="823" y="934"/>
                    <a:pt x="835" y="965"/>
                  </a:cubicBezTo>
                  <a:cubicBezTo>
                    <a:pt x="853" y="1018"/>
                    <a:pt x="904" y="1053"/>
                    <a:pt x="958" y="1053"/>
                  </a:cubicBezTo>
                  <a:cubicBezTo>
                    <a:pt x="967" y="1053"/>
                    <a:pt x="974" y="1053"/>
                    <a:pt x="980" y="1051"/>
                  </a:cubicBezTo>
                  <a:lnTo>
                    <a:pt x="1361" y="986"/>
                  </a:lnTo>
                  <a:cubicBezTo>
                    <a:pt x="1427" y="975"/>
                    <a:pt x="1475" y="915"/>
                    <a:pt x="1470" y="847"/>
                  </a:cubicBezTo>
                  <a:cubicBezTo>
                    <a:pt x="1432" y="291"/>
                    <a:pt x="1040" y="0"/>
                    <a:pt x="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19"/>
            <p:cNvSpPr/>
            <p:nvPr/>
          </p:nvSpPr>
          <p:spPr>
            <a:xfrm>
              <a:off x="1884391" y="1649846"/>
              <a:ext cx="36634" cy="34133"/>
            </a:xfrm>
            <a:custGeom>
              <a:avLst/>
              <a:gdLst/>
              <a:ahLst/>
              <a:cxnLst/>
              <a:rect l="l" t="t" r="r" b="b"/>
              <a:pathLst>
                <a:path w="1113" h="1037" extrusionOk="0">
                  <a:moveTo>
                    <a:pt x="537" y="1"/>
                  </a:moveTo>
                  <a:cubicBezTo>
                    <a:pt x="488" y="1"/>
                    <a:pt x="439" y="9"/>
                    <a:pt x="392" y="22"/>
                  </a:cubicBezTo>
                  <a:cubicBezTo>
                    <a:pt x="259" y="61"/>
                    <a:pt x="150" y="149"/>
                    <a:pt x="84" y="270"/>
                  </a:cubicBezTo>
                  <a:cubicBezTo>
                    <a:pt x="17" y="391"/>
                    <a:pt x="1" y="531"/>
                    <a:pt x="40" y="664"/>
                  </a:cubicBezTo>
                  <a:cubicBezTo>
                    <a:pt x="104" y="883"/>
                    <a:pt x="307" y="1036"/>
                    <a:pt x="536" y="1036"/>
                  </a:cubicBezTo>
                  <a:cubicBezTo>
                    <a:pt x="585" y="1036"/>
                    <a:pt x="633" y="1030"/>
                    <a:pt x="681" y="1015"/>
                  </a:cubicBezTo>
                  <a:cubicBezTo>
                    <a:pt x="955" y="935"/>
                    <a:pt x="1113" y="648"/>
                    <a:pt x="1033" y="373"/>
                  </a:cubicBezTo>
                  <a:cubicBezTo>
                    <a:pt x="969" y="154"/>
                    <a:pt x="766" y="1"/>
                    <a:pt x="5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19"/>
            <p:cNvSpPr/>
            <p:nvPr/>
          </p:nvSpPr>
          <p:spPr>
            <a:xfrm>
              <a:off x="1823202" y="1691187"/>
              <a:ext cx="65929" cy="67607"/>
            </a:xfrm>
            <a:custGeom>
              <a:avLst/>
              <a:gdLst/>
              <a:ahLst/>
              <a:cxnLst/>
              <a:rect l="l" t="t" r="r" b="b"/>
              <a:pathLst>
                <a:path w="2003" h="2054" extrusionOk="0">
                  <a:moveTo>
                    <a:pt x="737" y="0"/>
                  </a:moveTo>
                  <a:cubicBezTo>
                    <a:pt x="724" y="0"/>
                    <a:pt x="708" y="5"/>
                    <a:pt x="692" y="10"/>
                  </a:cubicBezTo>
                  <a:cubicBezTo>
                    <a:pt x="645" y="27"/>
                    <a:pt x="613" y="69"/>
                    <a:pt x="608" y="121"/>
                  </a:cubicBezTo>
                  <a:lnTo>
                    <a:pt x="556" y="674"/>
                  </a:lnTo>
                  <a:lnTo>
                    <a:pt x="70" y="945"/>
                  </a:lnTo>
                  <a:cubicBezTo>
                    <a:pt x="27" y="971"/>
                    <a:pt x="0" y="1016"/>
                    <a:pt x="2" y="1067"/>
                  </a:cubicBezTo>
                  <a:cubicBezTo>
                    <a:pt x="5" y="1117"/>
                    <a:pt x="35" y="1162"/>
                    <a:pt x="82" y="1181"/>
                  </a:cubicBezTo>
                  <a:lnTo>
                    <a:pt x="593" y="1403"/>
                  </a:lnTo>
                  <a:lnTo>
                    <a:pt x="700" y="1947"/>
                  </a:lnTo>
                  <a:cubicBezTo>
                    <a:pt x="711" y="1997"/>
                    <a:pt x="747" y="2037"/>
                    <a:pt x="796" y="2050"/>
                  </a:cubicBezTo>
                  <a:cubicBezTo>
                    <a:pt x="809" y="2053"/>
                    <a:pt x="819" y="2054"/>
                    <a:pt x="831" y="2054"/>
                  </a:cubicBezTo>
                  <a:cubicBezTo>
                    <a:pt x="869" y="2054"/>
                    <a:pt x="906" y="2038"/>
                    <a:pt x="929" y="2010"/>
                  </a:cubicBezTo>
                  <a:lnTo>
                    <a:pt x="1296" y="1592"/>
                  </a:lnTo>
                  <a:lnTo>
                    <a:pt x="1848" y="1659"/>
                  </a:lnTo>
                  <a:cubicBezTo>
                    <a:pt x="1854" y="1660"/>
                    <a:pt x="1859" y="1660"/>
                    <a:pt x="1864" y="1660"/>
                  </a:cubicBezTo>
                  <a:cubicBezTo>
                    <a:pt x="1908" y="1660"/>
                    <a:pt x="1949" y="1638"/>
                    <a:pt x="1975" y="1600"/>
                  </a:cubicBezTo>
                  <a:cubicBezTo>
                    <a:pt x="2001" y="1558"/>
                    <a:pt x="2002" y="1505"/>
                    <a:pt x="1977" y="1461"/>
                  </a:cubicBezTo>
                  <a:lnTo>
                    <a:pt x="1694" y="982"/>
                  </a:lnTo>
                  <a:lnTo>
                    <a:pt x="1928" y="477"/>
                  </a:lnTo>
                  <a:cubicBezTo>
                    <a:pt x="1949" y="431"/>
                    <a:pt x="1943" y="377"/>
                    <a:pt x="1911" y="339"/>
                  </a:cubicBezTo>
                  <a:cubicBezTo>
                    <a:pt x="1885" y="307"/>
                    <a:pt x="1848" y="290"/>
                    <a:pt x="1809" y="290"/>
                  </a:cubicBezTo>
                  <a:cubicBezTo>
                    <a:pt x="1798" y="290"/>
                    <a:pt x="1789" y="290"/>
                    <a:pt x="1779" y="292"/>
                  </a:cubicBezTo>
                  <a:lnTo>
                    <a:pt x="1236" y="413"/>
                  </a:lnTo>
                  <a:lnTo>
                    <a:pt x="828" y="35"/>
                  </a:lnTo>
                  <a:cubicBezTo>
                    <a:pt x="803" y="13"/>
                    <a:pt x="771" y="0"/>
                    <a:pt x="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19"/>
            <p:cNvSpPr/>
            <p:nvPr/>
          </p:nvSpPr>
          <p:spPr>
            <a:xfrm>
              <a:off x="2052323" y="1682399"/>
              <a:ext cx="36634" cy="34100"/>
            </a:xfrm>
            <a:custGeom>
              <a:avLst/>
              <a:gdLst/>
              <a:ahLst/>
              <a:cxnLst/>
              <a:rect l="l" t="t" r="r" b="b"/>
              <a:pathLst>
                <a:path w="1113" h="1036" extrusionOk="0">
                  <a:moveTo>
                    <a:pt x="537" y="0"/>
                  </a:moveTo>
                  <a:cubicBezTo>
                    <a:pt x="488" y="0"/>
                    <a:pt x="438" y="8"/>
                    <a:pt x="392" y="22"/>
                  </a:cubicBezTo>
                  <a:cubicBezTo>
                    <a:pt x="259" y="60"/>
                    <a:pt x="149" y="148"/>
                    <a:pt x="83" y="268"/>
                  </a:cubicBezTo>
                  <a:cubicBezTo>
                    <a:pt x="16" y="390"/>
                    <a:pt x="0" y="530"/>
                    <a:pt x="39" y="663"/>
                  </a:cubicBezTo>
                  <a:cubicBezTo>
                    <a:pt x="104" y="882"/>
                    <a:pt x="307" y="1035"/>
                    <a:pt x="536" y="1035"/>
                  </a:cubicBezTo>
                  <a:cubicBezTo>
                    <a:pt x="583" y="1035"/>
                    <a:pt x="632" y="1028"/>
                    <a:pt x="680" y="1013"/>
                  </a:cubicBezTo>
                  <a:cubicBezTo>
                    <a:pt x="955" y="933"/>
                    <a:pt x="1112" y="646"/>
                    <a:pt x="1032" y="373"/>
                  </a:cubicBezTo>
                  <a:cubicBezTo>
                    <a:pt x="969" y="153"/>
                    <a:pt x="765" y="0"/>
                    <a:pt x="5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19"/>
            <p:cNvSpPr/>
            <p:nvPr/>
          </p:nvSpPr>
          <p:spPr>
            <a:xfrm>
              <a:off x="1734858" y="1405683"/>
              <a:ext cx="453964" cy="382110"/>
            </a:xfrm>
            <a:custGeom>
              <a:avLst/>
              <a:gdLst/>
              <a:ahLst/>
              <a:cxnLst/>
              <a:rect l="l" t="t" r="r" b="b"/>
              <a:pathLst>
                <a:path w="13792" h="11609" extrusionOk="0">
                  <a:moveTo>
                    <a:pt x="10581" y="269"/>
                  </a:moveTo>
                  <a:cubicBezTo>
                    <a:pt x="10650" y="269"/>
                    <a:pt x="10696" y="299"/>
                    <a:pt x="10714" y="365"/>
                  </a:cubicBezTo>
                  <a:lnTo>
                    <a:pt x="10799" y="661"/>
                  </a:lnTo>
                  <a:cubicBezTo>
                    <a:pt x="9520" y="1502"/>
                    <a:pt x="11238" y="370"/>
                    <a:pt x="7995" y="2505"/>
                  </a:cubicBezTo>
                  <a:cubicBezTo>
                    <a:pt x="8634" y="1640"/>
                    <a:pt x="10119" y="269"/>
                    <a:pt x="10581" y="269"/>
                  </a:cubicBezTo>
                  <a:close/>
                  <a:moveTo>
                    <a:pt x="9096" y="463"/>
                  </a:moveTo>
                  <a:cubicBezTo>
                    <a:pt x="9158" y="463"/>
                    <a:pt x="9214" y="505"/>
                    <a:pt x="9231" y="566"/>
                  </a:cubicBezTo>
                  <a:lnTo>
                    <a:pt x="9283" y="748"/>
                  </a:lnTo>
                  <a:cubicBezTo>
                    <a:pt x="8469" y="1407"/>
                    <a:pt x="7831" y="2245"/>
                    <a:pt x="7411" y="2890"/>
                  </a:cubicBezTo>
                  <a:lnTo>
                    <a:pt x="6906" y="3222"/>
                  </a:lnTo>
                  <a:cubicBezTo>
                    <a:pt x="6852" y="3204"/>
                    <a:pt x="6803" y="3199"/>
                    <a:pt x="6760" y="3199"/>
                  </a:cubicBezTo>
                  <a:cubicBezTo>
                    <a:pt x="6676" y="3199"/>
                    <a:pt x="6619" y="3221"/>
                    <a:pt x="6610" y="3222"/>
                  </a:cubicBezTo>
                  <a:cubicBezTo>
                    <a:pt x="7036" y="2399"/>
                    <a:pt x="7865" y="1065"/>
                    <a:pt x="9036" y="477"/>
                  </a:cubicBezTo>
                  <a:cubicBezTo>
                    <a:pt x="9056" y="467"/>
                    <a:pt x="9076" y="463"/>
                    <a:pt x="9096" y="463"/>
                  </a:cubicBezTo>
                  <a:close/>
                  <a:moveTo>
                    <a:pt x="1404" y="3065"/>
                  </a:moveTo>
                  <a:cubicBezTo>
                    <a:pt x="1560" y="3065"/>
                    <a:pt x="1717" y="3073"/>
                    <a:pt x="1872" y="3087"/>
                  </a:cubicBezTo>
                  <a:cubicBezTo>
                    <a:pt x="1967" y="3093"/>
                    <a:pt x="2063" y="3104"/>
                    <a:pt x="2155" y="3117"/>
                  </a:cubicBezTo>
                  <a:cubicBezTo>
                    <a:pt x="2863" y="3209"/>
                    <a:pt x="3538" y="3416"/>
                    <a:pt x="4101" y="3634"/>
                  </a:cubicBezTo>
                  <a:lnTo>
                    <a:pt x="2298" y="3605"/>
                  </a:lnTo>
                  <a:lnTo>
                    <a:pt x="2022" y="3601"/>
                  </a:lnTo>
                  <a:lnTo>
                    <a:pt x="749" y="3581"/>
                  </a:lnTo>
                  <a:lnTo>
                    <a:pt x="664" y="3284"/>
                  </a:lnTo>
                  <a:cubicBezTo>
                    <a:pt x="639" y="3204"/>
                    <a:pt x="695" y="3117"/>
                    <a:pt x="778" y="3105"/>
                  </a:cubicBezTo>
                  <a:cubicBezTo>
                    <a:pt x="987" y="3077"/>
                    <a:pt x="1195" y="3065"/>
                    <a:pt x="1404" y="3065"/>
                  </a:cubicBezTo>
                  <a:close/>
                  <a:moveTo>
                    <a:pt x="2473" y="2464"/>
                  </a:moveTo>
                  <a:cubicBezTo>
                    <a:pt x="3681" y="2464"/>
                    <a:pt x="4929" y="3071"/>
                    <a:pt x="5661" y="3496"/>
                  </a:cubicBezTo>
                  <a:cubicBezTo>
                    <a:pt x="5645" y="3503"/>
                    <a:pt x="5521" y="3527"/>
                    <a:pt x="5410" y="3656"/>
                  </a:cubicBezTo>
                  <a:lnTo>
                    <a:pt x="4808" y="3645"/>
                  </a:lnTo>
                  <a:cubicBezTo>
                    <a:pt x="4094" y="3317"/>
                    <a:pt x="3113" y="2956"/>
                    <a:pt x="2076" y="2839"/>
                  </a:cubicBezTo>
                  <a:lnTo>
                    <a:pt x="2075" y="2839"/>
                  </a:lnTo>
                  <a:lnTo>
                    <a:pt x="2022" y="2660"/>
                  </a:lnTo>
                  <a:cubicBezTo>
                    <a:pt x="1999" y="2577"/>
                    <a:pt x="2054" y="2490"/>
                    <a:pt x="2142" y="2480"/>
                  </a:cubicBezTo>
                  <a:cubicBezTo>
                    <a:pt x="2251" y="2469"/>
                    <a:pt x="2362" y="2464"/>
                    <a:pt x="2473" y="2464"/>
                  </a:cubicBezTo>
                  <a:close/>
                  <a:moveTo>
                    <a:pt x="5558" y="4062"/>
                  </a:moveTo>
                  <a:cubicBezTo>
                    <a:pt x="5558" y="4062"/>
                    <a:pt x="5558" y="4062"/>
                    <a:pt x="5558" y="4062"/>
                  </a:cubicBezTo>
                  <a:lnTo>
                    <a:pt x="5558" y="4062"/>
                  </a:lnTo>
                  <a:cubicBezTo>
                    <a:pt x="5558" y="4062"/>
                    <a:pt x="5558" y="4062"/>
                    <a:pt x="5558" y="4062"/>
                  </a:cubicBezTo>
                  <a:cubicBezTo>
                    <a:pt x="5558" y="4062"/>
                    <a:pt x="5558" y="4062"/>
                    <a:pt x="5558" y="4062"/>
                  </a:cubicBezTo>
                  <a:close/>
                  <a:moveTo>
                    <a:pt x="11229" y="731"/>
                  </a:moveTo>
                  <a:cubicBezTo>
                    <a:pt x="11235" y="731"/>
                    <a:pt x="11241" y="731"/>
                    <a:pt x="11248" y="731"/>
                  </a:cubicBezTo>
                  <a:cubicBezTo>
                    <a:pt x="11353" y="731"/>
                    <a:pt x="11457" y="799"/>
                    <a:pt x="11489" y="911"/>
                  </a:cubicBezTo>
                  <a:lnTo>
                    <a:pt x="13476" y="7749"/>
                  </a:lnTo>
                  <a:cubicBezTo>
                    <a:pt x="13505" y="7855"/>
                    <a:pt x="13464" y="7969"/>
                    <a:pt x="13373" y="8027"/>
                  </a:cubicBezTo>
                  <a:lnTo>
                    <a:pt x="9321" y="10694"/>
                  </a:lnTo>
                  <a:cubicBezTo>
                    <a:pt x="9321" y="10685"/>
                    <a:pt x="9319" y="10678"/>
                    <a:pt x="9318" y="10671"/>
                  </a:cubicBezTo>
                  <a:cubicBezTo>
                    <a:pt x="7049" y="2928"/>
                    <a:pt x="7276" y="3522"/>
                    <a:pt x="7149" y="3379"/>
                  </a:cubicBezTo>
                  <a:cubicBezTo>
                    <a:pt x="7608" y="3077"/>
                    <a:pt x="9726" y="1685"/>
                    <a:pt x="9819" y="1623"/>
                  </a:cubicBezTo>
                  <a:lnTo>
                    <a:pt x="9819" y="1623"/>
                  </a:lnTo>
                  <a:cubicBezTo>
                    <a:pt x="11135" y="760"/>
                    <a:pt x="11148" y="731"/>
                    <a:pt x="11229" y="731"/>
                  </a:cubicBezTo>
                  <a:close/>
                  <a:moveTo>
                    <a:pt x="552" y="3842"/>
                  </a:moveTo>
                  <a:lnTo>
                    <a:pt x="828" y="3846"/>
                  </a:lnTo>
                  <a:lnTo>
                    <a:pt x="2100" y="3867"/>
                  </a:lnTo>
                  <a:lnTo>
                    <a:pt x="2376" y="3870"/>
                  </a:lnTo>
                  <a:cubicBezTo>
                    <a:pt x="2415" y="3870"/>
                    <a:pt x="2425" y="3870"/>
                    <a:pt x="2422" y="3870"/>
                  </a:cubicBezTo>
                  <a:cubicBezTo>
                    <a:pt x="2417" y="3870"/>
                    <a:pt x="2378" y="3870"/>
                    <a:pt x="2375" y="3870"/>
                  </a:cubicBezTo>
                  <a:cubicBezTo>
                    <a:pt x="2366" y="3870"/>
                    <a:pt x="2689" y="3875"/>
                    <a:pt x="5291" y="3917"/>
                  </a:cubicBezTo>
                  <a:cubicBezTo>
                    <a:pt x="5259" y="4107"/>
                    <a:pt x="5128" y="3472"/>
                    <a:pt x="7368" y="11236"/>
                  </a:cubicBezTo>
                  <a:cubicBezTo>
                    <a:pt x="7369" y="11244"/>
                    <a:pt x="7372" y="11252"/>
                    <a:pt x="7376" y="11258"/>
                  </a:cubicBezTo>
                  <a:lnTo>
                    <a:pt x="2525" y="11179"/>
                  </a:lnTo>
                  <a:cubicBezTo>
                    <a:pt x="2416" y="11178"/>
                    <a:pt x="2320" y="11104"/>
                    <a:pt x="2290" y="10999"/>
                  </a:cubicBezTo>
                  <a:lnTo>
                    <a:pt x="303" y="4161"/>
                  </a:lnTo>
                  <a:cubicBezTo>
                    <a:pt x="256" y="4002"/>
                    <a:pt x="376" y="3842"/>
                    <a:pt x="541" y="3842"/>
                  </a:cubicBezTo>
                  <a:close/>
                  <a:moveTo>
                    <a:pt x="6758" y="3463"/>
                  </a:moveTo>
                  <a:cubicBezTo>
                    <a:pt x="6873" y="3463"/>
                    <a:pt x="6965" y="3535"/>
                    <a:pt x="7001" y="3642"/>
                  </a:cubicBezTo>
                  <a:cubicBezTo>
                    <a:pt x="7005" y="3657"/>
                    <a:pt x="7195" y="4308"/>
                    <a:pt x="7194" y="4308"/>
                  </a:cubicBezTo>
                  <a:cubicBezTo>
                    <a:pt x="7194" y="4308"/>
                    <a:pt x="7194" y="4307"/>
                    <a:pt x="7193" y="4306"/>
                  </a:cubicBezTo>
                  <a:lnTo>
                    <a:pt x="7193" y="4306"/>
                  </a:lnTo>
                  <a:cubicBezTo>
                    <a:pt x="8843" y="9983"/>
                    <a:pt x="9064" y="10746"/>
                    <a:pt x="9064" y="10746"/>
                  </a:cubicBezTo>
                  <a:cubicBezTo>
                    <a:pt x="9064" y="10746"/>
                    <a:pt x="9034" y="10643"/>
                    <a:pt x="9034" y="10643"/>
                  </a:cubicBezTo>
                  <a:lnTo>
                    <a:pt x="9034" y="10643"/>
                  </a:lnTo>
                  <a:cubicBezTo>
                    <a:pt x="9034" y="10643"/>
                    <a:pt x="9042" y="10668"/>
                    <a:pt x="9063" y="10744"/>
                  </a:cubicBezTo>
                  <a:cubicBezTo>
                    <a:pt x="9074" y="10784"/>
                    <a:pt x="9075" y="10822"/>
                    <a:pt x="9067" y="10861"/>
                  </a:cubicBezTo>
                  <a:cubicBezTo>
                    <a:pt x="9050" y="10951"/>
                    <a:pt x="8986" y="11030"/>
                    <a:pt x="8891" y="11056"/>
                  </a:cubicBezTo>
                  <a:lnTo>
                    <a:pt x="8808" y="11081"/>
                  </a:lnTo>
                  <a:lnTo>
                    <a:pt x="8017" y="11311"/>
                  </a:lnTo>
                  <a:lnTo>
                    <a:pt x="7931" y="11334"/>
                  </a:lnTo>
                  <a:cubicBezTo>
                    <a:pt x="7909" y="11342"/>
                    <a:pt x="7885" y="11344"/>
                    <a:pt x="7862" y="11344"/>
                  </a:cubicBezTo>
                  <a:cubicBezTo>
                    <a:pt x="7792" y="11344"/>
                    <a:pt x="7724" y="11315"/>
                    <a:pt x="7679" y="11263"/>
                  </a:cubicBezTo>
                  <a:cubicBezTo>
                    <a:pt x="7651" y="11234"/>
                    <a:pt x="7631" y="11201"/>
                    <a:pt x="7620" y="11162"/>
                  </a:cubicBezTo>
                  <a:cubicBezTo>
                    <a:pt x="7609" y="11127"/>
                    <a:pt x="5559" y="4066"/>
                    <a:pt x="5558" y="4062"/>
                  </a:cubicBezTo>
                  <a:lnTo>
                    <a:pt x="5558" y="4062"/>
                  </a:lnTo>
                  <a:cubicBezTo>
                    <a:pt x="5548" y="4034"/>
                    <a:pt x="5542" y="3973"/>
                    <a:pt x="5559" y="3923"/>
                  </a:cubicBezTo>
                  <a:cubicBezTo>
                    <a:pt x="5608" y="3751"/>
                    <a:pt x="5773" y="3744"/>
                    <a:pt x="5803" y="3730"/>
                  </a:cubicBezTo>
                  <a:cubicBezTo>
                    <a:pt x="5818" y="3726"/>
                    <a:pt x="6117" y="3637"/>
                    <a:pt x="6118" y="3637"/>
                  </a:cubicBezTo>
                  <a:lnTo>
                    <a:pt x="6118" y="3637"/>
                  </a:lnTo>
                  <a:cubicBezTo>
                    <a:pt x="6118" y="3637"/>
                    <a:pt x="6118" y="3637"/>
                    <a:pt x="6117" y="3638"/>
                  </a:cubicBezTo>
                  <a:cubicBezTo>
                    <a:pt x="6133" y="3635"/>
                    <a:pt x="6453" y="3541"/>
                    <a:pt x="6450" y="3541"/>
                  </a:cubicBezTo>
                  <a:lnTo>
                    <a:pt x="6450" y="3541"/>
                  </a:lnTo>
                  <a:cubicBezTo>
                    <a:pt x="6450" y="3541"/>
                    <a:pt x="6450" y="3541"/>
                    <a:pt x="6449" y="3541"/>
                  </a:cubicBezTo>
                  <a:cubicBezTo>
                    <a:pt x="6465" y="3537"/>
                    <a:pt x="6678" y="3475"/>
                    <a:pt x="6688" y="3472"/>
                  </a:cubicBezTo>
                  <a:lnTo>
                    <a:pt x="6688" y="3472"/>
                  </a:lnTo>
                  <a:cubicBezTo>
                    <a:pt x="6712" y="3466"/>
                    <a:pt x="6736" y="3463"/>
                    <a:pt x="6758" y="3463"/>
                  </a:cubicBezTo>
                  <a:close/>
                  <a:moveTo>
                    <a:pt x="10580" y="0"/>
                  </a:moveTo>
                  <a:cubicBezTo>
                    <a:pt x="10337" y="0"/>
                    <a:pt x="9703" y="432"/>
                    <a:pt x="9509" y="576"/>
                  </a:cubicBezTo>
                  <a:cubicBezTo>
                    <a:pt x="9500" y="560"/>
                    <a:pt x="9449" y="199"/>
                    <a:pt x="9096" y="199"/>
                  </a:cubicBezTo>
                  <a:cubicBezTo>
                    <a:pt x="9034" y="199"/>
                    <a:pt x="8973" y="215"/>
                    <a:pt x="8917" y="242"/>
                  </a:cubicBezTo>
                  <a:cubicBezTo>
                    <a:pt x="8435" y="485"/>
                    <a:pt x="7255" y="1255"/>
                    <a:pt x="6261" y="3323"/>
                  </a:cubicBezTo>
                  <a:lnTo>
                    <a:pt x="6007" y="3396"/>
                  </a:lnTo>
                  <a:cubicBezTo>
                    <a:pt x="5216" y="2910"/>
                    <a:pt x="3830" y="2200"/>
                    <a:pt x="2473" y="2200"/>
                  </a:cubicBezTo>
                  <a:cubicBezTo>
                    <a:pt x="2352" y="2200"/>
                    <a:pt x="2232" y="2208"/>
                    <a:pt x="2115" y="2218"/>
                  </a:cubicBezTo>
                  <a:cubicBezTo>
                    <a:pt x="1996" y="2230"/>
                    <a:pt x="1889" y="2295"/>
                    <a:pt x="1823" y="2392"/>
                  </a:cubicBezTo>
                  <a:cubicBezTo>
                    <a:pt x="1754" y="2493"/>
                    <a:pt x="1735" y="2617"/>
                    <a:pt x="1770" y="2734"/>
                  </a:cubicBezTo>
                  <a:lnTo>
                    <a:pt x="1794" y="2816"/>
                  </a:lnTo>
                  <a:cubicBezTo>
                    <a:pt x="1665" y="2806"/>
                    <a:pt x="1533" y="2800"/>
                    <a:pt x="1403" y="2800"/>
                  </a:cubicBezTo>
                  <a:cubicBezTo>
                    <a:pt x="1177" y="2800"/>
                    <a:pt x="952" y="2816"/>
                    <a:pt x="740" y="2844"/>
                  </a:cubicBezTo>
                  <a:cubicBezTo>
                    <a:pt x="623" y="2860"/>
                    <a:pt x="521" y="2924"/>
                    <a:pt x="457" y="3024"/>
                  </a:cubicBezTo>
                  <a:cubicBezTo>
                    <a:pt x="394" y="3123"/>
                    <a:pt x="374" y="3245"/>
                    <a:pt x="408" y="3358"/>
                  </a:cubicBezTo>
                  <a:lnTo>
                    <a:pt x="472" y="3581"/>
                  </a:lnTo>
                  <a:cubicBezTo>
                    <a:pt x="338" y="3598"/>
                    <a:pt x="213" y="3671"/>
                    <a:pt x="129" y="3782"/>
                  </a:cubicBezTo>
                  <a:cubicBezTo>
                    <a:pt x="32" y="3912"/>
                    <a:pt x="1" y="4077"/>
                    <a:pt x="48" y="4235"/>
                  </a:cubicBezTo>
                  <a:lnTo>
                    <a:pt x="2035" y="11072"/>
                  </a:lnTo>
                  <a:cubicBezTo>
                    <a:pt x="2097" y="11286"/>
                    <a:pt x="2297" y="11439"/>
                    <a:pt x="2520" y="11443"/>
                  </a:cubicBezTo>
                  <a:lnTo>
                    <a:pt x="7581" y="11526"/>
                  </a:lnTo>
                  <a:cubicBezTo>
                    <a:pt x="7662" y="11579"/>
                    <a:pt x="7757" y="11609"/>
                    <a:pt x="7858" y="11609"/>
                  </a:cubicBezTo>
                  <a:cubicBezTo>
                    <a:pt x="7906" y="11609"/>
                    <a:pt x="7955" y="11600"/>
                    <a:pt x="8001" y="11587"/>
                  </a:cubicBezTo>
                  <a:lnTo>
                    <a:pt x="8961" y="11308"/>
                  </a:lnTo>
                  <a:cubicBezTo>
                    <a:pt x="9092" y="11269"/>
                    <a:pt x="9203" y="11183"/>
                    <a:pt x="9270" y="11062"/>
                  </a:cubicBezTo>
                  <a:cubicBezTo>
                    <a:pt x="9273" y="11052"/>
                    <a:pt x="9281" y="11042"/>
                    <a:pt x="9283" y="11031"/>
                  </a:cubicBezTo>
                  <a:lnTo>
                    <a:pt x="13513" y="8247"/>
                  </a:lnTo>
                  <a:cubicBezTo>
                    <a:pt x="13703" y="8125"/>
                    <a:pt x="13792" y="7891"/>
                    <a:pt x="13729" y="7676"/>
                  </a:cubicBezTo>
                  <a:lnTo>
                    <a:pt x="11741" y="837"/>
                  </a:lnTo>
                  <a:cubicBezTo>
                    <a:pt x="11676" y="616"/>
                    <a:pt x="11473" y="468"/>
                    <a:pt x="11249" y="468"/>
                  </a:cubicBezTo>
                  <a:cubicBezTo>
                    <a:pt x="11178" y="468"/>
                    <a:pt x="11104" y="483"/>
                    <a:pt x="11033" y="516"/>
                  </a:cubicBezTo>
                  <a:cubicBezTo>
                    <a:pt x="10997" y="447"/>
                    <a:pt x="10982" y="0"/>
                    <a:pt x="10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19"/>
            <p:cNvSpPr/>
            <p:nvPr/>
          </p:nvSpPr>
          <p:spPr>
            <a:xfrm>
              <a:off x="1821820" y="1545934"/>
              <a:ext cx="91570" cy="90878"/>
            </a:xfrm>
            <a:custGeom>
              <a:avLst/>
              <a:gdLst/>
              <a:ahLst/>
              <a:cxnLst/>
              <a:rect l="l" t="t" r="r" b="b"/>
              <a:pathLst>
                <a:path w="2782" h="2761" extrusionOk="0">
                  <a:moveTo>
                    <a:pt x="1716" y="897"/>
                  </a:moveTo>
                  <a:cubicBezTo>
                    <a:pt x="1717" y="898"/>
                    <a:pt x="1717" y="899"/>
                    <a:pt x="1717" y="899"/>
                  </a:cubicBezTo>
                  <a:cubicBezTo>
                    <a:pt x="1717" y="899"/>
                    <a:pt x="1717" y="898"/>
                    <a:pt x="1716" y="897"/>
                  </a:cubicBezTo>
                  <a:lnTo>
                    <a:pt x="1716" y="897"/>
                  </a:lnTo>
                  <a:lnTo>
                    <a:pt x="1716" y="897"/>
                  </a:lnTo>
                  <a:close/>
                  <a:moveTo>
                    <a:pt x="2037" y="1541"/>
                  </a:moveTo>
                  <a:cubicBezTo>
                    <a:pt x="2036" y="1542"/>
                    <a:pt x="2036" y="1542"/>
                    <a:pt x="2036" y="1542"/>
                  </a:cubicBezTo>
                  <a:cubicBezTo>
                    <a:pt x="2036" y="1542"/>
                    <a:pt x="2036" y="1542"/>
                    <a:pt x="2037" y="1541"/>
                  </a:cubicBezTo>
                  <a:lnTo>
                    <a:pt x="2037" y="1541"/>
                  </a:lnTo>
                  <a:lnTo>
                    <a:pt x="2037" y="1541"/>
                  </a:lnTo>
                  <a:close/>
                  <a:moveTo>
                    <a:pt x="1278" y="263"/>
                  </a:moveTo>
                  <a:cubicBezTo>
                    <a:pt x="1288" y="278"/>
                    <a:pt x="1690" y="859"/>
                    <a:pt x="1716" y="897"/>
                  </a:cubicBezTo>
                  <a:lnTo>
                    <a:pt x="1716" y="897"/>
                  </a:lnTo>
                  <a:lnTo>
                    <a:pt x="1949" y="915"/>
                  </a:lnTo>
                  <a:lnTo>
                    <a:pt x="2517" y="915"/>
                  </a:lnTo>
                  <a:cubicBezTo>
                    <a:pt x="2507" y="930"/>
                    <a:pt x="2065" y="1505"/>
                    <a:pt x="2037" y="1541"/>
                  </a:cubicBezTo>
                  <a:lnTo>
                    <a:pt x="2037" y="1541"/>
                  </a:lnTo>
                  <a:lnTo>
                    <a:pt x="2282" y="2293"/>
                  </a:lnTo>
                  <a:lnTo>
                    <a:pt x="1535" y="2029"/>
                  </a:lnTo>
                  <a:lnTo>
                    <a:pt x="896" y="2493"/>
                  </a:lnTo>
                  <a:lnTo>
                    <a:pt x="896" y="2493"/>
                  </a:lnTo>
                  <a:lnTo>
                    <a:pt x="917" y="1705"/>
                  </a:lnTo>
                  <a:lnTo>
                    <a:pt x="277" y="1239"/>
                  </a:lnTo>
                  <a:lnTo>
                    <a:pt x="1035" y="1014"/>
                  </a:lnTo>
                  <a:lnTo>
                    <a:pt x="1087" y="853"/>
                  </a:lnTo>
                  <a:lnTo>
                    <a:pt x="1171" y="594"/>
                  </a:lnTo>
                  <a:lnTo>
                    <a:pt x="1278" y="263"/>
                  </a:lnTo>
                  <a:close/>
                  <a:moveTo>
                    <a:pt x="1279" y="0"/>
                  </a:moveTo>
                  <a:cubicBezTo>
                    <a:pt x="1172" y="0"/>
                    <a:pt x="1066" y="63"/>
                    <a:pt x="1028" y="183"/>
                  </a:cubicBezTo>
                  <a:lnTo>
                    <a:pt x="901" y="576"/>
                  </a:lnTo>
                  <a:lnTo>
                    <a:pt x="827" y="801"/>
                  </a:lnTo>
                  <a:lnTo>
                    <a:pt x="736" y="830"/>
                  </a:lnTo>
                  <a:lnTo>
                    <a:pt x="203" y="987"/>
                  </a:lnTo>
                  <a:cubicBezTo>
                    <a:pt x="106" y="1017"/>
                    <a:pt x="35" y="1098"/>
                    <a:pt x="19" y="1197"/>
                  </a:cubicBezTo>
                  <a:cubicBezTo>
                    <a:pt x="1" y="1296"/>
                    <a:pt x="42" y="1396"/>
                    <a:pt x="123" y="1456"/>
                  </a:cubicBezTo>
                  <a:lnTo>
                    <a:pt x="650" y="1839"/>
                  </a:lnTo>
                  <a:lnTo>
                    <a:pt x="634" y="2490"/>
                  </a:lnTo>
                  <a:cubicBezTo>
                    <a:pt x="631" y="2589"/>
                    <a:pt x="686" y="2682"/>
                    <a:pt x="774" y="2730"/>
                  </a:cubicBezTo>
                  <a:cubicBezTo>
                    <a:pt x="813" y="2750"/>
                    <a:pt x="854" y="2761"/>
                    <a:pt x="896" y="2761"/>
                  </a:cubicBezTo>
                  <a:cubicBezTo>
                    <a:pt x="951" y="2761"/>
                    <a:pt x="1006" y="2743"/>
                    <a:pt x="1051" y="2710"/>
                  </a:cubicBezTo>
                  <a:lnTo>
                    <a:pt x="1577" y="2327"/>
                  </a:lnTo>
                  <a:lnTo>
                    <a:pt x="2192" y="2543"/>
                  </a:lnTo>
                  <a:cubicBezTo>
                    <a:pt x="2221" y="2554"/>
                    <a:pt x="2251" y="2559"/>
                    <a:pt x="2281" y="2559"/>
                  </a:cubicBezTo>
                  <a:cubicBezTo>
                    <a:pt x="2349" y="2559"/>
                    <a:pt x="2414" y="2532"/>
                    <a:pt x="2465" y="2484"/>
                  </a:cubicBezTo>
                  <a:cubicBezTo>
                    <a:pt x="2656" y="2296"/>
                    <a:pt x="2453" y="2081"/>
                    <a:pt x="2331" y="1594"/>
                  </a:cubicBezTo>
                  <a:cubicBezTo>
                    <a:pt x="2666" y="1130"/>
                    <a:pt x="2782" y="1070"/>
                    <a:pt x="2782" y="917"/>
                  </a:cubicBezTo>
                  <a:cubicBezTo>
                    <a:pt x="2782" y="828"/>
                    <a:pt x="2740" y="750"/>
                    <a:pt x="2675" y="702"/>
                  </a:cubicBezTo>
                  <a:lnTo>
                    <a:pt x="1948" y="650"/>
                  </a:lnTo>
                  <a:lnTo>
                    <a:pt x="1867" y="650"/>
                  </a:lnTo>
                  <a:cubicBezTo>
                    <a:pt x="1781" y="526"/>
                    <a:pt x="1497" y="113"/>
                    <a:pt x="1496" y="113"/>
                  </a:cubicBezTo>
                  <a:lnTo>
                    <a:pt x="1496" y="113"/>
                  </a:lnTo>
                  <a:cubicBezTo>
                    <a:pt x="1496" y="113"/>
                    <a:pt x="1496" y="113"/>
                    <a:pt x="1497" y="114"/>
                  </a:cubicBezTo>
                  <a:cubicBezTo>
                    <a:pt x="1444" y="37"/>
                    <a:pt x="1361" y="0"/>
                    <a:pt x="1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19"/>
            <p:cNvSpPr/>
            <p:nvPr/>
          </p:nvSpPr>
          <p:spPr>
            <a:xfrm>
              <a:off x="1818857" y="1686809"/>
              <a:ext cx="74980" cy="76231"/>
            </a:xfrm>
            <a:custGeom>
              <a:avLst/>
              <a:gdLst/>
              <a:ahLst/>
              <a:cxnLst/>
              <a:rect l="l" t="t" r="r" b="b"/>
              <a:pathLst>
                <a:path w="2278" h="2316" extrusionOk="0">
                  <a:moveTo>
                    <a:pt x="874" y="265"/>
                  </a:moveTo>
                  <a:lnTo>
                    <a:pt x="1332" y="691"/>
                  </a:lnTo>
                  <a:lnTo>
                    <a:pt x="1943" y="554"/>
                  </a:lnTo>
                  <a:lnTo>
                    <a:pt x="1943" y="554"/>
                  </a:lnTo>
                  <a:lnTo>
                    <a:pt x="1680" y="1122"/>
                  </a:lnTo>
                  <a:lnTo>
                    <a:pt x="1999" y="1660"/>
                  </a:lnTo>
                  <a:lnTo>
                    <a:pt x="1378" y="1586"/>
                  </a:lnTo>
                  <a:lnTo>
                    <a:pt x="964" y="2056"/>
                  </a:lnTo>
                  <a:lnTo>
                    <a:pt x="843" y="1441"/>
                  </a:lnTo>
                  <a:lnTo>
                    <a:pt x="268" y="1192"/>
                  </a:lnTo>
                  <a:lnTo>
                    <a:pt x="815" y="888"/>
                  </a:lnTo>
                  <a:lnTo>
                    <a:pt x="874" y="265"/>
                  </a:lnTo>
                  <a:close/>
                  <a:moveTo>
                    <a:pt x="874" y="0"/>
                  </a:moveTo>
                  <a:cubicBezTo>
                    <a:pt x="842" y="0"/>
                    <a:pt x="810" y="6"/>
                    <a:pt x="779" y="18"/>
                  </a:cubicBezTo>
                  <a:cubicBezTo>
                    <a:pt x="685" y="53"/>
                    <a:pt x="619" y="141"/>
                    <a:pt x="611" y="240"/>
                  </a:cubicBezTo>
                  <a:lnTo>
                    <a:pt x="565" y="724"/>
                  </a:lnTo>
                  <a:lnTo>
                    <a:pt x="140" y="961"/>
                  </a:lnTo>
                  <a:cubicBezTo>
                    <a:pt x="52" y="1010"/>
                    <a:pt x="0" y="1105"/>
                    <a:pt x="3" y="1205"/>
                  </a:cubicBezTo>
                  <a:cubicBezTo>
                    <a:pt x="10" y="1306"/>
                    <a:pt x="70" y="1393"/>
                    <a:pt x="163" y="1433"/>
                  </a:cubicBezTo>
                  <a:lnTo>
                    <a:pt x="610" y="1626"/>
                  </a:lnTo>
                  <a:lnTo>
                    <a:pt x="705" y="2103"/>
                  </a:lnTo>
                  <a:cubicBezTo>
                    <a:pt x="725" y="2202"/>
                    <a:pt x="798" y="2281"/>
                    <a:pt x="895" y="2307"/>
                  </a:cubicBezTo>
                  <a:cubicBezTo>
                    <a:pt x="917" y="2313"/>
                    <a:pt x="942" y="2315"/>
                    <a:pt x="964" y="2315"/>
                  </a:cubicBezTo>
                  <a:cubicBezTo>
                    <a:pt x="1039" y="2315"/>
                    <a:pt x="1112" y="2285"/>
                    <a:pt x="1162" y="2227"/>
                  </a:cubicBezTo>
                  <a:lnTo>
                    <a:pt x="1484" y="1861"/>
                  </a:lnTo>
                  <a:lnTo>
                    <a:pt x="1966" y="1920"/>
                  </a:lnTo>
                  <a:cubicBezTo>
                    <a:pt x="1977" y="1921"/>
                    <a:pt x="1988" y="1921"/>
                    <a:pt x="1998" y="1921"/>
                  </a:cubicBezTo>
                  <a:cubicBezTo>
                    <a:pt x="2088" y="1921"/>
                    <a:pt x="2171" y="1877"/>
                    <a:pt x="2220" y="1802"/>
                  </a:cubicBezTo>
                  <a:cubicBezTo>
                    <a:pt x="2274" y="1717"/>
                    <a:pt x="2277" y="1609"/>
                    <a:pt x="2226" y="1522"/>
                  </a:cubicBezTo>
                  <a:lnTo>
                    <a:pt x="1979" y="1104"/>
                  </a:lnTo>
                  <a:lnTo>
                    <a:pt x="2178" y="673"/>
                  </a:lnTo>
                  <a:cubicBezTo>
                    <a:pt x="2197" y="635"/>
                    <a:pt x="2209" y="594"/>
                    <a:pt x="2209" y="550"/>
                  </a:cubicBezTo>
                  <a:cubicBezTo>
                    <a:pt x="2209" y="405"/>
                    <a:pt x="2092" y="286"/>
                    <a:pt x="1948" y="285"/>
                  </a:cubicBezTo>
                  <a:lnTo>
                    <a:pt x="1931" y="285"/>
                  </a:lnTo>
                  <a:cubicBezTo>
                    <a:pt x="1914" y="286"/>
                    <a:pt x="1898" y="290"/>
                    <a:pt x="1882" y="292"/>
                  </a:cubicBezTo>
                  <a:lnTo>
                    <a:pt x="1412" y="397"/>
                  </a:lnTo>
                  <a:lnTo>
                    <a:pt x="1056" y="66"/>
                  </a:lnTo>
                  <a:cubicBezTo>
                    <a:pt x="1002" y="26"/>
                    <a:pt x="939" y="0"/>
                    <a:pt x="8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19"/>
            <p:cNvSpPr/>
            <p:nvPr/>
          </p:nvSpPr>
          <p:spPr>
            <a:xfrm>
              <a:off x="2001338" y="1491262"/>
              <a:ext cx="66521" cy="79457"/>
            </a:xfrm>
            <a:custGeom>
              <a:avLst/>
              <a:gdLst/>
              <a:ahLst/>
              <a:cxnLst/>
              <a:rect l="l" t="t" r="r" b="b"/>
              <a:pathLst>
                <a:path w="2021" h="2414" extrusionOk="0">
                  <a:moveTo>
                    <a:pt x="1220" y="813"/>
                  </a:moveTo>
                  <a:cubicBezTo>
                    <a:pt x="1193" y="813"/>
                    <a:pt x="1161" y="1019"/>
                    <a:pt x="1102" y="1365"/>
                  </a:cubicBezTo>
                  <a:cubicBezTo>
                    <a:pt x="1161" y="1371"/>
                    <a:pt x="1230" y="1370"/>
                    <a:pt x="1297" y="1372"/>
                  </a:cubicBezTo>
                  <a:cubicBezTo>
                    <a:pt x="1265" y="983"/>
                    <a:pt x="1245" y="813"/>
                    <a:pt x="1220" y="813"/>
                  </a:cubicBezTo>
                  <a:close/>
                  <a:moveTo>
                    <a:pt x="1209" y="264"/>
                  </a:moveTo>
                  <a:cubicBezTo>
                    <a:pt x="1296" y="264"/>
                    <a:pt x="1388" y="265"/>
                    <a:pt x="1388" y="265"/>
                  </a:cubicBezTo>
                  <a:cubicBezTo>
                    <a:pt x="1658" y="1650"/>
                    <a:pt x="1739" y="2145"/>
                    <a:pt x="1739" y="2145"/>
                  </a:cubicBezTo>
                  <a:cubicBezTo>
                    <a:pt x="1728" y="2145"/>
                    <a:pt x="1600" y="2150"/>
                    <a:pt x="1498" y="2150"/>
                  </a:cubicBezTo>
                  <a:cubicBezTo>
                    <a:pt x="1447" y="2150"/>
                    <a:pt x="1402" y="2149"/>
                    <a:pt x="1381" y="2145"/>
                  </a:cubicBezTo>
                  <a:cubicBezTo>
                    <a:pt x="1353" y="2060"/>
                    <a:pt x="1289" y="1770"/>
                    <a:pt x="1272" y="1688"/>
                  </a:cubicBezTo>
                  <a:cubicBezTo>
                    <a:pt x="1272" y="1688"/>
                    <a:pt x="1161" y="1680"/>
                    <a:pt x="1081" y="1678"/>
                  </a:cubicBezTo>
                  <a:lnTo>
                    <a:pt x="969" y="2119"/>
                  </a:lnTo>
                  <a:cubicBezTo>
                    <a:pt x="707" y="2106"/>
                    <a:pt x="577" y="2099"/>
                    <a:pt x="594" y="2099"/>
                  </a:cubicBezTo>
                  <a:lnTo>
                    <a:pt x="1062" y="268"/>
                  </a:lnTo>
                  <a:cubicBezTo>
                    <a:pt x="1083" y="265"/>
                    <a:pt x="1145" y="264"/>
                    <a:pt x="1209" y="264"/>
                  </a:cubicBezTo>
                  <a:close/>
                  <a:moveTo>
                    <a:pt x="1296" y="1"/>
                  </a:moveTo>
                  <a:cubicBezTo>
                    <a:pt x="1265" y="1"/>
                    <a:pt x="1236" y="1"/>
                    <a:pt x="1209" y="1"/>
                  </a:cubicBezTo>
                  <a:cubicBezTo>
                    <a:pt x="1191" y="1"/>
                    <a:pt x="1173" y="1"/>
                    <a:pt x="1155" y="1"/>
                  </a:cubicBezTo>
                  <a:cubicBezTo>
                    <a:pt x="1012" y="1"/>
                    <a:pt x="855" y="12"/>
                    <a:pt x="805" y="204"/>
                  </a:cubicBezTo>
                  <a:cubicBezTo>
                    <a:pt x="328" y="2260"/>
                    <a:pt x="0" y="2382"/>
                    <a:pt x="961" y="2382"/>
                  </a:cubicBezTo>
                  <a:cubicBezTo>
                    <a:pt x="1044" y="2382"/>
                    <a:pt x="1113" y="2351"/>
                    <a:pt x="1164" y="2296"/>
                  </a:cubicBezTo>
                  <a:cubicBezTo>
                    <a:pt x="1244" y="2410"/>
                    <a:pt x="1352" y="2413"/>
                    <a:pt x="1481" y="2413"/>
                  </a:cubicBezTo>
                  <a:cubicBezTo>
                    <a:pt x="1488" y="2413"/>
                    <a:pt x="1495" y="2413"/>
                    <a:pt x="1502" y="2413"/>
                  </a:cubicBezTo>
                  <a:cubicBezTo>
                    <a:pt x="1592" y="2413"/>
                    <a:pt x="1701" y="2411"/>
                    <a:pt x="1735" y="2409"/>
                  </a:cubicBezTo>
                  <a:lnTo>
                    <a:pt x="1737" y="2409"/>
                  </a:lnTo>
                  <a:cubicBezTo>
                    <a:pt x="1815" y="2409"/>
                    <a:pt x="1891" y="2374"/>
                    <a:pt x="1941" y="2313"/>
                  </a:cubicBezTo>
                  <a:cubicBezTo>
                    <a:pt x="2021" y="2216"/>
                    <a:pt x="2021" y="2216"/>
                    <a:pt x="1922" y="1678"/>
                  </a:cubicBezTo>
                  <a:cubicBezTo>
                    <a:pt x="1873" y="1408"/>
                    <a:pt x="1785" y="934"/>
                    <a:pt x="1644" y="216"/>
                  </a:cubicBezTo>
                  <a:cubicBezTo>
                    <a:pt x="1608" y="18"/>
                    <a:pt x="1440" y="1"/>
                    <a:pt x="1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19"/>
            <p:cNvSpPr/>
            <p:nvPr/>
          </p:nvSpPr>
          <p:spPr>
            <a:xfrm>
              <a:off x="2014899" y="1587011"/>
              <a:ext cx="79819" cy="81366"/>
            </a:xfrm>
            <a:custGeom>
              <a:avLst/>
              <a:gdLst/>
              <a:ahLst/>
              <a:cxnLst/>
              <a:rect l="l" t="t" r="r" b="b"/>
              <a:pathLst>
                <a:path w="2425" h="2472" extrusionOk="0">
                  <a:moveTo>
                    <a:pt x="1019" y="659"/>
                  </a:moveTo>
                  <a:cubicBezTo>
                    <a:pt x="951" y="659"/>
                    <a:pt x="874" y="686"/>
                    <a:pt x="796" y="753"/>
                  </a:cubicBezTo>
                  <a:cubicBezTo>
                    <a:pt x="748" y="795"/>
                    <a:pt x="834" y="910"/>
                    <a:pt x="858" y="946"/>
                  </a:cubicBezTo>
                  <a:cubicBezTo>
                    <a:pt x="882" y="982"/>
                    <a:pt x="934" y="1091"/>
                    <a:pt x="986" y="1091"/>
                  </a:cubicBezTo>
                  <a:cubicBezTo>
                    <a:pt x="993" y="1091"/>
                    <a:pt x="999" y="1090"/>
                    <a:pt x="1004" y="1085"/>
                  </a:cubicBezTo>
                  <a:cubicBezTo>
                    <a:pt x="1086" y="1041"/>
                    <a:pt x="1173" y="993"/>
                    <a:pt x="1204" y="898"/>
                  </a:cubicBezTo>
                  <a:cubicBezTo>
                    <a:pt x="1247" y="766"/>
                    <a:pt x="1153" y="659"/>
                    <a:pt x="1019" y="659"/>
                  </a:cubicBezTo>
                  <a:close/>
                  <a:moveTo>
                    <a:pt x="1433" y="1401"/>
                  </a:moveTo>
                  <a:cubicBezTo>
                    <a:pt x="1365" y="1401"/>
                    <a:pt x="1286" y="1429"/>
                    <a:pt x="1210" y="1495"/>
                  </a:cubicBezTo>
                  <a:cubicBezTo>
                    <a:pt x="1162" y="1536"/>
                    <a:pt x="1248" y="1652"/>
                    <a:pt x="1270" y="1689"/>
                  </a:cubicBezTo>
                  <a:cubicBezTo>
                    <a:pt x="1295" y="1724"/>
                    <a:pt x="1347" y="1833"/>
                    <a:pt x="1400" y="1833"/>
                  </a:cubicBezTo>
                  <a:cubicBezTo>
                    <a:pt x="1407" y="1833"/>
                    <a:pt x="1413" y="1832"/>
                    <a:pt x="1418" y="1828"/>
                  </a:cubicBezTo>
                  <a:cubicBezTo>
                    <a:pt x="1499" y="1782"/>
                    <a:pt x="1586" y="1734"/>
                    <a:pt x="1618" y="1641"/>
                  </a:cubicBezTo>
                  <a:cubicBezTo>
                    <a:pt x="1661" y="1509"/>
                    <a:pt x="1567" y="1401"/>
                    <a:pt x="1433" y="1401"/>
                  </a:cubicBezTo>
                  <a:close/>
                  <a:moveTo>
                    <a:pt x="996" y="264"/>
                  </a:moveTo>
                  <a:cubicBezTo>
                    <a:pt x="1046" y="264"/>
                    <a:pt x="1098" y="270"/>
                    <a:pt x="1148" y="286"/>
                  </a:cubicBezTo>
                  <a:cubicBezTo>
                    <a:pt x="1424" y="372"/>
                    <a:pt x="1539" y="679"/>
                    <a:pt x="1529" y="967"/>
                  </a:cubicBezTo>
                  <a:cubicBezTo>
                    <a:pt x="1529" y="1048"/>
                    <a:pt x="1855" y="1026"/>
                    <a:pt x="1963" y="1351"/>
                  </a:cubicBezTo>
                  <a:cubicBezTo>
                    <a:pt x="2079" y="1679"/>
                    <a:pt x="1878" y="1873"/>
                    <a:pt x="1577" y="2041"/>
                  </a:cubicBezTo>
                  <a:cubicBezTo>
                    <a:pt x="1370" y="2155"/>
                    <a:pt x="1274" y="2207"/>
                    <a:pt x="1215" y="2207"/>
                  </a:cubicBezTo>
                  <a:cubicBezTo>
                    <a:pt x="1151" y="2207"/>
                    <a:pt x="1132" y="2144"/>
                    <a:pt x="1068" y="2034"/>
                  </a:cubicBezTo>
                  <a:cubicBezTo>
                    <a:pt x="971" y="1867"/>
                    <a:pt x="285" y="654"/>
                    <a:pt x="292" y="622"/>
                  </a:cubicBezTo>
                  <a:cubicBezTo>
                    <a:pt x="297" y="596"/>
                    <a:pt x="643" y="264"/>
                    <a:pt x="996" y="264"/>
                  </a:cubicBezTo>
                  <a:close/>
                  <a:moveTo>
                    <a:pt x="996" y="0"/>
                  </a:moveTo>
                  <a:cubicBezTo>
                    <a:pt x="576" y="0"/>
                    <a:pt x="74" y="367"/>
                    <a:pt x="32" y="572"/>
                  </a:cubicBezTo>
                  <a:cubicBezTo>
                    <a:pt x="13" y="669"/>
                    <a:pt x="0" y="728"/>
                    <a:pt x="840" y="2168"/>
                  </a:cubicBezTo>
                  <a:cubicBezTo>
                    <a:pt x="852" y="2189"/>
                    <a:pt x="861" y="2206"/>
                    <a:pt x="869" y="2222"/>
                  </a:cubicBezTo>
                  <a:cubicBezTo>
                    <a:pt x="917" y="2309"/>
                    <a:pt x="1007" y="2472"/>
                    <a:pt x="1214" y="2472"/>
                  </a:cubicBezTo>
                  <a:cubicBezTo>
                    <a:pt x="1344" y="2472"/>
                    <a:pt x="1465" y="2405"/>
                    <a:pt x="1703" y="2272"/>
                  </a:cubicBezTo>
                  <a:cubicBezTo>
                    <a:pt x="1881" y="2173"/>
                    <a:pt x="2425" y="1870"/>
                    <a:pt x="2211" y="1264"/>
                  </a:cubicBezTo>
                  <a:cubicBezTo>
                    <a:pt x="2119" y="990"/>
                    <a:pt x="1920" y="875"/>
                    <a:pt x="1786" y="816"/>
                  </a:cubicBezTo>
                  <a:cubicBezTo>
                    <a:pt x="1752" y="433"/>
                    <a:pt x="1542" y="133"/>
                    <a:pt x="1227" y="35"/>
                  </a:cubicBezTo>
                  <a:cubicBezTo>
                    <a:pt x="1153" y="13"/>
                    <a:pt x="1076" y="0"/>
                    <a:pt x="9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19"/>
            <p:cNvSpPr/>
            <p:nvPr/>
          </p:nvSpPr>
          <p:spPr>
            <a:xfrm>
              <a:off x="2097416" y="1602876"/>
              <a:ext cx="62473" cy="82913"/>
            </a:xfrm>
            <a:custGeom>
              <a:avLst/>
              <a:gdLst/>
              <a:ahLst/>
              <a:cxnLst/>
              <a:rect l="l" t="t" r="r" b="b"/>
              <a:pathLst>
                <a:path w="1898" h="2519" extrusionOk="0">
                  <a:moveTo>
                    <a:pt x="804" y="265"/>
                  </a:moveTo>
                  <a:cubicBezTo>
                    <a:pt x="1105" y="265"/>
                    <a:pt x="1434" y="505"/>
                    <a:pt x="1468" y="990"/>
                  </a:cubicBezTo>
                  <a:lnTo>
                    <a:pt x="1087" y="1054"/>
                  </a:lnTo>
                  <a:cubicBezTo>
                    <a:pt x="1043" y="933"/>
                    <a:pt x="1038" y="739"/>
                    <a:pt x="889" y="739"/>
                  </a:cubicBezTo>
                  <a:cubicBezTo>
                    <a:pt x="873" y="739"/>
                    <a:pt x="856" y="742"/>
                    <a:pt x="837" y="746"/>
                  </a:cubicBezTo>
                  <a:cubicBezTo>
                    <a:pt x="651" y="789"/>
                    <a:pt x="706" y="910"/>
                    <a:pt x="729" y="1042"/>
                  </a:cubicBezTo>
                  <a:cubicBezTo>
                    <a:pt x="746" y="1146"/>
                    <a:pt x="803" y="1454"/>
                    <a:pt x="842" y="1592"/>
                  </a:cubicBezTo>
                  <a:cubicBezTo>
                    <a:pt x="889" y="1745"/>
                    <a:pt x="970" y="1800"/>
                    <a:pt x="1044" y="1800"/>
                  </a:cubicBezTo>
                  <a:cubicBezTo>
                    <a:pt x="1119" y="1800"/>
                    <a:pt x="1187" y="1743"/>
                    <a:pt x="1204" y="1674"/>
                  </a:cubicBezTo>
                  <a:cubicBezTo>
                    <a:pt x="1226" y="1586"/>
                    <a:pt x="1187" y="1411"/>
                    <a:pt x="1187" y="1411"/>
                  </a:cubicBezTo>
                  <a:lnTo>
                    <a:pt x="1538" y="1358"/>
                  </a:lnTo>
                  <a:lnTo>
                    <a:pt x="1538" y="1358"/>
                  </a:lnTo>
                  <a:cubicBezTo>
                    <a:pt x="1554" y="1358"/>
                    <a:pt x="1631" y="1714"/>
                    <a:pt x="1530" y="1942"/>
                  </a:cubicBezTo>
                  <a:cubicBezTo>
                    <a:pt x="1445" y="2131"/>
                    <a:pt x="1185" y="2257"/>
                    <a:pt x="949" y="2257"/>
                  </a:cubicBezTo>
                  <a:cubicBezTo>
                    <a:pt x="758" y="2257"/>
                    <a:pt x="583" y="2176"/>
                    <a:pt x="524" y="1984"/>
                  </a:cubicBezTo>
                  <a:cubicBezTo>
                    <a:pt x="489" y="1841"/>
                    <a:pt x="269" y="883"/>
                    <a:pt x="298" y="729"/>
                  </a:cubicBezTo>
                  <a:cubicBezTo>
                    <a:pt x="340" y="419"/>
                    <a:pt x="564" y="265"/>
                    <a:pt x="804" y="265"/>
                  </a:cubicBezTo>
                  <a:close/>
                  <a:moveTo>
                    <a:pt x="804" y="0"/>
                  </a:moveTo>
                  <a:cubicBezTo>
                    <a:pt x="400" y="0"/>
                    <a:pt x="91" y="278"/>
                    <a:pt x="35" y="692"/>
                  </a:cubicBezTo>
                  <a:cubicBezTo>
                    <a:pt x="1" y="962"/>
                    <a:pt x="265" y="2036"/>
                    <a:pt x="268" y="2046"/>
                  </a:cubicBezTo>
                  <a:cubicBezTo>
                    <a:pt x="269" y="2050"/>
                    <a:pt x="270" y="2055"/>
                    <a:pt x="270" y="2059"/>
                  </a:cubicBezTo>
                  <a:cubicBezTo>
                    <a:pt x="355" y="2342"/>
                    <a:pt x="615" y="2518"/>
                    <a:pt x="948" y="2518"/>
                  </a:cubicBezTo>
                  <a:cubicBezTo>
                    <a:pt x="1307" y="2518"/>
                    <a:pt x="1647" y="2325"/>
                    <a:pt x="1770" y="2046"/>
                  </a:cubicBezTo>
                  <a:cubicBezTo>
                    <a:pt x="1898" y="1761"/>
                    <a:pt x="1841" y="1335"/>
                    <a:pt x="1762" y="1213"/>
                  </a:cubicBezTo>
                  <a:cubicBezTo>
                    <a:pt x="1741" y="1182"/>
                    <a:pt x="1716" y="1157"/>
                    <a:pt x="1686" y="1135"/>
                  </a:cubicBezTo>
                  <a:cubicBezTo>
                    <a:pt x="1718" y="1087"/>
                    <a:pt x="1735" y="1031"/>
                    <a:pt x="1731" y="969"/>
                  </a:cubicBezTo>
                  <a:cubicBezTo>
                    <a:pt x="1688" y="334"/>
                    <a:pt x="1232" y="0"/>
                    <a:pt x="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19"/>
            <p:cNvSpPr/>
            <p:nvPr/>
          </p:nvSpPr>
          <p:spPr>
            <a:xfrm>
              <a:off x="1878236" y="1645534"/>
              <a:ext cx="47595" cy="42724"/>
            </a:xfrm>
            <a:custGeom>
              <a:avLst/>
              <a:gdLst/>
              <a:ahLst/>
              <a:cxnLst/>
              <a:rect l="l" t="t" r="r" b="b"/>
              <a:pathLst>
                <a:path w="1446" h="1298" extrusionOk="0">
                  <a:moveTo>
                    <a:pt x="723" y="265"/>
                  </a:moveTo>
                  <a:cubicBezTo>
                    <a:pt x="889" y="265"/>
                    <a:pt x="1043" y="374"/>
                    <a:pt x="1092" y="544"/>
                  </a:cubicBezTo>
                  <a:cubicBezTo>
                    <a:pt x="1153" y="747"/>
                    <a:pt x="1034" y="961"/>
                    <a:pt x="831" y="1020"/>
                  </a:cubicBezTo>
                  <a:cubicBezTo>
                    <a:pt x="794" y="1031"/>
                    <a:pt x="759" y="1036"/>
                    <a:pt x="723" y="1036"/>
                  </a:cubicBezTo>
                  <a:cubicBezTo>
                    <a:pt x="557" y="1036"/>
                    <a:pt x="403" y="928"/>
                    <a:pt x="353" y="759"/>
                  </a:cubicBezTo>
                  <a:cubicBezTo>
                    <a:pt x="293" y="555"/>
                    <a:pt x="411" y="341"/>
                    <a:pt x="616" y="281"/>
                  </a:cubicBezTo>
                  <a:cubicBezTo>
                    <a:pt x="651" y="269"/>
                    <a:pt x="688" y="265"/>
                    <a:pt x="723" y="265"/>
                  </a:cubicBezTo>
                  <a:close/>
                  <a:moveTo>
                    <a:pt x="723" y="1"/>
                  </a:moveTo>
                  <a:cubicBezTo>
                    <a:pt x="661" y="1"/>
                    <a:pt x="601" y="10"/>
                    <a:pt x="542" y="25"/>
                  </a:cubicBezTo>
                  <a:cubicBezTo>
                    <a:pt x="199" y="125"/>
                    <a:pt x="1" y="486"/>
                    <a:pt x="101" y="830"/>
                  </a:cubicBezTo>
                  <a:cubicBezTo>
                    <a:pt x="180" y="1105"/>
                    <a:pt x="437" y="1298"/>
                    <a:pt x="723" y="1298"/>
                  </a:cubicBezTo>
                  <a:cubicBezTo>
                    <a:pt x="784" y="1298"/>
                    <a:pt x="845" y="1289"/>
                    <a:pt x="904" y="1273"/>
                  </a:cubicBezTo>
                  <a:cubicBezTo>
                    <a:pt x="1247" y="1173"/>
                    <a:pt x="1445" y="813"/>
                    <a:pt x="1345" y="469"/>
                  </a:cubicBezTo>
                  <a:cubicBezTo>
                    <a:pt x="1266" y="194"/>
                    <a:pt x="1010" y="1"/>
                    <a:pt x="7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19"/>
            <p:cNvSpPr/>
            <p:nvPr/>
          </p:nvSpPr>
          <p:spPr>
            <a:xfrm>
              <a:off x="2047879" y="1678054"/>
              <a:ext cx="44139" cy="42724"/>
            </a:xfrm>
            <a:custGeom>
              <a:avLst/>
              <a:gdLst/>
              <a:ahLst/>
              <a:cxnLst/>
              <a:rect l="l" t="t" r="r" b="b"/>
              <a:pathLst>
                <a:path w="1341" h="1298" extrusionOk="0">
                  <a:moveTo>
                    <a:pt x="671" y="265"/>
                  </a:moveTo>
                  <a:cubicBezTo>
                    <a:pt x="837" y="265"/>
                    <a:pt x="991" y="375"/>
                    <a:pt x="1040" y="543"/>
                  </a:cubicBezTo>
                  <a:cubicBezTo>
                    <a:pt x="1100" y="747"/>
                    <a:pt x="981" y="961"/>
                    <a:pt x="778" y="1021"/>
                  </a:cubicBezTo>
                  <a:cubicBezTo>
                    <a:pt x="742" y="1031"/>
                    <a:pt x="707" y="1037"/>
                    <a:pt x="671" y="1037"/>
                  </a:cubicBezTo>
                  <a:cubicBezTo>
                    <a:pt x="505" y="1037"/>
                    <a:pt x="350" y="928"/>
                    <a:pt x="300" y="759"/>
                  </a:cubicBezTo>
                  <a:cubicBezTo>
                    <a:pt x="241" y="556"/>
                    <a:pt x="359" y="341"/>
                    <a:pt x="563" y="281"/>
                  </a:cubicBezTo>
                  <a:cubicBezTo>
                    <a:pt x="598" y="271"/>
                    <a:pt x="634" y="265"/>
                    <a:pt x="671" y="265"/>
                  </a:cubicBezTo>
                  <a:close/>
                  <a:moveTo>
                    <a:pt x="671" y="0"/>
                  </a:moveTo>
                  <a:cubicBezTo>
                    <a:pt x="609" y="0"/>
                    <a:pt x="548" y="10"/>
                    <a:pt x="490" y="26"/>
                  </a:cubicBezTo>
                  <a:cubicBezTo>
                    <a:pt x="324" y="74"/>
                    <a:pt x="185" y="184"/>
                    <a:pt x="102" y="335"/>
                  </a:cubicBezTo>
                  <a:cubicBezTo>
                    <a:pt x="18" y="488"/>
                    <a:pt x="0" y="663"/>
                    <a:pt x="48" y="829"/>
                  </a:cubicBezTo>
                  <a:cubicBezTo>
                    <a:pt x="128" y="1105"/>
                    <a:pt x="384" y="1297"/>
                    <a:pt x="671" y="1297"/>
                  </a:cubicBezTo>
                  <a:cubicBezTo>
                    <a:pt x="731" y="1297"/>
                    <a:pt x="793" y="1288"/>
                    <a:pt x="851" y="1272"/>
                  </a:cubicBezTo>
                  <a:cubicBezTo>
                    <a:pt x="1017" y="1224"/>
                    <a:pt x="1156" y="1114"/>
                    <a:pt x="1239" y="962"/>
                  </a:cubicBezTo>
                  <a:cubicBezTo>
                    <a:pt x="1322" y="811"/>
                    <a:pt x="1341" y="635"/>
                    <a:pt x="1293" y="468"/>
                  </a:cubicBezTo>
                  <a:cubicBezTo>
                    <a:pt x="1213" y="194"/>
                    <a:pt x="957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19"/>
            <p:cNvSpPr/>
            <p:nvPr/>
          </p:nvSpPr>
          <p:spPr>
            <a:xfrm>
              <a:off x="1909077" y="1721798"/>
              <a:ext cx="45884" cy="42724"/>
            </a:xfrm>
            <a:custGeom>
              <a:avLst/>
              <a:gdLst/>
              <a:ahLst/>
              <a:cxnLst/>
              <a:rect l="l" t="t" r="r" b="b"/>
              <a:pathLst>
                <a:path w="1394" h="1298" extrusionOk="0">
                  <a:moveTo>
                    <a:pt x="671" y="264"/>
                  </a:moveTo>
                  <a:cubicBezTo>
                    <a:pt x="838" y="264"/>
                    <a:pt x="993" y="373"/>
                    <a:pt x="1041" y="542"/>
                  </a:cubicBezTo>
                  <a:cubicBezTo>
                    <a:pt x="1101" y="745"/>
                    <a:pt x="983" y="959"/>
                    <a:pt x="780" y="1018"/>
                  </a:cubicBezTo>
                  <a:cubicBezTo>
                    <a:pt x="744" y="1029"/>
                    <a:pt x="707" y="1034"/>
                    <a:pt x="671" y="1034"/>
                  </a:cubicBezTo>
                  <a:cubicBezTo>
                    <a:pt x="505" y="1034"/>
                    <a:pt x="351" y="926"/>
                    <a:pt x="302" y="757"/>
                  </a:cubicBezTo>
                  <a:cubicBezTo>
                    <a:pt x="242" y="553"/>
                    <a:pt x="361" y="340"/>
                    <a:pt x="564" y="280"/>
                  </a:cubicBezTo>
                  <a:cubicBezTo>
                    <a:pt x="601" y="269"/>
                    <a:pt x="637" y="264"/>
                    <a:pt x="671" y="264"/>
                  </a:cubicBezTo>
                  <a:close/>
                  <a:moveTo>
                    <a:pt x="671" y="0"/>
                  </a:moveTo>
                  <a:cubicBezTo>
                    <a:pt x="611" y="0"/>
                    <a:pt x="549" y="10"/>
                    <a:pt x="490" y="26"/>
                  </a:cubicBezTo>
                  <a:cubicBezTo>
                    <a:pt x="324" y="74"/>
                    <a:pt x="186" y="184"/>
                    <a:pt x="104" y="335"/>
                  </a:cubicBezTo>
                  <a:cubicBezTo>
                    <a:pt x="20" y="487"/>
                    <a:pt x="1" y="663"/>
                    <a:pt x="49" y="829"/>
                  </a:cubicBezTo>
                  <a:cubicBezTo>
                    <a:pt x="129" y="1105"/>
                    <a:pt x="386" y="1297"/>
                    <a:pt x="671" y="1297"/>
                  </a:cubicBezTo>
                  <a:cubicBezTo>
                    <a:pt x="733" y="1297"/>
                    <a:pt x="794" y="1288"/>
                    <a:pt x="852" y="1272"/>
                  </a:cubicBezTo>
                  <a:cubicBezTo>
                    <a:pt x="1196" y="1172"/>
                    <a:pt x="1394" y="812"/>
                    <a:pt x="1294" y="467"/>
                  </a:cubicBezTo>
                  <a:cubicBezTo>
                    <a:pt x="1216" y="192"/>
                    <a:pt x="959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97" name="Google Shape;997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158241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9" name="Google Shape;999;p20"/>
          <p:cNvGrpSpPr/>
          <p:nvPr/>
        </p:nvGrpSpPr>
        <p:grpSpPr>
          <a:xfrm>
            <a:off x="843200" y="1"/>
            <a:ext cx="11348800" cy="6858004"/>
            <a:chOff x="632400" y="0"/>
            <a:chExt cx="8511600" cy="5143503"/>
          </a:xfrm>
        </p:grpSpPr>
        <p:grpSp>
          <p:nvGrpSpPr>
            <p:cNvPr id="1000" name="Google Shape;1000;p20"/>
            <p:cNvGrpSpPr/>
            <p:nvPr/>
          </p:nvGrpSpPr>
          <p:grpSpPr>
            <a:xfrm>
              <a:off x="632400" y="0"/>
              <a:ext cx="8430304" cy="5143503"/>
              <a:chOff x="784800" y="0"/>
              <a:chExt cx="8430304" cy="5143503"/>
            </a:xfrm>
          </p:grpSpPr>
          <p:sp>
            <p:nvSpPr>
              <p:cNvPr id="1001" name="Google Shape;1001;p20"/>
              <p:cNvSpPr/>
              <p:nvPr/>
            </p:nvSpPr>
            <p:spPr>
              <a:xfrm flipH="1">
                <a:off x="8320870" y="0"/>
                <a:ext cx="894233" cy="702810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20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20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20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005" name="Google Shape;1005;p20"/>
            <p:cNvGrpSpPr/>
            <p:nvPr/>
          </p:nvGrpSpPr>
          <p:grpSpPr>
            <a:xfrm>
              <a:off x="784800" y="0"/>
              <a:ext cx="8359200" cy="5143503"/>
              <a:chOff x="784800" y="0"/>
              <a:chExt cx="8359200" cy="5143503"/>
            </a:xfrm>
          </p:grpSpPr>
          <p:sp>
            <p:nvSpPr>
              <p:cNvPr id="1006" name="Google Shape;1006;p20"/>
              <p:cNvSpPr/>
              <p:nvPr/>
            </p:nvSpPr>
            <p:spPr>
              <a:xfrm flipH="1">
                <a:off x="8249767" y="0"/>
                <a:ext cx="894233" cy="702810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20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20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20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0" name="Google Shape;1010;p20"/>
          <p:cNvGrpSpPr/>
          <p:nvPr/>
        </p:nvGrpSpPr>
        <p:grpSpPr>
          <a:xfrm>
            <a:off x="124936" y="1326948"/>
            <a:ext cx="11818569" cy="5293861"/>
            <a:chOff x="93701" y="995211"/>
            <a:chExt cx="8863927" cy="3970396"/>
          </a:xfrm>
        </p:grpSpPr>
        <p:grpSp>
          <p:nvGrpSpPr>
            <p:cNvPr id="1011" name="Google Shape;1011;p20"/>
            <p:cNvGrpSpPr/>
            <p:nvPr/>
          </p:nvGrpSpPr>
          <p:grpSpPr>
            <a:xfrm>
              <a:off x="93701" y="995211"/>
              <a:ext cx="470302" cy="2322845"/>
              <a:chOff x="93701" y="995211"/>
              <a:chExt cx="470302" cy="2322845"/>
            </a:xfrm>
          </p:grpSpPr>
          <p:sp>
            <p:nvSpPr>
              <p:cNvPr id="1012" name="Google Shape;1012;p20"/>
              <p:cNvSpPr/>
              <p:nvPr/>
            </p:nvSpPr>
            <p:spPr>
              <a:xfrm>
                <a:off x="118361" y="1808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20"/>
              <p:cNvSpPr/>
              <p:nvPr/>
            </p:nvSpPr>
            <p:spPr>
              <a:xfrm>
                <a:off x="93701" y="15715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20"/>
              <p:cNvSpPr/>
              <p:nvPr/>
            </p:nvSpPr>
            <p:spPr>
              <a:xfrm>
                <a:off x="464830" y="24122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5" name="Google Shape;1015;p20"/>
              <p:cNvSpPr/>
              <p:nvPr/>
            </p:nvSpPr>
            <p:spPr>
              <a:xfrm>
                <a:off x="408536" y="108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6" name="Google Shape;1016;p20"/>
              <p:cNvSpPr/>
              <p:nvPr/>
            </p:nvSpPr>
            <p:spPr>
              <a:xfrm>
                <a:off x="300323" y="29495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7" name="Google Shape;1017;p20"/>
              <p:cNvSpPr/>
              <p:nvPr/>
            </p:nvSpPr>
            <p:spPr>
              <a:xfrm>
                <a:off x="401937" y="32232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8" name="Google Shape;1018;p20"/>
              <p:cNvSpPr/>
              <p:nvPr/>
            </p:nvSpPr>
            <p:spPr>
              <a:xfrm>
                <a:off x="217062" y="9952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9" name="Google Shape;1019;p20"/>
              <p:cNvSpPr/>
              <p:nvPr/>
            </p:nvSpPr>
            <p:spPr>
              <a:xfrm>
                <a:off x="205201" y="31397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020" name="Google Shape;1020;p20"/>
            <p:cNvGrpSpPr/>
            <p:nvPr/>
          </p:nvGrpSpPr>
          <p:grpSpPr>
            <a:xfrm>
              <a:off x="7719587" y="3318052"/>
              <a:ext cx="1238041" cy="1647555"/>
              <a:chOff x="7719587" y="3318052"/>
              <a:chExt cx="1238041" cy="1647555"/>
            </a:xfrm>
          </p:grpSpPr>
          <p:sp>
            <p:nvSpPr>
              <p:cNvPr id="1021" name="Google Shape;1021;p20"/>
              <p:cNvSpPr/>
              <p:nvPr/>
            </p:nvSpPr>
            <p:spPr>
              <a:xfrm>
                <a:off x="7719587" y="47873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20"/>
              <p:cNvSpPr/>
              <p:nvPr/>
            </p:nvSpPr>
            <p:spPr>
              <a:xfrm>
                <a:off x="8696980" y="41894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20"/>
              <p:cNvSpPr/>
              <p:nvPr/>
            </p:nvSpPr>
            <p:spPr>
              <a:xfrm>
                <a:off x="8656698" y="48485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4" name="Google Shape;1024;p20"/>
              <p:cNvSpPr/>
              <p:nvPr/>
            </p:nvSpPr>
            <p:spPr>
              <a:xfrm>
                <a:off x="8869748" y="36600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20"/>
              <p:cNvSpPr/>
              <p:nvPr/>
            </p:nvSpPr>
            <p:spPr>
              <a:xfrm>
                <a:off x="7950298" y="4702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20"/>
              <p:cNvSpPr/>
              <p:nvPr/>
            </p:nvSpPr>
            <p:spPr>
              <a:xfrm>
                <a:off x="8863162" y="4608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20"/>
              <p:cNvSpPr/>
              <p:nvPr/>
            </p:nvSpPr>
            <p:spPr>
              <a:xfrm>
                <a:off x="8699337" y="34979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20"/>
              <p:cNvSpPr/>
              <p:nvPr/>
            </p:nvSpPr>
            <p:spPr>
              <a:xfrm>
                <a:off x="7889576" y="48821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20"/>
              <p:cNvSpPr/>
              <p:nvPr/>
            </p:nvSpPr>
            <p:spPr>
              <a:xfrm>
                <a:off x="8880026" y="33180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030" name="Google Shape;1030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031" name="Google Shape;1031;p20"/>
          <p:cNvGrpSpPr/>
          <p:nvPr/>
        </p:nvGrpSpPr>
        <p:grpSpPr>
          <a:xfrm>
            <a:off x="157791" y="2366001"/>
            <a:ext cx="685421" cy="738569"/>
            <a:chOff x="2904293" y="162850"/>
            <a:chExt cx="514066" cy="553927"/>
          </a:xfrm>
        </p:grpSpPr>
        <p:sp>
          <p:nvSpPr>
            <p:cNvPr id="1032" name="Google Shape;1032;p20"/>
            <p:cNvSpPr/>
            <p:nvPr/>
          </p:nvSpPr>
          <p:spPr>
            <a:xfrm>
              <a:off x="3155862" y="189182"/>
              <a:ext cx="192915" cy="159144"/>
            </a:xfrm>
            <a:custGeom>
              <a:avLst/>
              <a:gdLst/>
              <a:ahLst/>
              <a:cxnLst/>
              <a:rect l="l" t="t" r="r" b="b"/>
              <a:pathLst>
                <a:path w="5861" h="4835" extrusionOk="0">
                  <a:moveTo>
                    <a:pt x="4342" y="0"/>
                  </a:moveTo>
                  <a:cubicBezTo>
                    <a:pt x="4151" y="0"/>
                    <a:pt x="3970" y="81"/>
                    <a:pt x="3841" y="221"/>
                  </a:cubicBezTo>
                  <a:lnTo>
                    <a:pt x="83" y="4324"/>
                  </a:lnTo>
                  <a:cubicBezTo>
                    <a:pt x="29" y="4384"/>
                    <a:pt x="0" y="4462"/>
                    <a:pt x="3" y="4543"/>
                  </a:cubicBezTo>
                  <a:cubicBezTo>
                    <a:pt x="6" y="4624"/>
                    <a:pt x="42" y="4701"/>
                    <a:pt x="102" y="4755"/>
                  </a:cubicBezTo>
                  <a:cubicBezTo>
                    <a:pt x="157" y="4807"/>
                    <a:pt x="231" y="4835"/>
                    <a:pt x="307" y="4835"/>
                  </a:cubicBezTo>
                  <a:cubicBezTo>
                    <a:pt x="395" y="4835"/>
                    <a:pt x="477" y="4799"/>
                    <a:pt x="533" y="4736"/>
                  </a:cubicBezTo>
                  <a:lnTo>
                    <a:pt x="4290" y="634"/>
                  </a:lnTo>
                  <a:cubicBezTo>
                    <a:pt x="4307" y="615"/>
                    <a:pt x="4328" y="612"/>
                    <a:pt x="4340" y="612"/>
                  </a:cubicBezTo>
                  <a:cubicBezTo>
                    <a:pt x="4353" y="612"/>
                    <a:pt x="4371" y="616"/>
                    <a:pt x="4387" y="631"/>
                  </a:cubicBezTo>
                  <a:lnTo>
                    <a:pt x="5313" y="1479"/>
                  </a:lnTo>
                  <a:cubicBezTo>
                    <a:pt x="5370" y="1530"/>
                    <a:pt x="5443" y="1559"/>
                    <a:pt x="5520" y="1559"/>
                  </a:cubicBezTo>
                  <a:cubicBezTo>
                    <a:pt x="5606" y="1559"/>
                    <a:pt x="5689" y="1522"/>
                    <a:pt x="5746" y="1459"/>
                  </a:cubicBezTo>
                  <a:cubicBezTo>
                    <a:pt x="5860" y="1334"/>
                    <a:pt x="5853" y="1142"/>
                    <a:pt x="5727" y="1027"/>
                  </a:cubicBezTo>
                  <a:lnTo>
                    <a:pt x="4800" y="179"/>
                  </a:lnTo>
                  <a:cubicBezTo>
                    <a:pt x="4676" y="64"/>
                    <a:pt x="4512" y="0"/>
                    <a:pt x="4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20"/>
            <p:cNvSpPr/>
            <p:nvPr/>
          </p:nvSpPr>
          <p:spPr>
            <a:xfrm>
              <a:off x="3350224" y="167162"/>
              <a:ext cx="63296" cy="62341"/>
            </a:xfrm>
            <a:custGeom>
              <a:avLst/>
              <a:gdLst/>
              <a:ahLst/>
              <a:cxnLst/>
              <a:rect l="l" t="t" r="r" b="b"/>
              <a:pathLst>
                <a:path w="1923" h="1894" extrusionOk="0">
                  <a:moveTo>
                    <a:pt x="1383" y="1"/>
                  </a:moveTo>
                  <a:cubicBezTo>
                    <a:pt x="1251" y="1"/>
                    <a:pt x="1120" y="54"/>
                    <a:pt x="1023" y="158"/>
                  </a:cubicBezTo>
                  <a:lnTo>
                    <a:pt x="182" y="1078"/>
                  </a:lnTo>
                  <a:cubicBezTo>
                    <a:pt x="1" y="1276"/>
                    <a:pt x="14" y="1583"/>
                    <a:pt x="213" y="1765"/>
                  </a:cubicBezTo>
                  <a:cubicBezTo>
                    <a:pt x="306" y="1851"/>
                    <a:pt x="424" y="1893"/>
                    <a:pt x="541" y="1893"/>
                  </a:cubicBezTo>
                  <a:cubicBezTo>
                    <a:pt x="673" y="1893"/>
                    <a:pt x="804" y="1840"/>
                    <a:pt x="900" y="1734"/>
                  </a:cubicBezTo>
                  <a:lnTo>
                    <a:pt x="1741" y="816"/>
                  </a:lnTo>
                  <a:cubicBezTo>
                    <a:pt x="1922" y="617"/>
                    <a:pt x="1909" y="311"/>
                    <a:pt x="1711" y="128"/>
                  </a:cubicBezTo>
                  <a:cubicBezTo>
                    <a:pt x="1618" y="43"/>
                    <a:pt x="1500" y="1"/>
                    <a:pt x="1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20"/>
            <p:cNvSpPr/>
            <p:nvPr/>
          </p:nvSpPr>
          <p:spPr>
            <a:xfrm>
              <a:off x="2961005" y="190466"/>
              <a:ext cx="432997" cy="462061"/>
            </a:xfrm>
            <a:custGeom>
              <a:avLst/>
              <a:gdLst/>
              <a:ahLst/>
              <a:cxnLst/>
              <a:rect l="l" t="t" r="r" b="b"/>
              <a:pathLst>
                <a:path w="13155" h="14038" extrusionOk="0">
                  <a:moveTo>
                    <a:pt x="11959" y="0"/>
                  </a:moveTo>
                  <a:cubicBezTo>
                    <a:pt x="11825" y="0"/>
                    <a:pt x="11691" y="54"/>
                    <a:pt x="11593" y="161"/>
                  </a:cubicBezTo>
                  <a:lnTo>
                    <a:pt x="185" y="12616"/>
                  </a:lnTo>
                  <a:cubicBezTo>
                    <a:pt x="0" y="12818"/>
                    <a:pt x="13" y="13132"/>
                    <a:pt x="215" y="13315"/>
                  </a:cubicBezTo>
                  <a:lnTo>
                    <a:pt x="862" y="13907"/>
                  </a:lnTo>
                  <a:cubicBezTo>
                    <a:pt x="957" y="13994"/>
                    <a:pt x="1078" y="14037"/>
                    <a:pt x="1197" y="14037"/>
                  </a:cubicBezTo>
                  <a:cubicBezTo>
                    <a:pt x="1331" y="14037"/>
                    <a:pt x="1464" y="13983"/>
                    <a:pt x="1561" y="13876"/>
                  </a:cubicBezTo>
                  <a:lnTo>
                    <a:pt x="12970" y="1422"/>
                  </a:lnTo>
                  <a:cubicBezTo>
                    <a:pt x="13155" y="1220"/>
                    <a:pt x="13141" y="905"/>
                    <a:pt x="12939" y="722"/>
                  </a:cubicBezTo>
                  <a:lnTo>
                    <a:pt x="12293" y="130"/>
                  </a:lnTo>
                  <a:cubicBezTo>
                    <a:pt x="12198" y="43"/>
                    <a:pt x="12078" y="0"/>
                    <a:pt x="1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20"/>
            <p:cNvSpPr/>
            <p:nvPr/>
          </p:nvSpPr>
          <p:spPr>
            <a:xfrm>
              <a:off x="2909033" y="600783"/>
              <a:ext cx="110660" cy="111746"/>
            </a:xfrm>
            <a:custGeom>
              <a:avLst/>
              <a:gdLst/>
              <a:ahLst/>
              <a:cxnLst/>
              <a:rect l="l" t="t" r="r" b="b"/>
              <a:pathLst>
                <a:path w="3362" h="3395" extrusionOk="0">
                  <a:moveTo>
                    <a:pt x="2284" y="1"/>
                  </a:moveTo>
                  <a:cubicBezTo>
                    <a:pt x="2065" y="1"/>
                    <a:pt x="1795" y="173"/>
                    <a:pt x="1626" y="443"/>
                  </a:cubicBezTo>
                  <a:lnTo>
                    <a:pt x="430" y="2359"/>
                  </a:lnTo>
                  <a:lnTo>
                    <a:pt x="84" y="2915"/>
                  </a:lnTo>
                  <a:cubicBezTo>
                    <a:pt x="0" y="3049"/>
                    <a:pt x="21" y="3218"/>
                    <a:pt x="128" y="3317"/>
                  </a:cubicBezTo>
                  <a:cubicBezTo>
                    <a:pt x="184" y="3368"/>
                    <a:pt x="257" y="3394"/>
                    <a:pt x="331" y="3394"/>
                  </a:cubicBezTo>
                  <a:cubicBezTo>
                    <a:pt x="401" y="3394"/>
                    <a:pt x="472" y="3372"/>
                    <a:pt x="532" y="3326"/>
                  </a:cubicBezTo>
                  <a:lnTo>
                    <a:pt x="1055" y="2933"/>
                  </a:lnTo>
                  <a:lnTo>
                    <a:pt x="2860" y="1574"/>
                  </a:lnTo>
                  <a:cubicBezTo>
                    <a:pt x="3211" y="1308"/>
                    <a:pt x="3361" y="867"/>
                    <a:pt x="3142" y="666"/>
                  </a:cubicBezTo>
                  <a:lnTo>
                    <a:pt x="2505" y="81"/>
                  </a:lnTo>
                  <a:cubicBezTo>
                    <a:pt x="2444" y="26"/>
                    <a:pt x="2368" y="1"/>
                    <a:pt x="2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20"/>
            <p:cNvSpPr/>
            <p:nvPr/>
          </p:nvSpPr>
          <p:spPr>
            <a:xfrm>
              <a:off x="2961005" y="280060"/>
              <a:ext cx="349590" cy="372433"/>
            </a:xfrm>
            <a:custGeom>
              <a:avLst/>
              <a:gdLst/>
              <a:ahLst/>
              <a:cxnLst/>
              <a:rect l="l" t="t" r="r" b="b"/>
              <a:pathLst>
                <a:path w="10621" h="11315" extrusionOk="0">
                  <a:moveTo>
                    <a:pt x="9246" y="0"/>
                  </a:moveTo>
                  <a:lnTo>
                    <a:pt x="677" y="9353"/>
                  </a:lnTo>
                  <a:lnTo>
                    <a:pt x="184" y="9890"/>
                  </a:lnTo>
                  <a:cubicBezTo>
                    <a:pt x="0" y="10095"/>
                    <a:pt x="13" y="10406"/>
                    <a:pt x="215" y="10592"/>
                  </a:cubicBezTo>
                  <a:lnTo>
                    <a:pt x="862" y="11183"/>
                  </a:lnTo>
                  <a:cubicBezTo>
                    <a:pt x="958" y="11271"/>
                    <a:pt x="1078" y="11314"/>
                    <a:pt x="1198" y="11314"/>
                  </a:cubicBezTo>
                  <a:cubicBezTo>
                    <a:pt x="1332" y="11314"/>
                    <a:pt x="1465" y="11260"/>
                    <a:pt x="1562" y="11154"/>
                  </a:cubicBezTo>
                  <a:lnTo>
                    <a:pt x="10620" y="1264"/>
                  </a:lnTo>
                  <a:lnTo>
                    <a:pt x="10014" y="705"/>
                  </a:lnTo>
                  <a:lnTo>
                    <a:pt x="9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20"/>
            <p:cNvSpPr/>
            <p:nvPr/>
          </p:nvSpPr>
          <p:spPr>
            <a:xfrm>
              <a:off x="3290615" y="242241"/>
              <a:ext cx="92656" cy="79457"/>
            </a:xfrm>
            <a:custGeom>
              <a:avLst/>
              <a:gdLst/>
              <a:ahLst/>
              <a:cxnLst/>
              <a:rect l="l" t="t" r="r" b="b"/>
              <a:pathLst>
                <a:path w="2815" h="2414" extrusionOk="0">
                  <a:moveTo>
                    <a:pt x="2795" y="1"/>
                  </a:moveTo>
                  <a:cubicBezTo>
                    <a:pt x="2299" y="1"/>
                    <a:pt x="1788" y="206"/>
                    <a:pt x="1450" y="496"/>
                  </a:cubicBezTo>
                  <a:cubicBezTo>
                    <a:pt x="978" y="897"/>
                    <a:pt x="494" y="1357"/>
                    <a:pt x="0" y="1857"/>
                  </a:cubicBezTo>
                  <a:lnTo>
                    <a:pt x="606" y="2413"/>
                  </a:lnTo>
                  <a:lnTo>
                    <a:pt x="2814" y="1"/>
                  </a:lnTo>
                  <a:cubicBezTo>
                    <a:pt x="2808" y="1"/>
                    <a:pt x="2801" y="1"/>
                    <a:pt x="279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20"/>
            <p:cNvSpPr/>
            <p:nvPr/>
          </p:nvSpPr>
          <p:spPr>
            <a:xfrm>
              <a:off x="3086543" y="327326"/>
              <a:ext cx="164575" cy="177906"/>
            </a:xfrm>
            <a:custGeom>
              <a:avLst/>
              <a:gdLst/>
              <a:ahLst/>
              <a:cxnLst/>
              <a:rect l="l" t="t" r="r" b="b"/>
              <a:pathLst>
                <a:path w="5000" h="5405" extrusionOk="0">
                  <a:moveTo>
                    <a:pt x="4892" y="1"/>
                  </a:moveTo>
                  <a:cubicBezTo>
                    <a:pt x="4868" y="1"/>
                    <a:pt x="4845" y="9"/>
                    <a:pt x="4826" y="27"/>
                  </a:cubicBezTo>
                  <a:cubicBezTo>
                    <a:pt x="3966" y="840"/>
                    <a:pt x="3154" y="1695"/>
                    <a:pt x="2352" y="2560"/>
                  </a:cubicBezTo>
                  <a:cubicBezTo>
                    <a:pt x="1555" y="3430"/>
                    <a:pt x="771" y="4312"/>
                    <a:pt x="32" y="5236"/>
                  </a:cubicBezTo>
                  <a:cubicBezTo>
                    <a:pt x="0" y="5276"/>
                    <a:pt x="2" y="5334"/>
                    <a:pt x="38" y="5372"/>
                  </a:cubicBezTo>
                  <a:cubicBezTo>
                    <a:pt x="58" y="5394"/>
                    <a:pt x="85" y="5405"/>
                    <a:pt x="113" y="5405"/>
                  </a:cubicBezTo>
                  <a:cubicBezTo>
                    <a:pt x="138" y="5405"/>
                    <a:pt x="164" y="5395"/>
                    <a:pt x="183" y="5376"/>
                  </a:cubicBezTo>
                  <a:cubicBezTo>
                    <a:pt x="1043" y="4564"/>
                    <a:pt x="1855" y="3706"/>
                    <a:pt x="2655" y="2839"/>
                  </a:cubicBezTo>
                  <a:cubicBezTo>
                    <a:pt x="3450" y="1968"/>
                    <a:pt x="4234" y="1085"/>
                    <a:pt x="4970" y="159"/>
                  </a:cubicBezTo>
                  <a:cubicBezTo>
                    <a:pt x="5000" y="122"/>
                    <a:pt x="4998" y="67"/>
                    <a:pt x="4965" y="31"/>
                  </a:cubicBezTo>
                  <a:cubicBezTo>
                    <a:pt x="4945" y="11"/>
                    <a:pt x="4919" y="1"/>
                    <a:pt x="4892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20"/>
            <p:cNvSpPr/>
            <p:nvPr/>
          </p:nvSpPr>
          <p:spPr>
            <a:xfrm>
              <a:off x="2961005" y="303265"/>
              <a:ext cx="349590" cy="349228"/>
            </a:xfrm>
            <a:custGeom>
              <a:avLst/>
              <a:gdLst/>
              <a:ahLst/>
              <a:cxnLst/>
              <a:rect l="l" t="t" r="r" b="b"/>
              <a:pathLst>
                <a:path w="10621" h="10610" extrusionOk="0">
                  <a:moveTo>
                    <a:pt x="10014" y="0"/>
                  </a:moveTo>
                  <a:cubicBezTo>
                    <a:pt x="6967" y="3088"/>
                    <a:pt x="3641" y="7653"/>
                    <a:pt x="1575" y="8494"/>
                  </a:cubicBezTo>
                  <a:cubicBezTo>
                    <a:pt x="1291" y="8610"/>
                    <a:pt x="1000" y="8648"/>
                    <a:pt x="702" y="8648"/>
                  </a:cubicBezTo>
                  <a:cubicBezTo>
                    <a:pt x="693" y="8648"/>
                    <a:pt x="685" y="8648"/>
                    <a:pt x="677" y="8648"/>
                  </a:cubicBezTo>
                  <a:lnTo>
                    <a:pt x="184" y="9185"/>
                  </a:lnTo>
                  <a:cubicBezTo>
                    <a:pt x="0" y="9390"/>
                    <a:pt x="13" y="9701"/>
                    <a:pt x="215" y="9887"/>
                  </a:cubicBezTo>
                  <a:lnTo>
                    <a:pt x="862" y="10478"/>
                  </a:lnTo>
                  <a:cubicBezTo>
                    <a:pt x="958" y="10566"/>
                    <a:pt x="1078" y="10609"/>
                    <a:pt x="1198" y="10609"/>
                  </a:cubicBezTo>
                  <a:cubicBezTo>
                    <a:pt x="1332" y="10609"/>
                    <a:pt x="1465" y="10555"/>
                    <a:pt x="1562" y="10449"/>
                  </a:cubicBezTo>
                  <a:lnTo>
                    <a:pt x="10620" y="559"/>
                  </a:lnTo>
                  <a:lnTo>
                    <a:pt x="10014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20"/>
            <p:cNvSpPr/>
            <p:nvPr/>
          </p:nvSpPr>
          <p:spPr>
            <a:xfrm>
              <a:off x="2904293" y="162850"/>
              <a:ext cx="514066" cy="553927"/>
            </a:xfrm>
            <a:custGeom>
              <a:avLst/>
              <a:gdLst/>
              <a:ahLst/>
              <a:cxnLst/>
              <a:rect l="l" t="t" r="r" b="b"/>
              <a:pathLst>
                <a:path w="15618" h="16829" extrusionOk="0">
                  <a:moveTo>
                    <a:pt x="14935" y="260"/>
                  </a:moveTo>
                  <a:cubicBezTo>
                    <a:pt x="15023" y="260"/>
                    <a:pt x="15106" y="294"/>
                    <a:pt x="15171" y="353"/>
                  </a:cubicBezTo>
                  <a:cubicBezTo>
                    <a:pt x="15317" y="487"/>
                    <a:pt x="15327" y="715"/>
                    <a:pt x="15195" y="859"/>
                  </a:cubicBezTo>
                  <a:lnTo>
                    <a:pt x="14692" y="1408"/>
                  </a:lnTo>
                  <a:lnTo>
                    <a:pt x="14165" y="927"/>
                  </a:lnTo>
                  <a:lnTo>
                    <a:pt x="14668" y="376"/>
                  </a:lnTo>
                  <a:cubicBezTo>
                    <a:pt x="14732" y="305"/>
                    <a:pt x="14820" y="266"/>
                    <a:pt x="14916" y="261"/>
                  </a:cubicBezTo>
                  <a:cubicBezTo>
                    <a:pt x="14922" y="260"/>
                    <a:pt x="14929" y="260"/>
                    <a:pt x="14935" y="260"/>
                  </a:cubicBezTo>
                  <a:close/>
                  <a:moveTo>
                    <a:pt x="13682" y="968"/>
                  </a:moveTo>
                  <a:cubicBezTo>
                    <a:pt x="13710" y="968"/>
                    <a:pt x="13737" y="970"/>
                    <a:pt x="13764" y="977"/>
                  </a:cubicBezTo>
                  <a:cubicBezTo>
                    <a:pt x="13826" y="992"/>
                    <a:pt x="13881" y="1021"/>
                    <a:pt x="13928" y="1065"/>
                  </a:cubicBezTo>
                  <a:lnTo>
                    <a:pt x="13989" y="1120"/>
                  </a:lnTo>
                  <a:lnTo>
                    <a:pt x="14516" y="1602"/>
                  </a:lnTo>
                  <a:lnTo>
                    <a:pt x="14575" y="1657"/>
                  </a:lnTo>
                  <a:cubicBezTo>
                    <a:pt x="14622" y="1700"/>
                    <a:pt x="14656" y="1756"/>
                    <a:pt x="14676" y="1814"/>
                  </a:cubicBezTo>
                  <a:cubicBezTo>
                    <a:pt x="14684" y="1844"/>
                    <a:pt x="14692" y="1878"/>
                    <a:pt x="14693" y="1910"/>
                  </a:cubicBezTo>
                  <a:cubicBezTo>
                    <a:pt x="14698" y="2008"/>
                    <a:pt x="14663" y="2099"/>
                    <a:pt x="14598" y="2173"/>
                  </a:cubicBezTo>
                  <a:lnTo>
                    <a:pt x="12336" y="4641"/>
                  </a:lnTo>
                  <a:lnTo>
                    <a:pt x="11151" y="3556"/>
                  </a:lnTo>
                  <a:lnTo>
                    <a:pt x="12522" y="2057"/>
                  </a:lnTo>
                  <a:lnTo>
                    <a:pt x="12699" y="1864"/>
                  </a:lnTo>
                  <a:lnTo>
                    <a:pt x="12936" y="1607"/>
                  </a:lnTo>
                  <a:lnTo>
                    <a:pt x="13111" y="1415"/>
                  </a:lnTo>
                  <a:lnTo>
                    <a:pt x="13412" y="1086"/>
                  </a:lnTo>
                  <a:cubicBezTo>
                    <a:pt x="13477" y="1014"/>
                    <a:pt x="13567" y="974"/>
                    <a:pt x="13665" y="969"/>
                  </a:cubicBezTo>
                  <a:cubicBezTo>
                    <a:pt x="13671" y="968"/>
                    <a:pt x="13675" y="968"/>
                    <a:pt x="13682" y="968"/>
                  </a:cubicBezTo>
                  <a:close/>
                  <a:moveTo>
                    <a:pt x="11984" y="929"/>
                  </a:moveTo>
                  <a:cubicBezTo>
                    <a:pt x="12118" y="929"/>
                    <a:pt x="12250" y="977"/>
                    <a:pt x="12356" y="1075"/>
                  </a:cubicBezTo>
                  <a:lnTo>
                    <a:pt x="12742" y="1429"/>
                  </a:lnTo>
                  <a:lnTo>
                    <a:pt x="12506" y="1687"/>
                  </a:lnTo>
                  <a:lnTo>
                    <a:pt x="12119" y="1333"/>
                  </a:lnTo>
                  <a:cubicBezTo>
                    <a:pt x="12081" y="1298"/>
                    <a:pt x="12032" y="1280"/>
                    <a:pt x="11984" y="1280"/>
                  </a:cubicBezTo>
                  <a:cubicBezTo>
                    <a:pt x="11931" y="1280"/>
                    <a:pt x="11875" y="1301"/>
                    <a:pt x="11837" y="1346"/>
                  </a:cubicBezTo>
                  <a:lnTo>
                    <a:pt x="8080" y="5447"/>
                  </a:lnTo>
                  <a:cubicBezTo>
                    <a:pt x="8045" y="5485"/>
                    <a:pt x="7999" y="5503"/>
                    <a:pt x="7952" y="5503"/>
                  </a:cubicBezTo>
                  <a:cubicBezTo>
                    <a:pt x="7909" y="5503"/>
                    <a:pt x="7867" y="5488"/>
                    <a:pt x="7832" y="5458"/>
                  </a:cubicBezTo>
                  <a:cubicBezTo>
                    <a:pt x="7761" y="5392"/>
                    <a:pt x="7757" y="5280"/>
                    <a:pt x="7822" y="5210"/>
                  </a:cubicBezTo>
                  <a:lnTo>
                    <a:pt x="11580" y="1109"/>
                  </a:lnTo>
                  <a:cubicBezTo>
                    <a:pt x="11687" y="991"/>
                    <a:pt x="11836" y="929"/>
                    <a:pt x="11984" y="929"/>
                  </a:cubicBezTo>
                  <a:close/>
                  <a:moveTo>
                    <a:pt x="10974" y="3748"/>
                  </a:moveTo>
                  <a:lnTo>
                    <a:pt x="12159" y="4834"/>
                  </a:lnTo>
                  <a:lnTo>
                    <a:pt x="3517" y="14268"/>
                  </a:lnTo>
                  <a:lnTo>
                    <a:pt x="3188" y="14627"/>
                  </a:lnTo>
                  <a:cubicBezTo>
                    <a:pt x="3127" y="14694"/>
                    <a:pt x="3045" y="14733"/>
                    <a:pt x="2962" y="14743"/>
                  </a:cubicBezTo>
                  <a:cubicBezTo>
                    <a:pt x="2947" y="14745"/>
                    <a:pt x="2933" y="14745"/>
                    <a:pt x="2919" y="14745"/>
                  </a:cubicBezTo>
                  <a:cubicBezTo>
                    <a:pt x="2830" y="14745"/>
                    <a:pt x="2742" y="14714"/>
                    <a:pt x="2672" y="14650"/>
                  </a:cubicBezTo>
                  <a:lnTo>
                    <a:pt x="2025" y="14058"/>
                  </a:lnTo>
                  <a:cubicBezTo>
                    <a:pt x="1942" y="13983"/>
                    <a:pt x="1904" y="13877"/>
                    <a:pt x="1909" y="13774"/>
                  </a:cubicBezTo>
                  <a:cubicBezTo>
                    <a:pt x="1911" y="13691"/>
                    <a:pt x="1942" y="13608"/>
                    <a:pt x="2002" y="13542"/>
                  </a:cubicBezTo>
                  <a:lnTo>
                    <a:pt x="2331" y="13184"/>
                  </a:lnTo>
                  <a:lnTo>
                    <a:pt x="10974" y="3748"/>
                  </a:lnTo>
                  <a:close/>
                  <a:moveTo>
                    <a:pt x="1718" y="14075"/>
                  </a:moveTo>
                  <a:cubicBezTo>
                    <a:pt x="1751" y="14139"/>
                    <a:pt x="1794" y="14197"/>
                    <a:pt x="1849" y="14249"/>
                  </a:cubicBezTo>
                  <a:lnTo>
                    <a:pt x="2496" y="14842"/>
                  </a:lnTo>
                  <a:cubicBezTo>
                    <a:pt x="2551" y="14893"/>
                    <a:pt x="2614" y="14932"/>
                    <a:pt x="2681" y="14957"/>
                  </a:cubicBezTo>
                  <a:lnTo>
                    <a:pt x="1102" y="16147"/>
                  </a:lnTo>
                  <a:lnTo>
                    <a:pt x="672" y="15754"/>
                  </a:lnTo>
                  <a:lnTo>
                    <a:pt x="1718" y="14075"/>
                  </a:lnTo>
                  <a:close/>
                  <a:moveTo>
                    <a:pt x="14930" y="1"/>
                  </a:moveTo>
                  <a:cubicBezTo>
                    <a:pt x="14921" y="1"/>
                    <a:pt x="14913" y="1"/>
                    <a:pt x="14904" y="1"/>
                  </a:cubicBezTo>
                  <a:cubicBezTo>
                    <a:pt x="14739" y="8"/>
                    <a:pt x="14587" y="80"/>
                    <a:pt x="14476" y="200"/>
                  </a:cubicBezTo>
                  <a:lnTo>
                    <a:pt x="13954" y="769"/>
                  </a:lnTo>
                  <a:cubicBezTo>
                    <a:pt x="13872" y="728"/>
                    <a:pt x="13781" y="707"/>
                    <a:pt x="13686" y="707"/>
                  </a:cubicBezTo>
                  <a:cubicBezTo>
                    <a:pt x="13676" y="707"/>
                    <a:pt x="13665" y="707"/>
                    <a:pt x="13654" y="708"/>
                  </a:cubicBezTo>
                  <a:cubicBezTo>
                    <a:pt x="13487" y="715"/>
                    <a:pt x="13333" y="787"/>
                    <a:pt x="13219" y="910"/>
                  </a:cubicBezTo>
                  <a:lnTo>
                    <a:pt x="12918" y="1236"/>
                  </a:lnTo>
                  <a:lnTo>
                    <a:pt x="12531" y="881"/>
                  </a:lnTo>
                  <a:cubicBezTo>
                    <a:pt x="12382" y="745"/>
                    <a:pt x="12187" y="670"/>
                    <a:pt x="11983" y="670"/>
                  </a:cubicBezTo>
                  <a:cubicBezTo>
                    <a:pt x="11757" y="670"/>
                    <a:pt x="11538" y="764"/>
                    <a:pt x="11386" y="932"/>
                  </a:cubicBezTo>
                  <a:lnTo>
                    <a:pt x="7630" y="5034"/>
                  </a:lnTo>
                  <a:cubicBezTo>
                    <a:pt x="7467" y="5210"/>
                    <a:pt x="7479" y="5488"/>
                    <a:pt x="7657" y="5650"/>
                  </a:cubicBezTo>
                  <a:cubicBezTo>
                    <a:pt x="7739" y="5724"/>
                    <a:pt x="7842" y="5764"/>
                    <a:pt x="7952" y="5764"/>
                  </a:cubicBezTo>
                  <a:cubicBezTo>
                    <a:pt x="8074" y="5764"/>
                    <a:pt x="8191" y="5713"/>
                    <a:pt x="8273" y="5624"/>
                  </a:cubicBezTo>
                  <a:lnTo>
                    <a:pt x="11989" y="1567"/>
                  </a:lnTo>
                  <a:lnTo>
                    <a:pt x="12331" y="1881"/>
                  </a:lnTo>
                  <a:lnTo>
                    <a:pt x="10872" y="3476"/>
                  </a:lnTo>
                  <a:lnTo>
                    <a:pt x="1811" y="13365"/>
                  </a:lnTo>
                  <a:cubicBezTo>
                    <a:pt x="1726" y="13456"/>
                    <a:pt x="1676" y="13565"/>
                    <a:pt x="1658" y="13678"/>
                  </a:cubicBezTo>
                  <a:cubicBezTo>
                    <a:pt x="1656" y="13679"/>
                    <a:pt x="1656" y="13679"/>
                    <a:pt x="1656" y="13680"/>
                  </a:cubicBezTo>
                  <a:lnTo>
                    <a:pt x="118" y="16148"/>
                  </a:lnTo>
                  <a:cubicBezTo>
                    <a:pt x="1" y="16338"/>
                    <a:pt x="28" y="16576"/>
                    <a:pt x="184" y="16717"/>
                  </a:cubicBezTo>
                  <a:cubicBezTo>
                    <a:pt x="266" y="16791"/>
                    <a:pt x="368" y="16828"/>
                    <a:pt x="475" y="16828"/>
                  </a:cubicBezTo>
                  <a:cubicBezTo>
                    <a:pt x="573" y="16828"/>
                    <a:pt x="671" y="16797"/>
                    <a:pt x="756" y="16734"/>
                  </a:cubicBezTo>
                  <a:lnTo>
                    <a:pt x="3080" y="14982"/>
                  </a:lnTo>
                  <a:cubicBezTo>
                    <a:pt x="3081" y="14982"/>
                    <a:pt x="3081" y="14982"/>
                    <a:pt x="3082" y="14981"/>
                  </a:cubicBezTo>
                  <a:cubicBezTo>
                    <a:pt x="3193" y="14953"/>
                    <a:pt x="3299" y="14892"/>
                    <a:pt x="3381" y="14802"/>
                  </a:cubicBezTo>
                  <a:lnTo>
                    <a:pt x="12439" y="4912"/>
                  </a:lnTo>
                  <a:cubicBezTo>
                    <a:pt x="12441" y="4911"/>
                    <a:pt x="12442" y="4909"/>
                    <a:pt x="12442" y="4907"/>
                  </a:cubicBezTo>
                  <a:lnTo>
                    <a:pt x="14788" y="2347"/>
                  </a:lnTo>
                  <a:cubicBezTo>
                    <a:pt x="14901" y="2225"/>
                    <a:pt x="14960" y="2063"/>
                    <a:pt x="14953" y="1897"/>
                  </a:cubicBezTo>
                  <a:cubicBezTo>
                    <a:pt x="14948" y="1791"/>
                    <a:pt x="14917" y="1690"/>
                    <a:pt x="14865" y="1602"/>
                  </a:cubicBezTo>
                  <a:lnTo>
                    <a:pt x="15385" y="1034"/>
                  </a:lnTo>
                  <a:cubicBezTo>
                    <a:pt x="15617" y="784"/>
                    <a:pt x="15599" y="392"/>
                    <a:pt x="15349" y="162"/>
                  </a:cubicBezTo>
                  <a:cubicBezTo>
                    <a:pt x="15233" y="57"/>
                    <a:pt x="15087" y="1"/>
                    <a:pt x="149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41" name="Google Shape;1041;p20"/>
          <p:cNvGrpSpPr/>
          <p:nvPr/>
        </p:nvGrpSpPr>
        <p:grpSpPr>
          <a:xfrm>
            <a:off x="289404" y="3300282"/>
            <a:ext cx="330379" cy="436716"/>
            <a:chOff x="2621290" y="1216686"/>
            <a:chExt cx="247784" cy="327537"/>
          </a:xfrm>
        </p:grpSpPr>
        <p:sp>
          <p:nvSpPr>
            <p:cNvPr id="1042" name="Google Shape;1042;p20"/>
            <p:cNvSpPr/>
            <p:nvPr/>
          </p:nvSpPr>
          <p:spPr>
            <a:xfrm>
              <a:off x="2625997" y="1221130"/>
              <a:ext cx="211676" cy="233795"/>
            </a:xfrm>
            <a:custGeom>
              <a:avLst/>
              <a:gdLst/>
              <a:ahLst/>
              <a:cxnLst/>
              <a:rect l="l" t="t" r="r" b="b"/>
              <a:pathLst>
                <a:path w="6431" h="7103" extrusionOk="0">
                  <a:moveTo>
                    <a:pt x="3373" y="0"/>
                  </a:moveTo>
                  <a:cubicBezTo>
                    <a:pt x="3310" y="0"/>
                    <a:pt x="3244" y="2"/>
                    <a:pt x="3179" y="7"/>
                  </a:cubicBezTo>
                  <a:cubicBezTo>
                    <a:pt x="3116" y="11"/>
                    <a:pt x="3054" y="16"/>
                    <a:pt x="2993" y="24"/>
                  </a:cubicBezTo>
                  <a:cubicBezTo>
                    <a:pt x="1961" y="154"/>
                    <a:pt x="1031" y="759"/>
                    <a:pt x="568" y="1602"/>
                  </a:cubicBezTo>
                  <a:cubicBezTo>
                    <a:pt x="252" y="2179"/>
                    <a:pt x="1" y="3136"/>
                    <a:pt x="608" y="4421"/>
                  </a:cubicBezTo>
                  <a:cubicBezTo>
                    <a:pt x="614" y="4434"/>
                    <a:pt x="1209" y="5768"/>
                    <a:pt x="2930" y="6209"/>
                  </a:cubicBezTo>
                  <a:cubicBezTo>
                    <a:pt x="3147" y="6265"/>
                    <a:pt x="3297" y="6343"/>
                    <a:pt x="3390" y="6448"/>
                  </a:cubicBezTo>
                  <a:cubicBezTo>
                    <a:pt x="3464" y="6529"/>
                    <a:pt x="3536" y="6674"/>
                    <a:pt x="3464" y="6887"/>
                  </a:cubicBezTo>
                  <a:cubicBezTo>
                    <a:pt x="3439" y="6955"/>
                    <a:pt x="3439" y="7006"/>
                    <a:pt x="3465" y="7036"/>
                  </a:cubicBezTo>
                  <a:cubicBezTo>
                    <a:pt x="3499" y="7078"/>
                    <a:pt x="3593" y="7103"/>
                    <a:pt x="3721" y="7103"/>
                  </a:cubicBezTo>
                  <a:cubicBezTo>
                    <a:pt x="3778" y="7103"/>
                    <a:pt x="3842" y="7099"/>
                    <a:pt x="3912" y="7091"/>
                  </a:cubicBezTo>
                  <a:cubicBezTo>
                    <a:pt x="3955" y="7084"/>
                    <a:pt x="3995" y="7077"/>
                    <a:pt x="4029" y="7072"/>
                  </a:cubicBezTo>
                  <a:cubicBezTo>
                    <a:pt x="4616" y="6970"/>
                    <a:pt x="5186" y="6726"/>
                    <a:pt x="5676" y="6369"/>
                  </a:cubicBezTo>
                  <a:cubicBezTo>
                    <a:pt x="6177" y="6002"/>
                    <a:pt x="6213" y="5832"/>
                    <a:pt x="6206" y="5775"/>
                  </a:cubicBezTo>
                  <a:cubicBezTo>
                    <a:pt x="6205" y="5759"/>
                    <a:pt x="6198" y="5715"/>
                    <a:pt x="6090" y="5672"/>
                  </a:cubicBezTo>
                  <a:cubicBezTo>
                    <a:pt x="5959" y="5621"/>
                    <a:pt x="5870" y="5539"/>
                    <a:pt x="5827" y="5428"/>
                  </a:cubicBezTo>
                  <a:cubicBezTo>
                    <a:pt x="5766" y="5275"/>
                    <a:pt x="5796" y="5077"/>
                    <a:pt x="5918" y="4826"/>
                  </a:cubicBezTo>
                  <a:cubicBezTo>
                    <a:pt x="6377" y="3879"/>
                    <a:pt x="6430" y="2853"/>
                    <a:pt x="6068" y="1933"/>
                  </a:cubicBezTo>
                  <a:cubicBezTo>
                    <a:pt x="5746" y="1115"/>
                    <a:pt x="5120" y="476"/>
                    <a:pt x="4353" y="181"/>
                  </a:cubicBezTo>
                  <a:cubicBezTo>
                    <a:pt x="4039" y="61"/>
                    <a:pt x="3710" y="0"/>
                    <a:pt x="3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20"/>
            <p:cNvSpPr/>
            <p:nvPr/>
          </p:nvSpPr>
          <p:spPr>
            <a:xfrm>
              <a:off x="2734386" y="1224520"/>
              <a:ext cx="121061" cy="233203"/>
            </a:xfrm>
            <a:custGeom>
              <a:avLst/>
              <a:gdLst/>
              <a:ahLst/>
              <a:cxnLst/>
              <a:rect l="l" t="t" r="r" b="b"/>
              <a:pathLst>
                <a:path w="3678" h="7085" extrusionOk="0">
                  <a:moveTo>
                    <a:pt x="1088" y="0"/>
                  </a:moveTo>
                  <a:cubicBezTo>
                    <a:pt x="1704" y="1023"/>
                    <a:pt x="2201" y="2270"/>
                    <a:pt x="1934" y="3432"/>
                  </a:cubicBezTo>
                  <a:cubicBezTo>
                    <a:pt x="1837" y="3851"/>
                    <a:pt x="1645" y="4249"/>
                    <a:pt x="1381" y="4589"/>
                  </a:cubicBezTo>
                  <a:cubicBezTo>
                    <a:pt x="1115" y="4930"/>
                    <a:pt x="742" y="5097"/>
                    <a:pt x="471" y="5419"/>
                  </a:cubicBezTo>
                  <a:cubicBezTo>
                    <a:pt x="231" y="5703"/>
                    <a:pt x="86" y="6045"/>
                    <a:pt x="35" y="6400"/>
                  </a:cubicBezTo>
                  <a:cubicBezTo>
                    <a:pt x="126" y="6502"/>
                    <a:pt x="139" y="6623"/>
                    <a:pt x="92" y="6757"/>
                  </a:cubicBezTo>
                  <a:cubicBezTo>
                    <a:pt x="0" y="7022"/>
                    <a:pt x="209" y="7084"/>
                    <a:pt x="428" y="7084"/>
                  </a:cubicBezTo>
                  <a:cubicBezTo>
                    <a:pt x="547" y="7084"/>
                    <a:pt x="669" y="7066"/>
                    <a:pt x="749" y="7052"/>
                  </a:cubicBezTo>
                  <a:cubicBezTo>
                    <a:pt x="1358" y="6944"/>
                    <a:pt x="1934" y="6696"/>
                    <a:pt x="2432" y="6332"/>
                  </a:cubicBezTo>
                  <a:cubicBezTo>
                    <a:pt x="2613" y="6199"/>
                    <a:pt x="3313" y="5681"/>
                    <a:pt x="2825" y="5490"/>
                  </a:cubicBezTo>
                  <a:cubicBezTo>
                    <a:pt x="2582" y="5396"/>
                    <a:pt x="2496" y="5175"/>
                    <a:pt x="2698" y="4757"/>
                  </a:cubicBezTo>
                  <a:cubicBezTo>
                    <a:pt x="3678" y="2740"/>
                    <a:pt x="2722" y="628"/>
                    <a:pt x="1088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20"/>
            <p:cNvSpPr/>
            <p:nvPr/>
          </p:nvSpPr>
          <p:spPr>
            <a:xfrm>
              <a:off x="2637583" y="1247132"/>
              <a:ext cx="73038" cy="88048"/>
            </a:xfrm>
            <a:custGeom>
              <a:avLst/>
              <a:gdLst/>
              <a:ahLst/>
              <a:cxnLst/>
              <a:rect l="l" t="t" r="r" b="b"/>
              <a:pathLst>
                <a:path w="2219" h="2675" extrusionOk="0">
                  <a:moveTo>
                    <a:pt x="2103" y="1"/>
                  </a:moveTo>
                  <a:cubicBezTo>
                    <a:pt x="2096" y="1"/>
                    <a:pt x="2089" y="1"/>
                    <a:pt x="2082" y="3"/>
                  </a:cubicBezTo>
                  <a:cubicBezTo>
                    <a:pt x="832" y="249"/>
                    <a:pt x="1" y="1426"/>
                    <a:pt x="461" y="2620"/>
                  </a:cubicBezTo>
                  <a:cubicBezTo>
                    <a:pt x="476" y="2657"/>
                    <a:pt x="509" y="2674"/>
                    <a:pt x="544" y="2674"/>
                  </a:cubicBezTo>
                  <a:cubicBezTo>
                    <a:pt x="594" y="2674"/>
                    <a:pt x="645" y="2638"/>
                    <a:pt x="640" y="2579"/>
                  </a:cubicBezTo>
                  <a:lnTo>
                    <a:pt x="640" y="2577"/>
                  </a:lnTo>
                  <a:cubicBezTo>
                    <a:pt x="559" y="1526"/>
                    <a:pt x="906" y="754"/>
                    <a:pt x="2129" y="157"/>
                  </a:cubicBezTo>
                  <a:lnTo>
                    <a:pt x="2135" y="154"/>
                  </a:lnTo>
                  <a:cubicBezTo>
                    <a:pt x="2218" y="113"/>
                    <a:pt x="2187" y="1"/>
                    <a:pt x="210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20"/>
            <p:cNvSpPr/>
            <p:nvPr/>
          </p:nvSpPr>
          <p:spPr>
            <a:xfrm>
              <a:off x="2729185" y="1399067"/>
              <a:ext cx="134984" cy="140712"/>
            </a:xfrm>
            <a:custGeom>
              <a:avLst/>
              <a:gdLst/>
              <a:ahLst/>
              <a:cxnLst/>
              <a:rect l="l" t="t" r="r" b="b"/>
              <a:pathLst>
                <a:path w="4101" h="4275" extrusionOk="0">
                  <a:moveTo>
                    <a:pt x="2998" y="0"/>
                  </a:moveTo>
                  <a:cubicBezTo>
                    <a:pt x="2985" y="0"/>
                    <a:pt x="2972" y="1"/>
                    <a:pt x="2959" y="2"/>
                  </a:cubicBezTo>
                  <a:cubicBezTo>
                    <a:pt x="2925" y="6"/>
                    <a:pt x="2890" y="17"/>
                    <a:pt x="2858" y="32"/>
                  </a:cubicBezTo>
                  <a:lnTo>
                    <a:pt x="215" y="1255"/>
                  </a:lnTo>
                  <a:cubicBezTo>
                    <a:pt x="128" y="1295"/>
                    <a:pt x="64" y="1369"/>
                    <a:pt x="33" y="1463"/>
                  </a:cubicBezTo>
                  <a:cubicBezTo>
                    <a:pt x="0" y="1568"/>
                    <a:pt x="13" y="1686"/>
                    <a:pt x="70" y="1790"/>
                  </a:cubicBezTo>
                  <a:lnTo>
                    <a:pt x="1004" y="3465"/>
                  </a:lnTo>
                  <a:cubicBezTo>
                    <a:pt x="1071" y="3585"/>
                    <a:pt x="1200" y="3660"/>
                    <a:pt x="1336" y="3660"/>
                  </a:cubicBezTo>
                  <a:cubicBezTo>
                    <a:pt x="1351" y="3660"/>
                    <a:pt x="1367" y="3659"/>
                    <a:pt x="1382" y="3657"/>
                  </a:cubicBezTo>
                  <a:cubicBezTo>
                    <a:pt x="1417" y="3654"/>
                    <a:pt x="1453" y="3643"/>
                    <a:pt x="1486" y="3627"/>
                  </a:cubicBezTo>
                  <a:lnTo>
                    <a:pt x="1616" y="3566"/>
                  </a:lnTo>
                  <a:lnTo>
                    <a:pt x="2080" y="4165"/>
                  </a:lnTo>
                  <a:lnTo>
                    <a:pt x="2080" y="4166"/>
                  </a:lnTo>
                  <a:cubicBezTo>
                    <a:pt x="2135" y="4236"/>
                    <a:pt x="2219" y="4275"/>
                    <a:pt x="2305" y="4275"/>
                  </a:cubicBezTo>
                  <a:cubicBezTo>
                    <a:pt x="2344" y="4275"/>
                    <a:pt x="2384" y="4266"/>
                    <a:pt x="2422" y="4249"/>
                  </a:cubicBezTo>
                  <a:lnTo>
                    <a:pt x="3713" y="3650"/>
                  </a:lnTo>
                  <a:cubicBezTo>
                    <a:pt x="3832" y="3595"/>
                    <a:pt x="3898" y="3464"/>
                    <a:pt x="3872" y="3335"/>
                  </a:cubicBezTo>
                  <a:lnTo>
                    <a:pt x="3714" y="2595"/>
                  </a:lnTo>
                  <a:lnTo>
                    <a:pt x="3843" y="2534"/>
                  </a:lnTo>
                  <a:cubicBezTo>
                    <a:pt x="4016" y="2458"/>
                    <a:pt x="4100" y="2245"/>
                    <a:pt x="4032" y="2064"/>
                  </a:cubicBezTo>
                  <a:lnTo>
                    <a:pt x="3358" y="267"/>
                  </a:lnTo>
                  <a:cubicBezTo>
                    <a:pt x="3308" y="133"/>
                    <a:pt x="3201" y="36"/>
                    <a:pt x="3072" y="7"/>
                  </a:cubicBezTo>
                  <a:cubicBezTo>
                    <a:pt x="3047" y="3"/>
                    <a:pt x="3022" y="0"/>
                    <a:pt x="29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20"/>
            <p:cNvSpPr/>
            <p:nvPr/>
          </p:nvSpPr>
          <p:spPr>
            <a:xfrm>
              <a:off x="2746038" y="1413451"/>
              <a:ext cx="85118" cy="52269"/>
            </a:xfrm>
            <a:custGeom>
              <a:avLst/>
              <a:gdLst/>
              <a:ahLst/>
              <a:cxnLst/>
              <a:rect l="l" t="t" r="r" b="b"/>
              <a:pathLst>
                <a:path w="2586" h="1588" extrusionOk="0">
                  <a:moveTo>
                    <a:pt x="2515" y="1"/>
                  </a:moveTo>
                  <a:cubicBezTo>
                    <a:pt x="2500" y="1"/>
                    <a:pt x="2485" y="6"/>
                    <a:pt x="2472" y="16"/>
                  </a:cubicBezTo>
                  <a:lnTo>
                    <a:pt x="2469" y="19"/>
                  </a:lnTo>
                  <a:cubicBezTo>
                    <a:pt x="1472" y="862"/>
                    <a:pt x="815" y="1140"/>
                    <a:pt x="54" y="1453"/>
                  </a:cubicBezTo>
                  <a:cubicBezTo>
                    <a:pt x="55" y="1452"/>
                    <a:pt x="55" y="1452"/>
                    <a:pt x="54" y="1452"/>
                  </a:cubicBezTo>
                  <a:cubicBezTo>
                    <a:pt x="49" y="1452"/>
                    <a:pt x="1" y="1477"/>
                    <a:pt x="8" y="1528"/>
                  </a:cubicBezTo>
                  <a:cubicBezTo>
                    <a:pt x="14" y="1562"/>
                    <a:pt x="43" y="1587"/>
                    <a:pt x="78" y="1587"/>
                  </a:cubicBezTo>
                  <a:cubicBezTo>
                    <a:pt x="81" y="1587"/>
                    <a:pt x="85" y="1587"/>
                    <a:pt x="88" y="1587"/>
                  </a:cubicBezTo>
                  <a:cubicBezTo>
                    <a:pt x="1144" y="1431"/>
                    <a:pt x="2102" y="754"/>
                    <a:pt x="2568" y="105"/>
                  </a:cubicBezTo>
                  <a:cubicBezTo>
                    <a:pt x="2585" y="80"/>
                    <a:pt x="2585" y="47"/>
                    <a:pt x="2565" y="25"/>
                  </a:cubicBezTo>
                  <a:cubicBezTo>
                    <a:pt x="2552" y="9"/>
                    <a:pt x="2533" y="1"/>
                    <a:pt x="251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20"/>
            <p:cNvSpPr/>
            <p:nvPr/>
          </p:nvSpPr>
          <p:spPr>
            <a:xfrm>
              <a:off x="2754727" y="1432147"/>
              <a:ext cx="85118" cy="52269"/>
            </a:xfrm>
            <a:custGeom>
              <a:avLst/>
              <a:gdLst/>
              <a:ahLst/>
              <a:cxnLst/>
              <a:rect l="l" t="t" r="r" b="b"/>
              <a:pathLst>
                <a:path w="2586" h="1588" extrusionOk="0">
                  <a:moveTo>
                    <a:pt x="2514" y="0"/>
                  </a:moveTo>
                  <a:cubicBezTo>
                    <a:pt x="2499" y="0"/>
                    <a:pt x="2484" y="5"/>
                    <a:pt x="2471" y="16"/>
                  </a:cubicBezTo>
                  <a:lnTo>
                    <a:pt x="2469" y="18"/>
                  </a:lnTo>
                  <a:cubicBezTo>
                    <a:pt x="1517" y="824"/>
                    <a:pt x="888" y="1109"/>
                    <a:pt x="54" y="1453"/>
                  </a:cubicBezTo>
                  <a:cubicBezTo>
                    <a:pt x="54" y="1452"/>
                    <a:pt x="54" y="1452"/>
                    <a:pt x="54" y="1452"/>
                  </a:cubicBezTo>
                  <a:cubicBezTo>
                    <a:pt x="49" y="1452"/>
                    <a:pt x="0" y="1476"/>
                    <a:pt x="7" y="1528"/>
                  </a:cubicBezTo>
                  <a:cubicBezTo>
                    <a:pt x="13" y="1562"/>
                    <a:pt x="43" y="1587"/>
                    <a:pt x="77" y="1587"/>
                  </a:cubicBezTo>
                  <a:cubicBezTo>
                    <a:pt x="80" y="1587"/>
                    <a:pt x="84" y="1587"/>
                    <a:pt x="87" y="1587"/>
                  </a:cubicBezTo>
                  <a:cubicBezTo>
                    <a:pt x="1130" y="1432"/>
                    <a:pt x="2092" y="766"/>
                    <a:pt x="2567" y="104"/>
                  </a:cubicBezTo>
                  <a:cubicBezTo>
                    <a:pt x="2585" y="80"/>
                    <a:pt x="2583" y="47"/>
                    <a:pt x="2565" y="24"/>
                  </a:cubicBezTo>
                  <a:cubicBezTo>
                    <a:pt x="2551" y="8"/>
                    <a:pt x="2533" y="0"/>
                    <a:pt x="251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20"/>
            <p:cNvSpPr/>
            <p:nvPr/>
          </p:nvSpPr>
          <p:spPr>
            <a:xfrm>
              <a:off x="2763384" y="1450744"/>
              <a:ext cx="85085" cy="52335"/>
            </a:xfrm>
            <a:custGeom>
              <a:avLst/>
              <a:gdLst/>
              <a:ahLst/>
              <a:cxnLst/>
              <a:rect l="l" t="t" r="r" b="b"/>
              <a:pathLst>
                <a:path w="2585" h="1590" extrusionOk="0">
                  <a:moveTo>
                    <a:pt x="2523" y="0"/>
                  </a:moveTo>
                  <a:cubicBezTo>
                    <a:pt x="2464" y="0"/>
                    <a:pt x="2360" y="132"/>
                    <a:pt x="1911" y="457"/>
                  </a:cubicBezTo>
                  <a:cubicBezTo>
                    <a:pt x="1153" y="1006"/>
                    <a:pt x="669" y="1202"/>
                    <a:pt x="54" y="1454"/>
                  </a:cubicBezTo>
                  <a:cubicBezTo>
                    <a:pt x="54" y="1453"/>
                    <a:pt x="54" y="1453"/>
                    <a:pt x="54" y="1453"/>
                  </a:cubicBezTo>
                  <a:cubicBezTo>
                    <a:pt x="49" y="1453"/>
                    <a:pt x="0" y="1478"/>
                    <a:pt x="8" y="1530"/>
                  </a:cubicBezTo>
                  <a:cubicBezTo>
                    <a:pt x="14" y="1564"/>
                    <a:pt x="43" y="1589"/>
                    <a:pt x="78" y="1589"/>
                  </a:cubicBezTo>
                  <a:cubicBezTo>
                    <a:pt x="81" y="1589"/>
                    <a:pt x="84" y="1589"/>
                    <a:pt x="88" y="1589"/>
                  </a:cubicBezTo>
                  <a:cubicBezTo>
                    <a:pt x="1117" y="1437"/>
                    <a:pt x="2085" y="780"/>
                    <a:pt x="2568" y="106"/>
                  </a:cubicBezTo>
                  <a:cubicBezTo>
                    <a:pt x="2585" y="83"/>
                    <a:pt x="2584" y="48"/>
                    <a:pt x="2564" y="26"/>
                  </a:cubicBezTo>
                  <a:cubicBezTo>
                    <a:pt x="2550" y="9"/>
                    <a:pt x="2538" y="0"/>
                    <a:pt x="2523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20"/>
            <p:cNvSpPr/>
            <p:nvPr/>
          </p:nvSpPr>
          <p:spPr>
            <a:xfrm>
              <a:off x="2806799" y="1506535"/>
              <a:ext cx="40090" cy="30381"/>
            </a:xfrm>
            <a:custGeom>
              <a:avLst/>
              <a:gdLst/>
              <a:ahLst/>
              <a:cxnLst/>
              <a:rect l="l" t="t" r="r" b="b"/>
              <a:pathLst>
                <a:path w="1218" h="923" extrusionOk="0">
                  <a:moveTo>
                    <a:pt x="852" y="1"/>
                  </a:moveTo>
                  <a:cubicBezTo>
                    <a:pt x="818" y="1"/>
                    <a:pt x="783" y="8"/>
                    <a:pt x="750" y="24"/>
                  </a:cubicBezTo>
                  <a:lnTo>
                    <a:pt x="180" y="289"/>
                  </a:lnTo>
                  <a:cubicBezTo>
                    <a:pt x="54" y="346"/>
                    <a:pt x="1" y="493"/>
                    <a:pt x="58" y="617"/>
                  </a:cubicBezTo>
                  <a:lnTo>
                    <a:pt x="200" y="923"/>
                  </a:lnTo>
                  <a:lnTo>
                    <a:pt x="1218" y="450"/>
                  </a:lnTo>
                  <a:lnTo>
                    <a:pt x="1078" y="145"/>
                  </a:lnTo>
                  <a:cubicBezTo>
                    <a:pt x="1036" y="55"/>
                    <a:pt x="945" y="1"/>
                    <a:pt x="85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20"/>
            <p:cNvSpPr/>
            <p:nvPr/>
          </p:nvSpPr>
          <p:spPr>
            <a:xfrm>
              <a:off x="2797648" y="1482902"/>
              <a:ext cx="59872" cy="56976"/>
            </a:xfrm>
            <a:custGeom>
              <a:avLst/>
              <a:gdLst/>
              <a:ahLst/>
              <a:cxnLst/>
              <a:rect l="l" t="t" r="r" b="b"/>
              <a:pathLst>
                <a:path w="1819" h="1731" extrusionOk="0">
                  <a:moveTo>
                    <a:pt x="1623" y="0"/>
                  </a:moveTo>
                  <a:lnTo>
                    <a:pt x="1086" y="248"/>
                  </a:lnTo>
                  <a:cubicBezTo>
                    <a:pt x="1129" y="359"/>
                    <a:pt x="1153" y="476"/>
                    <a:pt x="1155" y="594"/>
                  </a:cubicBezTo>
                  <a:cubicBezTo>
                    <a:pt x="1161" y="888"/>
                    <a:pt x="900" y="1096"/>
                    <a:pt x="660" y="1214"/>
                  </a:cubicBezTo>
                  <a:cubicBezTo>
                    <a:pt x="448" y="1319"/>
                    <a:pt x="220" y="1395"/>
                    <a:pt x="53" y="1566"/>
                  </a:cubicBezTo>
                  <a:cubicBezTo>
                    <a:pt x="37" y="1583"/>
                    <a:pt x="20" y="1602"/>
                    <a:pt x="0" y="1623"/>
                  </a:cubicBezTo>
                  <a:cubicBezTo>
                    <a:pt x="55" y="1692"/>
                    <a:pt x="138" y="1730"/>
                    <a:pt x="223" y="1730"/>
                  </a:cubicBezTo>
                  <a:cubicBezTo>
                    <a:pt x="263" y="1730"/>
                    <a:pt x="304" y="1722"/>
                    <a:pt x="342" y="1704"/>
                  </a:cubicBezTo>
                  <a:lnTo>
                    <a:pt x="1633" y="1107"/>
                  </a:lnTo>
                  <a:cubicBezTo>
                    <a:pt x="1754" y="1050"/>
                    <a:pt x="1818" y="920"/>
                    <a:pt x="1792" y="791"/>
                  </a:cubicBezTo>
                  <a:lnTo>
                    <a:pt x="1623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20"/>
            <p:cNvSpPr/>
            <p:nvPr/>
          </p:nvSpPr>
          <p:spPr>
            <a:xfrm>
              <a:off x="2762759" y="1400977"/>
              <a:ext cx="99667" cy="117046"/>
            </a:xfrm>
            <a:custGeom>
              <a:avLst/>
              <a:gdLst/>
              <a:ahLst/>
              <a:cxnLst/>
              <a:rect l="l" t="t" r="r" b="b"/>
              <a:pathLst>
                <a:path w="3028" h="3556" extrusionOk="0">
                  <a:moveTo>
                    <a:pt x="2040" y="0"/>
                  </a:moveTo>
                  <a:cubicBezTo>
                    <a:pt x="1982" y="53"/>
                    <a:pt x="1931" y="111"/>
                    <a:pt x="1885" y="173"/>
                  </a:cubicBezTo>
                  <a:cubicBezTo>
                    <a:pt x="1687" y="441"/>
                    <a:pt x="1605" y="790"/>
                    <a:pt x="1662" y="1118"/>
                  </a:cubicBezTo>
                  <a:cubicBezTo>
                    <a:pt x="1703" y="1343"/>
                    <a:pt x="1805" y="1577"/>
                    <a:pt x="1724" y="1792"/>
                  </a:cubicBezTo>
                  <a:cubicBezTo>
                    <a:pt x="1625" y="2044"/>
                    <a:pt x="1326" y="2139"/>
                    <a:pt x="1075" y="2242"/>
                  </a:cubicBezTo>
                  <a:cubicBezTo>
                    <a:pt x="802" y="2355"/>
                    <a:pt x="549" y="2517"/>
                    <a:pt x="330" y="2714"/>
                  </a:cubicBezTo>
                  <a:cubicBezTo>
                    <a:pt x="173" y="2854"/>
                    <a:pt x="27" y="3028"/>
                    <a:pt x="4" y="3238"/>
                  </a:cubicBezTo>
                  <a:cubicBezTo>
                    <a:pt x="0" y="3274"/>
                    <a:pt x="0" y="3313"/>
                    <a:pt x="4" y="3349"/>
                  </a:cubicBezTo>
                  <a:lnTo>
                    <a:pt x="25" y="3386"/>
                  </a:lnTo>
                  <a:cubicBezTo>
                    <a:pt x="85" y="3493"/>
                    <a:pt x="200" y="3556"/>
                    <a:pt x="316" y="3556"/>
                  </a:cubicBezTo>
                  <a:cubicBezTo>
                    <a:pt x="360" y="3556"/>
                    <a:pt x="404" y="3546"/>
                    <a:pt x="445" y="3527"/>
                  </a:cubicBezTo>
                  <a:lnTo>
                    <a:pt x="2146" y="2739"/>
                  </a:lnTo>
                  <a:lnTo>
                    <a:pt x="2683" y="2490"/>
                  </a:lnTo>
                  <a:lnTo>
                    <a:pt x="2802" y="2434"/>
                  </a:lnTo>
                  <a:cubicBezTo>
                    <a:pt x="2953" y="2365"/>
                    <a:pt x="3027" y="2182"/>
                    <a:pt x="2966" y="2026"/>
                  </a:cubicBezTo>
                  <a:lnTo>
                    <a:pt x="2291" y="229"/>
                  </a:lnTo>
                  <a:cubicBezTo>
                    <a:pt x="2245" y="107"/>
                    <a:pt x="2147" y="24"/>
                    <a:pt x="204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20"/>
            <p:cNvSpPr/>
            <p:nvPr/>
          </p:nvSpPr>
          <p:spPr>
            <a:xfrm>
              <a:off x="2621290" y="1216686"/>
              <a:ext cx="247784" cy="327537"/>
            </a:xfrm>
            <a:custGeom>
              <a:avLst/>
              <a:gdLst/>
              <a:ahLst/>
              <a:cxnLst/>
              <a:rect l="l" t="t" r="r" b="b"/>
              <a:pathLst>
                <a:path w="7528" h="9951" extrusionOk="0">
                  <a:moveTo>
                    <a:pt x="3926" y="2617"/>
                  </a:moveTo>
                  <a:lnTo>
                    <a:pt x="3926" y="2617"/>
                  </a:lnTo>
                  <a:cubicBezTo>
                    <a:pt x="4331" y="2755"/>
                    <a:pt x="4541" y="3052"/>
                    <a:pt x="4565" y="3285"/>
                  </a:cubicBezTo>
                  <a:cubicBezTo>
                    <a:pt x="4573" y="3360"/>
                    <a:pt x="4565" y="3497"/>
                    <a:pt x="4434" y="3564"/>
                  </a:cubicBezTo>
                  <a:cubicBezTo>
                    <a:pt x="4392" y="3585"/>
                    <a:pt x="4350" y="3594"/>
                    <a:pt x="4307" y="3594"/>
                  </a:cubicBezTo>
                  <a:cubicBezTo>
                    <a:pt x="4162" y="3594"/>
                    <a:pt x="4018" y="3488"/>
                    <a:pt x="3928" y="3365"/>
                  </a:cubicBezTo>
                  <a:cubicBezTo>
                    <a:pt x="3794" y="3179"/>
                    <a:pt x="3719" y="2878"/>
                    <a:pt x="3926" y="2617"/>
                  </a:cubicBezTo>
                  <a:close/>
                  <a:moveTo>
                    <a:pt x="2666" y="3211"/>
                  </a:moveTo>
                  <a:cubicBezTo>
                    <a:pt x="2998" y="3217"/>
                    <a:pt x="3182" y="3465"/>
                    <a:pt x="3241" y="3690"/>
                  </a:cubicBezTo>
                  <a:cubicBezTo>
                    <a:pt x="3290" y="3880"/>
                    <a:pt x="3258" y="4123"/>
                    <a:pt x="3071" y="4205"/>
                  </a:cubicBezTo>
                  <a:cubicBezTo>
                    <a:pt x="3038" y="4219"/>
                    <a:pt x="3006" y="4226"/>
                    <a:pt x="2976" y="4226"/>
                  </a:cubicBezTo>
                  <a:cubicBezTo>
                    <a:pt x="2886" y="4226"/>
                    <a:pt x="2814" y="4169"/>
                    <a:pt x="2774" y="4127"/>
                  </a:cubicBezTo>
                  <a:cubicBezTo>
                    <a:pt x="2609" y="3961"/>
                    <a:pt x="2512" y="3609"/>
                    <a:pt x="2666" y="3211"/>
                  </a:cubicBezTo>
                  <a:close/>
                  <a:moveTo>
                    <a:pt x="4461" y="2360"/>
                  </a:moveTo>
                  <a:cubicBezTo>
                    <a:pt x="4474" y="2360"/>
                    <a:pt x="4487" y="2360"/>
                    <a:pt x="4501" y="2361"/>
                  </a:cubicBezTo>
                  <a:cubicBezTo>
                    <a:pt x="4725" y="2377"/>
                    <a:pt x="4935" y="2506"/>
                    <a:pt x="5105" y="2736"/>
                  </a:cubicBezTo>
                  <a:cubicBezTo>
                    <a:pt x="5440" y="3191"/>
                    <a:pt x="5401" y="3683"/>
                    <a:pt x="5354" y="4250"/>
                  </a:cubicBezTo>
                  <a:cubicBezTo>
                    <a:pt x="5317" y="4708"/>
                    <a:pt x="5275" y="5216"/>
                    <a:pt x="5454" y="5744"/>
                  </a:cubicBezTo>
                  <a:lnTo>
                    <a:pt x="4098" y="6372"/>
                  </a:lnTo>
                  <a:cubicBezTo>
                    <a:pt x="3806" y="5902"/>
                    <a:pt x="3391" y="5612"/>
                    <a:pt x="3016" y="5351"/>
                  </a:cubicBezTo>
                  <a:cubicBezTo>
                    <a:pt x="2549" y="5025"/>
                    <a:pt x="2145" y="4743"/>
                    <a:pt x="2008" y="4193"/>
                  </a:cubicBezTo>
                  <a:cubicBezTo>
                    <a:pt x="1939" y="3914"/>
                    <a:pt x="1973" y="3671"/>
                    <a:pt x="2105" y="3488"/>
                  </a:cubicBezTo>
                  <a:cubicBezTo>
                    <a:pt x="2174" y="3393"/>
                    <a:pt x="2265" y="3317"/>
                    <a:pt x="2374" y="3269"/>
                  </a:cubicBezTo>
                  <a:lnTo>
                    <a:pt x="2374" y="3269"/>
                  </a:lnTo>
                  <a:cubicBezTo>
                    <a:pt x="2252" y="3716"/>
                    <a:pt x="2384" y="4110"/>
                    <a:pt x="2585" y="4313"/>
                  </a:cubicBezTo>
                  <a:cubicBezTo>
                    <a:pt x="2700" y="4430"/>
                    <a:pt x="2837" y="4490"/>
                    <a:pt x="2975" y="4490"/>
                  </a:cubicBezTo>
                  <a:cubicBezTo>
                    <a:pt x="3043" y="4490"/>
                    <a:pt x="3112" y="4476"/>
                    <a:pt x="3178" y="4446"/>
                  </a:cubicBezTo>
                  <a:cubicBezTo>
                    <a:pt x="3459" y="4324"/>
                    <a:pt x="3589" y="3984"/>
                    <a:pt x="3497" y="3625"/>
                  </a:cubicBezTo>
                  <a:cubicBezTo>
                    <a:pt x="3419" y="3317"/>
                    <a:pt x="3181" y="3021"/>
                    <a:pt x="2805" y="2958"/>
                  </a:cubicBezTo>
                  <a:cubicBezTo>
                    <a:pt x="2993" y="2709"/>
                    <a:pt x="3296" y="2562"/>
                    <a:pt x="3608" y="2562"/>
                  </a:cubicBezTo>
                  <a:cubicBezTo>
                    <a:pt x="3620" y="2562"/>
                    <a:pt x="3632" y="2563"/>
                    <a:pt x="3644" y="2563"/>
                  </a:cubicBezTo>
                  <a:cubicBezTo>
                    <a:pt x="3454" y="2893"/>
                    <a:pt x="3529" y="3264"/>
                    <a:pt x="3715" y="3522"/>
                  </a:cubicBezTo>
                  <a:cubicBezTo>
                    <a:pt x="3873" y="3738"/>
                    <a:pt x="4095" y="3858"/>
                    <a:pt x="4310" y="3858"/>
                  </a:cubicBezTo>
                  <a:cubicBezTo>
                    <a:pt x="4394" y="3858"/>
                    <a:pt x="4477" y="3839"/>
                    <a:pt x="4554" y="3801"/>
                  </a:cubicBezTo>
                  <a:cubicBezTo>
                    <a:pt x="4748" y="3701"/>
                    <a:pt x="4853" y="3499"/>
                    <a:pt x="4827" y="3259"/>
                  </a:cubicBezTo>
                  <a:cubicBezTo>
                    <a:pt x="4798" y="2976"/>
                    <a:pt x="4578" y="2623"/>
                    <a:pt x="4161" y="2429"/>
                  </a:cubicBezTo>
                  <a:cubicBezTo>
                    <a:pt x="4253" y="2383"/>
                    <a:pt x="4356" y="2360"/>
                    <a:pt x="4461" y="2360"/>
                  </a:cubicBezTo>
                  <a:close/>
                  <a:moveTo>
                    <a:pt x="3514" y="265"/>
                  </a:moveTo>
                  <a:cubicBezTo>
                    <a:pt x="3836" y="265"/>
                    <a:pt x="4149" y="323"/>
                    <a:pt x="4447" y="438"/>
                  </a:cubicBezTo>
                  <a:cubicBezTo>
                    <a:pt x="5179" y="719"/>
                    <a:pt x="5778" y="1330"/>
                    <a:pt x="6087" y="2115"/>
                  </a:cubicBezTo>
                  <a:cubicBezTo>
                    <a:pt x="6434" y="2999"/>
                    <a:pt x="6382" y="3989"/>
                    <a:pt x="5939" y="4902"/>
                  </a:cubicBezTo>
                  <a:cubicBezTo>
                    <a:pt x="5809" y="5168"/>
                    <a:pt x="5774" y="5388"/>
                    <a:pt x="5830" y="5569"/>
                  </a:cubicBezTo>
                  <a:lnTo>
                    <a:pt x="5692" y="5632"/>
                  </a:lnTo>
                  <a:cubicBezTo>
                    <a:pt x="5541" y="5165"/>
                    <a:pt x="5578" y="4712"/>
                    <a:pt x="5614" y="4271"/>
                  </a:cubicBezTo>
                  <a:cubicBezTo>
                    <a:pt x="5662" y="3701"/>
                    <a:pt x="5711" y="3111"/>
                    <a:pt x="5314" y="2577"/>
                  </a:cubicBezTo>
                  <a:cubicBezTo>
                    <a:pt x="5040" y="2206"/>
                    <a:pt x="4729" y="2111"/>
                    <a:pt x="4516" y="2095"/>
                  </a:cubicBezTo>
                  <a:cubicBezTo>
                    <a:pt x="4495" y="2093"/>
                    <a:pt x="4474" y="2093"/>
                    <a:pt x="4452" y="2093"/>
                  </a:cubicBezTo>
                  <a:cubicBezTo>
                    <a:pt x="4230" y="2093"/>
                    <a:pt x="4013" y="2173"/>
                    <a:pt x="3843" y="2319"/>
                  </a:cubicBezTo>
                  <a:cubicBezTo>
                    <a:pt x="3759" y="2302"/>
                    <a:pt x="3674" y="2294"/>
                    <a:pt x="3591" y="2294"/>
                  </a:cubicBezTo>
                  <a:cubicBezTo>
                    <a:pt x="3135" y="2294"/>
                    <a:pt x="2710" y="2543"/>
                    <a:pt x="2488" y="2957"/>
                  </a:cubicBezTo>
                  <a:cubicBezTo>
                    <a:pt x="2245" y="2998"/>
                    <a:pt x="2028" y="3131"/>
                    <a:pt x="1884" y="3332"/>
                  </a:cubicBezTo>
                  <a:cubicBezTo>
                    <a:pt x="1762" y="3505"/>
                    <a:pt x="1635" y="3806"/>
                    <a:pt x="1748" y="4254"/>
                  </a:cubicBezTo>
                  <a:cubicBezTo>
                    <a:pt x="1908" y="4898"/>
                    <a:pt x="2392" y="5237"/>
                    <a:pt x="2860" y="5564"/>
                  </a:cubicBezTo>
                  <a:cubicBezTo>
                    <a:pt x="3222" y="5817"/>
                    <a:pt x="3591" y="6073"/>
                    <a:pt x="3853" y="6481"/>
                  </a:cubicBezTo>
                  <a:lnTo>
                    <a:pt x="3681" y="6561"/>
                  </a:lnTo>
                  <a:cubicBezTo>
                    <a:pt x="3667" y="6540"/>
                    <a:pt x="3652" y="6516"/>
                    <a:pt x="3631" y="6493"/>
                  </a:cubicBezTo>
                  <a:cubicBezTo>
                    <a:pt x="3520" y="6370"/>
                    <a:pt x="3348" y="6278"/>
                    <a:pt x="3105" y="6217"/>
                  </a:cubicBezTo>
                  <a:cubicBezTo>
                    <a:pt x="2416" y="6038"/>
                    <a:pt x="1831" y="5701"/>
                    <a:pt x="1369" y="5207"/>
                  </a:cubicBezTo>
                  <a:cubicBezTo>
                    <a:pt x="1018" y="4833"/>
                    <a:pt x="874" y="4508"/>
                    <a:pt x="874" y="4506"/>
                  </a:cubicBezTo>
                  <a:cubicBezTo>
                    <a:pt x="873" y="4504"/>
                    <a:pt x="870" y="4498"/>
                    <a:pt x="869" y="4495"/>
                  </a:cubicBezTo>
                  <a:cubicBezTo>
                    <a:pt x="286" y="3265"/>
                    <a:pt x="525" y="2351"/>
                    <a:pt x="827" y="1801"/>
                  </a:cubicBezTo>
                  <a:cubicBezTo>
                    <a:pt x="1269" y="994"/>
                    <a:pt x="2161" y="415"/>
                    <a:pt x="3151" y="289"/>
                  </a:cubicBezTo>
                  <a:cubicBezTo>
                    <a:pt x="3211" y="282"/>
                    <a:pt x="3272" y="277"/>
                    <a:pt x="3330" y="271"/>
                  </a:cubicBezTo>
                  <a:cubicBezTo>
                    <a:pt x="3392" y="267"/>
                    <a:pt x="3454" y="265"/>
                    <a:pt x="3514" y="265"/>
                  </a:cubicBezTo>
                  <a:close/>
                  <a:moveTo>
                    <a:pt x="6278" y="5674"/>
                  </a:moveTo>
                  <a:cubicBezTo>
                    <a:pt x="6294" y="5674"/>
                    <a:pt x="6307" y="5675"/>
                    <a:pt x="6321" y="5677"/>
                  </a:cubicBezTo>
                  <a:cubicBezTo>
                    <a:pt x="6406" y="5696"/>
                    <a:pt x="6476" y="5761"/>
                    <a:pt x="6512" y="5853"/>
                  </a:cubicBezTo>
                  <a:lnTo>
                    <a:pt x="7186" y="7650"/>
                  </a:lnTo>
                  <a:cubicBezTo>
                    <a:pt x="7198" y="7677"/>
                    <a:pt x="7202" y="7707"/>
                    <a:pt x="7202" y="7734"/>
                  </a:cubicBezTo>
                  <a:cubicBezTo>
                    <a:pt x="7201" y="7828"/>
                    <a:pt x="7150" y="7919"/>
                    <a:pt x="7066" y="7957"/>
                  </a:cubicBezTo>
                  <a:lnTo>
                    <a:pt x="6937" y="8017"/>
                  </a:lnTo>
                  <a:lnTo>
                    <a:pt x="4838" y="8989"/>
                  </a:lnTo>
                  <a:lnTo>
                    <a:pt x="4709" y="9049"/>
                  </a:lnTo>
                  <a:cubicBezTo>
                    <a:pt x="4689" y="9058"/>
                    <a:pt x="4665" y="9065"/>
                    <a:pt x="4642" y="9068"/>
                  </a:cubicBezTo>
                  <a:cubicBezTo>
                    <a:pt x="4632" y="9069"/>
                    <a:pt x="4623" y="9070"/>
                    <a:pt x="4613" y="9070"/>
                  </a:cubicBezTo>
                  <a:cubicBezTo>
                    <a:pt x="4524" y="9070"/>
                    <a:pt x="4439" y="9022"/>
                    <a:pt x="4396" y="8944"/>
                  </a:cubicBezTo>
                  <a:lnTo>
                    <a:pt x="3461" y="7267"/>
                  </a:lnTo>
                  <a:cubicBezTo>
                    <a:pt x="3422" y="7196"/>
                    <a:pt x="3412" y="7116"/>
                    <a:pt x="3433" y="7046"/>
                  </a:cubicBezTo>
                  <a:cubicBezTo>
                    <a:pt x="3444" y="7015"/>
                    <a:pt x="3461" y="6986"/>
                    <a:pt x="3482" y="6965"/>
                  </a:cubicBezTo>
                  <a:cubicBezTo>
                    <a:pt x="3502" y="6945"/>
                    <a:pt x="3523" y="6927"/>
                    <a:pt x="3546" y="6917"/>
                  </a:cubicBezTo>
                  <a:lnTo>
                    <a:pt x="3764" y="6816"/>
                  </a:lnTo>
                  <a:lnTo>
                    <a:pt x="3985" y="6714"/>
                  </a:lnTo>
                  <a:lnTo>
                    <a:pt x="4224" y="6605"/>
                  </a:lnTo>
                  <a:lnTo>
                    <a:pt x="5550" y="5990"/>
                  </a:lnTo>
                  <a:lnTo>
                    <a:pt x="5789" y="5878"/>
                  </a:lnTo>
                  <a:lnTo>
                    <a:pt x="5969" y="5796"/>
                  </a:lnTo>
                  <a:lnTo>
                    <a:pt x="6190" y="5693"/>
                  </a:lnTo>
                  <a:cubicBezTo>
                    <a:pt x="6210" y="5685"/>
                    <a:pt x="6230" y="5677"/>
                    <a:pt x="6252" y="5675"/>
                  </a:cubicBezTo>
                  <a:lnTo>
                    <a:pt x="6259" y="5675"/>
                  </a:lnTo>
                  <a:cubicBezTo>
                    <a:pt x="6267" y="5674"/>
                    <a:pt x="6272" y="5674"/>
                    <a:pt x="6278" y="5674"/>
                  </a:cubicBezTo>
                  <a:close/>
                  <a:moveTo>
                    <a:pt x="6897" y="8326"/>
                  </a:moveTo>
                  <a:lnTo>
                    <a:pt x="7019" y="8904"/>
                  </a:lnTo>
                  <a:cubicBezTo>
                    <a:pt x="7034" y="8974"/>
                    <a:pt x="6999" y="9043"/>
                    <a:pt x="6935" y="9074"/>
                  </a:cubicBezTo>
                  <a:lnTo>
                    <a:pt x="5645" y="9671"/>
                  </a:lnTo>
                  <a:cubicBezTo>
                    <a:pt x="5625" y="9681"/>
                    <a:pt x="5604" y="9685"/>
                    <a:pt x="5583" y="9685"/>
                  </a:cubicBezTo>
                  <a:cubicBezTo>
                    <a:pt x="5539" y="9685"/>
                    <a:pt x="5497" y="9666"/>
                    <a:pt x="5467" y="9633"/>
                  </a:cubicBezTo>
                  <a:cubicBezTo>
                    <a:pt x="5466" y="9632"/>
                    <a:pt x="5464" y="9629"/>
                    <a:pt x="5463" y="9626"/>
                  </a:cubicBezTo>
                  <a:lnTo>
                    <a:pt x="5100" y="9159"/>
                  </a:lnTo>
                  <a:lnTo>
                    <a:pt x="5571" y="8940"/>
                  </a:lnTo>
                  <a:lnTo>
                    <a:pt x="6897" y="8326"/>
                  </a:lnTo>
                  <a:close/>
                  <a:moveTo>
                    <a:pt x="3513" y="0"/>
                  </a:moveTo>
                  <a:cubicBezTo>
                    <a:pt x="3445" y="0"/>
                    <a:pt x="3379" y="2"/>
                    <a:pt x="3311" y="7"/>
                  </a:cubicBezTo>
                  <a:cubicBezTo>
                    <a:pt x="3247" y="11"/>
                    <a:pt x="3180" y="18"/>
                    <a:pt x="3116" y="26"/>
                  </a:cubicBezTo>
                  <a:cubicBezTo>
                    <a:pt x="2045" y="163"/>
                    <a:pt x="1077" y="792"/>
                    <a:pt x="594" y="1673"/>
                  </a:cubicBezTo>
                  <a:cubicBezTo>
                    <a:pt x="263" y="2276"/>
                    <a:pt x="0" y="3276"/>
                    <a:pt x="629" y="4607"/>
                  </a:cubicBezTo>
                  <a:cubicBezTo>
                    <a:pt x="635" y="4621"/>
                    <a:pt x="1237" y="6010"/>
                    <a:pt x="3039" y="6472"/>
                  </a:cubicBezTo>
                  <a:cubicBezTo>
                    <a:pt x="3227" y="6520"/>
                    <a:pt x="3360" y="6586"/>
                    <a:pt x="3433" y="6670"/>
                  </a:cubicBezTo>
                  <a:cubicBezTo>
                    <a:pt x="3434" y="6673"/>
                    <a:pt x="3438" y="6674"/>
                    <a:pt x="3440" y="6678"/>
                  </a:cubicBezTo>
                  <a:lnTo>
                    <a:pt x="3438" y="6679"/>
                  </a:lnTo>
                  <a:cubicBezTo>
                    <a:pt x="3316" y="6734"/>
                    <a:pt x="3227" y="6835"/>
                    <a:pt x="3184" y="6966"/>
                  </a:cubicBezTo>
                  <a:cubicBezTo>
                    <a:pt x="3141" y="7105"/>
                    <a:pt x="3158" y="7260"/>
                    <a:pt x="3233" y="7396"/>
                  </a:cubicBezTo>
                  <a:lnTo>
                    <a:pt x="4169" y="9073"/>
                  </a:lnTo>
                  <a:cubicBezTo>
                    <a:pt x="4259" y="9235"/>
                    <a:pt x="4434" y="9335"/>
                    <a:pt x="4615" y="9335"/>
                  </a:cubicBezTo>
                  <a:cubicBezTo>
                    <a:pt x="4636" y="9335"/>
                    <a:pt x="4657" y="9334"/>
                    <a:pt x="4677" y="9331"/>
                  </a:cubicBezTo>
                  <a:cubicBezTo>
                    <a:pt x="4727" y="9324"/>
                    <a:pt x="4775" y="9312"/>
                    <a:pt x="4822" y="9290"/>
                  </a:cubicBezTo>
                  <a:lnTo>
                    <a:pt x="4854" y="9274"/>
                  </a:lnTo>
                  <a:lnTo>
                    <a:pt x="5247" y="9781"/>
                  </a:lnTo>
                  <a:cubicBezTo>
                    <a:pt x="5250" y="9783"/>
                    <a:pt x="5252" y="9788"/>
                    <a:pt x="5255" y="9791"/>
                  </a:cubicBezTo>
                  <a:cubicBezTo>
                    <a:pt x="5337" y="9894"/>
                    <a:pt x="5457" y="9951"/>
                    <a:pt x="5581" y="9951"/>
                  </a:cubicBezTo>
                  <a:cubicBezTo>
                    <a:pt x="5640" y="9951"/>
                    <a:pt x="5700" y="9939"/>
                    <a:pt x="5755" y="9913"/>
                  </a:cubicBezTo>
                  <a:lnTo>
                    <a:pt x="7047" y="9314"/>
                  </a:lnTo>
                  <a:cubicBezTo>
                    <a:pt x="7221" y="9233"/>
                    <a:pt x="7318" y="9042"/>
                    <a:pt x="7278" y="8852"/>
                  </a:cubicBezTo>
                  <a:lnTo>
                    <a:pt x="7278" y="8851"/>
                  </a:lnTo>
                  <a:lnTo>
                    <a:pt x="7141" y="8214"/>
                  </a:lnTo>
                  <a:lnTo>
                    <a:pt x="7175" y="8198"/>
                  </a:lnTo>
                  <a:cubicBezTo>
                    <a:pt x="7411" y="8089"/>
                    <a:pt x="7527" y="7803"/>
                    <a:pt x="7434" y="7558"/>
                  </a:cubicBezTo>
                  <a:lnTo>
                    <a:pt x="6758" y="5763"/>
                  </a:lnTo>
                  <a:cubicBezTo>
                    <a:pt x="6692" y="5588"/>
                    <a:pt x="6550" y="5458"/>
                    <a:pt x="6375" y="5421"/>
                  </a:cubicBezTo>
                  <a:cubicBezTo>
                    <a:pt x="6342" y="5413"/>
                    <a:pt x="6310" y="5410"/>
                    <a:pt x="6277" y="5410"/>
                  </a:cubicBezTo>
                  <a:cubicBezTo>
                    <a:pt x="6258" y="5410"/>
                    <a:pt x="6239" y="5411"/>
                    <a:pt x="6220" y="5413"/>
                  </a:cubicBezTo>
                  <a:cubicBezTo>
                    <a:pt x="6171" y="5420"/>
                    <a:pt x="6122" y="5434"/>
                    <a:pt x="6078" y="5455"/>
                  </a:cubicBezTo>
                  <a:lnTo>
                    <a:pt x="6075" y="5456"/>
                  </a:lnTo>
                  <a:cubicBezTo>
                    <a:pt x="6056" y="5345"/>
                    <a:pt x="6090" y="5196"/>
                    <a:pt x="6177" y="5015"/>
                  </a:cubicBezTo>
                  <a:cubicBezTo>
                    <a:pt x="6653" y="4037"/>
                    <a:pt x="6709" y="2973"/>
                    <a:pt x="6332" y="2018"/>
                  </a:cubicBezTo>
                  <a:cubicBezTo>
                    <a:pt x="5994" y="1164"/>
                    <a:pt x="5342" y="498"/>
                    <a:pt x="4541" y="190"/>
                  </a:cubicBezTo>
                  <a:cubicBezTo>
                    <a:pt x="4211" y="63"/>
                    <a:pt x="3868" y="0"/>
                    <a:pt x="3513" y="0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20"/>
          <p:cNvGrpSpPr/>
          <p:nvPr/>
        </p:nvGrpSpPr>
        <p:grpSpPr>
          <a:xfrm>
            <a:off x="11595952" y="5153301"/>
            <a:ext cx="487099" cy="699071"/>
            <a:chOff x="2423439" y="2082150"/>
            <a:chExt cx="365324" cy="524303"/>
          </a:xfrm>
        </p:grpSpPr>
        <p:sp>
          <p:nvSpPr>
            <p:cNvPr id="1054" name="Google Shape;1054;p20"/>
            <p:cNvSpPr/>
            <p:nvPr/>
          </p:nvSpPr>
          <p:spPr>
            <a:xfrm>
              <a:off x="2427718" y="2086363"/>
              <a:ext cx="117441" cy="140284"/>
            </a:xfrm>
            <a:custGeom>
              <a:avLst/>
              <a:gdLst/>
              <a:ahLst/>
              <a:cxnLst/>
              <a:rect l="l" t="t" r="r" b="b"/>
              <a:pathLst>
                <a:path w="3568" h="4262" extrusionOk="0">
                  <a:moveTo>
                    <a:pt x="112" y="1"/>
                  </a:moveTo>
                  <a:cubicBezTo>
                    <a:pt x="54" y="1"/>
                    <a:pt x="1" y="51"/>
                    <a:pt x="8" y="117"/>
                  </a:cubicBezTo>
                  <a:lnTo>
                    <a:pt x="143" y="1450"/>
                  </a:lnTo>
                  <a:lnTo>
                    <a:pt x="166" y="1669"/>
                  </a:lnTo>
                  <a:lnTo>
                    <a:pt x="341" y="3404"/>
                  </a:lnTo>
                  <a:cubicBezTo>
                    <a:pt x="343" y="3421"/>
                    <a:pt x="349" y="3437"/>
                    <a:pt x="357" y="3451"/>
                  </a:cubicBezTo>
                  <a:lnTo>
                    <a:pt x="843" y="4213"/>
                  </a:lnTo>
                  <a:cubicBezTo>
                    <a:pt x="864" y="4244"/>
                    <a:pt x="898" y="4262"/>
                    <a:pt x="933" y="4262"/>
                  </a:cubicBezTo>
                  <a:cubicBezTo>
                    <a:pt x="952" y="4262"/>
                    <a:pt x="972" y="4256"/>
                    <a:pt x="989" y="4245"/>
                  </a:cubicBezTo>
                  <a:lnTo>
                    <a:pt x="3503" y="2634"/>
                  </a:lnTo>
                  <a:cubicBezTo>
                    <a:pt x="3552" y="2602"/>
                    <a:pt x="3567" y="2537"/>
                    <a:pt x="3535" y="2488"/>
                  </a:cubicBezTo>
                  <a:lnTo>
                    <a:pt x="3048" y="1728"/>
                  </a:lnTo>
                  <a:cubicBezTo>
                    <a:pt x="3038" y="1713"/>
                    <a:pt x="3027" y="1701"/>
                    <a:pt x="3012" y="1692"/>
                  </a:cubicBezTo>
                  <a:lnTo>
                    <a:pt x="1509" y="807"/>
                  </a:lnTo>
                  <a:lnTo>
                    <a:pt x="1319" y="696"/>
                  </a:lnTo>
                  <a:lnTo>
                    <a:pt x="166" y="16"/>
                  </a:lnTo>
                  <a:cubicBezTo>
                    <a:pt x="148" y="5"/>
                    <a:pt x="130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20"/>
            <p:cNvSpPr/>
            <p:nvPr/>
          </p:nvSpPr>
          <p:spPr>
            <a:xfrm>
              <a:off x="2648939" y="2470184"/>
              <a:ext cx="104604" cy="81629"/>
            </a:xfrm>
            <a:custGeom>
              <a:avLst/>
              <a:gdLst/>
              <a:ahLst/>
              <a:cxnLst/>
              <a:rect l="l" t="t" r="r" b="b"/>
              <a:pathLst>
                <a:path w="3178" h="2480" extrusionOk="0">
                  <a:moveTo>
                    <a:pt x="2693" y="0"/>
                  </a:moveTo>
                  <a:cubicBezTo>
                    <a:pt x="2669" y="16"/>
                    <a:pt x="2651" y="36"/>
                    <a:pt x="2634" y="58"/>
                  </a:cubicBezTo>
                  <a:cubicBezTo>
                    <a:pt x="2370" y="406"/>
                    <a:pt x="1964" y="770"/>
                    <a:pt x="1483" y="1076"/>
                  </a:cubicBezTo>
                  <a:cubicBezTo>
                    <a:pt x="1006" y="1383"/>
                    <a:pt x="506" y="1601"/>
                    <a:pt x="77" y="1693"/>
                  </a:cubicBezTo>
                  <a:cubicBezTo>
                    <a:pt x="48" y="1701"/>
                    <a:pt x="24" y="1709"/>
                    <a:pt x="1" y="1726"/>
                  </a:cubicBezTo>
                  <a:lnTo>
                    <a:pt x="485" y="2479"/>
                  </a:lnTo>
                  <a:cubicBezTo>
                    <a:pt x="488" y="2479"/>
                    <a:pt x="492" y="2477"/>
                    <a:pt x="496" y="2477"/>
                  </a:cubicBezTo>
                  <a:cubicBezTo>
                    <a:pt x="806" y="2401"/>
                    <a:pt x="1142" y="2268"/>
                    <a:pt x="1481" y="2094"/>
                  </a:cubicBezTo>
                  <a:cubicBezTo>
                    <a:pt x="1641" y="2010"/>
                    <a:pt x="1801" y="1919"/>
                    <a:pt x="1959" y="1818"/>
                  </a:cubicBezTo>
                  <a:cubicBezTo>
                    <a:pt x="2449" y="1503"/>
                    <a:pt x="2875" y="1132"/>
                    <a:pt x="3171" y="764"/>
                  </a:cubicBezTo>
                  <a:cubicBezTo>
                    <a:pt x="3173" y="761"/>
                    <a:pt x="3174" y="759"/>
                    <a:pt x="3178" y="755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20"/>
            <p:cNvSpPr/>
            <p:nvPr/>
          </p:nvSpPr>
          <p:spPr>
            <a:xfrm>
              <a:off x="2665265" y="2495364"/>
              <a:ext cx="123365" cy="106809"/>
            </a:xfrm>
            <a:custGeom>
              <a:avLst/>
              <a:gdLst/>
              <a:ahLst/>
              <a:cxnLst/>
              <a:rect l="l" t="t" r="r" b="b"/>
              <a:pathLst>
                <a:path w="3748" h="3245" extrusionOk="0">
                  <a:moveTo>
                    <a:pt x="2672" y="0"/>
                  </a:moveTo>
                  <a:cubicBezTo>
                    <a:pt x="2247" y="529"/>
                    <a:pt x="1592" y="1016"/>
                    <a:pt x="982" y="1331"/>
                  </a:cubicBezTo>
                  <a:cubicBezTo>
                    <a:pt x="646" y="1503"/>
                    <a:pt x="310" y="1635"/>
                    <a:pt x="0" y="1712"/>
                  </a:cubicBezTo>
                  <a:cubicBezTo>
                    <a:pt x="43" y="1813"/>
                    <a:pt x="33" y="1776"/>
                    <a:pt x="758" y="2917"/>
                  </a:cubicBezTo>
                  <a:cubicBezTo>
                    <a:pt x="886" y="3119"/>
                    <a:pt x="1087" y="3245"/>
                    <a:pt x="1270" y="3245"/>
                  </a:cubicBezTo>
                  <a:cubicBezTo>
                    <a:pt x="1298" y="3245"/>
                    <a:pt x="1326" y="3242"/>
                    <a:pt x="1353" y="3236"/>
                  </a:cubicBezTo>
                  <a:cubicBezTo>
                    <a:pt x="2150" y="3050"/>
                    <a:pt x="2990" y="2512"/>
                    <a:pt x="3490" y="1867"/>
                  </a:cubicBezTo>
                  <a:cubicBezTo>
                    <a:pt x="3748" y="1530"/>
                    <a:pt x="3370" y="1089"/>
                    <a:pt x="3350" y="1039"/>
                  </a:cubicBezTo>
                  <a:cubicBezTo>
                    <a:pt x="2726" y="72"/>
                    <a:pt x="2747" y="86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20"/>
            <p:cNvSpPr/>
            <p:nvPr/>
          </p:nvSpPr>
          <p:spPr>
            <a:xfrm>
              <a:off x="2439040" y="2142516"/>
              <a:ext cx="298539" cy="384480"/>
            </a:xfrm>
            <a:custGeom>
              <a:avLst/>
              <a:gdLst/>
              <a:ahLst/>
              <a:cxnLst/>
              <a:rect l="l" t="t" r="r" b="b"/>
              <a:pathLst>
                <a:path w="9070" h="11681" extrusionOk="0">
                  <a:moveTo>
                    <a:pt x="2691" y="0"/>
                  </a:moveTo>
                  <a:cubicBezTo>
                    <a:pt x="2422" y="358"/>
                    <a:pt x="2002" y="742"/>
                    <a:pt x="1481" y="1076"/>
                  </a:cubicBezTo>
                  <a:cubicBezTo>
                    <a:pt x="962" y="1408"/>
                    <a:pt x="438" y="1630"/>
                    <a:pt x="0" y="1725"/>
                  </a:cubicBezTo>
                  <a:lnTo>
                    <a:pt x="438" y="2407"/>
                  </a:lnTo>
                  <a:lnTo>
                    <a:pt x="6378" y="11680"/>
                  </a:lnTo>
                  <a:cubicBezTo>
                    <a:pt x="6400" y="11666"/>
                    <a:pt x="6427" y="11656"/>
                    <a:pt x="6454" y="11648"/>
                  </a:cubicBezTo>
                  <a:cubicBezTo>
                    <a:pt x="6881" y="11557"/>
                    <a:pt x="7381" y="11338"/>
                    <a:pt x="7860" y="11030"/>
                  </a:cubicBezTo>
                  <a:cubicBezTo>
                    <a:pt x="8338" y="10724"/>
                    <a:pt x="8746" y="10363"/>
                    <a:pt x="9009" y="10012"/>
                  </a:cubicBezTo>
                  <a:cubicBezTo>
                    <a:pt x="9027" y="9988"/>
                    <a:pt x="9046" y="9969"/>
                    <a:pt x="9069" y="9955"/>
                  </a:cubicBezTo>
                  <a:lnTo>
                    <a:pt x="8582" y="9196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20"/>
            <p:cNvSpPr/>
            <p:nvPr/>
          </p:nvSpPr>
          <p:spPr>
            <a:xfrm>
              <a:off x="2486273" y="2215225"/>
              <a:ext cx="178498" cy="276124"/>
            </a:xfrm>
            <a:custGeom>
              <a:avLst/>
              <a:gdLst/>
              <a:ahLst/>
              <a:cxnLst/>
              <a:rect l="l" t="t" r="r" b="b"/>
              <a:pathLst>
                <a:path w="5423" h="8389" extrusionOk="0">
                  <a:moveTo>
                    <a:pt x="138" y="1"/>
                  </a:moveTo>
                  <a:cubicBezTo>
                    <a:pt x="115" y="1"/>
                    <a:pt x="89" y="9"/>
                    <a:pt x="66" y="26"/>
                  </a:cubicBezTo>
                  <a:cubicBezTo>
                    <a:pt x="20" y="53"/>
                    <a:pt x="1" y="100"/>
                    <a:pt x="17" y="129"/>
                  </a:cubicBezTo>
                  <a:cubicBezTo>
                    <a:pt x="412" y="840"/>
                    <a:pt x="828" y="1537"/>
                    <a:pt x="1248" y="2234"/>
                  </a:cubicBezTo>
                  <a:cubicBezTo>
                    <a:pt x="1667" y="2931"/>
                    <a:pt x="2102" y="3616"/>
                    <a:pt x="2529" y="4308"/>
                  </a:cubicBezTo>
                  <a:cubicBezTo>
                    <a:pt x="2970" y="4990"/>
                    <a:pt x="3402" y="5676"/>
                    <a:pt x="3852" y="6353"/>
                  </a:cubicBezTo>
                  <a:cubicBezTo>
                    <a:pt x="4300" y="7030"/>
                    <a:pt x="4752" y="7706"/>
                    <a:pt x="5225" y="8367"/>
                  </a:cubicBezTo>
                  <a:cubicBezTo>
                    <a:pt x="5235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3" y="8362"/>
                  </a:cubicBezTo>
                  <a:cubicBezTo>
                    <a:pt x="5400" y="8331"/>
                    <a:pt x="5422" y="8282"/>
                    <a:pt x="5405" y="8251"/>
                  </a:cubicBezTo>
                  <a:cubicBezTo>
                    <a:pt x="5009" y="7541"/>
                    <a:pt x="4592" y="6842"/>
                    <a:pt x="4171" y="6148"/>
                  </a:cubicBezTo>
                  <a:cubicBezTo>
                    <a:pt x="3751" y="5453"/>
                    <a:pt x="3316" y="4767"/>
                    <a:pt x="2887" y="4078"/>
                  </a:cubicBezTo>
                  <a:cubicBezTo>
                    <a:pt x="2445" y="3397"/>
                    <a:pt x="2011" y="2711"/>
                    <a:pt x="1561" y="2033"/>
                  </a:cubicBezTo>
                  <a:cubicBezTo>
                    <a:pt x="1112" y="1356"/>
                    <a:pt x="660" y="682"/>
                    <a:pt x="187" y="21"/>
                  </a:cubicBezTo>
                  <a:cubicBezTo>
                    <a:pt x="177" y="8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20"/>
            <p:cNvSpPr/>
            <p:nvPr/>
          </p:nvSpPr>
          <p:spPr>
            <a:xfrm>
              <a:off x="2520604" y="2193205"/>
              <a:ext cx="178531" cy="276124"/>
            </a:xfrm>
            <a:custGeom>
              <a:avLst/>
              <a:gdLst/>
              <a:ahLst/>
              <a:cxnLst/>
              <a:rect l="l" t="t" r="r" b="b"/>
              <a:pathLst>
                <a:path w="5424" h="8389" extrusionOk="0">
                  <a:moveTo>
                    <a:pt x="139" y="0"/>
                  </a:moveTo>
                  <a:cubicBezTo>
                    <a:pt x="116" y="0"/>
                    <a:pt x="90" y="9"/>
                    <a:pt x="66" y="25"/>
                  </a:cubicBezTo>
                  <a:cubicBezTo>
                    <a:pt x="22" y="53"/>
                    <a:pt x="0" y="100"/>
                    <a:pt x="17" y="130"/>
                  </a:cubicBezTo>
                  <a:cubicBezTo>
                    <a:pt x="413" y="840"/>
                    <a:pt x="830" y="1537"/>
                    <a:pt x="1248" y="2234"/>
                  </a:cubicBezTo>
                  <a:cubicBezTo>
                    <a:pt x="1667" y="2931"/>
                    <a:pt x="2103" y="3616"/>
                    <a:pt x="2529" y="4308"/>
                  </a:cubicBezTo>
                  <a:cubicBezTo>
                    <a:pt x="2971" y="4990"/>
                    <a:pt x="3403" y="5676"/>
                    <a:pt x="3853" y="6353"/>
                  </a:cubicBezTo>
                  <a:cubicBezTo>
                    <a:pt x="4301" y="7030"/>
                    <a:pt x="4753" y="7706"/>
                    <a:pt x="5225" y="8367"/>
                  </a:cubicBezTo>
                  <a:cubicBezTo>
                    <a:pt x="5236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4" y="8362"/>
                  </a:cubicBezTo>
                  <a:cubicBezTo>
                    <a:pt x="5401" y="8330"/>
                    <a:pt x="5423" y="8281"/>
                    <a:pt x="5406" y="8251"/>
                  </a:cubicBezTo>
                  <a:cubicBezTo>
                    <a:pt x="5009" y="7541"/>
                    <a:pt x="4592" y="6843"/>
                    <a:pt x="4172" y="6148"/>
                  </a:cubicBezTo>
                  <a:cubicBezTo>
                    <a:pt x="3752" y="5452"/>
                    <a:pt x="3317" y="4768"/>
                    <a:pt x="2889" y="4078"/>
                  </a:cubicBezTo>
                  <a:cubicBezTo>
                    <a:pt x="2445" y="3397"/>
                    <a:pt x="2012" y="2711"/>
                    <a:pt x="1562" y="2034"/>
                  </a:cubicBezTo>
                  <a:cubicBezTo>
                    <a:pt x="1113" y="1356"/>
                    <a:pt x="661" y="682"/>
                    <a:pt x="188" y="21"/>
                  </a:cubicBezTo>
                  <a:cubicBezTo>
                    <a:pt x="177" y="7"/>
                    <a:pt x="160" y="0"/>
                    <a:pt x="13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20"/>
            <p:cNvSpPr/>
            <p:nvPr/>
          </p:nvSpPr>
          <p:spPr>
            <a:xfrm>
              <a:off x="2453391" y="2221117"/>
              <a:ext cx="284188" cy="305912"/>
            </a:xfrm>
            <a:custGeom>
              <a:avLst/>
              <a:gdLst/>
              <a:ahLst/>
              <a:cxnLst/>
              <a:rect l="l" t="t" r="r" b="b"/>
              <a:pathLst>
                <a:path w="8634" h="9294" extrusionOk="0">
                  <a:moveTo>
                    <a:pt x="237" y="1"/>
                  </a:moveTo>
                  <a:cubicBezTo>
                    <a:pt x="166" y="1"/>
                    <a:pt x="93" y="6"/>
                    <a:pt x="17" y="18"/>
                  </a:cubicBezTo>
                  <a:lnTo>
                    <a:pt x="17" y="18"/>
                  </a:lnTo>
                  <a:cubicBezTo>
                    <a:pt x="15" y="17"/>
                    <a:pt x="14" y="17"/>
                    <a:pt x="12" y="17"/>
                  </a:cubicBezTo>
                  <a:cubicBezTo>
                    <a:pt x="8" y="17"/>
                    <a:pt x="6" y="20"/>
                    <a:pt x="1" y="21"/>
                  </a:cubicBezTo>
                  <a:cubicBezTo>
                    <a:pt x="6" y="20"/>
                    <a:pt x="12" y="19"/>
                    <a:pt x="17" y="18"/>
                  </a:cubicBezTo>
                  <a:lnTo>
                    <a:pt x="17" y="18"/>
                  </a:lnTo>
                  <a:cubicBezTo>
                    <a:pt x="75" y="55"/>
                    <a:pt x="461" y="738"/>
                    <a:pt x="5942" y="9293"/>
                  </a:cubicBezTo>
                  <a:cubicBezTo>
                    <a:pt x="5964" y="9278"/>
                    <a:pt x="5991" y="9268"/>
                    <a:pt x="6018" y="9261"/>
                  </a:cubicBezTo>
                  <a:cubicBezTo>
                    <a:pt x="6445" y="9169"/>
                    <a:pt x="6945" y="8950"/>
                    <a:pt x="7424" y="8642"/>
                  </a:cubicBezTo>
                  <a:cubicBezTo>
                    <a:pt x="7902" y="8336"/>
                    <a:pt x="8310" y="7975"/>
                    <a:pt x="8573" y="7624"/>
                  </a:cubicBezTo>
                  <a:cubicBezTo>
                    <a:pt x="8591" y="7600"/>
                    <a:pt x="8610" y="7581"/>
                    <a:pt x="8633" y="7567"/>
                  </a:cubicBezTo>
                  <a:lnTo>
                    <a:pt x="8146" y="6808"/>
                  </a:lnTo>
                  <a:cubicBezTo>
                    <a:pt x="8097" y="6844"/>
                    <a:pt x="8048" y="6882"/>
                    <a:pt x="7997" y="6917"/>
                  </a:cubicBezTo>
                  <a:cubicBezTo>
                    <a:pt x="7717" y="7107"/>
                    <a:pt x="7385" y="7199"/>
                    <a:pt x="7052" y="7199"/>
                  </a:cubicBezTo>
                  <a:cubicBezTo>
                    <a:pt x="6902" y="7199"/>
                    <a:pt x="6753" y="7181"/>
                    <a:pt x="6608" y="7144"/>
                  </a:cubicBezTo>
                  <a:cubicBezTo>
                    <a:pt x="5014" y="6741"/>
                    <a:pt x="4816" y="5330"/>
                    <a:pt x="2175" y="1549"/>
                  </a:cubicBezTo>
                  <a:cubicBezTo>
                    <a:pt x="1659" y="809"/>
                    <a:pt x="1085" y="1"/>
                    <a:pt x="2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20"/>
            <p:cNvSpPr/>
            <p:nvPr/>
          </p:nvSpPr>
          <p:spPr>
            <a:xfrm>
              <a:off x="2665265" y="2529496"/>
              <a:ext cx="118988" cy="72676"/>
            </a:xfrm>
            <a:custGeom>
              <a:avLst/>
              <a:gdLst/>
              <a:ahLst/>
              <a:cxnLst/>
              <a:rect l="l" t="t" r="r" b="b"/>
              <a:pathLst>
                <a:path w="3615" h="2208" extrusionOk="0">
                  <a:moveTo>
                    <a:pt x="3350" y="1"/>
                  </a:moveTo>
                  <a:cubicBezTo>
                    <a:pt x="2981" y="464"/>
                    <a:pt x="2643" y="803"/>
                    <a:pt x="2248" y="803"/>
                  </a:cubicBezTo>
                  <a:cubicBezTo>
                    <a:pt x="2067" y="803"/>
                    <a:pt x="1875" y="733"/>
                    <a:pt x="1662" y="571"/>
                  </a:cubicBezTo>
                  <a:cubicBezTo>
                    <a:pt x="1454" y="415"/>
                    <a:pt x="1220" y="330"/>
                    <a:pt x="982" y="292"/>
                  </a:cubicBezTo>
                  <a:cubicBezTo>
                    <a:pt x="646" y="466"/>
                    <a:pt x="310" y="598"/>
                    <a:pt x="0" y="675"/>
                  </a:cubicBezTo>
                  <a:cubicBezTo>
                    <a:pt x="16" y="714"/>
                    <a:pt x="37" y="751"/>
                    <a:pt x="60" y="788"/>
                  </a:cubicBezTo>
                  <a:lnTo>
                    <a:pt x="758" y="1880"/>
                  </a:lnTo>
                  <a:cubicBezTo>
                    <a:pt x="886" y="2082"/>
                    <a:pt x="1087" y="2208"/>
                    <a:pt x="1270" y="2208"/>
                  </a:cubicBezTo>
                  <a:cubicBezTo>
                    <a:pt x="1298" y="2208"/>
                    <a:pt x="1326" y="2205"/>
                    <a:pt x="1353" y="2199"/>
                  </a:cubicBezTo>
                  <a:cubicBezTo>
                    <a:pt x="2150" y="2013"/>
                    <a:pt x="2990" y="1475"/>
                    <a:pt x="3490" y="830"/>
                  </a:cubicBezTo>
                  <a:cubicBezTo>
                    <a:pt x="3615" y="667"/>
                    <a:pt x="3598" y="390"/>
                    <a:pt x="3449" y="156"/>
                  </a:cubicBezTo>
                  <a:lnTo>
                    <a:pt x="3350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20"/>
            <p:cNvSpPr/>
            <p:nvPr/>
          </p:nvSpPr>
          <p:spPr>
            <a:xfrm>
              <a:off x="2423439" y="2082150"/>
              <a:ext cx="365324" cy="524303"/>
            </a:xfrm>
            <a:custGeom>
              <a:avLst/>
              <a:gdLst/>
              <a:ahLst/>
              <a:cxnLst/>
              <a:rect l="l" t="t" r="r" b="b"/>
              <a:pathLst>
                <a:path w="11099" h="15929" extrusionOk="0">
                  <a:moveTo>
                    <a:pt x="1652" y="1091"/>
                  </a:moveTo>
                  <a:lnTo>
                    <a:pt x="1670" y="1101"/>
                  </a:lnTo>
                  <a:lnTo>
                    <a:pt x="2974" y="1870"/>
                  </a:lnTo>
                  <a:lnTo>
                    <a:pt x="2952" y="1894"/>
                  </a:lnTo>
                  <a:cubicBezTo>
                    <a:pt x="2942" y="1904"/>
                    <a:pt x="2932" y="1915"/>
                    <a:pt x="2923" y="1927"/>
                  </a:cubicBezTo>
                  <a:cubicBezTo>
                    <a:pt x="2890" y="1967"/>
                    <a:pt x="2843" y="2020"/>
                    <a:pt x="2697" y="2166"/>
                  </a:cubicBezTo>
                  <a:lnTo>
                    <a:pt x="2695" y="2170"/>
                  </a:lnTo>
                  <a:lnTo>
                    <a:pt x="2684" y="2177"/>
                  </a:lnTo>
                  <a:cubicBezTo>
                    <a:pt x="2454" y="2397"/>
                    <a:pt x="2198" y="2599"/>
                    <a:pt x="1895" y="2793"/>
                  </a:cubicBezTo>
                  <a:lnTo>
                    <a:pt x="1895" y="2794"/>
                  </a:lnTo>
                  <a:lnTo>
                    <a:pt x="1885" y="2801"/>
                  </a:lnTo>
                  <a:cubicBezTo>
                    <a:pt x="1450" y="3078"/>
                    <a:pt x="1013" y="3282"/>
                    <a:pt x="617" y="3390"/>
                  </a:cubicBezTo>
                  <a:lnTo>
                    <a:pt x="585" y="3399"/>
                  </a:lnTo>
                  <a:lnTo>
                    <a:pt x="431" y="1874"/>
                  </a:lnTo>
                  <a:lnTo>
                    <a:pt x="448" y="1866"/>
                  </a:lnTo>
                  <a:cubicBezTo>
                    <a:pt x="862" y="1671"/>
                    <a:pt x="1284" y="1400"/>
                    <a:pt x="1639" y="1102"/>
                  </a:cubicBezTo>
                  <a:lnTo>
                    <a:pt x="1652" y="1091"/>
                  </a:lnTo>
                  <a:close/>
                  <a:moveTo>
                    <a:pt x="3149" y="2054"/>
                  </a:moveTo>
                  <a:lnTo>
                    <a:pt x="3168" y="2085"/>
                  </a:lnTo>
                  <a:cubicBezTo>
                    <a:pt x="3726" y="2947"/>
                    <a:pt x="6580" y="7404"/>
                    <a:pt x="8467" y="10352"/>
                  </a:cubicBezTo>
                  <a:lnTo>
                    <a:pt x="9375" y="11769"/>
                  </a:lnTo>
                  <a:lnTo>
                    <a:pt x="9364" y="11786"/>
                  </a:lnTo>
                  <a:cubicBezTo>
                    <a:pt x="8616" y="12768"/>
                    <a:pt x="7158" y="13352"/>
                    <a:pt x="6922" y="13352"/>
                  </a:cubicBezTo>
                  <a:lnTo>
                    <a:pt x="6913" y="13352"/>
                  </a:lnTo>
                  <a:lnTo>
                    <a:pt x="6901" y="13351"/>
                  </a:lnTo>
                  <a:lnTo>
                    <a:pt x="6892" y="13341"/>
                  </a:lnTo>
                  <a:lnTo>
                    <a:pt x="5115" y="10566"/>
                  </a:lnTo>
                  <a:cubicBezTo>
                    <a:pt x="3354" y="7818"/>
                    <a:pt x="1357" y="4699"/>
                    <a:pt x="698" y="3670"/>
                  </a:cubicBezTo>
                  <a:lnTo>
                    <a:pt x="678" y="3639"/>
                  </a:lnTo>
                  <a:lnTo>
                    <a:pt x="713" y="3629"/>
                  </a:lnTo>
                  <a:cubicBezTo>
                    <a:pt x="1069" y="3532"/>
                    <a:pt x="1530" y="3322"/>
                    <a:pt x="1944" y="3065"/>
                  </a:cubicBezTo>
                  <a:lnTo>
                    <a:pt x="1948" y="3063"/>
                  </a:lnTo>
                  <a:cubicBezTo>
                    <a:pt x="2420" y="2768"/>
                    <a:pt x="2838" y="2420"/>
                    <a:pt x="3126" y="2083"/>
                  </a:cubicBezTo>
                  <a:lnTo>
                    <a:pt x="3149" y="2054"/>
                  </a:lnTo>
                  <a:close/>
                  <a:moveTo>
                    <a:pt x="9520" y="12014"/>
                  </a:moveTo>
                  <a:cubicBezTo>
                    <a:pt x="9525" y="12014"/>
                    <a:pt x="9531" y="12018"/>
                    <a:pt x="9540" y="12030"/>
                  </a:cubicBezTo>
                  <a:lnTo>
                    <a:pt x="9544" y="12028"/>
                  </a:lnTo>
                  <a:lnTo>
                    <a:pt x="9555" y="12045"/>
                  </a:lnTo>
                  <a:lnTo>
                    <a:pt x="9554" y="12046"/>
                  </a:lnTo>
                  <a:cubicBezTo>
                    <a:pt x="9577" y="12080"/>
                    <a:pt x="9621" y="12147"/>
                    <a:pt x="9703" y="12272"/>
                  </a:cubicBezTo>
                  <a:lnTo>
                    <a:pt x="9868" y="12532"/>
                  </a:lnTo>
                  <a:lnTo>
                    <a:pt x="9855" y="12548"/>
                  </a:lnTo>
                  <a:cubicBezTo>
                    <a:pt x="9311" y="13208"/>
                    <a:pt x="8334" y="13836"/>
                    <a:pt x="7422" y="14112"/>
                  </a:cubicBezTo>
                  <a:lnTo>
                    <a:pt x="7422" y="14114"/>
                  </a:lnTo>
                  <a:cubicBezTo>
                    <a:pt x="7418" y="14117"/>
                    <a:pt x="7413" y="14118"/>
                    <a:pt x="7410" y="14118"/>
                  </a:cubicBezTo>
                  <a:cubicBezTo>
                    <a:pt x="7406" y="14118"/>
                    <a:pt x="7398" y="14115"/>
                    <a:pt x="7389" y="14102"/>
                  </a:cubicBezTo>
                  <a:lnTo>
                    <a:pt x="7385" y="14104"/>
                  </a:lnTo>
                  <a:lnTo>
                    <a:pt x="7365" y="14075"/>
                  </a:lnTo>
                  <a:lnTo>
                    <a:pt x="7367" y="14075"/>
                  </a:lnTo>
                  <a:cubicBezTo>
                    <a:pt x="7340" y="14038"/>
                    <a:pt x="7300" y="13972"/>
                    <a:pt x="7227" y="13859"/>
                  </a:cubicBezTo>
                  <a:lnTo>
                    <a:pt x="7050" y="13583"/>
                  </a:lnTo>
                  <a:lnTo>
                    <a:pt x="7087" y="13575"/>
                  </a:lnTo>
                  <a:cubicBezTo>
                    <a:pt x="7245" y="13538"/>
                    <a:pt x="7456" y="13461"/>
                    <a:pt x="7716" y="13348"/>
                  </a:cubicBezTo>
                  <a:cubicBezTo>
                    <a:pt x="7725" y="13344"/>
                    <a:pt x="7733" y="13341"/>
                    <a:pt x="7737" y="13339"/>
                  </a:cubicBezTo>
                  <a:cubicBezTo>
                    <a:pt x="8002" y="13219"/>
                    <a:pt x="8326" y="13034"/>
                    <a:pt x="8642" y="12807"/>
                  </a:cubicBezTo>
                  <a:cubicBezTo>
                    <a:pt x="8957" y="12583"/>
                    <a:pt x="9265" y="12319"/>
                    <a:pt x="9489" y="12043"/>
                  </a:cubicBezTo>
                  <a:lnTo>
                    <a:pt x="9487" y="12035"/>
                  </a:lnTo>
                  <a:lnTo>
                    <a:pt x="9508" y="12019"/>
                  </a:lnTo>
                  <a:cubicBezTo>
                    <a:pt x="9512" y="12016"/>
                    <a:pt x="9516" y="12014"/>
                    <a:pt x="9520" y="12014"/>
                  </a:cubicBezTo>
                  <a:close/>
                  <a:moveTo>
                    <a:pt x="10015" y="12758"/>
                  </a:moveTo>
                  <a:lnTo>
                    <a:pt x="10034" y="12790"/>
                  </a:lnTo>
                  <a:cubicBezTo>
                    <a:pt x="10152" y="13001"/>
                    <a:pt x="10286" y="13199"/>
                    <a:pt x="10406" y="13374"/>
                  </a:cubicBezTo>
                  <a:cubicBezTo>
                    <a:pt x="10687" y="13786"/>
                    <a:pt x="10908" y="14110"/>
                    <a:pt x="10737" y="14341"/>
                  </a:cubicBezTo>
                  <a:cubicBezTo>
                    <a:pt x="10252" y="14965"/>
                    <a:pt x="9442" y="15485"/>
                    <a:pt x="8671" y="15664"/>
                  </a:cubicBezTo>
                  <a:cubicBezTo>
                    <a:pt x="8646" y="15671"/>
                    <a:pt x="8623" y="15673"/>
                    <a:pt x="8600" y="15673"/>
                  </a:cubicBezTo>
                  <a:cubicBezTo>
                    <a:pt x="8354" y="15673"/>
                    <a:pt x="8158" y="15348"/>
                    <a:pt x="7921" y="14946"/>
                  </a:cubicBezTo>
                  <a:cubicBezTo>
                    <a:pt x="7809" y="14757"/>
                    <a:pt x="7692" y="14564"/>
                    <a:pt x="7557" y="14378"/>
                  </a:cubicBezTo>
                  <a:lnTo>
                    <a:pt x="7535" y="14347"/>
                  </a:lnTo>
                  <a:lnTo>
                    <a:pt x="7572" y="14337"/>
                  </a:lnTo>
                  <a:cubicBezTo>
                    <a:pt x="8426" y="14076"/>
                    <a:pt x="9398" y="13452"/>
                    <a:pt x="9991" y="12786"/>
                  </a:cubicBezTo>
                  <a:lnTo>
                    <a:pt x="10015" y="12758"/>
                  </a:lnTo>
                  <a:close/>
                  <a:moveTo>
                    <a:pt x="241" y="0"/>
                  </a:moveTo>
                  <a:cubicBezTo>
                    <a:pt x="197" y="0"/>
                    <a:pt x="152" y="14"/>
                    <a:pt x="114" y="39"/>
                  </a:cubicBezTo>
                  <a:cubicBezTo>
                    <a:pt x="39" y="88"/>
                    <a:pt x="1" y="169"/>
                    <a:pt x="8" y="258"/>
                  </a:cubicBezTo>
                  <a:cubicBezTo>
                    <a:pt x="16" y="298"/>
                    <a:pt x="37" y="516"/>
                    <a:pt x="167" y="1810"/>
                  </a:cubicBezTo>
                  <a:cubicBezTo>
                    <a:pt x="221" y="2276"/>
                    <a:pt x="252" y="2611"/>
                    <a:pt x="277" y="2857"/>
                  </a:cubicBezTo>
                  <a:cubicBezTo>
                    <a:pt x="317" y="3283"/>
                    <a:pt x="335" y="3462"/>
                    <a:pt x="407" y="3644"/>
                  </a:cubicBezTo>
                  <a:cubicBezTo>
                    <a:pt x="477" y="3815"/>
                    <a:pt x="599" y="4003"/>
                    <a:pt x="843" y="4377"/>
                  </a:cubicBezTo>
                  <a:cubicBezTo>
                    <a:pt x="941" y="4527"/>
                    <a:pt x="1059" y="4709"/>
                    <a:pt x="1202" y="4932"/>
                  </a:cubicBezTo>
                  <a:lnTo>
                    <a:pt x="2024" y="6218"/>
                  </a:lnTo>
                  <a:lnTo>
                    <a:pt x="6745" y="13583"/>
                  </a:lnTo>
                  <a:cubicBezTo>
                    <a:pt x="6929" y="13874"/>
                    <a:pt x="7046" y="14055"/>
                    <a:pt x="7119" y="14167"/>
                  </a:cubicBezTo>
                  <a:cubicBezTo>
                    <a:pt x="7229" y="14342"/>
                    <a:pt x="7238" y="14357"/>
                    <a:pt x="7243" y="14360"/>
                  </a:cubicBezTo>
                  <a:lnTo>
                    <a:pt x="7253" y="14371"/>
                  </a:lnTo>
                  <a:lnTo>
                    <a:pt x="7263" y="14390"/>
                  </a:lnTo>
                  <a:cubicBezTo>
                    <a:pt x="7285" y="14429"/>
                    <a:pt x="7285" y="14429"/>
                    <a:pt x="7386" y="14585"/>
                  </a:cubicBezTo>
                  <a:cubicBezTo>
                    <a:pt x="7476" y="14727"/>
                    <a:pt x="7651" y="14998"/>
                    <a:pt x="7997" y="15543"/>
                  </a:cubicBezTo>
                  <a:cubicBezTo>
                    <a:pt x="8108" y="15713"/>
                    <a:pt x="8259" y="15838"/>
                    <a:pt x="8426" y="15895"/>
                  </a:cubicBezTo>
                  <a:cubicBezTo>
                    <a:pt x="8490" y="15918"/>
                    <a:pt x="8553" y="15929"/>
                    <a:pt x="8614" y="15929"/>
                  </a:cubicBezTo>
                  <a:cubicBezTo>
                    <a:pt x="8653" y="15929"/>
                    <a:pt x="8691" y="15924"/>
                    <a:pt x="8727" y="15915"/>
                  </a:cubicBezTo>
                  <a:cubicBezTo>
                    <a:pt x="9555" y="15724"/>
                    <a:pt x="10422" y="15167"/>
                    <a:pt x="10938" y="14501"/>
                  </a:cubicBezTo>
                  <a:cubicBezTo>
                    <a:pt x="11099" y="14290"/>
                    <a:pt x="11084" y="13959"/>
                    <a:pt x="10906" y="13677"/>
                  </a:cubicBezTo>
                  <a:cubicBezTo>
                    <a:pt x="10620" y="13233"/>
                    <a:pt x="10450" y="12968"/>
                    <a:pt x="10345" y="12806"/>
                  </a:cubicBezTo>
                  <a:cubicBezTo>
                    <a:pt x="10184" y="12553"/>
                    <a:pt x="10184" y="12553"/>
                    <a:pt x="10152" y="12513"/>
                  </a:cubicBezTo>
                  <a:lnTo>
                    <a:pt x="10150" y="12505"/>
                  </a:lnTo>
                  <a:cubicBezTo>
                    <a:pt x="10126" y="12464"/>
                    <a:pt x="8982" y="10677"/>
                    <a:pt x="8971" y="10660"/>
                  </a:cubicBezTo>
                  <a:cubicBezTo>
                    <a:pt x="8678" y="10202"/>
                    <a:pt x="8386" y="9745"/>
                    <a:pt x="8092" y="9287"/>
                  </a:cubicBezTo>
                  <a:lnTo>
                    <a:pt x="4279" y="3339"/>
                  </a:lnTo>
                  <a:cubicBezTo>
                    <a:pt x="4066" y="3007"/>
                    <a:pt x="3907" y="2750"/>
                    <a:pt x="3778" y="2543"/>
                  </a:cubicBezTo>
                  <a:cubicBezTo>
                    <a:pt x="3279" y="1741"/>
                    <a:pt x="3279" y="1741"/>
                    <a:pt x="2641" y="1379"/>
                  </a:cubicBezTo>
                  <a:cubicBezTo>
                    <a:pt x="2422" y="1257"/>
                    <a:pt x="2125" y="1086"/>
                    <a:pt x="1704" y="828"/>
                  </a:cubicBezTo>
                  <a:lnTo>
                    <a:pt x="1698" y="824"/>
                  </a:lnTo>
                  <a:lnTo>
                    <a:pt x="1695" y="817"/>
                  </a:lnTo>
                  <a:cubicBezTo>
                    <a:pt x="1686" y="808"/>
                    <a:pt x="1598" y="756"/>
                    <a:pt x="1390" y="636"/>
                  </a:cubicBezTo>
                  <a:cubicBezTo>
                    <a:pt x="1192" y="518"/>
                    <a:pt x="872" y="334"/>
                    <a:pt x="360" y="33"/>
                  </a:cubicBezTo>
                  <a:cubicBezTo>
                    <a:pt x="322" y="11"/>
                    <a:pt x="281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3" name="Google Shape;1063;p20"/>
          <p:cNvGrpSpPr/>
          <p:nvPr/>
        </p:nvGrpSpPr>
        <p:grpSpPr>
          <a:xfrm>
            <a:off x="364509" y="1773618"/>
            <a:ext cx="180199" cy="592383"/>
            <a:chOff x="2880331" y="2010988"/>
            <a:chExt cx="135149" cy="444287"/>
          </a:xfrm>
        </p:grpSpPr>
        <p:sp>
          <p:nvSpPr>
            <p:cNvPr id="1064" name="Google Shape;1064;p20"/>
            <p:cNvSpPr/>
            <p:nvPr/>
          </p:nvSpPr>
          <p:spPr>
            <a:xfrm>
              <a:off x="2884379" y="2015300"/>
              <a:ext cx="126624" cy="435630"/>
            </a:xfrm>
            <a:custGeom>
              <a:avLst/>
              <a:gdLst/>
              <a:ahLst/>
              <a:cxnLst/>
              <a:rect l="l" t="t" r="r" b="b"/>
              <a:pathLst>
                <a:path w="3847" h="13235" extrusionOk="0">
                  <a:moveTo>
                    <a:pt x="3087" y="0"/>
                  </a:moveTo>
                  <a:cubicBezTo>
                    <a:pt x="2917" y="0"/>
                    <a:pt x="2763" y="105"/>
                    <a:pt x="2706" y="269"/>
                  </a:cubicBezTo>
                  <a:lnTo>
                    <a:pt x="2005" y="2236"/>
                  </a:lnTo>
                  <a:cubicBezTo>
                    <a:pt x="1989" y="2234"/>
                    <a:pt x="1973" y="2233"/>
                    <a:pt x="1958" y="2233"/>
                  </a:cubicBezTo>
                  <a:cubicBezTo>
                    <a:pt x="1800" y="2233"/>
                    <a:pt x="1661" y="2348"/>
                    <a:pt x="1634" y="2509"/>
                  </a:cubicBezTo>
                  <a:lnTo>
                    <a:pt x="29" y="12611"/>
                  </a:lnTo>
                  <a:cubicBezTo>
                    <a:pt x="0" y="12788"/>
                    <a:pt x="122" y="12957"/>
                    <a:pt x="300" y="12985"/>
                  </a:cubicBezTo>
                  <a:lnTo>
                    <a:pt x="1840" y="13230"/>
                  </a:lnTo>
                  <a:cubicBezTo>
                    <a:pt x="1858" y="13233"/>
                    <a:pt x="1875" y="13234"/>
                    <a:pt x="1892" y="13234"/>
                  </a:cubicBezTo>
                  <a:cubicBezTo>
                    <a:pt x="2050" y="13234"/>
                    <a:pt x="2189" y="13120"/>
                    <a:pt x="2216" y="12959"/>
                  </a:cubicBezTo>
                  <a:lnTo>
                    <a:pt x="3820" y="2857"/>
                  </a:lnTo>
                  <a:cubicBezTo>
                    <a:pt x="3847" y="2680"/>
                    <a:pt x="3728" y="2514"/>
                    <a:pt x="3552" y="2483"/>
                  </a:cubicBezTo>
                  <a:lnTo>
                    <a:pt x="3494" y="396"/>
                  </a:lnTo>
                  <a:cubicBezTo>
                    <a:pt x="3489" y="201"/>
                    <a:pt x="3345" y="37"/>
                    <a:pt x="3154" y="7"/>
                  </a:cubicBezTo>
                  <a:lnTo>
                    <a:pt x="3150" y="5"/>
                  </a:lnTo>
                  <a:cubicBezTo>
                    <a:pt x="3129" y="2"/>
                    <a:pt x="3107" y="0"/>
                    <a:pt x="30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20"/>
            <p:cNvSpPr/>
            <p:nvPr/>
          </p:nvSpPr>
          <p:spPr>
            <a:xfrm>
              <a:off x="2891127" y="2134617"/>
              <a:ext cx="113228" cy="270693"/>
            </a:xfrm>
            <a:custGeom>
              <a:avLst/>
              <a:gdLst/>
              <a:ahLst/>
              <a:cxnLst/>
              <a:rect l="l" t="t" r="r" b="b"/>
              <a:pathLst>
                <a:path w="3440" h="8224" extrusionOk="0">
                  <a:moveTo>
                    <a:pt x="1253" y="1"/>
                  </a:moveTo>
                  <a:lnTo>
                    <a:pt x="1" y="7876"/>
                  </a:lnTo>
                  <a:lnTo>
                    <a:pt x="2187" y="8224"/>
                  </a:lnTo>
                  <a:lnTo>
                    <a:pt x="3439" y="349"/>
                  </a:lnTo>
                  <a:lnTo>
                    <a:pt x="12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20"/>
            <p:cNvSpPr/>
            <p:nvPr/>
          </p:nvSpPr>
          <p:spPr>
            <a:xfrm>
              <a:off x="2923745" y="2210847"/>
              <a:ext cx="47924" cy="117967"/>
            </a:xfrm>
            <a:custGeom>
              <a:avLst/>
              <a:gdLst/>
              <a:ahLst/>
              <a:cxnLst/>
              <a:rect l="l" t="t" r="r" b="b"/>
              <a:pathLst>
                <a:path w="1456" h="3584" extrusionOk="0">
                  <a:moveTo>
                    <a:pt x="982" y="1"/>
                  </a:moveTo>
                  <a:cubicBezTo>
                    <a:pt x="673" y="1"/>
                    <a:pt x="309" y="744"/>
                    <a:pt x="158" y="1701"/>
                  </a:cubicBezTo>
                  <a:cubicBezTo>
                    <a:pt x="0" y="2690"/>
                    <a:pt x="128" y="3531"/>
                    <a:pt x="443" y="3581"/>
                  </a:cubicBezTo>
                  <a:cubicBezTo>
                    <a:pt x="453" y="3583"/>
                    <a:pt x="463" y="3584"/>
                    <a:pt x="473" y="3584"/>
                  </a:cubicBezTo>
                  <a:cubicBezTo>
                    <a:pt x="783" y="3584"/>
                    <a:pt x="1147" y="2841"/>
                    <a:pt x="1298" y="1883"/>
                  </a:cubicBezTo>
                  <a:cubicBezTo>
                    <a:pt x="1456" y="895"/>
                    <a:pt x="1328" y="53"/>
                    <a:pt x="1012" y="3"/>
                  </a:cubicBezTo>
                  <a:cubicBezTo>
                    <a:pt x="1002" y="2"/>
                    <a:pt x="992" y="1"/>
                    <a:pt x="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20"/>
            <p:cNvSpPr/>
            <p:nvPr/>
          </p:nvSpPr>
          <p:spPr>
            <a:xfrm>
              <a:off x="2924272" y="2159138"/>
              <a:ext cx="75968" cy="36470"/>
            </a:xfrm>
            <a:custGeom>
              <a:avLst/>
              <a:gdLst/>
              <a:ahLst/>
              <a:cxnLst/>
              <a:rect l="l" t="t" r="r" b="b"/>
              <a:pathLst>
                <a:path w="2308" h="1108" extrusionOk="0">
                  <a:moveTo>
                    <a:pt x="120" y="1"/>
                  </a:moveTo>
                  <a:lnTo>
                    <a:pt x="0" y="759"/>
                  </a:lnTo>
                  <a:lnTo>
                    <a:pt x="2187" y="1107"/>
                  </a:lnTo>
                  <a:lnTo>
                    <a:pt x="2308" y="34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20"/>
            <p:cNvSpPr/>
            <p:nvPr/>
          </p:nvSpPr>
          <p:spPr>
            <a:xfrm>
              <a:off x="2895011" y="2344120"/>
              <a:ext cx="76001" cy="36437"/>
            </a:xfrm>
            <a:custGeom>
              <a:avLst/>
              <a:gdLst/>
              <a:ahLst/>
              <a:cxnLst/>
              <a:rect l="l" t="t" r="r" b="b"/>
              <a:pathLst>
                <a:path w="2309" h="1107" extrusionOk="0">
                  <a:moveTo>
                    <a:pt x="122" y="0"/>
                  </a:moveTo>
                  <a:lnTo>
                    <a:pt x="1" y="759"/>
                  </a:lnTo>
                  <a:lnTo>
                    <a:pt x="2188" y="1107"/>
                  </a:lnTo>
                  <a:lnTo>
                    <a:pt x="2309" y="347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20"/>
            <p:cNvSpPr/>
            <p:nvPr/>
          </p:nvSpPr>
          <p:spPr>
            <a:xfrm>
              <a:off x="2884313" y="2142352"/>
              <a:ext cx="78700" cy="308578"/>
            </a:xfrm>
            <a:custGeom>
              <a:avLst/>
              <a:gdLst/>
              <a:ahLst/>
              <a:cxnLst/>
              <a:rect l="l" t="t" r="r" b="b"/>
              <a:pathLst>
                <a:path w="2391" h="9375" extrusionOk="0">
                  <a:moveTo>
                    <a:pt x="1421" y="1"/>
                  </a:moveTo>
                  <a:lnTo>
                    <a:pt x="29" y="8751"/>
                  </a:lnTo>
                  <a:cubicBezTo>
                    <a:pt x="0" y="8930"/>
                    <a:pt x="123" y="9098"/>
                    <a:pt x="300" y="9125"/>
                  </a:cubicBezTo>
                  <a:lnTo>
                    <a:pt x="1841" y="9370"/>
                  </a:lnTo>
                  <a:cubicBezTo>
                    <a:pt x="1859" y="9373"/>
                    <a:pt x="1877" y="9374"/>
                    <a:pt x="1895" y="9374"/>
                  </a:cubicBezTo>
                  <a:cubicBezTo>
                    <a:pt x="2053" y="9374"/>
                    <a:pt x="2191" y="9259"/>
                    <a:pt x="2215" y="9099"/>
                  </a:cubicBezTo>
                  <a:lnTo>
                    <a:pt x="2391" y="7994"/>
                  </a:lnTo>
                  <a:cubicBezTo>
                    <a:pt x="2327" y="7985"/>
                    <a:pt x="2262" y="7975"/>
                    <a:pt x="2199" y="7966"/>
                  </a:cubicBezTo>
                  <a:cubicBezTo>
                    <a:pt x="2011" y="7943"/>
                    <a:pt x="1813" y="7927"/>
                    <a:pt x="1636" y="7863"/>
                  </a:cubicBezTo>
                  <a:cubicBezTo>
                    <a:pt x="1550" y="7833"/>
                    <a:pt x="1469" y="7790"/>
                    <a:pt x="1398" y="7730"/>
                  </a:cubicBezTo>
                  <a:cubicBezTo>
                    <a:pt x="1188" y="7556"/>
                    <a:pt x="1120" y="7290"/>
                    <a:pt x="1118" y="7010"/>
                  </a:cubicBezTo>
                  <a:cubicBezTo>
                    <a:pt x="1116" y="6826"/>
                    <a:pt x="1144" y="6638"/>
                    <a:pt x="1177" y="6463"/>
                  </a:cubicBezTo>
                  <a:lnTo>
                    <a:pt x="1221" y="6247"/>
                  </a:lnTo>
                  <a:cubicBezTo>
                    <a:pt x="1464" y="5059"/>
                    <a:pt x="1805" y="3891"/>
                    <a:pt x="2066" y="2707"/>
                  </a:cubicBezTo>
                  <a:cubicBezTo>
                    <a:pt x="2159" y="2290"/>
                    <a:pt x="2240" y="1853"/>
                    <a:pt x="2223" y="1432"/>
                  </a:cubicBezTo>
                  <a:cubicBezTo>
                    <a:pt x="2212" y="1186"/>
                    <a:pt x="2168" y="943"/>
                    <a:pt x="2072" y="713"/>
                  </a:cubicBezTo>
                  <a:cubicBezTo>
                    <a:pt x="2059" y="682"/>
                    <a:pt x="2045" y="653"/>
                    <a:pt x="2030" y="623"/>
                  </a:cubicBezTo>
                  <a:cubicBezTo>
                    <a:pt x="1899" y="363"/>
                    <a:pt x="1677" y="139"/>
                    <a:pt x="142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20"/>
            <p:cNvSpPr/>
            <p:nvPr/>
          </p:nvSpPr>
          <p:spPr>
            <a:xfrm>
              <a:off x="2980129" y="2027248"/>
              <a:ext cx="10664" cy="57075"/>
            </a:xfrm>
            <a:custGeom>
              <a:avLst/>
              <a:gdLst/>
              <a:ahLst/>
              <a:cxnLst/>
              <a:rect l="l" t="t" r="r" b="b"/>
              <a:pathLst>
                <a:path w="324" h="1734" extrusionOk="0">
                  <a:moveTo>
                    <a:pt x="177" y="1"/>
                  </a:moveTo>
                  <a:cubicBezTo>
                    <a:pt x="150" y="1"/>
                    <a:pt x="124" y="17"/>
                    <a:pt x="116" y="50"/>
                  </a:cubicBezTo>
                  <a:cubicBezTo>
                    <a:pt x="19" y="477"/>
                    <a:pt x="0" y="1242"/>
                    <a:pt x="81" y="1679"/>
                  </a:cubicBezTo>
                  <a:cubicBezTo>
                    <a:pt x="88" y="1715"/>
                    <a:pt x="118" y="1734"/>
                    <a:pt x="148" y="1734"/>
                  </a:cubicBezTo>
                  <a:cubicBezTo>
                    <a:pt x="176" y="1734"/>
                    <a:pt x="205" y="1716"/>
                    <a:pt x="213" y="1682"/>
                  </a:cubicBezTo>
                  <a:cubicBezTo>
                    <a:pt x="308" y="1256"/>
                    <a:pt x="324" y="496"/>
                    <a:pt x="240" y="52"/>
                  </a:cubicBezTo>
                  <a:cubicBezTo>
                    <a:pt x="233" y="18"/>
                    <a:pt x="205" y="1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20"/>
            <p:cNvSpPr/>
            <p:nvPr/>
          </p:nvSpPr>
          <p:spPr>
            <a:xfrm>
              <a:off x="2880331" y="2010988"/>
              <a:ext cx="135149" cy="444287"/>
            </a:xfrm>
            <a:custGeom>
              <a:avLst/>
              <a:gdLst/>
              <a:ahLst/>
              <a:cxnLst/>
              <a:rect l="l" t="t" r="r" b="b"/>
              <a:pathLst>
                <a:path w="4106" h="13498" extrusionOk="0">
                  <a:moveTo>
                    <a:pt x="3209" y="265"/>
                  </a:moveTo>
                  <a:cubicBezTo>
                    <a:pt x="3224" y="265"/>
                    <a:pt x="3239" y="266"/>
                    <a:pt x="3255" y="268"/>
                  </a:cubicBezTo>
                  <a:cubicBezTo>
                    <a:pt x="3384" y="290"/>
                    <a:pt x="3480" y="399"/>
                    <a:pt x="3484" y="530"/>
                  </a:cubicBezTo>
                  <a:lnTo>
                    <a:pt x="3537" y="2459"/>
                  </a:lnTo>
                  <a:lnTo>
                    <a:pt x="2302" y="2263"/>
                  </a:lnTo>
                  <a:lnTo>
                    <a:pt x="2951" y="445"/>
                  </a:lnTo>
                  <a:cubicBezTo>
                    <a:pt x="2990" y="336"/>
                    <a:pt x="3094" y="265"/>
                    <a:pt x="3209" y="265"/>
                  </a:cubicBezTo>
                  <a:close/>
                  <a:moveTo>
                    <a:pt x="2079" y="2496"/>
                  </a:moveTo>
                  <a:cubicBezTo>
                    <a:pt x="2089" y="2496"/>
                    <a:pt x="2097" y="2497"/>
                    <a:pt x="2106" y="2497"/>
                  </a:cubicBezTo>
                  <a:lnTo>
                    <a:pt x="3654" y="2743"/>
                  </a:lnTo>
                  <a:cubicBezTo>
                    <a:pt x="3758" y="2762"/>
                    <a:pt x="3829" y="2862"/>
                    <a:pt x="3813" y="2965"/>
                  </a:cubicBezTo>
                  <a:lnTo>
                    <a:pt x="3658" y="3948"/>
                  </a:lnTo>
                  <a:lnTo>
                    <a:pt x="1732" y="3642"/>
                  </a:lnTo>
                  <a:lnTo>
                    <a:pt x="1886" y="2661"/>
                  </a:lnTo>
                  <a:cubicBezTo>
                    <a:pt x="1900" y="2565"/>
                    <a:pt x="1985" y="2496"/>
                    <a:pt x="2079" y="2496"/>
                  </a:cubicBezTo>
                  <a:close/>
                  <a:moveTo>
                    <a:pt x="1690" y="3905"/>
                  </a:moveTo>
                  <a:lnTo>
                    <a:pt x="3615" y="4210"/>
                  </a:lnTo>
                  <a:lnTo>
                    <a:pt x="2404" y="11824"/>
                  </a:lnTo>
                  <a:lnTo>
                    <a:pt x="479" y="11518"/>
                  </a:lnTo>
                  <a:lnTo>
                    <a:pt x="1690" y="3905"/>
                  </a:lnTo>
                  <a:close/>
                  <a:moveTo>
                    <a:pt x="436" y="11780"/>
                  </a:moveTo>
                  <a:lnTo>
                    <a:pt x="2362" y="12086"/>
                  </a:lnTo>
                  <a:lnTo>
                    <a:pt x="2207" y="13068"/>
                  </a:lnTo>
                  <a:cubicBezTo>
                    <a:pt x="2198" y="13121"/>
                    <a:pt x="2170" y="13165"/>
                    <a:pt x="2128" y="13196"/>
                  </a:cubicBezTo>
                  <a:cubicBezTo>
                    <a:pt x="2094" y="13221"/>
                    <a:pt x="2054" y="13233"/>
                    <a:pt x="2013" y="13233"/>
                  </a:cubicBezTo>
                  <a:cubicBezTo>
                    <a:pt x="2003" y="13233"/>
                    <a:pt x="1993" y="13233"/>
                    <a:pt x="1983" y="13231"/>
                  </a:cubicBezTo>
                  <a:lnTo>
                    <a:pt x="443" y="12986"/>
                  </a:lnTo>
                  <a:cubicBezTo>
                    <a:pt x="392" y="12978"/>
                    <a:pt x="346" y="12950"/>
                    <a:pt x="315" y="12908"/>
                  </a:cubicBezTo>
                  <a:cubicBezTo>
                    <a:pt x="285" y="12865"/>
                    <a:pt x="272" y="12815"/>
                    <a:pt x="281" y="12763"/>
                  </a:cubicBezTo>
                  <a:lnTo>
                    <a:pt x="436" y="11780"/>
                  </a:lnTo>
                  <a:close/>
                  <a:moveTo>
                    <a:pt x="3207" y="1"/>
                  </a:moveTo>
                  <a:cubicBezTo>
                    <a:pt x="2983" y="1"/>
                    <a:pt x="2779" y="141"/>
                    <a:pt x="2703" y="358"/>
                  </a:cubicBezTo>
                  <a:lnTo>
                    <a:pt x="2033" y="2237"/>
                  </a:lnTo>
                  <a:cubicBezTo>
                    <a:pt x="1831" y="2258"/>
                    <a:pt x="1659" y="2411"/>
                    <a:pt x="1625" y="2620"/>
                  </a:cubicBezTo>
                  <a:lnTo>
                    <a:pt x="1448" y="3732"/>
                  </a:lnTo>
                  <a:lnTo>
                    <a:pt x="559" y="9329"/>
                  </a:lnTo>
                  <a:lnTo>
                    <a:pt x="20" y="12722"/>
                  </a:lnTo>
                  <a:cubicBezTo>
                    <a:pt x="0" y="12843"/>
                    <a:pt x="29" y="12965"/>
                    <a:pt x="102" y="13063"/>
                  </a:cubicBezTo>
                  <a:cubicBezTo>
                    <a:pt x="174" y="13163"/>
                    <a:pt x="281" y="13228"/>
                    <a:pt x="401" y="13247"/>
                  </a:cubicBezTo>
                  <a:lnTo>
                    <a:pt x="1942" y="13492"/>
                  </a:lnTo>
                  <a:cubicBezTo>
                    <a:pt x="1965" y="13496"/>
                    <a:pt x="1991" y="13497"/>
                    <a:pt x="2015" y="13497"/>
                  </a:cubicBezTo>
                  <a:cubicBezTo>
                    <a:pt x="2111" y="13497"/>
                    <a:pt x="2203" y="13466"/>
                    <a:pt x="2283" y="13409"/>
                  </a:cubicBezTo>
                  <a:cubicBezTo>
                    <a:pt x="2383" y="13338"/>
                    <a:pt x="2448" y="13231"/>
                    <a:pt x="2467" y="13110"/>
                  </a:cubicBezTo>
                  <a:lnTo>
                    <a:pt x="2644" y="11997"/>
                  </a:lnTo>
                  <a:lnTo>
                    <a:pt x="3271" y="8058"/>
                  </a:lnTo>
                  <a:lnTo>
                    <a:pt x="4074" y="3008"/>
                  </a:lnTo>
                  <a:cubicBezTo>
                    <a:pt x="4106" y="2800"/>
                    <a:pt x="3990" y="2601"/>
                    <a:pt x="3804" y="2518"/>
                  </a:cubicBezTo>
                  <a:lnTo>
                    <a:pt x="3749" y="524"/>
                  </a:lnTo>
                  <a:cubicBezTo>
                    <a:pt x="3743" y="266"/>
                    <a:pt x="3552" y="49"/>
                    <a:pt x="3293" y="8"/>
                  </a:cubicBezTo>
                  <a:cubicBezTo>
                    <a:pt x="3264" y="3"/>
                    <a:pt x="3235" y="1"/>
                    <a:pt x="3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2" name="Google Shape;1072;p20"/>
          <p:cNvGrpSpPr/>
          <p:nvPr/>
        </p:nvGrpSpPr>
        <p:grpSpPr>
          <a:xfrm>
            <a:off x="11024699" y="6134021"/>
            <a:ext cx="525807" cy="561487"/>
            <a:chOff x="3569800" y="2151666"/>
            <a:chExt cx="394355" cy="421115"/>
          </a:xfrm>
        </p:grpSpPr>
        <p:sp>
          <p:nvSpPr>
            <p:cNvPr id="1073" name="Google Shape;1073;p20"/>
            <p:cNvSpPr/>
            <p:nvPr/>
          </p:nvSpPr>
          <p:spPr>
            <a:xfrm>
              <a:off x="3615815" y="2155978"/>
              <a:ext cx="215626" cy="412425"/>
            </a:xfrm>
            <a:custGeom>
              <a:avLst/>
              <a:gdLst/>
              <a:ahLst/>
              <a:cxnLst/>
              <a:rect l="l" t="t" r="r" b="b"/>
              <a:pathLst>
                <a:path w="6551" h="12530" extrusionOk="0">
                  <a:moveTo>
                    <a:pt x="442" y="1"/>
                  </a:moveTo>
                  <a:cubicBezTo>
                    <a:pt x="388" y="1"/>
                    <a:pt x="333" y="11"/>
                    <a:pt x="281" y="34"/>
                  </a:cubicBezTo>
                  <a:lnTo>
                    <a:pt x="277" y="35"/>
                  </a:lnTo>
                  <a:cubicBezTo>
                    <a:pt x="99" y="114"/>
                    <a:pt x="1" y="308"/>
                    <a:pt x="44" y="497"/>
                  </a:cubicBezTo>
                  <a:lnTo>
                    <a:pt x="515" y="2532"/>
                  </a:lnTo>
                  <a:cubicBezTo>
                    <a:pt x="352" y="2606"/>
                    <a:pt x="278" y="2796"/>
                    <a:pt x="350" y="2961"/>
                  </a:cubicBezTo>
                  <a:lnTo>
                    <a:pt x="4449" y="12333"/>
                  </a:lnTo>
                  <a:cubicBezTo>
                    <a:pt x="4504" y="12456"/>
                    <a:pt x="4623" y="12529"/>
                    <a:pt x="4749" y="12529"/>
                  </a:cubicBezTo>
                  <a:cubicBezTo>
                    <a:pt x="4793" y="12529"/>
                    <a:pt x="4837" y="12520"/>
                    <a:pt x="4880" y="12502"/>
                  </a:cubicBezTo>
                  <a:lnTo>
                    <a:pt x="6308" y="11876"/>
                  </a:lnTo>
                  <a:cubicBezTo>
                    <a:pt x="6475" y="11805"/>
                    <a:pt x="6550" y="11613"/>
                    <a:pt x="6478" y="11448"/>
                  </a:cubicBezTo>
                  <a:lnTo>
                    <a:pt x="2380" y="2076"/>
                  </a:lnTo>
                  <a:cubicBezTo>
                    <a:pt x="2326" y="1952"/>
                    <a:pt x="2206" y="1880"/>
                    <a:pt x="2080" y="1880"/>
                  </a:cubicBezTo>
                  <a:cubicBezTo>
                    <a:pt x="2038" y="1880"/>
                    <a:pt x="1995" y="1888"/>
                    <a:pt x="1953" y="1905"/>
                  </a:cubicBezTo>
                  <a:lnTo>
                    <a:pt x="778" y="177"/>
                  </a:lnTo>
                  <a:cubicBezTo>
                    <a:pt x="701" y="64"/>
                    <a:pt x="574" y="1"/>
                    <a:pt x="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20"/>
            <p:cNvSpPr/>
            <p:nvPr/>
          </p:nvSpPr>
          <p:spPr>
            <a:xfrm>
              <a:off x="3642311" y="2258047"/>
              <a:ext cx="171948" cy="269706"/>
            </a:xfrm>
            <a:custGeom>
              <a:avLst/>
              <a:gdLst/>
              <a:ahLst/>
              <a:cxnLst/>
              <a:rect l="l" t="t" r="r" b="b"/>
              <a:pathLst>
                <a:path w="5224" h="8194" extrusionOk="0">
                  <a:moveTo>
                    <a:pt x="2029" y="0"/>
                  </a:moveTo>
                  <a:lnTo>
                    <a:pt x="0" y="887"/>
                  </a:lnTo>
                  <a:lnTo>
                    <a:pt x="3195" y="8194"/>
                  </a:lnTo>
                  <a:lnTo>
                    <a:pt x="5224" y="7306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20"/>
            <p:cNvSpPr/>
            <p:nvPr/>
          </p:nvSpPr>
          <p:spPr>
            <a:xfrm>
              <a:off x="3694646" y="2337932"/>
              <a:ext cx="67114" cy="110364"/>
            </a:xfrm>
            <a:custGeom>
              <a:avLst/>
              <a:gdLst/>
              <a:ahLst/>
              <a:cxnLst/>
              <a:rect l="l" t="t" r="r" b="b"/>
              <a:pathLst>
                <a:path w="2039" h="3353" extrusionOk="0">
                  <a:moveTo>
                    <a:pt x="374" y="1"/>
                  </a:moveTo>
                  <a:cubicBezTo>
                    <a:pt x="345" y="1"/>
                    <a:pt x="318" y="6"/>
                    <a:pt x="293" y="17"/>
                  </a:cubicBezTo>
                  <a:cubicBezTo>
                    <a:pt x="1" y="145"/>
                    <a:pt x="88" y="992"/>
                    <a:pt x="490" y="1909"/>
                  </a:cubicBezTo>
                  <a:cubicBezTo>
                    <a:pt x="857" y="2746"/>
                    <a:pt x="1358" y="3353"/>
                    <a:pt x="1665" y="3353"/>
                  </a:cubicBezTo>
                  <a:cubicBezTo>
                    <a:pt x="1693" y="3353"/>
                    <a:pt x="1720" y="3347"/>
                    <a:pt x="1745" y="3336"/>
                  </a:cubicBezTo>
                  <a:cubicBezTo>
                    <a:pt x="2038" y="3209"/>
                    <a:pt x="1950" y="2362"/>
                    <a:pt x="1549" y="1445"/>
                  </a:cubicBezTo>
                  <a:cubicBezTo>
                    <a:pt x="1183" y="607"/>
                    <a:pt x="681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20"/>
            <p:cNvSpPr/>
            <p:nvPr/>
          </p:nvSpPr>
          <p:spPr>
            <a:xfrm>
              <a:off x="3652350" y="2281055"/>
              <a:ext cx="76922" cy="52401"/>
            </a:xfrm>
            <a:custGeom>
              <a:avLst/>
              <a:gdLst/>
              <a:ahLst/>
              <a:cxnLst/>
              <a:rect l="l" t="t" r="r" b="b"/>
              <a:pathLst>
                <a:path w="2337" h="1592" extrusionOk="0">
                  <a:moveTo>
                    <a:pt x="2029" y="0"/>
                  </a:moveTo>
                  <a:lnTo>
                    <a:pt x="0" y="887"/>
                  </a:lnTo>
                  <a:lnTo>
                    <a:pt x="309" y="1592"/>
                  </a:lnTo>
                  <a:lnTo>
                    <a:pt x="2337" y="704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20"/>
            <p:cNvSpPr/>
            <p:nvPr/>
          </p:nvSpPr>
          <p:spPr>
            <a:xfrm>
              <a:off x="3727298" y="2452344"/>
              <a:ext cx="76955" cy="52434"/>
            </a:xfrm>
            <a:custGeom>
              <a:avLst/>
              <a:gdLst/>
              <a:ahLst/>
              <a:cxnLst/>
              <a:rect l="l" t="t" r="r" b="b"/>
              <a:pathLst>
                <a:path w="2338" h="1593" extrusionOk="0">
                  <a:moveTo>
                    <a:pt x="2029" y="1"/>
                  </a:moveTo>
                  <a:lnTo>
                    <a:pt x="0" y="888"/>
                  </a:lnTo>
                  <a:lnTo>
                    <a:pt x="309" y="1593"/>
                  </a:lnTo>
                  <a:lnTo>
                    <a:pt x="2338" y="705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20"/>
            <p:cNvSpPr/>
            <p:nvPr/>
          </p:nvSpPr>
          <p:spPr>
            <a:xfrm>
              <a:off x="3696160" y="2265585"/>
              <a:ext cx="135248" cy="302851"/>
            </a:xfrm>
            <a:custGeom>
              <a:avLst/>
              <a:gdLst/>
              <a:ahLst/>
              <a:cxnLst/>
              <a:rect l="l" t="t" r="r" b="b"/>
              <a:pathLst>
                <a:path w="4109" h="9201" extrusionOk="0">
                  <a:moveTo>
                    <a:pt x="487" y="1"/>
                  </a:moveTo>
                  <a:cubicBezTo>
                    <a:pt x="274" y="199"/>
                    <a:pt x="114" y="471"/>
                    <a:pt x="53" y="757"/>
                  </a:cubicBezTo>
                  <a:cubicBezTo>
                    <a:pt x="46" y="789"/>
                    <a:pt x="41" y="821"/>
                    <a:pt x="35" y="853"/>
                  </a:cubicBezTo>
                  <a:cubicBezTo>
                    <a:pt x="0" y="1101"/>
                    <a:pt x="20" y="1347"/>
                    <a:pt x="72" y="1587"/>
                  </a:cubicBezTo>
                  <a:cubicBezTo>
                    <a:pt x="160" y="2000"/>
                    <a:pt x="349" y="2401"/>
                    <a:pt x="542" y="2782"/>
                  </a:cubicBezTo>
                  <a:cubicBezTo>
                    <a:pt x="1094" y="3863"/>
                    <a:pt x="1718" y="4907"/>
                    <a:pt x="2254" y="5996"/>
                  </a:cubicBezTo>
                  <a:cubicBezTo>
                    <a:pt x="2287" y="6061"/>
                    <a:pt x="2319" y="6128"/>
                    <a:pt x="2350" y="6194"/>
                  </a:cubicBezTo>
                  <a:cubicBezTo>
                    <a:pt x="2426" y="6355"/>
                    <a:pt x="2500" y="6530"/>
                    <a:pt x="2543" y="6708"/>
                  </a:cubicBezTo>
                  <a:cubicBezTo>
                    <a:pt x="2612" y="6979"/>
                    <a:pt x="2614" y="7253"/>
                    <a:pt x="2455" y="7475"/>
                  </a:cubicBezTo>
                  <a:cubicBezTo>
                    <a:pt x="2400" y="7551"/>
                    <a:pt x="2333" y="7612"/>
                    <a:pt x="2258" y="7663"/>
                  </a:cubicBezTo>
                  <a:cubicBezTo>
                    <a:pt x="2102" y="7770"/>
                    <a:pt x="1914" y="7837"/>
                    <a:pt x="1738" y="7906"/>
                  </a:cubicBezTo>
                  <a:cubicBezTo>
                    <a:pt x="1679" y="7928"/>
                    <a:pt x="1620" y="7954"/>
                    <a:pt x="1560" y="7978"/>
                  </a:cubicBezTo>
                  <a:lnTo>
                    <a:pt x="2008" y="9004"/>
                  </a:lnTo>
                  <a:cubicBezTo>
                    <a:pt x="2062" y="9128"/>
                    <a:pt x="2182" y="9201"/>
                    <a:pt x="2307" y="9201"/>
                  </a:cubicBezTo>
                  <a:cubicBezTo>
                    <a:pt x="2351" y="9201"/>
                    <a:pt x="2396" y="9192"/>
                    <a:pt x="2439" y="9173"/>
                  </a:cubicBezTo>
                  <a:lnTo>
                    <a:pt x="3867" y="8549"/>
                  </a:lnTo>
                  <a:cubicBezTo>
                    <a:pt x="4033" y="8476"/>
                    <a:pt x="4108" y="8284"/>
                    <a:pt x="4036" y="811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20"/>
            <p:cNvSpPr/>
            <p:nvPr/>
          </p:nvSpPr>
          <p:spPr>
            <a:xfrm>
              <a:off x="3628388" y="2167893"/>
              <a:ext cx="18729" cy="55133"/>
            </a:xfrm>
            <a:custGeom>
              <a:avLst/>
              <a:gdLst/>
              <a:ahLst/>
              <a:cxnLst/>
              <a:rect l="l" t="t" r="r" b="b"/>
              <a:pathLst>
                <a:path w="569" h="1675" extrusionOk="0">
                  <a:moveTo>
                    <a:pt x="67" y="0"/>
                  </a:moveTo>
                  <a:cubicBezTo>
                    <a:pt x="34" y="0"/>
                    <a:pt x="0" y="26"/>
                    <a:pt x="3" y="69"/>
                  </a:cubicBezTo>
                  <a:cubicBezTo>
                    <a:pt x="34" y="518"/>
                    <a:pt x="239" y="1251"/>
                    <a:pt x="439" y="1638"/>
                  </a:cubicBezTo>
                  <a:cubicBezTo>
                    <a:pt x="452" y="1663"/>
                    <a:pt x="475" y="1674"/>
                    <a:pt x="497" y="1674"/>
                  </a:cubicBezTo>
                  <a:cubicBezTo>
                    <a:pt x="533" y="1674"/>
                    <a:pt x="569" y="1647"/>
                    <a:pt x="566" y="1602"/>
                  </a:cubicBezTo>
                  <a:cubicBezTo>
                    <a:pt x="534" y="1159"/>
                    <a:pt x="323" y="423"/>
                    <a:pt x="121" y="34"/>
                  </a:cubicBezTo>
                  <a:cubicBezTo>
                    <a:pt x="109" y="11"/>
                    <a:pt x="88" y="0"/>
                    <a:pt x="67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20"/>
            <p:cNvSpPr/>
            <p:nvPr/>
          </p:nvSpPr>
          <p:spPr>
            <a:xfrm>
              <a:off x="3611141" y="2151666"/>
              <a:ext cx="225237" cy="421115"/>
            </a:xfrm>
            <a:custGeom>
              <a:avLst/>
              <a:gdLst/>
              <a:ahLst/>
              <a:cxnLst/>
              <a:rect l="l" t="t" r="r" b="b"/>
              <a:pathLst>
                <a:path w="6843" h="12794" extrusionOk="0">
                  <a:moveTo>
                    <a:pt x="586" y="265"/>
                  </a:moveTo>
                  <a:cubicBezTo>
                    <a:pt x="675" y="265"/>
                    <a:pt x="760" y="307"/>
                    <a:pt x="811" y="384"/>
                  </a:cubicBezTo>
                  <a:lnTo>
                    <a:pt x="1895" y="1980"/>
                  </a:lnTo>
                  <a:lnTo>
                    <a:pt x="751" y="2480"/>
                  </a:lnTo>
                  <a:lnTo>
                    <a:pt x="316" y="601"/>
                  </a:lnTo>
                  <a:cubicBezTo>
                    <a:pt x="286" y="472"/>
                    <a:pt x="352" y="341"/>
                    <a:pt x="478" y="287"/>
                  </a:cubicBezTo>
                  <a:cubicBezTo>
                    <a:pt x="513" y="271"/>
                    <a:pt x="550" y="265"/>
                    <a:pt x="586" y="265"/>
                  </a:cubicBezTo>
                  <a:close/>
                  <a:moveTo>
                    <a:pt x="2222" y="2142"/>
                  </a:moveTo>
                  <a:cubicBezTo>
                    <a:pt x="2298" y="2142"/>
                    <a:pt x="2370" y="2186"/>
                    <a:pt x="2401" y="2259"/>
                  </a:cubicBezTo>
                  <a:lnTo>
                    <a:pt x="2800" y="3170"/>
                  </a:lnTo>
                  <a:lnTo>
                    <a:pt x="1013" y="3952"/>
                  </a:lnTo>
                  <a:lnTo>
                    <a:pt x="614" y="3041"/>
                  </a:lnTo>
                  <a:cubicBezTo>
                    <a:pt x="571" y="2943"/>
                    <a:pt x="616" y="2829"/>
                    <a:pt x="712" y="2785"/>
                  </a:cubicBezTo>
                  <a:lnTo>
                    <a:pt x="2146" y="2158"/>
                  </a:lnTo>
                  <a:cubicBezTo>
                    <a:pt x="2171" y="2147"/>
                    <a:pt x="2197" y="2142"/>
                    <a:pt x="2222" y="2142"/>
                  </a:cubicBezTo>
                  <a:close/>
                  <a:moveTo>
                    <a:pt x="2906" y="3414"/>
                  </a:moveTo>
                  <a:lnTo>
                    <a:pt x="5995" y="10479"/>
                  </a:lnTo>
                  <a:lnTo>
                    <a:pt x="4209" y="11260"/>
                  </a:lnTo>
                  <a:lnTo>
                    <a:pt x="1118" y="4195"/>
                  </a:lnTo>
                  <a:lnTo>
                    <a:pt x="2906" y="3414"/>
                  </a:lnTo>
                  <a:close/>
                  <a:moveTo>
                    <a:pt x="6100" y="10718"/>
                  </a:moveTo>
                  <a:lnTo>
                    <a:pt x="6499" y="11630"/>
                  </a:lnTo>
                  <a:cubicBezTo>
                    <a:pt x="6542" y="11730"/>
                    <a:pt x="6497" y="11846"/>
                    <a:pt x="6399" y="11888"/>
                  </a:cubicBezTo>
                  <a:lnTo>
                    <a:pt x="4969" y="12513"/>
                  </a:lnTo>
                  <a:cubicBezTo>
                    <a:pt x="4943" y="12524"/>
                    <a:pt x="4917" y="12529"/>
                    <a:pt x="4891" y="12529"/>
                  </a:cubicBezTo>
                  <a:cubicBezTo>
                    <a:pt x="4815" y="12529"/>
                    <a:pt x="4743" y="12485"/>
                    <a:pt x="4712" y="12412"/>
                  </a:cubicBezTo>
                  <a:lnTo>
                    <a:pt x="4313" y="11500"/>
                  </a:lnTo>
                  <a:lnTo>
                    <a:pt x="6100" y="10718"/>
                  </a:lnTo>
                  <a:close/>
                  <a:moveTo>
                    <a:pt x="587" y="1"/>
                  </a:moveTo>
                  <a:cubicBezTo>
                    <a:pt x="514" y="1"/>
                    <a:pt x="439" y="16"/>
                    <a:pt x="367" y="47"/>
                  </a:cubicBezTo>
                  <a:cubicBezTo>
                    <a:pt x="130" y="150"/>
                    <a:pt x="0" y="408"/>
                    <a:pt x="59" y="660"/>
                  </a:cubicBezTo>
                  <a:lnTo>
                    <a:pt x="508" y="2604"/>
                  </a:lnTo>
                  <a:cubicBezTo>
                    <a:pt x="348" y="2730"/>
                    <a:pt x="286" y="2952"/>
                    <a:pt x="371" y="3147"/>
                  </a:cubicBezTo>
                  <a:lnTo>
                    <a:pt x="824" y="4180"/>
                  </a:lnTo>
                  <a:lnTo>
                    <a:pt x="3723" y="10808"/>
                  </a:lnTo>
                  <a:lnTo>
                    <a:pt x="4470" y="12518"/>
                  </a:lnTo>
                  <a:cubicBezTo>
                    <a:pt x="4545" y="12692"/>
                    <a:pt x="4714" y="12794"/>
                    <a:pt x="4891" y="12794"/>
                  </a:cubicBezTo>
                  <a:cubicBezTo>
                    <a:pt x="4953" y="12794"/>
                    <a:pt x="5016" y="12782"/>
                    <a:pt x="5075" y="12755"/>
                  </a:cubicBezTo>
                  <a:lnTo>
                    <a:pt x="6505" y="12130"/>
                  </a:lnTo>
                  <a:cubicBezTo>
                    <a:pt x="6736" y="12029"/>
                    <a:pt x="6842" y="11757"/>
                    <a:pt x="6741" y="11526"/>
                  </a:cubicBezTo>
                  <a:lnTo>
                    <a:pt x="2643" y="2153"/>
                  </a:lnTo>
                  <a:cubicBezTo>
                    <a:pt x="2568" y="1983"/>
                    <a:pt x="2398" y="1881"/>
                    <a:pt x="2221" y="1881"/>
                  </a:cubicBezTo>
                  <a:cubicBezTo>
                    <a:pt x="2198" y="1881"/>
                    <a:pt x="2175" y="1883"/>
                    <a:pt x="2151" y="1886"/>
                  </a:cubicBezTo>
                  <a:lnTo>
                    <a:pt x="1031" y="235"/>
                  </a:lnTo>
                  <a:cubicBezTo>
                    <a:pt x="929" y="85"/>
                    <a:pt x="761" y="1"/>
                    <a:pt x="5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20"/>
            <p:cNvSpPr/>
            <p:nvPr/>
          </p:nvSpPr>
          <p:spPr>
            <a:xfrm>
              <a:off x="3574737" y="2287934"/>
              <a:ext cx="333264" cy="250911"/>
            </a:xfrm>
            <a:custGeom>
              <a:avLst/>
              <a:gdLst/>
              <a:ahLst/>
              <a:cxnLst/>
              <a:rect l="l" t="t" r="r" b="b"/>
              <a:pathLst>
                <a:path w="10125" h="7623" extrusionOk="0">
                  <a:moveTo>
                    <a:pt x="8889" y="0"/>
                  </a:moveTo>
                  <a:cubicBezTo>
                    <a:pt x="8826" y="0"/>
                    <a:pt x="8763" y="18"/>
                    <a:pt x="8707" y="56"/>
                  </a:cubicBezTo>
                  <a:lnTo>
                    <a:pt x="192" y="5726"/>
                  </a:lnTo>
                  <a:cubicBezTo>
                    <a:pt x="42" y="5825"/>
                    <a:pt x="1" y="6028"/>
                    <a:pt x="102" y="6179"/>
                  </a:cubicBezTo>
                  <a:lnTo>
                    <a:pt x="967" y="7477"/>
                  </a:lnTo>
                  <a:cubicBezTo>
                    <a:pt x="1029" y="7571"/>
                    <a:pt x="1133" y="7623"/>
                    <a:pt x="1239" y="7623"/>
                  </a:cubicBezTo>
                  <a:cubicBezTo>
                    <a:pt x="1301" y="7623"/>
                    <a:pt x="1364" y="7605"/>
                    <a:pt x="1420" y="7567"/>
                  </a:cubicBezTo>
                  <a:lnTo>
                    <a:pt x="9934" y="1898"/>
                  </a:lnTo>
                  <a:cubicBezTo>
                    <a:pt x="10083" y="1798"/>
                    <a:pt x="10124" y="1598"/>
                    <a:pt x="10027" y="1447"/>
                  </a:cubicBezTo>
                  <a:lnTo>
                    <a:pt x="9159" y="142"/>
                  </a:lnTo>
                  <a:cubicBezTo>
                    <a:pt x="9095" y="50"/>
                    <a:pt x="8993" y="0"/>
                    <a:pt x="8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20"/>
            <p:cNvSpPr/>
            <p:nvPr/>
          </p:nvSpPr>
          <p:spPr>
            <a:xfrm>
              <a:off x="3611964" y="2310316"/>
              <a:ext cx="258876" cy="206114"/>
            </a:xfrm>
            <a:custGeom>
              <a:avLst/>
              <a:gdLst/>
              <a:ahLst/>
              <a:cxnLst/>
              <a:rect l="l" t="t" r="r" b="b"/>
              <a:pathLst>
                <a:path w="7865" h="6262" extrusionOk="0">
                  <a:moveTo>
                    <a:pt x="6636" y="1"/>
                  </a:moveTo>
                  <a:lnTo>
                    <a:pt x="1" y="4419"/>
                  </a:lnTo>
                  <a:lnTo>
                    <a:pt x="424" y="5057"/>
                  </a:lnTo>
                  <a:lnTo>
                    <a:pt x="426" y="5059"/>
                  </a:lnTo>
                  <a:lnTo>
                    <a:pt x="1226" y="6262"/>
                  </a:lnTo>
                  <a:lnTo>
                    <a:pt x="1860" y="5841"/>
                  </a:lnTo>
                  <a:lnTo>
                    <a:pt x="1860" y="5839"/>
                  </a:lnTo>
                  <a:lnTo>
                    <a:pt x="7864" y="1843"/>
                  </a:lnTo>
                  <a:lnTo>
                    <a:pt x="66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20"/>
            <p:cNvSpPr/>
            <p:nvPr/>
          </p:nvSpPr>
          <p:spPr>
            <a:xfrm>
              <a:off x="3685923" y="2376706"/>
              <a:ext cx="109936" cy="73368"/>
            </a:xfrm>
            <a:custGeom>
              <a:avLst/>
              <a:gdLst/>
              <a:ahLst/>
              <a:cxnLst/>
              <a:rect l="l" t="t" r="r" b="b"/>
              <a:pathLst>
                <a:path w="3340" h="2229" extrusionOk="0">
                  <a:moveTo>
                    <a:pt x="2909" y="0"/>
                  </a:moveTo>
                  <a:cubicBezTo>
                    <a:pt x="2558" y="0"/>
                    <a:pt x="1966" y="233"/>
                    <a:pt x="1365" y="633"/>
                  </a:cubicBezTo>
                  <a:cubicBezTo>
                    <a:pt x="532" y="1188"/>
                    <a:pt x="1" y="1853"/>
                    <a:pt x="176" y="2119"/>
                  </a:cubicBezTo>
                  <a:cubicBezTo>
                    <a:pt x="225" y="2192"/>
                    <a:pt x="322" y="2228"/>
                    <a:pt x="456" y="2228"/>
                  </a:cubicBezTo>
                  <a:cubicBezTo>
                    <a:pt x="471" y="2228"/>
                    <a:pt x="487" y="2228"/>
                    <a:pt x="504" y="2227"/>
                  </a:cubicBezTo>
                  <a:cubicBezTo>
                    <a:pt x="859" y="2210"/>
                    <a:pt x="1430" y="1979"/>
                    <a:pt x="2005" y="1595"/>
                  </a:cubicBezTo>
                  <a:cubicBezTo>
                    <a:pt x="2814" y="1056"/>
                    <a:pt x="3339" y="414"/>
                    <a:pt x="3207" y="132"/>
                  </a:cubicBezTo>
                  <a:cubicBezTo>
                    <a:pt x="3203" y="125"/>
                    <a:pt x="3198" y="117"/>
                    <a:pt x="3194" y="109"/>
                  </a:cubicBezTo>
                  <a:cubicBezTo>
                    <a:pt x="3144" y="35"/>
                    <a:pt x="3045" y="0"/>
                    <a:pt x="2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20"/>
            <p:cNvSpPr/>
            <p:nvPr/>
          </p:nvSpPr>
          <p:spPr>
            <a:xfrm>
              <a:off x="3788453" y="2324140"/>
              <a:ext cx="61518" cy="74783"/>
            </a:xfrm>
            <a:custGeom>
              <a:avLst/>
              <a:gdLst/>
              <a:ahLst/>
              <a:cxnLst/>
              <a:rect l="l" t="t" r="r" b="b"/>
              <a:pathLst>
                <a:path w="1869" h="2272" extrusionOk="0">
                  <a:moveTo>
                    <a:pt x="640" y="1"/>
                  </a:moveTo>
                  <a:lnTo>
                    <a:pt x="1" y="430"/>
                  </a:lnTo>
                  <a:lnTo>
                    <a:pt x="666" y="1427"/>
                  </a:lnTo>
                  <a:lnTo>
                    <a:pt x="1230" y="2271"/>
                  </a:lnTo>
                  <a:lnTo>
                    <a:pt x="1868" y="1846"/>
                  </a:lnTo>
                  <a:lnTo>
                    <a:pt x="1480" y="126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20"/>
            <p:cNvSpPr/>
            <p:nvPr/>
          </p:nvSpPr>
          <p:spPr>
            <a:xfrm>
              <a:off x="3632799" y="2427822"/>
              <a:ext cx="61485" cy="74750"/>
            </a:xfrm>
            <a:custGeom>
              <a:avLst/>
              <a:gdLst/>
              <a:ahLst/>
              <a:cxnLst/>
              <a:rect l="l" t="t" r="r" b="b"/>
              <a:pathLst>
                <a:path w="1868" h="2271" extrusionOk="0">
                  <a:moveTo>
                    <a:pt x="640" y="0"/>
                  </a:moveTo>
                  <a:lnTo>
                    <a:pt x="1" y="429"/>
                  </a:lnTo>
                  <a:lnTo>
                    <a:pt x="784" y="1603"/>
                  </a:lnTo>
                  <a:lnTo>
                    <a:pt x="1227" y="2269"/>
                  </a:lnTo>
                  <a:lnTo>
                    <a:pt x="1227" y="2271"/>
                  </a:lnTo>
                  <a:lnTo>
                    <a:pt x="1868" y="1845"/>
                  </a:lnTo>
                  <a:lnTo>
                    <a:pt x="1868" y="1844"/>
                  </a:lnTo>
                  <a:lnTo>
                    <a:pt x="1433" y="1192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20"/>
            <p:cNvSpPr/>
            <p:nvPr/>
          </p:nvSpPr>
          <p:spPr>
            <a:xfrm>
              <a:off x="3876106" y="2264597"/>
              <a:ext cx="83209" cy="71031"/>
            </a:xfrm>
            <a:custGeom>
              <a:avLst/>
              <a:gdLst/>
              <a:ahLst/>
              <a:cxnLst/>
              <a:rect l="l" t="t" r="r" b="b"/>
              <a:pathLst>
                <a:path w="2528" h="2158" extrusionOk="0">
                  <a:moveTo>
                    <a:pt x="2081" y="1"/>
                  </a:moveTo>
                  <a:cubicBezTo>
                    <a:pt x="2028" y="1"/>
                    <a:pt x="1974" y="11"/>
                    <a:pt x="1923" y="33"/>
                  </a:cubicBezTo>
                  <a:lnTo>
                    <a:pt x="1" y="852"/>
                  </a:lnTo>
                  <a:lnTo>
                    <a:pt x="870" y="2158"/>
                  </a:lnTo>
                  <a:lnTo>
                    <a:pt x="2366" y="700"/>
                  </a:lnTo>
                  <a:cubicBezTo>
                    <a:pt x="2505" y="564"/>
                    <a:pt x="2528" y="349"/>
                    <a:pt x="2420" y="185"/>
                  </a:cubicBezTo>
                  <a:lnTo>
                    <a:pt x="2418" y="181"/>
                  </a:lnTo>
                  <a:cubicBezTo>
                    <a:pt x="2341" y="66"/>
                    <a:pt x="2212" y="1"/>
                    <a:pt x="2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20"/>
            <p:cNvSpPr/>
            <p:nvPr/>
          </p:nvSpPr>
          <p:spPr>
            <a:xfrm>
              <a:off x="3679966" y="2371077"/>
              <a:ext cx="148973" cy="117441"/>
            </a:xfrm>
            <a:custGeom>
              <a:avLst/>
              <a:gdLst/>
              <a:ahLst/>
              <a:cxnLst/>
              <a:rect l="l" t="t" r="r" b="b"/>
              <a:pathLst>
                <a:path w="4526" h="3568" extrusionOk="0">
                  <a:moveTo>
                    <a:pt x="3963" y="1"/>
                  </a:moveTo>
                  <a:cubicBezTo>
                    <a:pt x="3765" y="82"/>
                    <a:pt x="3574" y="187"/>
                    <a:pt x="3389" y="304"/>
                  </a:cubicBezTo>
                  <a:cubicBezTo>
                    <a:pt x="3521" y="586"/>
                    <a:pt x="2996" y="1228"/>
                    <a:pt x="2187" y="1767"/>
                  </a:cubicBezTo>
                  <a:cubicBezTo>
                    <a:pt x="1612" y="2153"/>
                    <a:pt x="1041" y="2382"/>
                    <a:pt x="686" y="2399"/>
                  </a:cubicBezTo>
                  <a:cubicBezTo>
                    <a:pt x="462" y="2574"/>
                    <a:pt x="233" y="2748"/>
                    <a:pt x="1" y="2918"/>
                  </a:cubicBezTo>
                  <a:lnTo>
                    <a:pt x="436" y="3568"/>
                  </a:lnTo>
                  <a:lnTo>
                    <a:pt x="4526" y="845"/>
                  </a:lnTo>
                  <a:lnTo>
                    <a:pt x="3963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20"/>
            <p:cNvSpPr/>
            <p:nvPr/>
          </p:nvSpPr>
          <p:spPr>
            <a:xfrm>
              <a:off x="3625985" y="2476800"/>
              <a:ext cx="47233" cy="39630"/>
            </a:xfrm>
            <a:custGeom>
              <a:avLst/>
              <a:gdLst/>
              <a:ahLst/>
              <a:cxnLst/>
              <a:rect l="l" t="t" r="r" b="b"/>
              <a:pathLst>
                <a:path w="1435" h="1204" extrusionOk="0">
                  <a:moveTo>
                    <a:pt x="0" y="1"/>
                  </a:moveTo>
                  <a:lnTo>
                    <a:pt x="800" y="1204"/>
                  </a:lnTo>
                  <a:lnTo>
                    <a:pt x="1434" y="783"/>
                  </a:lnTo>
                  <a:lnTo>
                    <a:pt x="1434" y="781"/>
                  </a:lnTo>
                  <a:lnTo>
                    <a:pt x="991" y="115"/>
                  </a:lnTo>
                  <a:cubicBezTo>
                    <a:pt x="838" y="186"/>
                    <a:pt x="680" y="231"/>
                    <a:pt x="524" y="231"/>
                  </a:cubicBezTo>
                  <a:cubicBezTo>
                    <a:pt x="421" y="231"/>
                    <a:pt x="318" y="211"/>
                    <a:pt x="219" y="163"/>
                  </a:cubicBezTo>
                  <a:cubicBezTo>
                    <a:pt x="135" y="122"/>
                    <a:pt x="62" y="6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20"/>
            <p:cNvSpPr/>
            <p:nvPr/>
          </p:nvSpPr>
          <p:spPr>
            <a:xfrm>
              <a:off x="3837168" y="2365712"/>
              <a:ext cx="27023" cy="19222"/>
            </a:xfrm>
            <a:custGeom>
              <a:avLst/>
              <a:gdLst/>
              <a:ahLst/>
              <a:cxnLst/>
              <a:rect l="l" t="t" r="r" b="b"/>
              <a:pathLst>
                <a:path w="821" h="584" extrusionOk="0">
                  <a:moveTo>
                    <a:pt x="1" y="1"/>
                  </a:moveTo>
                  <a:lnTo>
                    <a:pt x="388" y="584"/>
                  </a:lnTo>
                  <a:lnTo>
                    <a:pt x="820" y="295"/>
                  </a:lnTo>
                  <a:cubicBezTo>
                    <a:pt x="588" y="119"/>
                    <a:pt x="292" y="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20"/>
            <p:cNvSpPr/>
            <p:nvPr/>
          </p:nvSpPr>
          <p:spPr>
            <a:xfrm>
              <a:off x="3574704" y="2455932"/>
              <a:ext cx="77646" cy="82913"/>
            </a:xfrm>
            <a:custGeom>
              <a:avLst/>
              <a:gdLst/>
              <a:ahLst/>
              <a:cxnLst/>
              <a:rect l="l" t="t" r="r" b="b"/>
              <a:pathLst>
                <a:path w="2359" h="2519" extrusionOk="0">
                  <a:moveTo>
                    <a:pt x="1123" y="0"/>
                  </a:moveTo>
                  <a:lnTo>
                    <a:pt x="192" y="620"/>
                  </a:lnTo>
                  <a:cubicBezTo>
                    <a:pt x="41" y="721"/>
                    <a:pt x="1" y="923"/>
                    <a:pt x="102" y="1074"/>
                  </a:cubicBezTo>
                  <a:lnTo>
                    <a:pt x="966" y="2373"/>
                  </a:lnTo>
                  <a:cubicBezTo>
                    <a:pt x="1029" y="2467"/>
                    <a:pt x="1133" y="2519"/>
                    <a:pt x="1238" y="2519"/>
                  </a:cubicBezTo>
                  <a:cubicBezTo>
                    <a:pt x="1300" y="2519"/>
                    <a:pt x="1363" y="2501"/>
                    <a:pt x="1419" y="2463"/>
                  </a:cubicBezTo>
                  <a:lnTo>
                    <a:pt x="2358" y="1838"/>
                  </a:lnTo>
                  <a:lnTo>
                    <a:pt x="1555" y="633"/>
                  </a:lnTo>
                  <a:lnTo>
                    <a:pt x="1554" y="631"/>
                  </a:lnTo>
                  <a:cubicBezTo>
                    <a:pt x="1424" y="498"/>
                    <a:pt x="1326" y="326"/>
                    <a:pt x="1226" y="163"/>
                  </a:cubicBezTo>
                  <a:cubicBezTo>
                    <a:pt x="1193" y="110"/>
                    <a:pt x="1157" y="55"/>
                    <a:pt x="1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20"/>
            <p:cNvSpPr/>
            <p:nvPr/>
          </p:nvSpPr>
          <p:spPr>
            <a:xfrm>
              <a:off x="3658571" y="2467024"/>
              <a:ext cx="35713" cy="35515"/>
            </a:xfrm>
            <a:custGeom>
              <a:avLst/>
              <a:gdLst/>
              <a:ahLst/>
              <a:cxnLst/>
              <a:rect l="l" t="t" r="r" b="b"/>
              <a:pathLst>
                <a:path w="1085" h="1079" extrusionOk="0">
                  <a:moveTo>
                    <a:pt x="651" y="1"/>
                  </a:moveTo>
                  <a:cubicBezTo>
                    <a:pt x="592" y="45"/>
                    <a:pt x="533" y="89"/>
                    <a:pt x="473" y="132"/>
                  </a:cubicBezTo>
                  <a:cubicBezTo>
                    <a:pt x="327" y="234"/>
                    <a:pt x="168" y="339"/>
                    <a:pt x="1" y="412"/>
                  </a:cubicBezTo>
                  <a:lnTo>
                    <a:pt x="444" y="1078"/>
                  </a:lnTo>
                  <a:lnTo>
                    <a:pt x="1085" y="653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20"/>
            <p:cNvSpPr/>
            <p:nvPr/>
          </p:nvSpPr>
          <p:spPr>
            <a:xfrm>
              <a:off x="3702480" y="2381050"/>
              <a:ext cx="93380" cy="68990"/>
            </a:xfrm>
            <a:custGeom>
              <a:avLst/>
              <a:gdLst/>
              <a:ahLst/>
              <a:cxnLst/>
              <a:rect l="l" t="t" r="r" b="b"/>
              <a:pathLst>
                <a:path w="2837" h="2096" extrusionOk="0">
                  <a:moveTo>
                    <a:pt x="2704" y="1"/>
                  </a:moveTo>
                  <a:lnTo>
                    <a:pt x="2704" y="1"/>
                  </a:lnTo>
                  <a:cubicBezTo>
                    <a:pt x="2525" y="116"/>
                    <a:pt x="2350" y="243"/>
                    <a:pt x="2183" y="370"/>
                  </a:cubicBezTo>
                  <a:cubicBezTo>
                    <a:pt x="1444" y="929"/>
                    <a:pt x="733" y="1526"/>
                    <a:pt x="1" y="2096"/>
                  </a:cubicBezTo>
                  <a:cubicBezTo>
                    <a:pt x="357" y="2079"/>
                    <a:pt x="927" y="1849"/>
                    <a:pt x="1502" y="1464"/>
                  </a:cubicBezTo>
                  <a:cubicBezTo>
                    <a:pt x="2311" y="924"/>
                    <a:pt x="2836" y="283"/>
                    <a:pt x="2704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20"/>
            <p:cNvSpPr/>
            <p:nvPr/>
          </p:nvSpPr>
          <p:spPr>
            <a:xfrm>
              <a:off x="3810342" y="2365613"/>
              <a:ext cx="39630" cy="33310"/>
            </a:xfrm>
            <a:custGeom>
              <a:avLst/>
              <a:gdLst/>
              <a:ahLst/>
              <a:cxnLst/>
              <a:rect l="l" t="t" r="r" b="b"/>
              <a:pathLst>
                <a:path w="1204" h="1012" extrusionOk="0">
                  <a:moveTo>
                    <a:pt x="765" y="1"/>
                  </a:moveTo>
                  <a:cubicBezTo>
                    <a:pt x="749" y="1"/>
                    <a:pt x="733" y="1"/>
                    <a:pt x="717" y="2"/>
                  </a:cubicBezTo>
                  <a:cubicBezTo>
                    <a:pt x="467" y="11"/>
                    <a:pt x="230" y="71"/>
                    <a:pt x="1" y="165"/>
                  </a:cubicBezTo>
                  <a:lnTo>
                    <a:pt x="565" y="1011"/>
                  </a:lnTo>
                  <a:lnTo>
                    <a:pt x="1203" y="586"/>
                  </a:lnTo>
                  <a:lnTo>
                    <a:pt x="816" y="2"/>
                  </a:lnTo>
                  <a:cubicBezTo>
                    <a:pt x="798" y="1"/>
                    <a:pt x="782" y="1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20"/>
            <p:cNvSpPr/>
            <p:nvPr/>
          </p:nvSpPr>
          <p:spPr>
            <a:xfrm>
              <a:off x="3893452" y="2276249"/>
              <a:ext cx="53520" cy="27221"/>
            </a:xfrm>
            <a:custGeom>
              <a:avLst/>
              <a:gdLst/>
              <a:ahLst/>
              <a:cxnLst/>
              <a:rect l="l" t="t" r="r" b="b"/>
              <a:pathLst>
                <a:path w="1626" h="827" extrusionOk="0">
                  <a:moveTo>
                    <a:pt x="1539" y="0"/>
                  </a:moveTo>
                  <a:cubicBezTo>
                    <a:pt x="1533" y="0"/>
                    <a:pt x="1528" y="1"/>
                    <a:pt x="1522" y="3"/>
                  </a:cubicBezTo>
                  <a:cubicBezTo>
                    <a:pt x="1086" y="112"/>
                    <a:pt x="400" y="442"/>
                    <a:pt x="53" y="706"/>
                  </a:cubicBezTo>
                  <a:cubicBezTo>
                    <a:pt x="1" y="746"/>
                    <a:pt x="33" y="826"/>
                    <a:pt x="92" y="826"/>
                  </a:cubicBezTo>
                  <a:cubicBezTo>
                    <a:pt x="97" y="826"/>
                    <a:pt x="104" y="826"/>
                    <a:pt x="110" y="824"/>
                  </a:cubicBezTo>
                  <a:cubicBezTo>
                    <a:pt x="541" y="715"/>
                    <a:pt x="1228" y="380"/>
                    <a:pt x="1577" y="114"/>
                  </a:cubicBezTo>
                  <a:cubicBezTo>
                    <a:pt x="1626" y="76"/>
                    <a:pt x="1596" y="0"/>
                    <a:pt x="1539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20"/>
            <p:cNvSpPr/>
            <p:nvPr/>
          </p:nvSpPr>
          <p:spPr>
            <a:xfrm>
              <a:off x="3569800" y="2260286"/>
              <a:ext cx="394355" cy="282904"/>
            </a:xfrm>
            <a:custGeom>
              <a:avLst/>
              <a:gdLst/>
              <a:ahLst/>
              <a:cxnLst/>
              <a:rect l="l" t="t" r="r" b="b"/>
              <a:pathLst>
                <a:path w="11981" h="8595" extrusionOk="0">
                  <a:moveTo>
                    <a:pt x="11388" y="263"/>
                  </a:moveTo>
                  <a:cubicBezTo>
                    <a:pt x="11477" y="263"/>
                    <a:pt x="11565" y="308"/>
                    <a:pt x="11619" y="390"/>
                  </a:cubicBezTo>
                  <a:cubicBezTo>
                    <a:pt x="11689" y="499"/>
                    <a:pt x="11674" y="646"/>
                    <a:pt x="11581" y="736"/>
                  </a:cubicBezTo>
                  <a:lnTo>
                    <a:pt x="10199" y="2082"/>
                  </a:lnTo>
                  <a:lnTo>
                    <a:pt x="9507" y="1042"/>
                  </a:lnTo>
                  <a:lnTo>
                    <a:pt x="11283" y="285"/>
                  </a:lnTo>
                  <a:cubicBezTo>
                    <a:pt x="11317" y="271"/>
                    <a:pt x="11352" y="263"/>
                    <a:pt x="11388" y="263"/>
                  </a:cubicBezTo>
                  <a:close/>
                  <a:moveTo>
                    <a:pt x="9036" y="975"/>
                  </a:moveTo>
                  <a:cubicBezTo>
                    <a:pt x="9098" y="975"/>
                    <a:pt x="9160" y="1004"/>
                    <a:pt x="9197" y="1058"/>
                  </a:cubicBezTo>
                  <a:lnTo>
                    <a:pt x="10066" y="2363"/>
                  </a:lnTo>
                  <a:cubicBezTo>
                    <a:pt x="10123" y="2450"/>
                    <a:pt x="10097" y="2571"/>
                    <a:pt x="10009" y="2629"/>
                  </a:cubicBezTo>
                  <a:lnTo>
                    <a:pt x="9181" y="3180"/>
                  </a:lnTo>
                  <a:lnTo>
                    <a:pt x="8099" y="1558"/>
                  </a:lnTo>
                  <a:lnTo>
                    <a:pt x="8928" y="1007"/>
                  </a:lnTo>
                  <a:cubicBezTo>
                    <a:pt x="8961" y="983"/>
                    <a:pt x="8998" y="975"/>
                    <a:pt x="9036" y="975"/>
                  </a:cubicBezTo>
                  <a:close/>
                  <a:moveTo>
                    <a:pt x="7880" y="1705"/>
                  </a:moveTo>
                  <a:lnTo>
                    <a:pt x="8961" y="3328"/>
                  </a:lnTo>
                  <a:lnTo>
                    <a:pt x="7823" y="4085"/>
                  </a:lnTo>
                  <a:lnTo>
                    <a:pt x="2545" y="7600"/>
                  </a:lnTo>
                  <a:lnTo>
                    <a:pt x="1464" y="5977"/>
                  </a:lnTo>
                  <a:lnTo>
                    <a:pt x="7880" y="1705"/>
                  </a:lnTo>
                  <a:close/>
                  <a:moveTo>
                    <a:pt x="1244" y="6122"/>
                  </a:moveTo>
                  <a:lnTo>
                    <a:pt x="2325" y="7747"/>
                  </a:lnTo>
                  <a:lnTo>
                    <a:pt x="1497" y="8298"/>
                  </a:lnTo>
                  <a:cubicBezTo>
                    <a:pt x="1463" y="8320"/>
                    <a:pt x="1426" y="8331"/>
                    <a:pt x="1388" y="8331"/>
                  </a:cubicBezTo>
                  <a:cubicBezTo>
                    <a:pt x="1325" y="8331"/>
                    <a:pt x="1263" y="8300"/>
                    <a:pt x="1225" y="8244"/>
                  </a:cubicBezTo>
                  <a:lnTo>
                    <a:pt x="361" y="6946"/>
                  </a:lnTo>
                  <a:cubicBezTo>
                    <a:pt x="301" y="6856"/>
                    <a:pt x="325" y="6734"/>
                    <a:pt x="416" y="6674"/>
                  </a:cubicBezTo>
                  <a:lnTo>
                    <a:pt x="1244" y="6122"/>
                  </a:lnTo>
                  <a:close/>
                  <a:moveTo>
                    <a:pt x="11387" y="1"/>
                  </a:moveTo>
                  <a:cubicBezTo>
                    <a:pt x="11316" y="1"/>
                    <a:pt x="11245" y="15"/>
                    <a:pt x="11177" y="44"/>
                  </a:cubicBezTo>
                  <a:lnTo>
                    <a:pt x="9342" y="826"/>
                  </a:lnTo>
                  <a:cubicBezTo>
                    <a:pt x="9256" y="750"/>
                    <a:pt x="9146" y="710"/>
                    <a:pt x="9035" y="710"/>
                  </a:cubicBezTo>
                  <a:cubicBezTo>
                    <a:pt x="8948" y="710"/>
                    <a:pt x="8861" y="734"/>
                    <a:pt x="8783" y="785"/>
                  </a:cubicBezTo>
                  <a:lnTo>
                    <a:pt x="7846" y="1411"/>
                  </a:lnTo>
                  <a:lnTo>
                    <a:pt x="1208" y="5830"/>
                  </a:lnTo>
                  <a:lnTo>
                    <a:pt x="269" y="6455"/>
                  </a:lnTo>
                  <a:cubicBezTo>
                    <a:pt x="59" y="6596"/>
                    <a:pt x="1" y="6881"/>
                    <a:pt x="141" y="7092"/>
                  </a:cubicBezTo>
                  <a:lnTo>
                    <a:pt x="1006" y="8390"/>
                  </a:lnTo>
                  <a:cubicBezTo>
                    <a:pt x="1093" y="8523"/>
                    <a:pt x="1240" y="8595"/>
                    <a:pt x="1389" y="8595"/>
                  </a:cubicBezTo>
                  <a:cubicBezTo>
                    <a:pt x="1476" y="8595"/>
                    <a:pt x="1565" y="8569"/>
                    <a:pt x="1643" y="8518"/>
                  </a:cubicBezTo>
                  <a:lnTo>
                    <a:pt x="7965" y="4307"/>
                  </a:lnTo>
                  <a:lnTo>
                    <a:pt x="9218" y="3473"/>
                  </a:lnTo>
                  <a:lnTo>
                    <a:pt x="10157" y="2848"/>
                  </a:lnTo>
                  <a:cubicBezTo>
                    <a:pt x="10333" y="2731"/>
                    <a:pt x="10401" y="2512"/>
                    <a:pt x="10335" y="2318"/>
                  </a:cubicBezTo>
                  <a:lnTo>
                    <a:pt x="11765" y="925"/>
                  </a:lnTo>
                  <a:cubicBezTo>
                    <a:pt x="11950" y="747"/>
                    <a:pt x="11981" y="460"/>
                    <a:pt x="11834" y="241"/>
                  </a:cubicBezTo>
                  <a:cubicBezTo>
                    <a:pt x="11731" y="87"/>
                    <a:pt x="11561" y="1"/>
                    <a:pt x="113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644426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7" name="Google Shape;1097;p21"/>
          <p:cNvGrpSpPr/>
          <p:nvPr/>
        </p:nvGrpSpPr>
        <p:grpSpPr>
          <a:xfrm>
            <a:off x="-101600" y="0"/>
            <a:ext cx="12293584" cy="6858000"/>
            <a:chOff x="0" y="-76200"/>
            <a:chExt cx="9220188" cy="5143500"/>
          </a:xfrm>
        </p:grpSpPr>
        <p:sp>
          <p:nvSpPr>
            <p:cNvPr id="1098" name="Google Shape;1098;p21"/>
            <p:cNvSpPr/>
            <p:nvPr/>
          </p:nvSpPr>
          <p:spPr>
            <a:xfrm rot="10800000" flipH="1">
              <a:off x="228600" y="-76198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21"/>
            <p:cNvSpPr/>
            <p:nvPr/>
          </p:nvSpPr>
          <p:spPr>
            <a:xfrm flipH="1">
              <a:off x="0" y="36879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21"/>
            <p:cNvSpPr/>
            <p:nvPr/>
          </p:nvSpPr>
          <p:spPr>
            <a:xfrm flipH="1">
              <a:off x="7655175" y="-7620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21"/>
            <p:cNvSpPr/>
            <p:nvPr/>
          </p:nvSpPr>
          <p:spPr>
            <a:xfrm flipH="1">
              <a:off x="5603725" y="47580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21"/>
            <p:cNvSpPr/>
            <p:nvPr/>
          </p:nvSpPr>
          <p:spPr>
            <a:xfrm rot="-5400000">
              <a:off x="86255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03" name="Google Shape;1103;p21"/>
          <p:cNvGrpSpPr/>
          <p:nvPr/>
        </p:nvGrpSpPr>
        <p:grpSpPr>
          <a:xfrm>
            <a:off x="0" y="-15"/>
            <a:ext cx="12191984" cy="6858017"/>
            <a:chOff x="0" y="-12"/>
            <a:chExt cx="9143988" cy="5143513"/>
          </a:xfrm>
        </p:grpSpPr>
        <p:sp>
          <p:nvSpPr>
            <p:cNvPr id="1104" name="Google Shape;1104;p21"/>
            <p:cNvSpPr/>
            <p:nvPr/>
          </p:nvSpPr>
          <p:spPr>
            <a:xfrm rot="10800000" flipH="1">
              <a:off x="0" y="2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21"/>
            <p:cNvSpPr/>
            <p:nvPr/>
          </p:nvSpPr>
          <p:spPr>
            <a:xfrm flipH="1">
              <a:off x="0" y="38403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21"/>
            <p:cNvSpPr/>
            <p:nvPr/>
          </p:nvSpPr>
          <p:spPr>
            <a:xfrm flipH="1">
              <a:off x="7655175" y="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21"/>
            <p:cNvSpPr/>
            <p:nvPr/>
          </p:nvSpPr>
          <p:spPr>
            <a:xfrm flipH="1">
              <a:off x="5603725" y="4834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21"/>
            <p:cNvSpPr/>
            <p:nvPr/>
          </p:nvSpPr>
          <p:spPr>
            <a:xfrm rot="-5400000">
              <a:off x="85493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09" name="Google Shape;1109;p21"/>
          <p:cNvGrpSpPr/>
          <p:nvPr/>
        </p:nvGrpSpPr>
        <p:grpSpPr>
          <a:xfrm>
            <a:off x="6551401" y="246532"/>
            <a:ext cx="5489003" cy="6285560"/>
            <a:chOff x="4913551" y="184899"/>
            <a:chExt cx="4116752" cy="4714170"/>
          </a:xfrm>
        </p:grpSpPr>
        <p:sp>
          <p:nvSpPr>
            <p:cNvPr id="1110" name="Google Shape;1110;p21"/>
            <p:cNvSpPr/>
            <p:nvPr/>
          </p:nvSpPr>
          <p:spPr>
            <a:xfrm>
              <a:off x="8471836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21"/>
            <p:cNvSpPr/>
            <p:nvPr/>
          </p:nvSpPr>
          <p:spPr>
            <a:xfrm>
              <a:off x="4913551" y="318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21"/>
            <p:cNvSpPr/>
            <p:nvPr/>
          </p:nvSpPr>
          <p:spPr>
            <a:xfrm>
              <a:off x="5035712" y="1848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21"/>
            <p:cNvSpPr/>
            <p:nvPr/>
          </p:nvSpPr>
          <p:spPr>
            <a:xfrm>
              <a:off x="8324830" y="42909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1"/>
            <p:cNvSpPr/>
            <p:nvPr/>
          </p:nvSpPr>
          <p:spPr>
            <a:xfrm>
              <a:off x="7117730" y="4674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21"/>
            <p:cNvSpPr/>
            <p:nvPr/>
          </p:nvSpPr>
          <p:spPr>
            <a:xfrm>
              <a:off x="8649468" y="659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21"/>
            <p:cNvSpPr/>
            <p:nvPr/>
          </p:nvSpPr>
          <p:spPr>
            <a:xfrm>
              <a:off x="8063986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21"/>
            <p:cNvSpPr/>
            <p:nvPr/>
          </p:nvSpPr>
          <p:spPr>
            <a:xfrm>
              <a:off x="8881711" y="1603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21"/>
            <p:cNvSpPr/>
            <p:nvPr/>
          </p:nvSpPr>
          <p:spPr>
            <a:xfrm>
              <a:off x="8516411" y="2529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21"/>
            <p:cNvSpPr/>
            <p:nvPr/>
          </p:nvSpPr>
          <p:spPr>
            <a:xfrm>
              <a:off x="8800436" y="3999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21"/>
            <p:cNvSpPr/>
            <p:nvPr/>
          </p:nvSpPr>
          <p:spPr>
            <a:xfrm>
              <a:off x="8293811" y="4814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21"/>
            <p:cNvSpPr/>
            <p:nvPr/>
          </p:nvSpPr>
          <p:spPr>
            <a:xfrm>
              <a:off x="7899786" y="45612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6798986" y="4730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5948386" y="686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21"/>
            <p:cNvSpPr/>
            <p:nvPr/>
          </p:nvSpPr>
          <p:spPr>
            <a:xfrm>
              <a:off x="8097737" y="659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1"/>
            <p:cNvSpPr/>
            <p:nvPr/>
          </p:nvSpPr>
          <p:spPr>
            <a:xfrm>
              <a:off x="8935837" y="1347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8651837" y="2784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8881712" y="419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21"/>
            <p:cNvSpPr/>
            <p:nvPr/>
          </p:nvSpPr>
          <p:spPr>
            <a:xfrm>
              <a:off x="8016287" y="480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21"/>
            <p:cNvSpPr/>
            <p:nvPr/>
          </p:nvSpPr>
          <p:spPr>
            <a:xfrm>
              <a:off x="6880262" y="44664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6058101" y="899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8553101" y="279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21"/>
            <p:cNvSpPr/>
            <p:nvPr/>
          </p:nvSpPr>
          <p:spPr>
            <a:xfrm>
              <a:off x="8800426" y="14419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1"/>
            <p:cNvSpPr/>
            <p:nvPr/>
          </p:nvSpPr>
          <p:spPr>
            <a:xfrm>
              <a:off x="8482101" y="2724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1"/>
            <p:cNvSpPr/>
            <p:nvPr/>
          </p:nvSpPr>
          <p:spPr>
            <a:xfrm>
              <a:off x="8935826" y="39186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21"/>
            <p:cNvSpPr/>
            <p:nvPr/>
          </p:nvSpPr>
          <p:spPr>
            <a:xfrm>
              <a:off x="6609176" y="4561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36" name="Google Shape;1136;p21"/>
          <p:cNvSpPr txBox="1">
            <a:spLocks noGrp="1"/>
          </p:cNvSpPr>
          <p:nvPr>
            <p:ph type="body" idx="1"/>
          </p:nvPr>
        </p:nvSpPr>
        <p:spPr>
          <a:xfrm>
            <a:off x="960000" y="1649433"/>
            <a:ext cx="50524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7" name="Google Shape;1137;p21"/>
          <p:cNvSpPr txBox="1">
            <a:spLocks noGrp="1"/>
          </p:cNvSpPr>
          <p:nvPr>
            <p:ph type="body" idx="2"/>
          </p:nvPr>
        </p:nvSpPr>
        <p:spPr>
          <a:xfrm>
            <a:off x="6179600" y="1649433"/>
            <a:ext cx="50524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8" name="Google Shape;1138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875856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" name="Google Shape;1140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41" name="Google Shape;1141;p22"/>
          <p:cNvSpPr txBox="1">
            <a:spLocks noGrp="1"/>
          </p:cNvSpPr>
          <p:nvPr>
            <p:ph type="title" idx="2"/>
          </p:nvPr>
        </p:nvSpPr>
        <p:spPr>
          <a:xfrm>
            <a:off x="960000" y="2264384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1"/>
          </p:nvPr>
        </p:nvSpPr>
        <p:spPr>
          <a:xfrm>
            <a:off x="960000" y="4521600"/>
            <a:ext cx="3115200" cy="10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3"/>
          </p:nvPr>
        </p:nvSpPr>
        <p:spPr>
          <a:xfrm>
            <a:off x="4538400" y="2264400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44" name="Google Shape;1144;p22"/>
          <p:cNvSpPr txBox="1">
            <a:spLocks noGrp="1"/>
          </p:cNvSpPr>
          <p:nvPr>
            <p:ph type="subTitle" idx="4"/>
          </p:nvPr>
        </p:nvSpPr>
        <p:spPr>
          <a:xfrm>
            <a:off x="4538400" y="4521623"/>
            <a:ext cx="3115200" cy="10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5" name="Google Shape;1145;p22"/>
          <p:cNvSpPr txBox="1">
            <a:spLocks noGrp="1"/>
          </p:cNvSpPr>
          <p:nvPr>
            <p:ph type="title" idx="5"/>
          </p:nvPr>
        </p:nvSpPr>
        <p:spPr>
          <a:xfrm>
            <a:off x="8116800" y="2264384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46" name="Google Shape;1146;p22"/>
          <p:cNvSpPr txBox="1">
            <a:spLocks noGrp="1"/>
          </p:cNvSpPr>
          <p:nvPr>
            <p:ph type="subTitle" idx="6"/>
          </p:nvPr>
        </p:nvSpPr>
        <p:spPr>
          <a:xfrm>
            <a:off x="8116800" y="4521600"/>
            <a:ext cx="3115200" cy="10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7" name="Google Shape;1147;p22"/>
          <p:cNvGrpSpPr/>
          <p:nvPr/>
        </p:nvGrpSpPr>
        <p:grpSpPr>
          <a:xfrm>
            <a:off x="843200" y="1"/>
            <a:ext cx="11348800" cy="6858004"/>
            <a:chOff x="632400" y="0"/>
            <a:chExt cx="8511600" cy="5143503"/>
          </a:xfrm>
        </p:grpSpPr>
        <p:grpSp>
          <p:nvGrpSpPr>
            <p:cNvPr id="1148" name="Google Shape;1148;p22"/>
            <p:cNvGrpSpPr/>
            <p:nvPr/>
          </p:nvGrpSpPr>
          <p:grpSpPr>
            <a:xfrm>
              <a:off x="632400" y="0"/>
              <a:ext cx="8359200" cy="5143503"/>
              <a:chOff x="784800" y="0"/>
              <a:chExt cx="8359200" cy="5143503"/>
            </a:xfrm>
          </p:grpSpPr>
          <p:sp>
            <p:nvSpPr>
              <p:cNvPr id="1149" name="Google Shape;1149;p22"/>
              <p:cNvSpPr/>
              <p:nvPr/>
            </p:nvSpPr>
            <p:spPr>
              <a:xfrm flipH="1">
                <a:off x="7467657" y="0"/>
                <a:ext cx="1676343" cy="131749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153" name="Google Shape;1153;p22"/>
            <p:cNvGrpSpPr/>
            <p:nvPr/>
          </p:nvGrpSpPr>
          <p:grpSpPr>
            <a:xfrm>
              <a:off x="784800" y="0"/>
              <a:ext cx="8359200" cy="5143503"/>
              <a:chOff x="784800" y="0"/>
              <a:chExt cx="8359200" cy="5143503"/>
            </a:xfrm>
          </p:grpSpPr>
          <p:sp>
            <p:nvSpPr>
              <p:cNvPr id="1154" name="Google Shape;1154;p22"/>
              <p:cNvSpPr/>
              <p:nvPr/>
            </p:nvSpPr>
            <p:spPr>
              <a:xfrm flipH="1">
                <a:off x="7467657" y="0"/>
                <a:ext cx="1676343" cy="131749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58" name="Google Shape;1158;p22"/>
          <p:cNvGrpSpPr/>
          <p:nvPr/>
        </p:nvGrpSpPr>
        <p:grpSpPr>
          <a:xfrm>
            <a:off x="124936" y="1326948"/>
            <a:ext cx="11818569" cy="5293861"/>
            <a:chOff x="93701" y="995211"/>
            <a:chExt cx="8863927" cy="3970396"/>
          </a:xfrm>
        </p:grpSpPr>
        <p:grpSp>
          <p:nvGrpSpPr>
            <p:cNvPr id="1159" name="Google Shape;1159;p22"/>
            <p:cNvGrpSpPr/>
            <p:nvPr/>
          </p:nvGrpSpPr>
          <p:grpSpPr>
            <a:xfrm>
              <a:off x="93701" y="995211"/>
              <a:ext cx="470302" cy="2322845"/>
              <a:chOff x="93701" y="995211"/>
              <a:chExt cx="470302" cy="2322845"/>
            </a:xfrm>
          </p:grpSpPr>
          <p:sp>
            <p:nvSpPr>
              <p:cNvPr id="1160" name="Google Shape;1160;p22"/>
              <p:cNvSpPr/>
              <p:nvPr/>
            </p:nvSpPr>
            <p:spPr>
              <a:xfrm>
                <a:off x="118361" y="1808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93701" y="15715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464830" y="24122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408536" y="108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300323" y="29495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401937" y="32232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217062" y="9952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205201" y="31397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168" name="Google Shape;1168;p22"/>
            <p:cNvGrpSpPr/>
            <p:nvPr/>
          </p:nvGrpSpPr>
          <p:grpSpPr>
            <a:xfrm>
              <a:off x="7719587" y="3318052"/>
              <a:ext cx="1238041" cy="1647555"/>
              <a:chOff x="7719587" y="3318052"/>
              <a:chExt cx="1238041" cy="1647555"/>
            </a:xfrm>
          </p:grpSpPr>
          <p:sp>
            <p:nvSpPr>
              <p:cNvPr id="1169" name="Google Shape;1169;p22"/>
              <p:cNvSpPr/>
              <p:nvPr/>
            </p:nvSpPr>
            <p:spPr>
              <a:xfrm>
                <a:off x="7719587" y="47873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8696980" y="41894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8656698" y="48485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8869748" y="36600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7950298" y="4702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8863162" y="4608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8699337" y="34979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7889576" y="48821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8880026" y="33180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539783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80" name="Google Shape;1180;p23"/>
          <p:cNvSpPr txBox="1">
            <a:spLocks noGrp="1"/>
          </p:cNvSpPr>
          <p:nvPr>
            <p:ph type="title" idx="2"/>
          </p:nvPr>
        </p:nvSpPr>
        <p:spPr>
          <a:xfrm>
            <a:off x="959968" y="2448633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1" name="Google Shape;1181;p23"/>
          <p:cNvSpPr txBox="1">
            <a:spLocks noGrp="1"/>
          </p:cNvSpPr>
          <p:nvPr>
            <p:ph type="subTitle" idx="1"/>
          </p:nvPr>
        </p:nvSpPr>
        <p:spPr>
          <a:xfrm>
            <a:off x="959967" y="2978484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" name="Google Shape;1182;p23"/>
          <p:cNvSpPr txBox="1">
            <a:spLocks noGrp="1"/>
          </p:cNvSpPr>
          <p:nvPr>
            <p:ph type="title" idx="3"/>
          </p:nvPr>
        </p:nvSpPr>
        <p:spPr>
          <a:xfrm>
            <a:off x="8148035" y="2448633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3" name="Google Shape;1183;p23"/>
          <p:cNvSpPr txBox="1">
            <a:spLocks noGrp="1"/>
          </p:cNvSpPr>
          <p:nvPr>
            <p:ph type="subTitle" idx="4"/>
          </p:nvPr>
        </p:nvSpPr>
        <p:spPr>
          <a:xfrm>
            <a:off x="8148033" y="2978484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" name="Google Shape;1184;p23"/>
          <p:cNvSpPr txBox="1">
            <a:spLocks noGrp="1"/>
          </p:cNvSpPr>
          <p:nvPr>
            <p:ph type="title" idx="5"/>
          </p:nvPr>
        </p:nvSpPr>
        <p:spPr>
          <a:xfrm>
            <a:off x="959988" y="4252309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3"/>
          <p:cNvSpPr txBox="1">
            <a:spLocks noGrp="1"/>
          </p:cNvSpPr>
          <p:nvPr>
            <p:ph type="subTitle" idx="6"/>
          </p:nvPr>
        </p:nvSpPr>
        <p:spPr>
          <a:xfrm>
            <a:off x="960000" y="4782167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3"/>
          <p:cNvSpPr txBox="1">
            <a:spLocks noGrp="1"/>
          </p:cNvSpPr>
          <p:nvPr>
            <p:ph type="title" idx="7"/>
          </p:nvPr>
        </p:nvSpPr>
        <p:spPr>
          <a:xfrm>
            <a:off x="8148056" y="4252309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3"/>
          <p:cNvSpPr txBox="1">
            <a:spLocks noGrp="1"/>
          </p:cNvSpPr>
          <p:nvPr>
            <p:ph type="subTitle" idx="8"/>
          </p:nvPr>
        </p:nvSpPr>
        <p:spPr>
          <a:xfrm>
            <a:off x="8148067" y="4782167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8" name="Google Shape;1188;p23"/>
          <p:cNvGrpSpPr/>
          <p:nvPr/>
        </p:nvGrpSpPr>
        <p:grpSpPr>
          <a:xfrm>
            <a:off x="1" y="-3766"/>
            <a:ext cx="12338468" cy="6863679"/>
            <a:chOff x="0" y="-2825"/>
            <a:chExt cx="9253851" cy="5147759"/>
          </a:xfrm>
        </p:grpSpPr>
        <p:sp>
          <p:nvSpPr>
            <p:cNvPr id="1189" name="Google Shape;1189;p23"/>
            <p:cNvSpPr/>
            <p:nvPr/>
          </p:nvSpPr>
          <p:spPr>
            <a:xfrm>
              <a:off x="8358588" y="44731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23"/>
            <p:cNvSpPr/>
            <p:nvPr/>
          </p:nvSpPr>
          <p:spPr>
            <a:xfrm>
              <a:off x="76188" y="-14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23"/>
            <p:cNvSpPr/>
            <p:nvPr/>
          </p:nvSpPr>
          <p:spPr>
            <a:xfrm rot="-5400000">
              <a:off x="7996102" y="175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23"/>
            <p:cNvSpPr/>
            <p:nvPr/>
          </p:nvSpPr>
          <p:spPr>
            <a:xfrm rot="5400000">
              <a:off x="-322126" y="42027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23"/>
            <p:cNvSpPr/>
            <p:nvPr/>
          </p:nvSpPr>
          <p:spPr>
            <a:xfrm>
              <a:off x="3221709" y="46601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23"/>
            <p:cNvSpPr/>
            <p:nvPr/>
          </p:nvSpPr>
          <p:spPr>
            <a:xfrm>
              <a:off x="8282400" y="44717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23"/>
            <p:cNvSpPr/>
            <p:nvPr/>
          </p:nvSpPr>
          <p:spPr>
            <a:xfrm>
              <a:off x="0" y="-28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23"/>
            <p:cNvSpPr/>
            <p:nvPr/>
          </p:nvSpPr>
          <p:spPr>
            <a:xfrm rot="-5400000">
              <a:off x="7996114" y="152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23"/>
            <p:cNvSpPr/>
            <p:nvPr/>
          </p:nvSpPr>
          <p:spPr>
            <a:xfrm rot="5400000">
              <a:off x="-398314" y="42013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23"/>
            <p:cNvSpPr/>
            <p:nvPr/>
          </p:nvSpPr>
          <p:spPr>
            <a:xfrm>
              <a:off x="3145521" y="46587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23"/>
            <p:cNvSpPr/>
            <p:nvPr/>
          </p:nvSpPr>
          <p:spPr>
            <a:xfrm rot="10800000">
              <a:off x="7910984" y="227176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23"/>
            <p:cNvSpPr/>
            <p:nvPr/>
          </p:nvSpPr>
          <p:spPr>
            <a:xfrm rot="10800000">
              <a:off x="7801158" y="-2824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01" name="Google Shape;1201;p23"/>
          <p:cNvGrpSpPr/>
          <p:nvPr/>
        </p:nvGrpSpPr>
        <p:grpSpPr>
          <a:xfrm>
            <a:off x="834050" y="216548"/>
            <a:ext cx="9519788" cy="6495693"/>
            <a:chOff x="625537" y="162411"/>
            <a:chExt cx="7139841" cy="4871770"/>
          </a:xfrm>
        </p:grpSpPr>
        <p:grpSp>
          <p:nvGrpSpPr>
            <p:cNvPr id="1202" name="Google Shape;1202;p23"/>
            <p:cNvGrpSpPr/>
            <p:nvPr/>
          </p:nvGrpSpPr>
          <p:grpSpPr>
            <a:xfrm>
              <a:off x="7250437" y="162411"/>
              <a:ext cx="514941" cy="970396"/>
              <a:chOff x="7250437" y="162411"/>
              <a:chExt cx="514941" cy="970396"/>
            </a:xfrm>
          </p:grpSpPr>
          <p:sp>
            <p:nvSpPr>
              <p:cNvPr id="1203" name="Google Shape;1203;p23"/>
              <p:cNvSpPr/>
              <p:nvPr/>
            </p:nvSpPr>
            <p:spPr>
              <a:xfrm>
                <a:off x="7464651" y="6115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23"/>
              <p:cNvSpPr/>
              <p:nvPr/>
            </p:nvSpPr>
            <p:spPr>
              <a:xfrm>
                <a:off x="7407412" y="162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23"/>
              <p:cNvSpPr/>
              <p:nvPr/>
            </p:nvSpPr>
            <p:spPr>
              <a:xfrm>
                <a:off x="7308230" y="2860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23"/>
              <p:cNvSpPr/>
              <p:nvPr/>
            </p:nvSpPr>
            <p:spPr>
              <a:xfrm>
                <a:off x="7250437" y="695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7" name="Google Shape;1207;p23"/>
              <p:cNvSpPr/>
              <p:nvPr/>
            </p:nvSpPr>
            <p:spPr>
              <a:xfrm>
                <a:off x="7670912" y="540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23"/>
              <p:cNvSpPr/>
              <p:nvPr/>
            </p:nvSpPr>
            <p:spPr>
              <a:xfrm>
                <a:off x="7547548" y="846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23"/>
              <p:cNvSpPr/>
              <p:nvPr/>
            </p:nvSpPr>
            <p:spPr>
              <a:xfrm>
                <a:off x="7589623" y="2860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23"/>
              <p:cNvSpPr/>
              <p:nvPr/>
            </p:nvSpPr>
            <p:spPr>
              <a:xfrm>
                <a:off x="7257023" y="9812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23"/>
              <p:cNvSpPr/>
              <p:nvPr/>
            </p:nvSpPr>
            <p:spPr>
              <a:xfrm>
                <a:off x="7464651" y="10493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12" name="Google Shape;1212;p23"/>
            <p:cNvGrpSpPr/>
            <p:nvPr/>
          </p:nvGrpSpPr>
          <p:grpSpPr>
            <a:xfrm>
              <a:off x="625537" y="4361911"/>
              <a:ext cx="2181778" cy="672270"/>
              <a:chOff x="625537" y="4361911"/>
              <a:chExt cx="2181778" cy="672270"/>
            </a:xfrm>
          </p:grpSpPr>
          <p:sp>
            <p:nvSpPr>
              <p:cNvPr id="1213" name="Google Shape;1213;p23"/>
              <p:cNvSpPr/>
              <p:nvPr/>
            </p:nvSpPr>
            <p:spPr>
              <a:xfrm>
                <a:off x="719986" y="48548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23"/>
              <p:cNvSpPr/>
              <p:nvPr/>
            </p:nvSpPr>
            <p:spPr>
              <a:xfrm>
                <a:off x="776805" y="46421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23"/>
              <p:cNvSpPr/>
              <p:nvPr/>
            </p:nvSpPr>
            <p:spPr>
              <a:xfrm>
                <a:off x="2507437" y="46648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23"/>
              <p:cNvSpPr/>
              <p:nvPr/>
            </p:nvSpPr>
            <p:spPr>
              <a:xfrm>
                <a:off x="1219062" y="49393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23"/>
              <p:cNvSpPr/>
              <p:nvPr/>
            </p:nvSpPr>
            <p:spPr>
              <a:xfrm>
                <a:off x="625537" y="4361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23"/>
              <p:cNvSpPr/>
              <p:nvPr/>
            </p:nvSpPr>
            <p:spPr>
              <a:xfrm>
                <a:off x="1386123" y="4697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23"/>
              <p:cNvSpPr/>
              <p:nvPr/>
            </p:nvSpPr>
            <p:spPr>
              <a:xfrm>
                <a:off x="2075698" y="49393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23"/>
              <p:cNvSpPr/>
              <p:nvPr/>
            </p:nvSpPr>
            <p:spPr>
              <a:xfrm>
                <a:off x="2726048" y="466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23"/>
              <p:cNvSpPr/>
              <p:nvPr/>
            </p:nvSpPr>
            <p:spPr>
              <a:xfrm>
                <a:off x="2630101" y="48224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23"/>
              <p:cNvSpPr/>
              <p:nvPr/>
            </p:nvSpPr>
            <p:spPr>
              <a:xfrm>
                <a:off x="875976" y="49393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555914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" name="Google Shape;1224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2"/>
          </p:nvPr>
        </p:nvSpPr>
        <p:spPr>
          <a:xfrm>
            <a:off x="960000" y="2093767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1"/>
          </p:nvPr>
        </p:nvSpPr>
        <p:spPr>
          <a:xfrm>
            <a:off x="960000" y="3005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3"/>
          </p:nvPr>
        </p:nvSpPr>
        <p:spPr>
          <a:xfrm>
            <a:off x="4559028" y="2093767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28" name="Google Shape;1228;p24"/>
          <p:cNvSpPr txBox="1">
            <a:spLocks noGrp="1"/>
          </p:cNvSpPr>
          <p:nvPr>
            <p:ph type="subTitle" idx="4"/>
          </p:nvPr>
        </p:nvSpPr>
        <p:spPr>
          <a:xfrm>
            <a:off x="4559028" y="3005951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24"/>
          <p:cNvSpPr txBox="1">
            <a:spLocks noGrp="1"/>
          </p:cNvSpPr>
          <p:nvPr>
            <p:ph type="title" idx="5"/>
          </p:nvPr>
        </p:nvSpPr>
        <p:spPr>
          <a:xfrm>
            <a:off x="960000" y="4379733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0" name="Google Shape;1230;p24"/>
          <p:cNvSpPr txBox="1">
            <a:spLocks noGrp="1"/>
          </p:cNvSpPr>
          <p:nvPr>
            <p:ph type="subTitle" idx="6"/>
          </p:nvPr>
        </p:nvSpPr>
        <p:spPr>
          <a:xfrm>
            <a:off x="960000" y="5291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24"/>
          <p:cNvSpPr txBox="1">
            <a:spLocks noGrp="1"/>
          </p:cNvSpPr>
          <p:nvPr>
            <p:ph type="title" idx="7"/>
          </p:nvPr>
        </p:nvSpPr>
        <p:spPr>
          <a:xfrm>
            <a:off x="4559028" y="4379733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2" name="Google Shape;1232;p24"/>
          <p:cNvSpPr txBox="1">
            <a:spLocks noGrp="1"/>
          </p:cNvSpPr>
          <p:nvPr>
            <p:ph type="subTitle" idx="8"/>
          </p:nvPr>
        </p:nvSpPr>
        <p:spPr>
          <a:xfrm>
            <a:off x="4559028" y="5291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24"/>
          <p:cNvSpPr txBox="1">
            <a:spLocks noGrp="1"/>
          </p:cNvSpPr>
          <p:nvPr>
            <p:ph type="title" idx="9"/>
          </p:nvPr>
        </p:nvSpPr>
        <p:spPr>
          <a:xfrm>
            <a:off x="8158065" y="2093767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4" name="Google Shape;1234;p24"/>
          <p:cNvSpPr txBox="1">
            <a:spLocks noGrp="1"/>
          </p:cNvSpPr>
          <p:nvPr>
            <p:ph type="subTitle" idx="13"/>
          </p:nvPr>
        </p:nvSpPr>
        <p:spPr>
          <a:xfrm>
            <a:off x="8158067" y="3005951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24"/>
          <p:cNvSpPr txBox="1">
            <a:spLocks noGrp="1"/>
          </p:cNvSpPr>
          <p:nvPr>
            <p:ph type="title" idx="14"/>
          </p:nvPr>
        </p:nvSpPr>
        <p:spPr>
          <a:xfrm>
            <a:off x="8158067" y="4379733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6" name="Google Shape;1236;p24"/>
          <p:cNvSpPr txBox="1">
            <a:spLocks noGrp="1"/>
          </p:cNvSpPr>
          <p:nvPr>
            <p:ph type="subTitle" idx="15"/>
          </p:nvPr>
        </p:nvSpPr>
        <p:spPr>
          <a:xfrm>
            <a:off x="8158067" y="5291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7" name="Google Shape;1237;p24"/>
          <p:cNvGrpSpPr/>
          <p:nvPr/>
        </p:nvGrpSpPr>
        <p:grpSpPr>
          <a:xfrm>
            <a:off x="1" y="-16"/>
            <a:ext cx="10165676" cy="6857995"/>
            <a:chOff x="0" y="-12"/>
            <a:chExt cx="7624257" cy="5143496"/>
          </a:xfrm>
        </p:grpSpPr>
        <p:sp>
          <p:nvSpPr>
            <p:cNvPr id="1238" name="Google Shape;1238;p24"/>
            <p:cNvSpPr/>
            <p:nvPr/>
          </p:nvSpPr>
          <p:spPr>
            <a:xfrm>
              <a:off x="152400" y="4376988"/>
              <a:ext cx="1324472" cy="766483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24"/>
            <p:cNvSpPr/>
            <p:nvPr/>
          </p:nvSpPr>
          <p:spPr>
            <a:xfrm>
              <a:off x="5374900" y="-12"/>
              <a:ext cx="2249357" cy="1174505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24"/>
            <p:cNvSpPr/>
            <p:nvPr/>
          </p:nvSpPr>
          <p:spPr>
            <a:xfrm>
              <a:off x="0" y="4377000"/>
              <a:ext cx="1324472" cy="766483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24"/>
            <p:cNvSpPr/>
            <p:nvPr/>
          </p:nvSpPr>
          <p:spPr>
            <a:xfrm>
              <a:off x="5222500" y="0"/>
              <a:ext cx="2249357" cy="1174505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42" name="Google Shape;1242;p24"/>
          <p:cNvGrpSpPr/>
          <p:nvPr/>
        </p:nvGrpSpPr>
        <p:grpSpPr>
          <a:xfrm>
            <a:off x="225915" y="3672670"/>
            <a:ext cx="654941" cy="2057873"/>
            <a:chOff x="169436" y="2754502"/>
            <a:chExt cx="491206" cy="1543405"/>
          </a:xfrm>
        </p:grpSpPr>
        <p:sp>
          <p:nvSpPr>
            <p:cNvPr id="1243" name="Google Shape;1243;p24"/>
            <p:cNvSpPr/>
            <p:nvPr/>
          </p:nvSpPr>
          <p:spPr>
            <a:xfrm>
              <a:off x="169436" y="33673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24"/>
            <p:cNvSpPr/>
            <p:nvPr/>
          </p:nvSpPr>
          <p:spPr>
            <a:xfrm>
              <a:off x="375351" y="2754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24"/>
            <p:cNvSpPr/>
            <p:nvPr/>
          </p:nvSpPr>
          <p:spPr>
            <a:xfrm>
              <a:off x="216962" y="29977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24"/>
            <p:cNvSpPr/>
            <p:nvPr/>
          </p:nvSpPr>
          <p:spPr>
            <a:xfrm>
              <a:off x="498380" y="34923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24"/>
            <p:cNvSpPr/>
            <p:nvPr/>
          </p:nvSpPr>
          <p:spPr>
            <a:xfrm>
              <a:off x="436086" y="30758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4"/>
            <p:cNvSpPr/>
            <p:nvPr/>
          </p:nvSpPr>
          <p:spPr>
            <a:xfrm>
              <a:off x="500737" y="42031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24"/>
            <p:cNvSpPr/>
            <p:nvPr/>
          </p:nvSpPr>
          <p:spPr>
            <a:xfrm>
              <a:off x="599913" y="40513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50" name="Google Shape;1250;p24"/>
          <p:cNvGrpSpPr/>
          <p:nvPr/>
        </p:nvGrpSpPr>
        <p:grpSpPr>
          <a:xfrm>
            <a:off x="8498551" y="307582"/>
            <a:ext cx="3590853" cy="1574393"/>
            <a:chOff x="6373913" y="230686"/>
            <a:chExt cx="2693140" cy="1180795"/>
          </a:xfrm>
        </p:grpSpPr>
        <p:sp>
          <p:nvSpPr>
            <p:cNvPr id="1251" name="Google Shape;1251;p24"/>
            <p:cNvSpPr/>
            <p:nvPr/>
          </p:nvSpPr>
          <p:spPr>
            <a:xfrm>
              <a:off x="8740343" y="3238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24"/>
            <p:cNvSpPr/>
            <p:nvPr/>
          </p:nvSpPr>
          <p:spPr>
            <a:xfrm>
              <a:off x="8891311" y="1098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24"/>
            <p:cNvSpPr/>
            <p:nvPr/>
          </p:nvSpPr>
          <p:spPr>
            <a:xfrm>
              <a:off x="7640711" y="4977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24"/>
            <p:cNvSpPr/>
            <p:nvPr/>
          </p:nvSpPr>
          <p:spPr>
            <a:xfrm>
              <a:off x="8083611" y="12321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24"/>
            <p:cNvSpPr/>
            <p:nvPr/>
          </p:nvSpPr>
          <p:spPr>
            <a:xfrm>
              <a:off x="6575486" y="3238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4"/>
            <p:cNvSpPr/>
            <p:nvPr/>
          </p:nvSpPr>
          <p:spPr>
            <a:xfrm>
              <a:off x="8972587" y="1316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4"/>
            <p:cNvSpPr/>
            <p:nvPr/>
          </p:nvSpPr>
          <p:spPr>
            <a:xfrm>
              <a:off x="7888487" y="11826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24"/>
            <p:cNvSpPr/>
            <p:nvPr/>
          </p:nvSpPr>
          <p:spPr>
            <a:xfrm>
              <a:off x="7794012" y="3465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24"/>
            <p:cNvSpPr/>
            <p:nvPr/>
          </p:nvSpPr>
          <p:spPr>
            <a:xfrm>
              <a:off x="8884712" y="230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24"/>
            <p:cNvSpPr/>
            <p:nvPr/>
          </p:nvSpPr>
          <p:spPr>
            <a:xfrm>
              <a:off x="6493487" y="4926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24"/>
            <p:cNvSpPr/>
            <p:nvPr/>
          </p:nvSpPr>
          <p:spPr>
            <a:xfrm>
              <a:off x="6373913" y="263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24"/>
            <p:cNvSpPr/>
            <p:nvPr/>
          </p:nvSpPr>
          <p:spPr>
            <a:xfrm>
              <a:off x="8052213" y="1014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24"/>
            <p:cNvSpPr/>
            <p:nvPr/>
          </p:nvSpPr>
          <p:spPr>
            <a:xfrm>
              <a:off x="7650963" y="236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24"/>
            <p:cNvSpPr/>
            <p:nvPr/>
          </p:nvSpPr>
          <p:spPr>
            <a:xfrm>
              <a:off x="8918438" y="58491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24"/>
            <p:cNvSpPr/>
            <p:nvPr/>
          </p:nvSpPr>
          <p:spPr>
            <a:xfrm>
              <a:off x="9006313" y="101461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990436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Google Shape;1267;p25"/>
          <p:cNvSpPr txBox="1">
            <a:spLocks noGrp="1"/>
          </p:cNvSpPr>
          <p:nvPr>
            <p:ph type="title" hasCustomPrompt="1"/>
          </p:nvPr>
        </p:nvSpPr>
        <p:spPr>
          <a:xfrm rot="-299">
            <a:off x="1756667" y="985967"/>
            <a:ext cx="4602800" cy="166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268" name="Google Shape;1268;p25"/>
          <p:cNvSpPr txBox="1">
            <a:spLocks noGrp="1"/>
          </p:cNvSpPr>
          <p:nvPr>
            <p:ph type="subTitle" idx="1"/>
          </p:nvPr>
        </p:nvSpPr>
        <p:spPr>
          <a:xfrm>
            <a:off x="1756695" y="2549100"/>
            <a:ext cx="4602800" cy="5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" name="Google Shape;1269;p25"/>
          <p:cNvSpPr txBox="1">
            <a:spLocks noGrp="1"/>
          </p:cNvSpPr>
          <p:nvPr>
            <p:ph type="title" idx="2" hasCustomPrompt="1"/>
          </p:nvPr>
        </p:nvSpPr>
        <p:spPr>
          <a:xfrm>
            <a:off x="5832395" y="3771833"/>
            <a:ext cx="4602800" cy="16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270" name="Google Shape;1270;p25"/>
          <p:cNvSpPr txBox="1">
            <a:spLocks noGrp="1"/>
          </p:cNvSpPr>
          <p:nvPr>
            <p:ph type="subTitle" idx="3"/>
          </p:nvPr>
        </p:nvSpPr>
        <p:spPr>
          <a:xfrm>
            <a:off x="5832367" y="5335033"/>
            <a:ext cx="4602800" cy="5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71" name="Google Shape;1271;p25"/>
          <p:cNvGrpSpPr/>
          <p:nvPr/>
        </p:nvGrpSpPr>
        <p:grpSpPr>
          <a:xfrm>
            <a:off x="-101577" y="-16"/>
            <a:ext cx="12293548" cy="6858051"/>
            <a:chOff x="-76183" y="-12"/>
            <a:chExt cx="9220161" cy="5143538"/>
          </a:xfrm>
        </p:grpSpPr>
        <p:grpSp>
          <p:nvGrpSpPr>
            <p:cNvPr id="1272" name="Google Shape;1272;p25"/>
            <p:cNvGrpSpPr/>
            <p:nvPr/>
          </p:nvGrpSpPr>
          <p:grpSpPr>
            <a:xfrm>
              <a:off x="-76183" y="-12"/>
              <a:ext cx="9220161" cy="5143525"/>
              <a:chOff x="-228583" y="0"/>
              <a:chExt cx="9220161" cy="5143525"/>
            </a:xfrm>
          </p:grpSpPr>
          <p:sp>
            <p:nvSpPr>
              <p:cNvPr id="1273" name="Google Shape;1273;p25"/>
              <p:cNvSpPr/>
              <p:nvPr/>
            </p:nvSpPr>
            <p:spPr>
              <a:xfrm rot="-5400000">
                <a:off x="-53997" y="2713403"/>
                <a:ext cx="2156901" cy="2506075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4" name="Google Shape;1274;p25"/>
              <p:cNvSpPr/>
              <p:nvPr/>
            </p:nvSpPr>
            <p:spPr>
              <a:xfrm>
                <a:off x="7723650" y="104232"/>
                <a:ext cx="1267928" cy="2113564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25"/>
              <p:cNvSpPr/>
              <p:nvPr/>
            </p:nvSpPr>
            <p:spPr>
              <a:xfrm>
                <a:off x="2884925" y="4834275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25"/>
              <p:cNvSpPr/>
              <p:nvPr/>
            </p:nvSpPr>
            <p:spPr>
              <a:xfrm>
                <a:off x="630720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77" name="Google Shape;1277;p25"/>
            <p:cNvGrpSpPr/>
            <p:nvPr/>
          </p:nvGrpSpPr>
          <p:grpSpPr>
            <a:xfrm>
              <a:off x="17" y="0"/>
              <a:ext cx="9143961" cy="5143525"/>
              <a:chOff x="17" y="0"/>
              <a:chExt cx="9143961" cy="5143525"/>
            </a:xfrm>
          </p:grpSpPr>
          <p:sp>
            <p:nvSpPr>
              <p:cNvPr id="1278" name="Google Shape;1278;p25"/>
              <p:cNvSpPr/>
              <p:nvPr/>
            </p:nvSpPr>
            <p:spPr>
              <a:xfrm rot="-5400000">
                <a:off x="174603" y="2812029"/>
                <a:ext cx="2156901" cy="2506075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25"/>
              <p:cNvSpPr/>
              <p:nvPr/>
            </p:nvSpPr>
            <p:spPr>
              <a:xfrm>
                <a:off x="7876050" y="0"/>
                <a:ext cx="1267928" cy="2113564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25"/>
              <p:cNvSpPr/>
              <p:nvPr/>
            </p:nvSpPr>
            <p:spPr>
              <a:xfrm>
                <a:off x="2884925" y="4834275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25"/>
              <p:cNvSpPr/>
              <p:nvPr/>
            </p:nvSpPr>
            <p:spPr>
              <a:xfrm>
                <a:off x="630720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82" name="Google Shape;1282;p25"/>
          <p:cNvGrpSpPr/>
          <p:nvPr/>
        </p:nvGrpSpPr>
        <p:grpSpPr>
          <a:xfrm>
            <a:off x="489135" y="1666257"/>
            <a:ext cx="11012687" cy="3416092"/>
            <a:chOff x="366851" y="1249692"/>
            <a:chExt cx="8259515" cy="2562069"/>
          </a:xfrm>
        </p:grpSpPr>
        <p:sp>
          <p:nvSpPr>
            <p:cNvPr id="1283" name="Google Shape;1283;p25"/>
            <p:cNvSpPr/>
            <p:nvPr/>
          </p:nvSpPr>
          <p:spPr>
            <a:xfrm>
              <a:off x="7699126" y="2113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25"/>
            <p:cNvSpPr/>
            <p:nvPr/>
          </p:nvSpPr>
          <p:spPr>
            <a:xfrm>
              <a:off x="8271605" y="12496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25"/>
            <p:cNvSpPr/>
            <p:nvPr/>
          </p:nvSpPr>
          <p:spPr>
            <a:xfrm>
              <a:off x="7826380" y="21971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25"/>
            <p:cNvSpPr/>
            <p:nvPr/>
          </p:nvSpPr>
          <p:spPr>
            <a:xfrm>
              <a:off x="7786261" y="1805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25"/>
            <p:cNvSpPr/>
            <p:nvPr/>
          </p:nvSpPr>
          <p:spPr>
            <a:xfrm>
              <a:off x="8531911" y="17209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25"/>
            <p:cNvSpPr/>
            <p:nvPr/>
          </p:nvSpPr>
          <p:spPr>
            <a:xfrm>
              <a:off x="7421861" y="1956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25"/>
            <p:cNvSpPr/>
            <p:nvPr/>
          </p:nvSpPr>
          <p:spPr>
            <a:xfrm>
              <a:off x="7604662" y="18003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25"/>
            <p:cNvSpPr/>
            <p:nvPr/>
          </p:nvSpPr>
          <p:spPr>
            <a:xfrm>
              <a:off x="8376774" y="19512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25"/>
            <p:cNvSpPr/>
            <p:nvPr/>
          </p:nvSpPr>
          <p:spPr>
            <a:xfrm>
              <a:off x="8531899" y="22198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25"/>
            <p:cNvSpPr/>
            <p:nvPr/>
          </p:nvSpPr>
          <p:spPr>
            <a:xfrm>
              <a:off x="8290826" y="2305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93" name="Google Shape;1293;p25"/>
            <p:cNvGrpSpPr/>
            <p:nvPr/>
          </p:nvGrpSpPr>
          <p:grpSpPr>
            <a:xfrm>
              <a:off x="366851" y="2416186"/>
              <a:ext cx="896152" cy="1395575"/>
              <a:chOff x="366851" y="2416186"/>
              <a:chExt cx="896152" cy="1395575"/>
            </a:xfrm>
          </p:grpSpPr>
          <p:sp>
            <p:nvSpPr>
              <p:cNvPr id="1294" name="Google Shape;1294;p25"/>
              <p:cNvSpPr/>
              <p:nvPr/>
            </p:nvSpPr>
            <p:spPr>
              <a:xfrm>
                <a:off x="954911" y="335618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25"/>
              <p:cNvSpPr/>
              <p:nvPr/>
            </p:nvSpPr>
            <p:spPr>
              <a:xfrm>
                <a:off x="720012" y="31674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25"/>
              <p:cNvSpPr/>
              <p:nvPr/>
            </p:nvSpPr>
            <p:spPr>
              <a:xfrm>
                <a:off x="798305" y="36716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25"/>
              <p:cNvSpPr/>
              <p:nvPr/>
            </p:nvSpPr>
            <p:spPr>
              <a:xfrm>
                <a:off x="530086" y="282888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25"/>
              <p:cNvSpPr/>
              <p:nvPr/>
            </p:nvSpPr>
            <p:spPr>
              <a:xfrm>
                <a:off x="1036186" y="263828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25"/>
              <p:cNvSpPr/>
              <p:nvPr/>
            </p:nvSpPr>
            <p:spPr>
              <a:xfrm>
                <a:off x="837762" y="24161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25"/>
              <p:cNvSpPr/>
              <p:nvPr/>
            </p:nvSpPr>
            <p:spPr>
              <a:xfrm>
                <a:off x="1168537" y="32622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25"/>
              <p:cNvSpPr/>
              <p:nvPr/>
            </p:nvSpPr>
            <p:spPr>
              <a:xfrm>
                <a:off x="854626" y="28830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25"/>
              <p:cNvSpPr/>
              <p:nvPr/>
            </p:nvSpPr>
            <p:spPr>
              <a:xfrm>
                <a:off x="670418" y="24550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25"/>
              <p:cNvSpPr/>
              <p:nvPr/>
            </p:nvSpPr>
            <p:spPr>
              <a:xfrm>
                <a:off x="366851" y="27227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530364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p26"/>
          <p:cNvSpPr txBox="1">
            <a:spLocks noGrp="1"/>
          </p:cNvSpPr>
          <p:nvPr>
            <p:ph type="ctrTitle"/>
          </p:nvPr>
        </p:nvSpPr>
        <p:spPr>
          <a:xfrm>
            <a:off x="2689967" y="720000"/>
            <a:ext cx="6812000" cy="23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306" name="Google Shape;1306;p26"/>
          <p:cNvSpPr txBox="1">
            <a:spLocks noGrp="1"/>
          </p:cNvSpPr>
          <p:nvPr>
            <p:ph type="subTitle" idx="1"/>
          </p:nvPr>
        </p:nvSpPr>
        <p:spPr>
          <a:xfrm>
            <a:off x="3572400" y="2992573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07" name="Google Shape;1307;p26"/>
          <p:cNvSpPr txBox="1">
            <a:spLocks noGrp="1"/>
          </p:cNvSpPr>
          <p:nvPr>
            <p:ph type="subTitle" idx="2"/>
          </p:nvPr>
        </p:nvSpPr>
        <p:spPr>
          <a:xfrm rot="-1090">
            <a:off x="3572400" y="5578920"/>
            <a:ext cx="5047200" cy="5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308" name="Google Shape;1308;p26"/>
          <p:cNvSpPr txBox="1"/>
          <p:nvPr/>
        </p:nvSpPr>
        <p:spPr>
          <a:xfrm>
            <a:off x="4170700" y="4584747"/>
            <a:ext cx="3850800" cy="10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467" b="1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CREDITS:</a:t>
            </a:r>
            <a:r>
              <a:rPr lang="en" sz="1467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 This presentation template was created by </a:t>
            </a:r>
            <a:r>
              <a:rPr lang="en" sz="1467" b="1" kern="0">
                <a:solidFill>
                  <a:srgbClr val="3C3559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467" b="1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,</a:t>
            </a:r>
            <a:r>
              <a:rPr lang="en" sz="1467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 including icons by </a:t>
            </a:r>
            <a:r>
              <a:rPr lang="en" sz="1467" b="1" kern="0">
                <a:solidFill>
                  <a:srgbClr val="3C3559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467" b="1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,</a:t>
            </a:r>
            <a:r>
              <a:rPr lang="en" sz="1467" kern="0">
                <a:solidFill>
                  <a:srgbClr val="3C3559"/>
                </a:solidFill>
                <a:latin typeface="Dosis"/>
                <a:ea typeface="Dosis"/>
                <a:cs typeface="Dosis"/>
                <a:sym typeface="Dosis"/>
              </a:rPr>
              <a:t> and infographics &amp; images by </a:t>
            </a:r>
            <a:r>
              <a:rPr lang="en" sz="1467" b="1" kern="0">
                <a:solidFill>
                  <a:srgbClr val="3C3559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467" b="1" kern="0">
              <a:solidFill>
                <a:srgbClr val="3C355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grpSp>
        <p:nvGrpSpPr>
          <p:cNvPr id="1309" name="Google Shape;1309;p26"/>
          <p:cNvGrpSpPr/>
          <p:nvPr/>
        </p:nvGrpSpPr>
        <p:grpSpPr>
          <a:xfrm>
            <a:off x="-17" y="-101599"/>
            <a:ext cx="12191993" cy="6959604"/>
            <a:chOff x="-13" y="-76200"/>
            <a:chExt cx="9143995" cy="5219703"/>
          </a:xfrm>
        </p:grpSpPr>
        <p:grpSp>
          <p:nvGrpSpPr>
            <p:cNvPr id="1310" name="Google Shape;1310;p26"/>
            <p:cNvGrpSpPr/>
            <p:nvPr/>
          </p:nvGrpSpPr>
          <p:grpSpPr>
            <a:xfrm>
              <a:off x="12" y="-76200"/>
              <a:ext cx="9067795" cy="5219703"/>
              <a:chOff x="76187" y="-76200"/>
              <a:chExt cx="9067795" cy="5219703"/>
            </a:xfrm>
          </p:grpSpPr>
          <p:sp>
            <p:nvSpPr>
              <p:cNvPr id="1311" name="Google Shape;1311;p26"/>
              <p:cNvSpPr/>
              <p:nvPr/>
            </p:nvSpPr>
            <p:spPr>
              <a:xfrm rot="5400000">
                <a:off x="-1466271" y="1466258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26"/>
              <p:cNvSpPr/>
              <p:nvPr/>
            </p:nvSpPr>
            <p:spPr>
              <a:xfrm rot="-5400000">
                <a:off x="6887304" y="2886833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26"/>
              <p:cNvSpPr/>
              <p:nvPr/>
            </p:nvSpPr>
            <p:spPr>
              <a:xfrm>
                <a:off x="7380332" y="0"/>
                <a:ext cx="1763650" cy="882116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26"/>
              <p:cNvSpPr/>
              <p:nvPr/>
            </p:nvSpPr>
            <p:spPr>
              <a:xfrm flipH="1">
                <a:off x="152395" y="4500500"/>
                <a:ext cx="1584830" cy="642988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15" name="Google Shape;1315;p26"/>
            <p:cNvGrpSpPr/>
            <p:nvPr/>
          </p:nvGrpSpPr>
          <p:grpSpPr>
            <a:xfrm>
              <a:off x="-13" y="0"/>
              <a:ext cx="9143995" cy="5143503"/>
              <a:chOff x="-13" y="0"/>
              <a:chExt cx="9143995" cy="5143503"/>
            </a:xfrm>
          </p:grpSpPr>
          <p:sp>
            <p:nvSpPr>
              <p:cNvPr id="1316" name="Google Shape;1316;p26"/>
              <p:cNvSpPr/>
              <p:nvPr/>
            </p:nvSpPr>
            <p:spPr>
              <a:xfrm rot="5400000">
                <a:off x="-1542471" y="1542458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26"/>
              <p:cNvSpPr/>
              <p:nvPr/>
            </p:nvSpPr>
            <p:spPr>
              <a:xfrm rot="-5400000">
                <a:off x="6887304" y="2886833"/>
                <a:ext cx="3799128" cy="714213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26"/>
              <p:cNvSpPr/>
              <p:nvPr/>
            </p:nvSpPr>
            <p:spPr>
              <a:xfrm>
                <a:off x="7380332" y="0"/>
                <a:ext cx="1763650" cy="882116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26"/>
              <p:cNvSpPr/>
              <p:nvPr/>
            </p:nvSpPr>
            <p:spPr>
              <a:xfrm flipH="1">
                <a:off x="-5" y="4500500"/>
                <a:ext cx="1584830" cy="642988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20" name="Google Shape;1320;p26"/>
          <p:cNvGrpSpPr/>
          <p:nvPr/>
        </p:nvGrpSpPr>
        <p:grpSpPr>
          <a:xfrm>
            <a:off x="960015" y="208233"/>
            <a:ext cx="11043856" cy="6169223"/>
            <a:chOff x="720011" y="156174"/>
            <a:chExt cx="8282892" cy="4626917"/>
          </a:xfrm>
        </p:grpSpPr>
        <p:sp>
          <p:nvSpPr>
            <p:cNvPr id="1321" name="Google Shape;1321;p26"/>
            <p:cNvSpPr/>
            <p:nvPr/>
          </p:nvSpPr>
          <p:spPr>
            <a:xfrm>
              <a:off x="720011" y="1579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26"/>
            <p:cNvSpPr/>
            <p:nvPr/>
          </p:nvSpPr>
          <p:spPr>
            <a:xfrm>
              <a:off x="1977776" y="22444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26"/>
            <p:cNvSpPr/>
            <p:nvPr/>
          </p:nvSpPr>
          <p:spPr>
            <a:xfrm>
              <a:off x="2256362" y="1561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26"/>
            <p:cNvSpPr/>
            <p:nvPr/>
          </p:nvSpPr>
          <p:spPr>
            <a:xfrm>
              <a:off x="7564405" y="10879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26"/>
            <p:cNvSpPr/>
            <p:nvPr/>
          </p:nvSpPr>
          <p:spPr>
            <a:xfrm>
              <a:off x="1695398" y="2078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26"/>
            <p:cNvSpPr/>
            <p:nvPr/>
          </p:nvSpPr>
          <p:spPr>
            <a:xfrm>
              <a:off x="8509073" y="39188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26"/>
            <p:cNvSpPr/>
            <p:nvPr/>
          </p:nvSpPr>
          <p:spPr>
            <a:xfrm>
              <a:off x="8864023" y="7544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26"/>
            <p:cNvSpPr/>
            <p:nvPr/>
          </p:nvSpPr>
          <p:spPr>
            <a:xfrm>
              <a:off x="6705123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26"/>
            <p:cNvSpPr/>
            <p:nvPr/>
          </p:nvSpPr>
          <p:spPr>
            <a:xfrm>
              <a:off x="8216948" y="23009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26"/>
            <p:cNvSpPr/>
            <p:nvPr/>
          </p:nvSpPr>
          <p:spPr>
            <a:xfrm>
              <a:off x="7403673" y="46985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26"/>
            <p:cNvSpPr/>
            <p:nvPr/>
          </p:nvSpPr>
          <p:spPr>
            <a:xfrm>
              <a:off x="2419823" y="370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26"/>
            <p:cNvSpPr/>
            <p:nvPr/>
          </p:nvSpPr>
          <p:spPr>
            <a:xfrm>
              <a:off x="1417037" y="23903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26"/>
            <p:cNvSpPr/>
            <p:nvPr/>
          </p:nvSpPr>
          <p:spPr>
            <a:xfrm>
              <a:off x="7448737" y="21088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26"/>
            <p:cNvSpPr/>
            <p:nvPr/>
          </p:nvSpPr>
          <p:spPr>
            <a:xfrm>
              <a:off x="8908437" y="9931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26"/>
            <p:cNvSpPr/>
            <p:nvPr/>
          </p:nvSpPr>
          <p:spPr>
            <a:xfrm>
              <a:off x="6370237" y="15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26"/>
            <p:cNvSpPr/>
            <p:nvPr/>
          </p:nvSpPr>
          <p:spPr>
            <a:xfrm>
              <a:off x="7032012" y="45769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26"/>
            <p:cNvSpPr/>
            <p:nvPr/>
          </p:nvSpPr>
          <p:spPr>
            <a:xfrm>
              <a:off x="1616676" y="3004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26"/>
            <p:cNvSpPr/>
            <p:nvPr/>
          </p:nvSpPr>
          <p:spPr>
            <a:xfrm>
              <a:off x="922613" y="1643590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26"/>
            <p:cNvSpPr/>
            <p:nvPr/>
          </p:nvSpPr>
          <p:spPr>
            <a:xfrm>
              <a:off x="6464688" y="41326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26"/>
            <p:cNvSpPr/>
            <p:nvPr/>
          </p:nvSpPr>
          <p:spPr>
            <a:xfrm>
              <a:off x="7636163" y="152366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26"/>
            <p:cNvSpPr/>
            <p:nvPr/>
          </p:nvSpPr>
          <p:spPr>
            <a:xfrm>
              <a:off x="8156213" y="316861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26"/>
            <p:cNvSpPr/>
            <p:nvPr/>
          </p:nvSpPr>
          <p:spPr>
            <a:xfrm>
              <a:off x="1170230" y="2142030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38286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25" y="1057932"/>
            <a:ext cx="12192076" cy="4727221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536365" y="2413576"/>
            <a:ext cx="11032447" cy="1191765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336697" y="127193"/>
            <a:ext cx="11573121" cy="168392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4782491" y="5404496"/>
            <a:ext cx="2540223" cy="1450712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941922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153657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5" name="Google Shape;1345;p28"/>
          <p:cNvGrpSpPr/>
          <p:nvPr/>
        </p:nvGrpSpPr>
        <p:grpSpPr>
          <a:xfrm>
            <a:off x="-36" y="-203162"/>
            <a:ext cx="12192075" cy="7262484"/>
            <a:chOff x="-27" y="-152372"/>
            <a:chExt cx="9144056" cy="5446863"/>
          </a:xfrm>
        </p:grpSpPr>
        <p:sp>
          <p:nvSpPr>
            <p:cNvPr id="1346" name="Google Shape;1346;p28"/>
            <p:cNvSpPr/>
            <p:nvPr/>
          </p:nvSpPr>
          <p:spPr>
            <a:xfrm rot="5400000">
              <a:off x="5844182" y="19946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28"/>
            <p:cNvSpPr/>
            <p:nvPr/>
          </p:nvSpPr>
          <p:spPr>
            <a:xfrm rot="-5400000">
              <a:off x="-1842243" y="16898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28"/>
            <p:cNvSpPr/>
            <p:nvPr/>
          </p:nvSpPr>
          <p:spPr>
            <a:xfrm rot="5400000">
              <a:off x="5844182" y="18422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28"/>
            <p:cNvSpPr/>
            <p:nvPr/>
          </p:nvSpPr>
          <p:spPr>
            <a:xfrm rot="-5400000">
              <a:off x="-1842243" y="18422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50" name="Google Shape;1350;p28"/>
          <p:cNvGrpSpPr/>
          <p:nvPr/>
        </p:nvGrpSpPr>
        <p:grpSpPr>
          <a:xfrm>
            <a:off x="265368" y="231264"/>
            <a:ext cx="11560069" cy="3541661"/>
            <a:chOff x="199026" y="173448"/>
            <a:chExt cx="8670052" cy="2656246"/>
          </a:xfrm>
        </p:grpSpPr>
        <p:grpSp>
          <p:nvGrpSpPr>
            <p:cNvPr id="1351" name="Google Shape;1351;p28"/>
            <p:cNvGrpSpPr/>
            <p:nvPr/>
          </p:nvGrpSpPr>
          <p:grpSpPr>
            <a:xfrm>
              <a:off x="199026" y="173448"/>
              <a:ext cx="852703" cy="1994409"/>
              <a:chOff x="199026" y="173448"/>
              <a:chExt cx="852703" cy="1994409"/>
            </a:xfrm>
          </p:grpSpPr>
          <p:sp>
            <p:nvSpPr>
              <p:cNvPr id="1352" name="Google Shape;1352;p28"/>
              <p:cNvSpPr/>
              <p:nvPr/>
            </p:nvSpPr>
            <p:spPr>
              <a:xfrm>
                <a:off x="259761" y="6205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199026" y="445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349987" y="13661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542530" y="15863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465962" y="5433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560436" y="173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957262" y="1853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307211" y="1176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783761" y="20296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42526" y="11775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794026" y="17704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3" name="Google Shape;1363;p28"/>
              <p:cNvSpPr/>
              <p:nvPr/>
            </p:nvSpPr>
            <p:spPr>
              <a:xfrm>
                <a:off x="991001" y="2084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364" name="Google Shape;1364;p28"/>
            <p:cNvGrpSpPr/>
            <p:nvPr/>
          </p:nvGrpSpPr>
          <p:grpSpPr>
            <a:xfrm>
              <a:off x="8054876" y="201324"/>
              <a:ext cx="814202" cy="2628370"/>
              <a:chOff x="8054876" y="201324"/>
              <a:chExt cx="814202" cy="2628370"/>
            </a:xfrm>
          </p:grpSpPr>
          <p:sp>
            <p:nvSpPr>
              <p:cNvPr id="1365" name="Google Shape;1365;p28"/>
              <p:cNvSpPr/>
              <p:nvPr/>
            </p:nvSpPr>
            <p:spPr>
              <a:xfrm>
                <a:off x="8230787" y="2013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28"/>
              <p:cNvSpPr/>
              <p:nvPr/>
            </p:nvSpPr>
            <p:spPr>
              <a:xfrm>
                <a:off x="8774612" y="7050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8460662" y="9566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28"/>
              <p:cNvSpPr/>
              <p:nvPr/>
            </p:nvSpPr>
            <p:spPr>
              <a:xfrm>
                <a:off x="8115612" y="273489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69" name="Google Shape;1369;p28"/>
              <p:cNvSpPr/>
              <p:nvPr/>
            </p:nvSpPr>
            <p:spPr>
              <a:xfrm>
                <a:off x="8237386" y="25294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8632936" y="1176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28"/>
              <p:cNvSpPr/>
              <p:nvPr/>
            </p:nvSpPr>
            <p:spPr>
              <a:xfrm>
                <a:off x="8714211" y="3470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28"/>
              <p:cNvSpPr/>
              <p:nvPr/>
            </p:nvSpPr>
            <p:spPr>
              <a:xfrm>
                <a:off x="8325261" y="3608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28"/>
              <p:cNvSpPr/>
              <p:nvPr/>
            </p:nvSpPr>
            <p:spPr>
              <a:xfrm>
                <a:off x="8054876" y="25717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8477526" y="122622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5" name="Google Shape;1375;p28"/>
              <p:cNvSpPr/>
              <p:nvPr/>
            </p:nvSpPr>
            <p:spPr>
              <a:xfrm>
                <a:off x="8643201" y="548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6" name="Google Shape;1376;p28"/>
              <p:cNvSpPr/>
              <p:nvPr/>
            </p:nvSpPr>
            <p:spPr>
              <a:xfrm>
                <a:off x="8424001" y="206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28"/>
              <p:cNvSpPr/>
              <p:nvPr/>
            </p:nvSpPr>
            <p:spPr>
              <a:xfrm>
                <a:off x="8374418" y="6324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7074682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9" name="Google Shape;1379;p29"/>
          <p:cNvGrpSpPr/>
          <p:nvPr/>
        </p:nvGrpSpPr>
        <p:grpSpPr>
          <a:xfrm>
            <a:off x="-101601" y="1800"/>
            <a:ext cx="12395201" cy="6854416"/>
            <a:chOff x="-1" y="2700"/>
            <a:chExt cx="9296401" cy="5140812"/>
          </a:xfrm>
        </p:grpSpPr>
        <p:sp>
          <p:nvSpPr>
            <p:cNvPr id="1380" name="Google Shape;1380;p29"/>
            <p:cNvSpPr/>
            <p:nvPr/>
          </p:nvSpPr>
          <p:spPr>
            <a:xfrm>
              <a:off x="15240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29"/>
            <p:cNvSpPr/>
            <p:nvPr/>
          </p:nvSpPr>
          <p:spPr>
            <a:xfrm>
              <a:off x="15240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29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29"/>
            <p:cNvSpPr/>
            <p:nvPr/>
          </p:nvSpPr>
          <p:spPr>
            <a:xfrm flipH="1">
              <a:off x="7586472" y="33027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29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29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29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29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29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89" name="Google Shape;1389;p29"/>
          <p:cNvGrpSpPr/>
          <p:nvPr/>
        </p:nvGrpSpPr>
        <p:grpSpPr>
          <a:xfrm>
            <a:off x="-2" y="3600"/>
            <a:ext cx="12192003" cy="6854416"/>
            <a:chOff x="-1" y="2700"/>
            <a:chExt cx="9144002" cy="5140812"/>
          </a:xfrm>
        </p:grpSpPr>
        <p:sp>
          <p:nvSpPr>
            <p:cNvPr id="1390" name="Google Shape;1390;p29"/>
            <p:cNvSpPr/>
            <p:nvPr/>
          </p:nvSpPr>
          <p:spPr>
            <a:xfrm>
              <a:off x="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29"/>
            <p:cNvSpPr/>
            <p:nvPr/>
          </p:nvSpPr>
          <p:spPr>
            <a:xfrm>
              <a:off x="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29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29"/>
            <p:cNvSpPr/>
            <p:nvPr/>
          </p:nvSpPr>
          <p:spPr>
            <a:xfrm flipH="1">
              <a:off x="7434072" y="34551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29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29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29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29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29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99" name="Google Shape;1399;p29"/>
          <p:cNvGrpSpPr/>
          <p:nvPr/>
        </p:nvGrpSpPr>
        <p:grpSpPr>
          <a:xfrm>
            <a:off x="133574" y="444397"/>
            <a:ext cx="11829397" cy="5868091"/>
            <a:chOff x="100180" y="333298"/>
            <a:chExt cx="8872048" cy="4401068"/>
          </a:xfrm>
        </p:grpSpPr>
        <p:sp>
          <p:nvSpPr>
            <p:cNvPr id="1400" name="Google Shape;1400;p29"/>
            <p:cNvSpPr/>
            <p:nvPr/>
          </p:nvSpPr>
          <p:spPr>
            <a:xfrm>
              <a:off x="499886" y="18710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29"/>
            <p:cNvSpPr/>
            <p:nvPr/>
          </p:nvSpPr>
          <p:spPr>
            <a:xfrm>
              <a:off x="720001" y="3505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29"/>
            <p:cNvSpPr/>
            <p:nvPr/>
          </p:nvSpPr>
          <p:spPr>
            <a:xfrm>
              <a:off x="199362" y="37589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29"/>
            <p:cNvSpPr/>
            <p:nvPr/>
          </p:nvSpPr>
          <p:spPr>
            <a:xfrm>
              <a:off x="6751280" y="7171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29"/>
            <p:cNvSpPr/>
            <p:nvPr/>
          </p:nvSpPr>
          <p:spPr>
            <a:xfrm>
              <a:off x="8873055" y="2036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29"/>
            <p:cNvSpPr/>
            <p:nvPr/>
          </p:nvSpPr>
          <p:spPr>
            <a:xfrm>
              <a:off x="1209511" y="39876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29"/>
            <p:cNvSpPr/>
            <p:nvPr/>
          </p:nvSpPr>
          <p:spPr>
            <a:xfrm>
              <a:off x="2012361" y="46498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29"/>
            <p:cNvSpPr/>
            <p:nvPr/>
          </p:nvSpPr>
          <p:spPr>
            <a:xfrm>
              <a:off x="8106636" y="2345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29"/>
            <p:cNvSpPr/>
            <p:nvPr/>
          </p:nvSpPr>
          <p:spPr>
            <a:xfrm>
              <a:off x="7063986" y="3332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29"/>
            <p:cNvSpPr/>
            <p:nvPr/>
          </p:nvSpPr>
          <p:spPr>
            <a:xfrm>
              <a:off x="6358798" y="12351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29"/>
            <p:cNvSpPr/>
            <p:nvPr/>
          </p:nvSpPr>
          <p:spPr>
            <a:xfrm>
              <a:off x="548637" y="3216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29"/>
            <p:cNvSpPr/>
            <p:nvPr/>
          </p:nvSpPr>
          <p:spPr>
            <a:xfrm>
              <a:off x="8575862" y="17208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29"/>
            <p:cNvSpPr/>
            <p:nvPr/>
          </p:nvSpPr>
          <p:spPr>
            <a:xfrm>
              <a:off x="6085512" y="8098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29"/>
            <p:cNvSpPr/>
            <p:nvPr/>
          </p:nvSpPr>
          <p:spPr>
            <a:xfrm>
              <a:off x="1813480" y="4215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29"/>
            <p:cNvSpPr/>
            <p:nvPr/>
          </p:nvSpPr>
          <p:spPr>
            <a:xfrm>
              <a:off x="100180" y="30117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29"/>
            <p:cNvSpPr/>
            <p:nvPr/>
          </p:nvSpPr>
          <p:spPr>
            <a:xfrm>
              <a:off x="689638" y="19603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29"/>
            <p:cNvSpPr/>
            <p:nvPr/>
          </p:nvSpPr>
          <p:spPr>
            <a:xfrm>
              <a:off x="6024763" y="1124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29"/>
            <p:cNvSpPr/>
            <p:nvPr/>
          </p:nvSpPr>
          <p:spPr>
            <a:xfrm>
              <a:off x="8485413" y="32224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29"/>
            <p:cNvSpPr/>
            <p:nvPr/>
          </p:nvSpPr>
          <p:spPr>
            <a:xfrm>
              <a:off x="2276463" y="44632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944626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0" name="Google Shape;1420;p30"/>
          <p:cNvGrpSpPr/>
          <p:nvPr/>
        </p:nvGrpSpPr>
        <p:grpSpPr>
          <a:xfrm>
            <a:off x="-133115" y="0"/>
            <a:ext cx="12356633" cy="6858000"/>
            <a:chOff x="-228625" y="0"/>
            <a:chExt cx="9267475" cy="5143500"/>
          </a:xfrm>
        </p:grpSpPr>
        <p:sp>
          <p:nvSpPr>
            <p:cNvPr id="1421" name="Google Shape;1421;p30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30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30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30"/>
            <p:cNvSpPr/>
            <p:nvPr/>
          </p:nvSpPr>
          <p:spPr>
            <a:xfrm>
              <a:off x="-228625" y="39344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30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26" name="Google Shape;1426;p30"/>
          <p:cNvGrpSpPr/>
          <p:nvPr/>
        </p:nvGrpSpPr>
        <p:grpSpPr>
          <a:xfrm>
            <a:off x="-33" y="1"/>
            <a:ext cx="12051833" cy="6858015"/>
            <a:chOff x="-25" y="0"/>
            <a:chExt cx="9038875" cy="5143511"/>
          </a:xfrm>
        </p:grpSpPr>
        <p:sp>
          <p:nvSpPr>
            <p:cNvPr id="1427" name="Google Shape;1427;p30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30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30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30"/>
            <p:cNvSpPr/>
            <p:nvPr/>
          </p:nvSpPr>
          <p:spPr>
            <a:xfrm>
              <a:off x="-25" y="40868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30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32" name="Google Shape;1432;p30"/>
          <p:cNvGrpSpPr/>
          <p:nvPr/>
        </p:nvGrpSpPr>
        <p:grpSpPr>
          <a:xfrm>
            <a:off x="165835" y="280289"/>
            <a:ext cx="11885103" cy="5016520"/>
            <a:chOff x="124376" y="210217"/>
            <a:chExt cx="8913827" cy="3762390"/>
          </a:xfrm>
        </p:grpSpPr>
        <p:sp>
          <p:nvSpPr>
            <p:cNvPr id="1433" name="Google Shape;1433;p30"/>
            <p:cNvSpPr/>
            <p:nvPr/>
          </p:nvSpPr>
          <p:spPr>
            <a:xfrm>
              <a:off x="325111" y="1652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30"/>
            <p:cNvSpPr/>
            <p:nvPr/>
          </p:nvSpPr>
          <p:spPr>
            <a:xfrm>
              <a:off x="200626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30"/>
            <p:cNvSpPr/>
            <p:nvPr/>
          </p:nvSpPr>
          <p:spPr>
            <a:xfrm>
              <a:off x="275312" y="3877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30"/>
            <p:cNvSpPr/>
            <p:nvPr/>
          </p:nvSpPr>
          <p:spPr>
            <a:xfrm>
              <a:off x="124387" y="17993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30"/>
            <p:cNvSpPr/>
            <p:nvPr/>
          </p:nvSpPr>
          <p:spPr>
            <a:xfrm>
              <a:off x="5317512" y="8034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30"/>
            <p:cNvSpPr/>
            <p:nvPr/>
          </p:nvSpPr>
          <p:spPr>
            <a:xfrm>
              <a:off x="7082112" y="295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30"/>
            <p:cNvSpPr/>
            <p:nvPr/>
          </p:nvSpPr>
          <p:spPr>
            <a:xfrm>
              <a:off x="8636637" y="12842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30"/>
            <p:cNvSpPr/>
            <p:nvPr/>
          </p:nvSpPr>
          <p:spPr>
            <a:xfrm>
              <a:off x="8943737" y="228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30"/>
            <p:cNvSpPr/>
            <p:nvPr/>
          </p:nvSpPr>
          <p:spPr>
            <a:xfrm>
              <a:off x="200636" y="3565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30"/>
            <p:cNvSpPr/>
            <p:nvPr/>
          </p:nvSpPr>
          <p:spPr>
            <a:xfrm>
              <a:off x="8807748" y="2152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30"/>
            <p:cNvSpPr/>
            <p:nvPr/>
          </p:nvSpPr>
          <p:spPr>
            <a:xfrm>
              <a:off x="8886836" y="11848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30"/>
            <p:cNvSpPr/>
            <p:nvPr/>
          </p:nvSpPr>
          <p:spPr>
            <a:xfrm>
              <a:off x="7230511" y="632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30"/>
            <p:cNvSpPr/>
            <p:nvPr/>
          </p:nvSpPr>
          <p:spPr>
            <a:xfrm>
              <a:off x="124376" y="3766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30"/>
            <p:cNvSpPr/>
            <p:nvPr/>
          </p:nvSpPr>
          <p:spPr>
            <a:xfrm>
              <a:off x="8859901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30"/>
            <p:cNvSpPr/>
            <p:nvPr/>
          </p:nvSpPr>
          <p:spPr>
            <a:xfrm>
              <a:off x="8920626" y="1916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30"/>
            <p:cNvSpPr/>
            <p:nvPr/>
          </p:nvSpPr>
          <p:spPr>
            <a:xfrm>
              <a:off x="7411101" y="385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30"/>
            <p:cNvSpPr/>
            <p:nvPr/>
          </p:nvSpPr>
          <p:spPr>
            <a:xfrm>
              <a:off x="5336901" y="632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30"/>
            <p:cNvSpPr/>
            <p:nvPr/>
          </p:nvSpPr>
          <p:spPr>
            <a:xfrm>
              <a:off x="8405930" y="210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2845511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1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2" name="Google Shape;1452;p31"/>
          <p:cNvGrpSpPr/>
          <p:nvPr/>
        </p:nvGrpSpPr>
        <p:grpSpPr>
          <a:xfrm>
            <a:off x="-16" y="-101600"/>
            <a:ext cx="12395213" cy="6959607"/>
            <a:chOff x="-12" y="-76200"/>
            <a:chExt cx="9296410" cy="5219705"/>
          </a:xfrm>
        </p:grpSpPr>
        <p:sp>
          <p:nvSpPr>
            <p:cNvPr id="1453" name="Google Shape;1453;p31"/>
            <p:cNvSpPr/>
            <p:nvPr/>
          </p:nvSpPr>
          <p:spPr>
            <a:xfrm flipH="1">
              <a:off x="15240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31"/>
            <p:cNvSpPr/>
            <p:nvPr/>
          </p:nvSpPr>
          <p:spPr>
            <a:xfrm>
              <a:off x="1900500" y="-7620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31"/>
            <p:cNvSpPr/>
            <p:nvPr/>
          </p:nvSpPr>
          <p:spPr>
            <a:xfrm rot="5400000">
              <a:off x="147188" y="-710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31"/>
            <p:cNvSpPr/>
            <p:nvPr/>
          </p:nvSpPr>
          <p:spPr>
            <a:xfrm>
              <a:off x="6784750" y="43640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31"/>
            <p:cNvSpPr/>
            <p:nvPr/>
          </p:nvSpPr>
          <p:spPr>
            <a:xfrm flipH="1">
              <a:off x="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31"/>
            <p:cNvSpPr/>
            <p:nvPr/>
          </p:nvSpPr>
          <p:spPr>
            <a:xfrm>
              <a:off x="1748100" y="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31"/>
            <p:cNvSpPr/>
            <p:nvPr/>
          </p:nvSpPr>
          <p:spPr>
            <a:xfrm rot="5400000">
              <a:off x="-5212" y="52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31"/>
            <p:cNvSpPr/>
            <p:nvPr/>
          </p:nvSpPr>
          <p:spPr>
            <a:xfrm>
              <a:off x="6632350" y="44402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61" name="Google Shape;1461;p31"/>
          <p:cNvGrpSpPr/>
          <p:nvPr/>
        </p:nvGrpSpPr>
        <p:grpSpPr>
          <a:xfrm>
            <a:off x="834050" y="3617482"/>
            <a:ext cx="3141421" cy="2758260"/>
            <a:chOff x="625537" y="2713111"/>
            <a:chExt cx="2356066" cy="2068695"/>
          </a:xfrm>
        </p:grpSpPr>
        <p:grpSp>
          <p:nvGrpSpPr>
            <p:cNvPr id="1462" name="Google Shape;1462;p31"/>
            <p:cNvGrpSpPr/>
            <p:nvPr/>
          </p:nvGrpSpPr>
          <p:grpSpPr>
            <a:xfrm>
              <a:off x="625537" y="2713111"/>
              <a:ext cx="876816" cy="1150083"/>
              <a:chOff x="625537" y="2713111"/>
              <a:chExt cx="876816" cy="1150083"/>
            </a:xfrm>
          </p:grpSpPr>
          <p:sp>
            <p:nvSpPr>
              <p:cNvPr id="1463" name="Google Shape;1463;p31"/>
              <p:cNvSpPr/>
              <p:nvPr/>
            </p:nvSpPr>
            <p:spPr>
              <a:xfrm>
                <a:off x="772076" y="28079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4" name="Google Shape;1464;p31"/>
              <p:cNvSpPr/>
              <p:nvPr/>
            </p:nvSpPr>
            <p:spPr>
              <a:xfrm>
                <a:off x="1002805" y="28913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5" name="Google Shape;1465;p31"/>
              <p:cNvSpPr/>
              <p:nvPr/>
            </p:nvSpPr>
            <p:spPr>
              <a:xfrm>
                <a:off x="1168826" y="34383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6" name="Google Shape;1466;p31"/>
              <p:cNvSpPr/>
              <p:nvPr/>
            </p:nvSpPr>
            <p:spPr>
              <a:xfrm>
                <a:off x="891476" y="37796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7" name="Google Shape;1467;p31"/>
              <p:cNvSpPr/>
              <p:nvPr/>
            </p:nvSpPr>
            <p:spPr>
              <a:xfrm>
                <a:off x="1407887" y="3343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8" name="Google Shape;1468;p31"/>
              <p:cNvSpPr/>
              <p:nvPr/>
            </p:nvSpPr>
            <p:spPr>
              <a:xfrm>
                <a:off x="832812" y="30632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69" name="Google Shape;1469;p31"/>
              <p:cNvSpPr/>
              <p:nvPr/>
            </p:nvSpPr>
            <p:spPr>
              <a:xfrm>
                <a:off x="1229562" y="3723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0" name="Google Shape;1470;p31"/>
              <p:cNvSpPr/>
              <p:nvPr/>
            </p:nvSpPr>
            <p:spPr>
              <a:xfrm>
                <a:off x="720012" y="3628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1" name="Google Shape;1471;p31"/>
              <p:cNvSpPr/>
              <p:nvPr/>
            </p:nvSpPr>
            <p:spPr>
              <a:xfrm>
                <a:off x="625537" y="27131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2" name="Google Shape;1472;p31"/>
              <p:cNvSpPr/>
              <p:nvPr/>
            </p:nvSpPr>
            <p:spPr>
              <a:xfrm>
                <a:off x="871236" y="33556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3" name="Google Shape;1473;p31"/>
              <p:cNvSpPr/>
              <p:nvPr/>
            </p:nvSpPr>
            <p:spPr>
              <a:xfrm>
                <a:off x="1185236" y="323956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474" name="Google Shape;1474;p31"/>
            <p:cNvGrpSpPr/>
            <p:nvPr/>
          </p:nvGrpSpPr>
          <p:grpSpPr>
            <a:xfrm>
              <a:off x="1894587" y="4284917"/>
              <a:ext cx="1087016" cy="496890"/>
              <a:chOff x="1894587" y="4284917"/>
              <a:chExt cx="1087016" cy="496890"/>
            </a:xfrm>
          </p:grpSpPr>
          <p:sp>
            <p:nvSpPr>
              <p:cNvPr id="1475" name="Google Shape;1475;p31"/>
              <p:cNvSpPr/>
              <p:nvPr/>
            </p:nvSpPr>
            <p:spPr>
              <a:xfrm>
                <a:off x="1944811" y="46921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31"/>
              <p:cNvSpPr/>
              <p:nvPr/>
            </p:nvSpPr>
            <p:spPr>
              <a:xfrm>
                <a:off x="1894587" y="4456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31"/>
              <p:cNvSpPr/>
              <p:nvPr/>
            </p:nvSpPr>
            <p:spPr>
              <a:xfrm>
                <a:off x="2268080" y="42849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31"/>
              <p:cNvSpPr/>
              <p:nvPr/>
            </p:nvSpPr>
            <p:spPr>
              <a:xfrm>
                <a:off x="2104001" y="43132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79" name="Google Shape;1479;p31"/>
              <p:cNvSpPr/>
              <p:nvPr/>
            </p:nvSpPr>
            <p:spPr>
              <a:xfrm>
                <a:off x="2659026" y="46034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0" name="Google Shape;1480;p31"/>
              <p:cNvSpPr/>
              <p:nvPr/>
            </p:nvSpPr>
            <p:spPr>
              <a:xfrm>
                <a:off x="2270437" y="4687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31"/>
              <p:cNvSpPr/>
              <p:nvPr/>
            </p:nvSpPr>
            <p:spPr>
              <a:xfrm>
                <a:off x="2887137" y="44250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31"/>
              <p:cNvSpPr/>
              <p:nvPr/>
            </p:nvSpPr>
            <p:spPr>
              <a:xfrm>
                <a:off x="2887137" y="4654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31"/>
              <p:cNvSpPr/>
              <p:nvPr/>
            </p:nvSpPr>
            <p:spPr>
              <a:xfrm>
                <a:off x="2531336" y="43724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84" name="Google Shape;1484;p31"/>
          <p:cNvGrpSpPr/>
          <p:nvPr/>
        </p:nvGrpSpPr>
        <p:grpSpPr>
          <a:xfrm>
            <a:off x="1228715" y="4925423"/>
            <a:ext cx="1249757" cy="1517392"/>
            <a:chOff x="921536" y="3694067"/>
            <a:chExt cx="937318" cy="1138044"/>
          </a:xfrm>
        </p:grpSpPr>
        <p:sp>
          <p:nvSpPr>
            <p:cNvPr id="1485" name="Google Shape;1485;p31"/>
            <p:cNvSpPr/>
            <p:nvPr/>
          </p:nvSpPr>
          <p:spPr>
            <a:xfrm>
              <a:off x="921536" y="4073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31"/>
            <p:cNvSpPr/>
            <p:nvPr/>
          </p:nvSpPr>
          <p:spPr>
            <a:xfrm>
              <a:off x="1002805" y="36940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31"/>
            <p:cNvSpPr/>
            <p:nvPr/>
          </p:nvSpPr>
          <p:spPr>
            <a:xfrm>
              <a:off x="1759680" y="46919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31"/>
            <p:cNvSpPr/>
            <p:nvPr/>
          </p:nvSpPr>
          <p:spPr>
            <a:xfrm>
              <a:off x="1510186" y="4719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771747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Google Shape;343;p9"/>
          <p:cNvSpPr txBox="1">
            <a:spLocks noGrp="1"/>
          </p:cNvSpPr>
          <p:nvPr>
            <p:ph type="title"/>
          </p:nvPr>
        </p:nvSpPr>
        <p:spPr>
          <a:xfrm>
            <a:off x="960000" y="1979517"/>
            <a:ext cx="6125600" cy="15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8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44" name="Google Shape;344;p9"/>
          <p:cNvSpPr txBox="1">
            <a:spLocks noGrp="1"/>
          </p:cNvSpPr>
          <p:nvPr>
            <p:ph type="subTitle" idx="1"/>
          </p:nvPr>
        </p:nvSpPr>
        <p:spPr>
          <a:xfrm>
            <a:off x="960000" y="3306067"/>
            <a:ext cx="5550400" cy="1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5" name="Google Shape;345;p9"/>
          <p:cNvGrpSpPr/>
          <p:nvPr/>
        </p:nvGrpSpPr>
        <p:grpSpPr>
          <a:xfrm>
            <a:off x="15" y="-675445"/>
            <a:ext cx="12191919" cy="7533445"/>
            <a:chOff x="11" y="-506584"/>
            <a:chExt cx="9143939" cy="5650084"/>
          </a:xfrm>
        </p:grpSpPr>
        <p:grpSp>
          <p:nvGrpSpPr>
            <p:cNvPr id="346" name="Google Shape;346;p9"/>
            <p:cNvGrpSpPr/>
            <p:nvPr/>
          </p:nvGrpSpPr>
          <p:grpSpPr>
            <a:xfrm>
              <a:off x="7600" y="-506584"/>
              <a:ext cx="8983950" cy="5650084"/>
              <a:chOff x="160000" y="-430384"/>
              <a:chExt cx="8983950" cy="5650084"/>
            </a:xfrm>
          </p:grpSpPr>
          <p:sp>
            <p:nvSpPr>
              <p:cNvPr id="347" name="Google Shape;347;p9"/>
              <p:cNvSpPr/>
              <p:nvPr/>
            </p:nvSpPr>
            <p:spPr>
              <a:xfrm rot="5400000">
                <a:off x="296517" y="8293"/>
                <a:ext cx="1314676" cy="1298089"/>
              </a:xfrm>
              <a:custGeom>
                <a:avLst/>
                <a:gdLst/>
                <a:ahLst/>
                <a:cxnLst/>
                <a:rect l="l" t="t" r="r" b="b"/>
                <a:pathLst>
                  <a:path w="32972" h="32556" extrusionOk="0">
                    <a:moveTo>
                      <a:pt x="0" y="0"/>
                    </a:moveTo>
                    <a:lnTo>
                      <a:pt x="0" y="32556"/>
                    </a:lnTo>
                    <a:lnTo>
                      <a:pt x="32972" y="32556"/>
                    </a:lnTo>
                    <a:cubicBezTo>
                      <a:pt x="32428" y="32078"/>
                      <a:pt x="31964" y="31519"/>
                      <a:pt x="31611" y="30861"/>
                    </a:cubicBezTo>
                    <a:cubicBezTo>
                      <a:pt x="31024" y="29761"/>
                      <a:pt x="30835" y="28540"/>
                      <a:pt x="30749" y="27284"/>
                    </a:cubicBezTo>
                    <a:cubicBezTo>
                      <a:pt x="30608" y="25223"/>
                      <a:pt x="30743" y="23074"/>
                      <a:pt x="29849" y="21236"/>
                    </a:cubicBezTo>
                    <a:cubicBezTo>
                      <a:pt x="29669" y="20866"/>
                      <a:pt x="29454" y="20521"/>
                      <a:pt x="29209" y="20203"/>
                    </a:cubicBezTo>
                    <a:cubicBezTo>
                      <a:pt x="27815" y="18372"/>
                      <a:pt x="25472" y="17334"/>
                      <a:pt x="23237" y="16585"/>
                    </a:cubicBezTo>
                    <a:cubicBezTo>
                      <a:pt x="18056" y="14851"/>
                      <a:pt x="12288" y="13718"/>
                      <a:pt x="8596" y="9693"/>
                    </a:cubicBezTo>
                    <a:cubicBezTo>
                      <a:pt x="6106" y="6978"/>
                      <a:pt x="4825" y="3173"/>
                      <a:pt x="1836" y="1018"/>
                    </a:cubicBezTo>
                    <a:cubicBezTo>
                      <a:pt x="1264" y="604"/>
                      <a:pt x="648" y="268"/>
                      <a:pt x="0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9"/>
              <p:cNvSpPr/>
              <p:nvPr/>
            </p:nvSpPr>
            <p:spPr>
              <a:xfrm rot="-5400000">
                <a:off x="3486301" y="1696216"/>
                <a:ext cx="5573884" cy="132068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9"/>
              <p:cNvSpPr/>
              <p:nvPr/>
            </p:nvSpPr>
            <p:spPr>
              <a:xfrm>
                <a:off x="6926650" y="-100"/>
                <a:ext cx="2217300" cy="5143500"/>
              </a:xfrm>
              <a:prstGeom prst="rect">
                <a:avLst/>
              </a:pr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9"/>
              <p:cNvSpPr/>
              <p:nvPr/>
            </p:nvSpPr>
            <p:spPr>
              <a:xfrm>
                <a:off x="160000" y="-100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9"/>
              <p:cNvSpPr/>
              <p:nvPr/>
            </p:nvSpPr>
            <p:spPr>
              <a:xfrm>
                <a:off x="2171200" y="49104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9"/>
              <p:cNvSpPr/>
              <p:nvPr/>
            </p:nvSpPr>
            <p:spPr>
              <a:xfrm rot="5400000" flipH="1">
                <a:off x="8137150" y="34474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9"/>
              <p:cNvSpPr/>
              <p:nvPr/>
            </p:nvSpPr>
            <p:spPr>
              <a:xfrm>
                <a:off x="8691688" y="-100"/>
                <a:ext cx="452250" cy="753875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54" name="Google Shape;354;p9"/>
            <p:cNvGrpSpPr/>
            <p:nvPr/>
          </p:nvGrpSpPr>
          <p:grpSpPr>
            <a:xfrm>
              <a:off x="11" y="-430384"/>
              <a:ext cx="9143939" cy="5573884"/>
              <a:chOff x="11" y="-430384"/>
              <a:chExt cx="9143939" cy="5573884"/>
            </a:xfrm>
          </p:grpSpPr>
          <p:sp>
            <p:nvSpPr>
              <p:cNvPr id="355" name="Google Shape;355;p9"/>
              <p:cNvSpPr/>
              <p:nvPr/>
            </p:nvSpPr>
            <p:spPr>
              <a:xfrm rot="5400000">
                <a:off x="-8283" y="8293"/>
                <a:ext cx="1314676" cy="1298089"/>
              </a:xfrm>
              <a:custGeom>
                <a:avLst/>
                <a:gdLst/>
                <a:ahLst/>
                <a:cxnLst/>
                <a:rect l="l" t="t" r="r" b="b"/>
                <a:pathLst>
                  <a:path w="32972" h="32556" extrusionOk="0">
                    <a:moveTo>
                      <a:pt x="0" y="0"/>
                    </a:moveTo>
                    <a:lnTo>
                      <a:pt x="0" y="32556"/>
                    </a:lnTo>
                    <a:lnTo>
                      <a:pt x="32972" y="32556"/>
                    </a:lnTo>
                    <a:cubicBezTo>
                      <a:pt x="32428" y="32078"/>
                      <a:pt x="31964" y="31519"/>
                      <a:pt x="31611" y="30861"/>
                    </a:cubicBezTo>
                    <a:cubicBezTo>
                      <a:pt x="31024" y="29761"/>
                      <a:pt x="30835" y="28540"/>
                      <a:pt x="30749" y="27284"/>
                    </a:cubicBezTo>
                    <a:cubicBezTo>
                      <a:pt x="30608" y="25223"/>
                      <a:pt x="30743" y="23074"/>
                      <a:pt x="29849" y="21236"/>
                    </a:cubicBezTo>
                    <a:cubicBezTo>
                      <a:pt x="29669" y="20866"/>
                      <a:pt x="29454" y="20521"/>
                      <a:pt x="29209" y="20203"/>
                    </a:cubicBezTo>
                    <a:cubicBezTo>
                      <a:pt x="27815" y="18372"/>
                      <a:pt x="25472" y="17334"/>
                      <a:pt x="23237" y="16585"/>
                    </a:cubicBezTo>
                    <a:cubicBezTo>
                      <a:pt x="18056" y="14851"/>
                      <a:pt x="12288" y="13718"/>
                      <a:pt x="8596" y="9693"/>
                    </a:cubicBezTo>
                    <a:cubicBezTo>
                      <a:pt x="6106" y="6978"/>
                      <a:pt x="4825" y="3173"/>
                      <a:pt x="1836" y="1018"/>
                    </a:cubicBezTo>
                    <a:cubicBezTo>
                      <a:pt x="1264" y="604"/>
                      <a:pt x="648" y="268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9"/>
              <p:cNvSpPr/>
              <p:nvPr/>
            </p:nvSpPr>
            <p:spPr>
              <a:xfrm rot="-5400000">
                <a:off x="3486301" y="1696216"/>
                <a:ext cx="5573884" cy="132068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9"/>
              <p:cNvSpPr/>
              <p:nvPr/>
            </p:nvSpPr>
            <p:spPr>
              <a:xfrm>
                <a:off x="6926650" y="-100"/>
                <a:ext cx="2217300" cy="5143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9"/>
              <p:cNvSpPr/>
              <p:nvPr/>
            </p:nvSpPr>
            <p:spPr>
              <a:xfrm>
                <a:off x="160000" y="-100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9"/>
              <p:cNvSpPr/>
              <p:nvPr/>
            </p:nvSpPr>
            <p:spPr>
              <a:xfrm>
                <a:off x="2171200" y="48342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60" name="Google Shape;360;p9"/>
            <p:cNvGrpSpPr/>
            <p:nvPr/>
          </p:nvGrpSpPr>
          <p:grpSpPr>
            <a:xfrm>
              <a:off x="6856340" y="0"/>
              <a:ext cx="2135210" cy="5143400"/>
              <a:chOff x="7008740" y="0"/>
              <a:chExt cx="2135210" cy="5143400"/>
            </a:xfrm>
          </p:grpSpPr>
          <p:sp>
            <p:nvSpPr>
              <p:cNvPr id="361" name="Google Shape;361;p9"/>
              <p:cNvSpPr/>
              <p:nvPr/>
            </p:nvSpPr>
            <p:spPr>
              <a:xfrm flipH="1">
                <a:off x="7008740" y="0"/>
                <a:ext cx="2135210" cy="167813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9"/>
              <p:cNvSpPr/>
              <p:nvPr/>
            </p:nvSpPr>
            <p:spPr>
              <a:xfrm>
                <a:off x="8297850" y="48001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63" name="Google Shape;363;p9"/>
            <p:cNvGrpSpPr/>
            <p:nvPr/>
          </p:nvGrpSpPr>
          <p:grpSpPr>
            <a:xfrm>
              <a:off x="7008740" y="-100"/>
              <a:ext cx="2135210" cy="5143500"/>
              <a:chOff x="7008740" y="-100"/>
              <a:chExt cx="2135210" cy="5143500"/>
            </a:xfrm>
          </p:grpSpPr>
          <p:sp>
            <p:nvSpPr>
              <p:cNvPr id="364" name="Google Shape;364;p9"/>
              <p:cNvSpPr/>
              <p:nvPr/>
            </p:nvSpPr>
            <p:spPr>
              <a:xfrm flipH="1">
                <a:off x="7008740" y="0"/>
                <a:ext cx="2135210" cy="167813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9"/>
              <p:cNvSpPr/>
              <p:nvPr/>
            </p:nvSpPr>
            <p:spPr>
              <a:xfrm>
                <a:off x="8297850" y="48001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9"/>
              <p:cNvSpPr/>
              <p:nvPr/>
            </p:nvSpPr>
            <p:spPr>
              <a:xfrm rot="5400000" flipH="1">
                <a:off x="8137150" y="34474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9"/>
              <p:cNvSpPr/>
              <p:nvPr/>
            </p:nvSpPr>
            <p:spPr>
              <a:xfrm>
                <a:off x="8691688" y="-100"/>
                <a:ext cx="452250" cy="753875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8" name="Google Shape;368;p9"/>
          <p:cNvGrpSpPr/>
          <p:nvPr/>
        </p:nvGrpSpPr>
        <p:grpSpPr>
          <a:xfrm>
            <a:off x="356999" y="314214"/>
            <a:ext cx="11525040" cy="6106057"/>
            <a:chOff x="267749" y="235660"/>
            <a:chExt cx="8643780" cy="4579543"/>
          </a:xfrm>
        </p:grpSpPr>
        <p:sp>
          <p:nvSpPr>
            <p:cNvPr id="369" name="Google Shape;369;p9"/>
            <p:cNvSpPr/>
            <p:nvPr/>
          </p:nvSpPr>
          <p:spPr>
            <a:xfrm>
              <a:off x="7616668" y="4243905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9"/>
            <p:cNvSpPr/>
            <p:nvPr/>
          </p:nvSpPr>
          <p:spPr>
            <a:xfrm>
              <a:off x="7517493" y="2304580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9"/>
            <p:cNvSpPr/>
            <p:nvPr/>
          </p:nvSpPr>
          <p:spPr>
            <a:xfrm>
              <a:off x="6705193" y="1486105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9"/>
            <p:cNvSpPr/>
            <p:nvPr/>
          </p:nvSpPr>
          <p:spPr>
            <a:xfrm>
              <a:off x="8506718" y="719030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9"/>
            <p:cNvSpPr/>
            <p:nvPr/>
          </p:nvSpPr>
          <p:spPr>
            <a:xfrm>
              <a:off x="488826" y="4474640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9"/>
            <p:cNvSpPr/>
            <p:nvPr/>
          </p:nvSpPr>
          <p:spPr>
            <a:xfrm>
              <a:off x="7488426" y="43338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9"/>
            <p:cNvSpPr/>
            <p:nvPr/>
          </p:nvSpPr>
          <p:spPr>
            <a:xfrm>
              <a:off x="8393638" y="2795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9"/>
            <p:cNvSpPr/>
            <p:nvPr/>
          </p:nvSpPr>
          <p:spPr>
            <a:xfrm>
              <a:off x="8153813" y="1938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9"/>
            <p:cNvSpPr/>
            <p:nvPr/>
          </p:nvSpPr>
          <p:spPr>
            <a:xfrm>
              <a:off x="7679413" y="22210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9"/>
            <p:cNvSpPr/>
            <p:nvPr/>
          </p:nvSpPr>
          <p:spPr>
            <a:xfrm>
              <a:off x="6553338" y="1658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9"/>
            <p:cNvSpPr/>
            <p:nvPr/>
          </p:nvSpPr>
          <p:spPr>
            <a:xfrm>
              <a:off x="7388638" y="3253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9"/>
            <p:cNvSpPr/>
            <p:nvPr/>
          </p:nvSpPr>
          <p:spPr>
            <a:xfrm>
              <a:off x="6492613" y="456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9"/>
            <p:cNvSpPr/>
            <p:nvPr/>
          </p:nvSpPr>
          <p:spPr>
            <a:xfrm>
              <a:off x="8673526" y="667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9"/>
            <p:cNvSpPr/>
            <p:nvPr/>
          </p:nvSpPr>
          <p:spPr>
            <a:xfrm>
              <a:off x="7111326" y="36862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9"/>
            <p:cNvSpPr/>
            <p:nvPr/>
          </p:nvSpPr>
          <p:spPr>
            <a:xfrm>
              <a:off x="8850801" y="39321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9"/>
            <p:cNvSpPr/>
            <p:nvPr/>
          </p:nvSpPr>
          <p:spPr>
            <a:xfrm>
              <a:off x="267749" y="4558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9"/>
            <p:cNvSpPr/>
            <p:nvPr/>
          </p:nvSpPr>
          <p:spPr>
            <a:xfrm>
              <a:off x="7094449" y="4099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9"/>
            <p:cNvSpPr/>
            <p:nvPr/>
          </p:nvSpPr>
          <p:spPr>
            <a:xfrm>
              <a:off x="8694924" y="25535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9"/>
            <p:cNvSpPr/>
            <p:nvPr/>
          </p:nvSpPr>
          <p:spPr>
            <a:xfrm>
              <a:off x="8251799" y="17415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9"/>
            <p:cNvSpPr/>
            <p:nvPr/>
          </p:nvSpPr>
          <p:spPr>
            <a:xfrm>
              <a:off x="6409774" y="18039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9"/>
            <p:cNvSpPr/>
            <p:nvPr/>
          </p:nvSpPr>
          <p:spPr>
            <a:xfrm>
              <a:off x="6352449" y="3196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9"/>
            <p:cNvSpPr/>
            <p:nvPr/>
          </p:nvSpPr>
          <p:spPr>
            <a:xfrm>
              <a:off x="8552424" y="408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9"/>
            <p:cNvSpPr/>
            <p:nvPr/>
          </p:nvSpPr>
          <p:spPr>
            <a:xfrm>
              <a:off x="432911" y="47307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9"/>
            <p:cNvSpPr/>
            <p:nvPr/>
          </p:nvSpPr>
          <p:spPr>
            <a:xfrm>
              <a:off x="7333461" y="38961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9"/>
            <p:cNvSpPr/>
            <p:nvPr/>
          </p:nvSpPr>
          <p:spPr>
            <a:xfrm>
              <a:off x="8424011" y="249733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9"/>
            <p:cNvSpPr/>
            <p:nvPr/>
          </p:nvSpPr>
          <p:spPr>
            <a:xfrm>
              <a:off x="7776098" y="24447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9"/>
            <p:cNvSpPr/>
            <p:nvPr/>
          </p:nvSpPr>
          <p:spPr>
            <a:xfrm>
              <a:off x="6256248" y="155448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9"/>
            <p:cNvSpPr/>
            <p:nvPr/>
          </p:nvSpPr>
          <p:spPr>
            <a:xfrm>
              <a:off x="6614073" y="2356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9"/>
            <p:cNvSpPr/>
            <p:nvPr/>
          </p:nvSpPr>
          <p:spPr>
            <a:xfrm>
              <a:off x="8789398" y="4139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379047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th-TH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th-TH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057676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h-TH"/>
              <a:t>Click to edit Master text styles</a:t>
            </a:r>
          </a:p>
          <a:p>
            <a:pPr lvl="1"/>
            <a:r>
              <a:rPr lang="th-TH"/>
              <a:t>Second level</a:t>
            </a:r>
          </a:p>
          <a:p>
            <a:pPr lvl="2"/>
            <a:r>
              <a:rPr lang="th-TH"/>
              <a:t>Third level</a:t>
            </a:r>
          </a:p>
          <a:p>
            <a:pPr lvl="3"/>
            <a:r>
              <a:rPr lang="th-TH"/>
              <a:t>Fourth level</a:t>
            </a:r>
          </a:p>
          <a:p>
            <a:pPr lvl="4"/>
            <a:r>
              <a:rPr lang="th-TH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866592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th-TH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h-TH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02773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th-TH"/>
              <a:t>Click to edit Master text styles</a:t>
            </a:r>
          </a:p>
          <a:p>
            <a:pPr lvl="1"/>
            <a:r>
              <a:rPr lang="th-TH"/>
              <a:t>Second level</a:t>
            </a:r>
          </a:p>
          <a:p>
            <a:pPr lvl="2"/>
            <a:r>
              <a:rPr lang="th-TH"/>
              <a:t>Third level</a:t>
            </a:r>
          </a:p>
          <a:p>
            <a:pPr lvl="3"/>
            <a:r>
              <a:rPr lang="th-TH"/>
              <a:t>Fourth level</a:t>
            </a:r>
          </a:p>
          <a:p>
            <a:pPr lvl="4"/>
            <a:r>
              <a:rPr lang="th-TH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th-TH"/>
              <a:t>Click to edit Master text styles</a:t>
            </a:r>
          </a:p>
          <a:p>
            <a:pPr lvl="1"/>
            <a:r>
              <a:rPr lang="th-TH"/>
              <a:t>Second level</a:t>
            </a:r>
          </a:p>
          <a:p>
            <a:pPr lvl="2"/>
            <a:r>
              <a:rPr lang="th-TH"/>
              <a:t>Third level</a:t>
            </a:r>
          </a:p>
          <a:p>
            <a:pPr lvl="3"/>
            <a:r>
              <a:rPr lang="th-TH"/>
              <a:t>Fourth level</a:t>
            </a:r>
          </a:p>
          <a:p>
            <a:pPr lvl="4"/>
            <a:r>
              <a:rPr lang="th-TH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4422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67"/>
            <a:ext cx="2844800" cy="365125"/>
          </a:xfrm>
          <a:prstGeom prst="rect">
            <a:avLst/>
          </a:prstGeom>
        </p:spPr>
        <p:txBody>
          <a:bodyPr lIns="91438" tIns="45719" rIns="91438" bIns="45719"/>
          <a:lstStyle/>
          <a:p>
            <a:pPr defTabSz="1219140">
              <a:buClr>
                <a:srgbClr val="000000"/>
              </a:buClr>
            </a:pPr>
            <a:fld id="{B1CF2E77-4E87-4338-A6B2-93E833A84A3C}" type="datetimeFigureOut">
              <a:rPr lang="en-US" sz="2533" kern="0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1219140">
                <a:buClr>
                  <a:srgbClr val="000000"/>
                </a:buClr>
              </a:pPr>
              <a:t>5/22/2023</a:t>
            </a:fld>
            <a:endParaRPr lang="en-US" sz="2533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67"/>
            <a:ext cx="3860800" cy="365125"/>
          </a:xfrm>
          <a:prstGeom prst="rect">
            <a:avLst/>
          </a:prstGeom>
        </p:spPr>
        <p:txBody>
          <a:bodyPr lIns="91438" tIns="45719" rIns="91438" bIns="45719"/>
          <a:lstStyle/>
          <a:p>
            <a:pPr defTabSz="1219140">
              <a:buClr>
                <a:srgbClr val="000000"/>
              </a:buClr>
            </a:pPr>
            <a:endParaRPr lang="en-US" sz="2533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67"/>
            <a:ext cx="2844800" cy="365125"/>
          </a:xfrm>
          <a:prstGeom prst="rect">
            <a:avLst/>
          </a:prstGeom>
        </p:spPr>
        <p:txBody>
          <a:bodyPr lIns="91438" tIns="45719" rIns="91438" bIns="45719"/>
          <a:lstStyle/>
          <a:p>
            <a:pPr defTabSz="1219140">
              <a:buClr>
                <a:srgbClr val="000000"/>
              </a:buClr>
            </a:pPr>
            <a:fld id="{796E19DA-92E0-4635-8627-DEB5FDE3EBA8}" type="slidenum">
              <a:rPr lang="en-US" sz="2533" kern="0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1219140">
                <a:buClr>
                  <a:srgbClr val="000000"/>
                </a:buClr>
              </a:pPr>
              <a:t>‹#›</a:t>
            </a:fld>
            <a:endParaRPr lang="en-US" sz="2533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8216262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th-TH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th-TH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th-TH"/>
              <a:t>Click to edit Master text styles</a:t>
            </a:r>
          </a:p>
          <a:p>
            <a:pPr lvl="1"/>
            <a:r>
              <a:rPr lang="th-TH"/>
              <a:t>Second level</a:t>
            </a:r>
          </a:p>
          <a:p>
            <a:pPr lvl="2"/>
            <a:r>
              <a:rPr lang="th-TH"/>
              <a:t>Third level</a:t>
            </a:r>
          </a:p>
          <a:p>
            <a:pPr lvl="3"/>
            <a:r>
              <a:rPr lang="th-TH"/>
              <a:t>Fourth level</a:t>
            </a:r>
          </a:p>
          <a:p>
            <a:pPr lvl="4"/>
            <a:r>
              <a:rPr lang="th-TH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th-TH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th-TH"/>
              <a:t>Click to edit Master text styles</a:t>
            </a:r>
          </a:p>
          <a:p>
            <a:pPr lvl="1"/>
            <a:r>
              <a:rPr lang="th-TH"/>
              <a:t>Second level</a:t>
            </a:r>
          </a:p>
          <a:p>
            <a:pPr lvl="2"/>
            <a:r>
              <a:rPr lang="th-TH"/>
              <a:t>Third level</a:t>
            </a:r>
          </a:p>
          <a:p>
            <a:pPr lvl="3"/>
            <a:r>
              <a:rPr lang="th-TH"/>
              <a:t>Fourth level</a:t>
            </a:r>
          </a:p>
          <a:p>
            <a:pPr lvl="4"/>
            <a:r>
              <a:rPr lang="th-TH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600231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500899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754356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th-TH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th-TH"/>
              <a:t>Click to edit Master text styles</a:t>
            </a:r>
          </a:p>
          <a:p>
            <a:pPr lvl="1"/>
            <a:r>
              <a:rPr lang="th-TH"/>
              <a:t>Second level</a:t>
            </a:r>
          </a:p>
          <a:p>
            <a:pPr lvl="2"/>
            <a:r>
              <a:rPr lang="th-TH"/>
              <a:t>Third level</a:t>
            </a:r>
          </a:p>
          <a:p>
            <a:pPr lvl="3"/>
            <a:r>
              <a:rPr lang="th-TH"/>
              <a:t>Fourth level</a:t>
            </a:r>
          </a:p>
          <a:p>
            <a:pPr lvl="4"/>
            <a:r>
              <a:rPr lang="th-TH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th-TH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110118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th-TH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th-TH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th-TH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098884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h-TH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h-TH"/>
              <a:t>Click to edit Master text styles</a:t>
            </a:r>
          </a:p>
          <a:p>
            <a:pPr lvl="1"/>
            <a:r>
              <a:rPr lang="th-TH"/>
              <a:t>Second level</a:t>
            </a:r>
          </a:p>
          <a:p>
            <a:pPr lvl="2"/>
            <a:r>
              <a:rPr lang="th-TH"/>
              <a:t>Third level</a:t>
            </a:r>
          </a:p>
          <a:p>
            <a:pPr lvl="3"/>
            <a:r>
              <a:rPr lang="th-TH"/>
              <a:t>Fourth level</a:t>
            </a:r>
          </a:p>
          <a:p>
            <a:pPr lvl="4"/>
            <a:r>
              <a:rPr lang="th-TH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612915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th-TH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th-TH"/>
              <a:t>Click to edit Master text styles</a:t>
            </a:r>
          </a:p>
          <a:p>
            <a:pPr lvl="1"/>
            <a:r>
              <a:rPr lang="th-TH"/>
              <a:t>Second level</a:t>
            </a:r>
          </a:p>
          <a:p>
            <a:pPr lvl="2"/>
            <a:r>
              <a:rPr lang="th-TH"/>
              <a:t>Third level</a:t>
            </a:r>
          </a:p>
          <a:p>
            <a:pPr lvl="3"/>
            <a:r>
              <a:rPr lang="th-TH"/>
              <a:t>Fourth level</a:t>
            </a:r>
          </a:p>
          <a:p>
            <a:pPr lvl="4"/>
            <a:r>
              <a:rPr lang="th-TH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130102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 rot="-546">
            <a:off x="3578191" y="4945633"/>
            <a:ext cx="5035600" cy="5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233833" y="1343567"/>
            <a:ext cx="7724400" cy="360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-101599" y="-508000"/>
            <a:ext cx="12422516" cy="7874011"/>
            <a:chOff x="-76200" y="-381000"/>
            <a:chExt cx="9316887" cy="5905508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-76200" y="-381000"/>
              <a:ext cx="9316887" cy="5905508"/>
              <a:chOff x="-76200" y="-381000"/>
              <a:chExt cx="9316887" cy="5905508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-76200" y="4272074"/>
                <a:ext cx="7741975" cy="117623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 rot="10800000">
                <a:off x="1325825" y="-304785"/>
                <a:ext cx="7741975" cy="117818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-76200" y="-302100"/>
                <a:ext cx="924875" cy="107460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 rot="10800000" flipH="1">
                <a:off x="3797900" y="4949105"/>
                <a:ext cx="956045" cy="49920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8318387" y="48002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8451600" y="-381000"/>
                <a:ext cx="692395" cy="1154183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0" y="4348274"/>
                <a:ext cx="7741975" cy="117623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 rot="10800000">
                <a:off x="1402025" y="-380985"/>
                <a:ext cx="7741975" cy="117818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0" y="-378300"/>
                <a:ext cx="924875" cy="107460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rot="10800000" flipH="1">
                <a:off x="3874100" y="4686780"/>
                <a:ext cx="956045" cy="49920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8394587" y="48764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8527800" y="-381000"/>
                <a:ext cx="692395" cy="1154183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" name="Google Shape;25;p2"/>
            <p:cNvSpPr/>
            <p:nvPr/>
          </p:nvSpPr>
          <p:spPr>
            <a:xfrm>
              <a:off x="1909800" y="-380975"/>
              <a:ext cx="853496" cy="426889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" name="Google Shape;26;p2"/>
          <p:cNvSpPr/>
          <p:nvPr/>
        </p:nvSpPr>
        <p:spPr>
          <a:xfrm>
            <a:off x="6174867" y="-353766"/>
            <a:ext cx="923200" cy="663167"/>
          </a:xfrm>
          <a:custGeom>
            <a:avLst/>
            <a:gdLst/>
            <a:ahLst/>
            <a:cxnLst/>
            <a:rect l="l" t="t" r="r" b="b"/>
            <a:pathLst>
              <a:path w="27696" h="19895" extrusionOk="0">
                <a:moveTo>
                  <a:pt x="20356" y="1"/>
                </a:moveTo>
                <a:cubicBezTo>
                  <a:pt x="19796" y="1"/>
                  <a:pt x="19228" y="100"/>
                  <a:pt x="18688" y="292"/>
                </a:cubicBezTo>
                <a:cubicBezTo>
                  <a:pt x="16446" y="1092"/>
                  <a:pt x="15130" y="3251"/>
                  <a:pt x="13782" y="5065"/>
                </a:cubicBezTo>
                <a:cubicBezTo>
                  <a:pt x="12914" y="6233"/>
                  <a:pt x="11952" y="7298"/>
                  <a:pt x="10604" y="7904"/>
                </a:cubicBezTo>
                <a:cubicBezTo>
                  <a:pt x="9227" y="8524"/>
                  <a:pt x="7691" y="8688"/>
                  <a:pt x="6255" y="9116"/>
                </a:cubicBezTo>
                <a:cubicBezTo>
                  <a:pt x="4401" y="9668"/>
                  <a:pt x="2402" y="10773"/>
                  <a:pt x="1718" y="12707"/>
                </a:cubicBezTo>
                <a:cubicBezTo>
                  <a:pt x="1" y="17553"/>
                  <a:pt x="6946" y="19853"/>
                  <a:pt x="10459" y="19894"/>
                </a:cubicBezTo>
                <a:cubicBezTo>
                  <a:pt x="10512" y="19895"/>
                  <a:pt x="10565" y="19895"/>
                  <a:pt x="10618" y="19895"/>
                </a:cubicBezTo>
                <a:cubicBezTo>
                  <a:pt x="15510" y="19895"/>
                  <a:pt x="19967" y="17287"/>
                  <a:pt x="22790" y="13357"/>
                </a:cubicBezTo>
                <a:cubicBezTo>
                  <a:pt x="25410" y="9710"/>
                  <a:pt x="27696" y="2573"/>
                  <a:pt x="22136" y="344"/>
                </a:cubicBezTo>
                <a:cubicBezTo>
                  <a:pt x="22094" y="327"/>
                  <a:pt x="22054" y="320"/>
                  <a:pt x="22016" y="319"/>
                </a:cubicBezTo>
                <a:cubicBezTo>
                  <a:pt x="21495" y="104"/>
                  <a:pt x="20930" y="1"/>
                  <a:pt x="2035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" name="Google Shape;27;p2"/>
          <p:cNvGrpSpPr/>
          <p:nvPr/>
        </p:nvGrpSpPr>
        <p:grpSpPr>
          <a:xfrm>
            <a:off x="88881" y="190433"/>
            <a:ext cx="11953523" cy="6365377"/>
            <a:chOff x="66661" y="142824"/>
            <a:chExt cx="8965142" cy="4774033"/>
          </a:xfrm>
        </p:grpSpPr>
        <p:grpSp>
          <p:nvGrpSpPr>
            <p:cNvPr id="28" name="Google Shape;28;p2"/>
            <p:cNvGrpSpPr/>
            <p:nvPr/>
          </p:nvGrpSpPr>
          <p:grpSpPr>
            <a:xfrm>
              <a:off x="66661" y="3802552"/>
              <a:ext cx="594730" cy="1114305"/>
              <a:chOff x="66661" y="3802552"/>
              <a:chExt cx="594730" cy="1114305"/>
            </a:xfrm>
          </p:grpSpPr>
          <p:sp>
            <p:nvSpPr>
              <p:cNvPr id="29" name="Google Shape;29;p2"/>
              <p:cNvSpPr/>
              <p:nvPr/>
            </p:nvSpPr>
            <p:spPr>
              <a:xfrm>
                <a:off x="283636" y="42611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274680" y="4603505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535111" y="44205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580123" y="46313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66661" y="44205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208662" y="48220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440637" y="40960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47926" y="38025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7" name="Google Shape;37;p2"/>
            <p:cNvGrpSpPr/>
            <p:nvPr/>
          </p:nvGrpSpPr>
          <p:grpSpPr>
            <a:xfrm>
              <a:off x="1573837" y="4593515"/>
              <a:ext cx="891691" cy="308914"/>
              <a:chOff x="1573837" y="4593515"/>
              <a:chExt cx="891691" cy="308914"/>
            </a:xfrm>
          </p:grpSpPr>
          <p:sp>
            <p:nvSpPr>
              <p:cNvPr id="38" name="Google Shape;38;p2"/>
              <p:cNvSpPr/>
              <p:nvPr/>
            </p:nvSpPr>
            <p:spPr>
              <a:xfrm>
                <a:off x="2159793" y="45935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932936" y="481793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2371062" y="45935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573837" y="4714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1872201" y="45935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3" name="Google Shape;43;p2"/>
            <p:cNvGrpSpPr/>
            <p:nvPr/>
          </p:nvGrpSpPr>
          <p:grpSpPr>
            <a:xfrm>
              <a:off x="8476362" y="3440198"/>
              <a:ext cx="555441" cy="1210709"/>
              <a:chOff x="8476362" y="3440198"/>
              <a:chExt cx="555441" cy="1210709"/>
            </a:xfrm>
          </p:grpSpPr>
          <p:sp>
            <p:nvSpPr>
              <p:cNvPr id="44" name="Google Shape;44;p2"/>
              <p:cNvSpPr/>
              <p:nvPr/>
            </p:nvSpPr>
            <p:spPr>
              <a:xfrm>
                <a:off x="8671368" y="43927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8889811" y="40290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680323" y="37780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950536" y="34401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8711212" y="35038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8903362" y="42559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8476362" y="45561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8691238" y="404186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8889801" y="37350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" name="Google Shape;53;p2"/>
            <p:cNvGrpSpPr/>
            <p:nvPr/>
          </p:nvGrpSpPr>
          <p:grpSpPr>
            <a:xfrm>
              <a:off x="7998386" y="321015"/>
              <a:ext cx="671743" cy="586292"/>
              <a:chOff x="7998386" y="321015"/>
              <a:chExt cx="671743" cy="586292"/>
            </a:xfrm>
          </p:grpSpPr>
          <p:sp>
            <p:nvSpPr>
              <p:cNvPr id="54" name="Google Shape;54;p2"/>
              <p:cNvSpPr/>
              <p:nvPr/>
            </p:nvSpPr>
            <p:spPr>
              <a:xfrm>
                <a:off x="8570955" y="6679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7998386" y="4133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8570962" y="4715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8226637" y="3670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8466437" y="8125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8174126" y="66774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8483301" y="3210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1" name="Google Shape;61;p2"/>
            <p:cNvGrpSpPr/>
            <p:nvPr/>
          </p:nvGrpSpPr>
          <p:grpSpPr>
            <a:xfrm>
              <a:off x="3096813" y="542465"/>
              <a:ext cx="333964" cy="242942"/>
              <a:chOff x="3096813" y="542465"/>
              <a:chExt cx="333964" cy="242942"/>
            </a:xfrm>
          </p:grpSpPr>
          <p:sp>
            <p:nvSpPr>
              <p:cNvPr id="62" name="Google Shape;62;p2"/>
              <p:cNvSpPr/>
              <p:nvPr/>
            </p:nvSpPr>
            <p:spPr>
              <a:xfrm>
                <a:off x="3349511" y="5776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3196187" y="690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3096813" y="54246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5" name="Google Shape;65;p2"/>
            <p:cNvGrpSpPr/>
            <p:nvPr/>
          </p:nvGrpSpPr>
          <p:grpSpPr>
            <a:xfrm>
              <a:off x="355863" y="142824"/>
              <a:ext cx="654514" cy="566658"/>
              <a:chOff x="355863" y="142824"/>
              <a:chExt cx="654514" cy="566658"/>
            </a:xfrm>
          </p:grpSpPr>
          <p:sp>
            <p:nvSpPr>
              <p:cNvPr id="66" name="Google Shape;66;p2"/>
              <p:cNvSpPr/>
              <p:nvPr/>
            </p:nvSpPr>
            <p:spPr>
              <a:xfrm>
                <a:off x="438280" y="198405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929111" y="1479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537461" y="4766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674137" y="1428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355863" y="625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257081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3"/>
          <p:cNvSpPr txBox="1">
            <a:spLocks noGrp="1"/>
          </p:cNvSpPr>
          <p:nvPr>
            <p:ph type="title"/>
          </p:nvPr>
        </p:nvSpPr>
        <p:spPr>
          <a:xfrm>
            <a:off x="2354600" y="3518284"/>
            <a:ext cx="7482800" cy="17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3" name="Google Shape;73;p3"/>
          <p:cNvSpPr txBox="1">
            <a:spLocks noGrp="1"/>
          </p:cNvSpPr>
          <p:nvPr>
            <p:ph type="title" idx="2" hasCustomPrompt="1"/>
          </p:nvPr>
        </p:nvSpPr>
        <p:spPr>
          <a:xfrm>
            <a:off x="5062400" y="1401949"/>
            <a:ext cx="2066800" cy="177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4" name="Google Shape;74;p3"/>
          <p:cNvSpPr txBox="1">
            <a:spLocks noGrp="1"/>
          </p:cNvSpPr>
          <p:nvPr>
            <p:ph type="subTitle" idx="1"/>
          </p:nvPr>
        </p:nvSpPr>
        <p:spPr>
          <a:xfrm rot="280">
            <a:off x="3640333" y="4987824"/>
            <a:ext cx="4911200" cy="57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" name="Google Shape;75;p3"/>
          <p:cNvGrpSpPr/>
          <p:nvPr/>
        </p:nvGrpSpPr>
        <p:grpSpPr>
          <a:xfrm>
            <a:off x="-36" y="-203162"/>
            <a:ext cx="12192075" cy="7262484"/>
            <a:chOff x="-27" y="-152372"/>
            <a:chExt cx="9144056" cy="5446863"/>
          </a:xfrm>
        </p:grpSpPr>
        <p:sp>
          <p:nvSpPr>
            <p:cNvPr id="76" name="Google Shape;76;p3"/>
            <p:cNvSpPr/>
            <p:nvPr/>
          </p:nvSpPr>
          <p:spPr>
            <a:xfrm rot="5400000">
              <a:off x="5844182" y="19946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3"/>
            <p:cNvSpPr/>
            <p:nvPr/>
          </p:nvSpPr>
          <p:spPr>
            <a:xfrm rot="-5400000">
              <a:off x="-1842243" y="16898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3"/>
            <p:cNvSpPr/>
            <p:nvPr/>
          </p:nvSpPr>
          <p:spPr>
            <a:xfrm rot="5400000">
              <a:off x="5844182" y="18422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3"/>
            <p:cNvSpPr/>
            <p:nvPr/>
          </p:nvSpPr>
          <p:spPr>
            <a:xfrm rot="-5400000">
              <a:off x="-1842243" y="1842245"/>
              <a:ext cx="5142063" cy="1457631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0" name="Google Shape;80;p3"/>
          <p:cNvGrpSpPr/>
          <p:nvPr/>
        </p:nvGrpSpPr>
        <p:grpSpPr>
          <a:xfrm>
            <a:off x="265368" y="231264"/>
            <a:ext cx="11560069" cy="3541661"/>
            <a:chOff x="199026" y="173448"/>
            <a:chExt cx="8670052" cy="2656246"/>
          </a:xfrm>
        </p:grpSpPr>
        <p:grpSp>
          <p:nvGrpSpPr>
            <p:cNvPr id="81" name="Google Shape;81;p3"/>
            <p:cNvGrpSpPr/>
            <p:nvPr/>
          </p:nvGrpSpPr>
          <p:grpSpPr>
            <a:xfrm>
              <a:off x="199026" y="173448"/>
              <a:ext cx="852703" cy="1994409"/>
              <a:chOff x="199026" y="173448"/>
              <a:chExt cx="852703" cy="1994409"/>
            </a:xfrm>
          </p:grpSpPr>
          <p:sp>
            <p:nvSpPr>
              <p:cNvPr id="82" name="Google Shape;82;p3"/>
              <p:cNvSpPr/>
              <p:nvPr/>
            </p:nvSpPr>
            <p:spPr>
              <a:xfrm>
                <a:off x="259761" y="6205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3" name="Google Shape;83;p3"/>
              <p:cNvSpPr/>
              <p:nvPr/>
            </p:nvSpPr>
            <p:spPr>
              <a:xfrm>
                <a:off x="199026" y="445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4" name="Google Shape;84;p3"/>
              <p:cNvSpPr/>
              <p:nvPr/>
            </p:nvSpPr>
            <p:spPr>
              <a:xfrm>
                <a:off x="349987" y="13661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5" name="Google Shape;85;p3"/>
              <p:cNvSpPr/>
              <p:nvPr/>
            </p:nvSpPr>
            <p:spPr>
              <a:xfrm>
                <a:off x="542530" y="15863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6" name="Google Shape;86;p3"/>
              <p:cNvSpPr/>
              <p:nvPr/>
            </p:nvSpPr>
            <p:spPr>
              <a:xfrm>
                <a:off x="465962" y="5433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7" name="Google Shape;87;p3"/>
              <p:cNvSpPr/>
              <p:nvPr/>
            </p:nvSpPr>
            <p:spPr>
              <a:xfrm>
                <a:off x="560436" y="173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8" name="Google Shape;88;p3"/>
              <p:cNvSpPr/>
              <p:nvPr/>
            </p:nvSpPr>
            <p:spPr>
              <a:xfrm>
                <a:off x="957262" y="1853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89" name="Google Shape;89;p3"/>
              <p:cNvSpPr/>
              <p:nvPr/>
            </p:nvSpPr>
            <p:spPr>
              <a:xfrm>
                <a:off x="307211" y="1176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0" name="Google Shape;90;p3"/>
              <p:cNvSpPr/>
              <p:nvPr/>
            </p:nvSpPr>
            <p:spPr>
              <a:xfrm>
                <a:off x="783761" y="20296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1" name="Google Shape;91;p3"/>
              <p:cNvSpPr/>
              <p:nvPr/>
            </p:nvSpPr>
            <p:spPr>
              <a:xfrm>
                <a:off x="542526" y="11775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2" name="Google Shape;92;p3"/>
              <p:cNvSpPr/>
              <p:nvPr/>
            </p:nvSpPr>
            <p:spPr>
              <a:xfrm>
                <a:off x="794026" y="17704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3" name="Google Shape;93;p3"/>
              <p:cNvSpPr/>
              <p:nvPr/>
            </p:nvSpPr>
            <p:spPr>
              <a:xfrm>
                <a:off x="991001" y="2084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4" name="Google Shape;94;p3"/>
            <p:cNvGrpSpPr/>
            <p:nvPr/>
          </p:nvGrpSpPr>
          <p:grpSpPr>
            <a:xfrm>
              <a:off x="8054876" y="201324"/>
              <a:ext cx="814202" cy="2628370"/>
              <a:chOff x="8054876" y="201324"/>
              <a:chExt cx="814202" cy="2628370"/>
            </a:xfrm>
          </p:grpSpPr>
          <p:sp>
            <p:nvSpPr>
              <p:cNvPr id="95" name="Google Shape;95;p3"/>
              <p:cNvSpPr/>
              <p:nvPr/>
            </p:nvSpPr>
            <p:spPr>
              <a:xfrm>
                <a:off x="8230787" y="2013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" name="Google Shape;96;p3"/>
              <p:cNvSpPr/>
              <p:nvPr/>
            </p:nvSpPr>
            <p:spPr>
              <a:xfrm>
                <a:off x="8774612" y="7050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7" name="Google Shape;97;p3"/>
              <p:cNvSpPr/>
              <p:nvPr/>
            </p:nvSpPr>
            <p:spPr>
              <a:xfrm>
                <a:off x="8460662" y="9566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8" name="Google Shape;98;p3"/>
              <p:cNvSpPr/>
              <p:nvPr/>
            </p:nvSpPr>
            <p:spPr>
              <a:xfrm>
                <a:off x="8115612" y="273489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9" name="Google Shape;99;p3"/>
              <p:cNvSpPr/>
              <p:nvPr/>
            </p:nvSpPr>
            <p:spPr>
              <a:xfrm>
                <a:off x="8237386" y="25294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" name="Google Shape;100;p3"/>
              <p:cNvSpPr/>
              <p:nvPr/>
            </p:nvSpPr>
            <p:spPr>
              <a:xfrm>
                <a:off x="8632936" y="1176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" name="Google Shape;101;p3"/>
              <p:cNvSpPr/>
              <p:nvPr/>
            </p:nvSpPr>
            <p:spPr>
              <a:xfrm>
                <a:off x="8714211" y="3470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" name="Google Shape;102;p3"/>
              <p:cNvSpPr/>
              <p:nvPr/>
            </p:nvSpPr>
            <p:spPr>
              <a:xfrm>
                <a:off x="8325261" y="3608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" name="Google Shape;103;p3"/>
              <p:cNvSpPr/>
              <p:nvPr/>
            </p:nvSpPr>
            <p:spPr>
              <a:xfrm>
                <a:off x="8054876" y="25717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" name="Google Shape;104;p3"/>
              <p:cNvSpPr/>
              <p:nvPr/>
            </p:nvSpPr>
            <p:spPr>
              <a:xfrm>
                <a:off x="8477526" y="122622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" name="Google Shape;105;p3"/>
              <p:cNvSpPr/>
              <p:nvPr/>
            </p:nvSpPr>
            <p:spPr>
              <a:xfrm>
                <a:off x="8643201" y="548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424001" y="206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8374418" y="6324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197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4"/>
          <p:cNvSpPr txBox="1">
            <a:spLocks noGrp="1"/>
          </p:cNvSpPr>
          <p:nvPr>
            <p:ph type="body" idx="1"/>
          </p:nvPr>
        </p:nvSpPr>
        <p:spPr>
          <a:xfrm>
            <a:off x="960000" y="1520200"/>
            <a:ext cx="10272000" cy="4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93690" rtl="0">
              <a:spcBef>
                <a:spcPts val="0"/>
              </a:spcBef>
              <a:spcAft>
                <a:spcPts val="0"/>
              </a:spcAft>
              <a:buSzPts val="1050"/>
              <a:buAutoNum type="arabicPeriod"/>
              <a:defRPr sz="1467"/>
            </a:lvl1pPr>
            <a:lvl2pPr marL="1219170" lvl="1" indent="-3936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050"/>
              <a:buAutoNum type="alphaLcPeriod"/>
              <a:defRPr sz="1400"/>
            </a:lvl2pPr>
            <a:lvl3pPr marL="1828754" lvl="2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romanLcPeriod"/>
              <a:defRPr sz="1400"/>
            </a:lvl3pPr>
            <a:lvl4pPr marL="2438339" lvl="3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rabicPeriod"/>
              <a:defRPr sz="1400"/>
            </a:lvl4pPr>
            <a:lvl5pPr marL="3047924" lvl="4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lphaLcPeriod"/>
              <a:defRPr sz="1400"/>
            </a:lvl5pPr>
            <a:lvl6pPr marL="3657509" lvl="5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romanLcPeriod"/>
              <a:defRPr sz="1400"/>
            </a:lvl6pPr>
            <a:lvl7pPr marL="4267093" lvl="6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rabicPeriod"/>
              <a:defRPr sz="1400"/>
            </a:lvl7pPr>
            <a:lvl8pPr marL="4876678" lvl="7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lphaLcPeriod"/>
              <a:defRPr sz="1400"/>
            </a:lvl8pPr>
            <a:lvl9pPr marL="5486263" lvl="8" indent="-3936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050"/>
              <a:buAutoNum type="romanLcPeriod"/>
              <a:defRPr sz="1400"/>
            </a:lvl9pPr>
          </a:lstStyle>
          <a:p>
            <a:endParaRPr/>
          </a:p>
        </p:txBody>
      </p:sp>
      <p:grpSp>
        <p:nvGrpSpPr>
          <p:cNvPr id="111" name="Google Shape;111;p4"/>
          <p:cNvGrpSpPr/>
          <p:nvPr/>
        </p:nvGrpSpPr>
        <p:grpSpPr>
          <a:xfrm>
            <a:off x="-101600" y="0"/>
            <a:ext cx="12293584" cy="6858000"/>
            <a:chOff x="0" y="-76200"/>
            <a:chExt cx="9220188" cy="5143500"/>
          </a:xfrm>
        </p:grpSpPr>
        <p:sp>
          <p:nvSpPr>
            <p:cNvPr id="112" name="Google Shape;112;p4"/>
            <p:cNvSpPr/>
            <p:nvPr/>
          </p:nvSpPr>
          <p:spPr>
            <a:xfrm rot="10800000" flipH="1">
              <a:off x="228600" y="-76198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4"/>
            <p:cNvSpPr/>
            <p:nvPr/>
          </p:nvSpPr>
          <p:spPr>
            <a:xfrm flipH="1">
              <a:off x="0" y="36879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 flipH="1">
              <a:off x="7655175" y="-7620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 flipH="1">
              <a:off x="5603725" y="47580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 rot="-5400000">
              <a:off x="86255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7" name="Google Shape;117;p4"/>
          <p:cNvGrpSpPr/>
          <p:nvPr/>
        </p:nvGrpSpPr>
        <p:grpSpPr>
          <a:xfrm>
            <a:off x="0" y="-15"/>
            <a:ext cx="12191984" cy="6858017"/>
            <a:chOff x="0" y="-12"/>
            <a:chExt cx="9143988" cy="5143513"/>
          </a:xfrm>
        </p:grpSpPr>
        <p:sp>
          <p:nvSpPr>
            <p:cNvPr id="118" name="Google Shape;118;p4"/>
            <p:cNvSpPr/>
            <p:nvPr/>
          </p:nvSpPr>
          <p:spPr>
            <a:xfrm rot="10800000" flipH="1">
              <a:off x="0" y="2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 flipH="1">
              <a:off x="0" y="38403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 flipH="1">
              <a:off x="7655175" y="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 flipH="1">
              <a:off x="5603725" y="4834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 rot="-5400000">
              <a:off x="85493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3" name="Google Shape;123;p4"/>
          <p:cNvGrpSpPr/>
          <p:nvPr/>
        </p:nvGrpSpPr>
        <p:grpSpPr>
          <a:xfrm>
            <a:off x="6551401" y="246532"/>
            <a:ext cx="5489003" cy="6285560"/>
            <a:chOff x="4913551" y="184899"/>
            <a:chExt cx="4116752" cy="4714170"/>
          </a:xfrm>
        </p:grpSpPr>
        <p:sp>
          <p:nvSpPr>
            <p:cNvPr id="124" name="Google Shape;124;p4"/>
            <p:cNvSpPr/>
            <p:nvPr/>
          </p:nvSpPr>
          <p:spPr>
            <a:xfrm>
              <a:off x="8471836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4913551" y="318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5035712" y="1848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8324830" y="42909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7117730" y="4674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8649468" y="659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8063986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8881711" y="1603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8516411" y="2529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8800436" y="3999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8293811" y="4814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7899786" y="45612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4"/>
            <p:cNvSpPr/>
            <p:nvPr/>
          </p:nvSpPr>
          <p:spPr>
            <a:xfrm>
              <a:off x="6798986" y="4730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4"/>
            <p:cNvSpPr/>
            <p:nvPr/>
          </p:nvSpPr>
          <p:spPr>
            <a:xfrm>
              <a:off x="5948386" y="686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8097737" y="659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8935837" y="1347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8651837" y="2784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4"/>
            <p:cNvSpPr/>
            <p:nvPr/>
          </p:nvSpPr>
          <p:spPr>
            <a:xfrm>
              <a:off x="8881712" y="419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8016287" y="480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6880262" y="44664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4"/>
            <p:cNvSpPr/>
            <p:nvPr/>
          </p:nvSpPr>
          <p:spPr>
            <a:xfrm>
              <a:off x="6058101" y="899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8553101" y="279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800426" y="14419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8482101" y="2724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8935826" y="39186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6609176" y="4561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47031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 rot="-546">
            <a:off x="3578191" y="4945633"/>
            <a:ext cx="5035600" cy="5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233833" y="1343567"/>
            <a:ext cx="7724400" cy="360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-101599" y="-508000"/>
            <a:ext cx="12422516" cy="7874011"/>
            <a:chOff x="-76200" y="-381000"/>
            <a:chExt cx="9316887" cy="5905508"/>
          </a:xfrm>
        </p:grpSpPr>
        <p:grpSp>
          <p:nvGrpSpPr>
            <p:cNvPr id="12" name="Google Shape;12;p2"/>
            <p:cNvGrpSpPr/>
            <p:nvPr/>
          </p:nvGrpSpPr>
          <p:grpSpPr>
            <a:xfrm>
              <a:off x="-76200" y="-381000"/>
              <a:ext cx="9316887" cy="5905508"/>
              <a:chOff x="-76200" y="-381000"/>
              <a:chExt cx="9316887" cy="5905508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-76200" y="4272074"/>
                <a:ext cx="7741975" cy="117623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 rot="10800000">
                <a:off x="1325825" y="-304785"/>
                <a:ext cx="7741975" cy="117818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-76200" y="-302100"/>
                <a:ext cx="924875" cy="107460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 rot="10800000" flipH="1">
                <a:off x="3797900" y="4949105"/>
                <a:ext cx="956045" cy="49920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8318387" y="48002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8451600" y="-381000"/>
                <a:ext cx="692395" cy="1154183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0" y="4348274"/>
                <a:ext cx="7741975" cy="117623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 rot="10800000">
                <a:off x="1402025" y="-380985"/>
                <a:ext cx="7741975" cy="117818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0" y="-378300"/>
                <a:ext cx="924875" cy="107460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rot="10800000" flipH="1">
                <a:off x="3874100" y="4686780"/>
                <a:ext cx="956045" cy="49920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8394587" y="48764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8527800" y="-381000"/>
                <a:ext cx="692395" cy="1154183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" name="Google Shape;25;p2"/>
            <p:cNvSpPr/>
            <p:nvPr/>
          </p:nvSpPr>
          <p:spPr>
            <a:xfrm>
              <a:off x="1909800" y="-380975"/>
              <a:ext cx="853496" cy="426889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" name="Google Shape;26;p2"/>
          <p:cNvSpPr/>
          <p:nvPr/>
        </p:nvSpPr>
        <p:spPr>
          <a:xfrm>
            <a:off x="6174867" y="-353766"/>
            <a:ext cx="923200" cy="663167"/>
          </a:xfrm>
          <a:custGeom>
            <a:avLst/>
            <a:gdLst/>
            <a:ahLst/>
            <a:cxnLst/>
            <a:rect l="l" t="t" r="r" b="b"/>
            <a:pathLst>
              <a:path w="27696" h="19895" extrusionOk="0">
                <a:moveTo>
                  <a:pt x="20356" y="1"/>
                </a:moveTo>
                <a:cubicBezTo>
                  <a:pt x="19796" y="1"/>
                  <a:pt x="19228" y="100"/>
                  <a:pt x="18688" y="292"/>
                </a:cubicBezTo>
                <a:cubicBezTo>
                  <a:pt x="16446" y="1092"/>
                  <a:pt x="15130" y="3251"/>
                  <a:pt x="13782" y="5065"/>
                </a:cubicBezTo>
                <a:cubicBezTo>
                  <a:pt x="12914" y="6233"/>
                  <a:pt x="11952" y="7298"/>
                  <a:pt x="10604" y="7904"/>
                </a:cubicBezTo>
                <a:cubicBezTo>
                  <a:pt x="9227" y="8524"/>
                  <a:pt x="7691" y="8688"/>
                  <a:pt x="6255" y="9116"/>
                </a:cubicBezTo>
                <a:cubicBezTo>
                  <a:pt x="4401" y="9668"/>
                  <a:pt x="2402" y="10773"/>
                  <a:pt x="1718" y="12707"/>
                </a:cubicBezTo>
                <a:cubicBezTo>
                  <a:pt x="1" y="17553"/>
                  <a:pt x="6946" y="19853"/>
                  <a:pt x="10459" y="19894"/>
                </a:cubicBezTo>
                <a:cubicBezTo>
                  <a:pt x="10512" y="19895"/>
                  <a:pt x="10565" y="19895"/>
                  <a:pt x="10618" y="19895"/>
                </a:cubicBezTo>
                <a:cubicBezTo>
                  <a:pt x="15510" y="19895"/>
                  <a:pt x="19967" y="17287"/>
                  <a:pt x="22790" y="13357"/>
                </a:cubicBezTo>
                <a:cubicBezTo>
                  <a:pt x="25410" y="9710"/>
                  <a:pt x="27696" y="2573"/>
                  <a:pt x="22136" y="344"/>
                </a:cubicBezTo>
                <a:cubicBezTo>
                  <a:pt x="22094" y="327"/>
                  <a:pt x="22054" y="320"/>
                  <a:pt x="22016" y="319"/>
                </a:cubicBezTo>
                <a:cubicBezTo>
                  <a:pt x="21495" y="104"/>
                  <a:pt x="20930" y="1"/>
                  <a:pt x="2035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" name="Google Shape;27;p2"/>
          <p:cNvGrpSpPr/>
          <p:nvPr/>
        </p:nvGrpSpPr>
        <p:grpSpPr>
          <a:xfrm>
            <a:off x="88881" y="190433"/>
            <a:ext cx="11953523" cy="6365377"/>
            <a:chOff x="66661" y="142824"/>
            <a:chExt cx="8965142" cy="4774033"/>
          </a:xfrm>
        </p:grpSpPr>
        <p:grpSp>
          <p:nvGrpSpPr>
            <p:cNvPr id="28" name="Google Shape;28;p2"/>
            <p:cNvGrpSpPr/>
            <p:nvPr/>
          </p:nvGrpSpPr>
          <p:grpSpPr>
            <a:xfrm>
              <a:off x="66661" y="3802552"/>
              <a:ext cx="594730" cy="1114305"/>
              <a:chOff x="66661" y="3802552"/>
              <a:chExt cx="594730" cy="1114305"/>
            </a:xfrm>
          </p:grpSpPr>
          <p:sp>
            <p:nvSpPr>
              <p:cNvPr id="29" name="Google Shape;29;p2"/>
              <p:cNvSpPr/>
              <p:nvPr/>
            </p:nvSpPr>
            <p:spPr>
              <a:xfrm>
                <a:off x="283636" y="42611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274680" y="4603505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535111" y="44205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580123" y="46313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66661" y="44205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208662" y="48220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440637" y="409604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47926" y="38025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7" name="Google Shape;37;p2"/>
            <p:cNvGrpSpPr/>
            <p:nvPr/>
          </p:nvGrpSpPr>
          <p:grpSpPr>
            <a:xfrm>
              <a:off x="1573837" y="4593515"/>
              <a:ext cx="891691" cy="308914"/>
              <a:chOff x="1573837" y="4593515"/>
              <a:chExt cx="891691" cy="308914"/>
            </a:xfrm>
          </p:grpSpPr>
          <p:sp>
            <p:nvSpPr>
              <p:cNvPr id="38" name="Google Shape;38;p2"/>
              <p:cNvSpPr/>
              <p:nvPr/>
            </p:nvSpPr>
            <p:spPr>
              <a:xfrm>
                <a:off x="2159793" y="45935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932936" y="4817935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2371062" y="45935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573837" y="4714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1872201" y="45935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3" name="Google Shape;43;p2"/>
            <p:cNvGrpSpPr/>
            <p:nvPr/>
          </p:nvGrpSpPr>
          <p:grpSpPr>
            <a:xfrm>
              <a:off x="8476362" y="3440198"/>
              <a:ext cx="555441" cy="1210709"/>
              <a:chOff x="8476362" y="3440198"/>
              <a:chExt cx="555441" cy="1210709"/>
            </a:xfrm>
          </p:grpSpPr>
          <p:sp>
            <p:nvSpPr>
              <p:cNvPr id="44" name="Google Shape;44;p2"/>
              <p:cNvSpPr/>
              <p:nvPr/>
            </p:nvSpPr>
            <p:spPr>
              <a:xfrm>
                <a:off x="8671368" y="43927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8889811" y="40290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680323" y="37780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950536" y="34401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8711212" y="35038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8903362" y="42559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8476362" y="45561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8691238" y="404186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8889801" y="37350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" name="Google Shape;53;p2"/>
            <p:cNvGrpSpPr/>
            <p:nvPr/>
          </p:nvGrpSpPr>
          <p:grpSpPr>
            <a:xfrm>
              <a:off x="7998386" y="321015"/>
              <a:ext cx="671743" cy="586292"/>
              <a:chOff x="7998386" y="321015"/>
              <a:chExt cx="671743" cy="586292"/>
            </a:xfrm>
          </p:grpSpPr>
          <p:sp>
            <p:nvSpPr>
              <p:cNvPr id="54" name="Google Shape;54;p2"/>
              <p:cNvSpPr/>
              <p:nvPr/>
            </p:nvSpPr>
            <p:spPr>
              <a:xfrm>
                <a:off x="8570955" y="6679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7998386" y="4133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8570962" y="4715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8226637" y="3670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8466437" y="8125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8174126" y="66774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8483301" y="3210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1" name="Google Shape;61;p2"/>
            <p:cNvGrpSpPr/>
            <p:nvPr/>
          </p:nvGrpSpPr>
          <p:grpSpPr>
            <a:xfrm>
              <a:off x="3096813" y="542465"/>
              <a:ext cx="333964" cy="242942"/>
              <a:chOff x="3096813" y="542465"/>
              <a:chExt cx="333964" cy="242942"/>
            </a:xfrm>
          </p:grpSpPr>
          <p:sp>
            <p:nvSpPr>
              <p:cNvPr id="62" name="Google Shape;62;p2"/>
              <p:cNvSpPr/>
              <p:nvPr/>
            </p:nvSpPr>
            <p:spPr>
              <a:xfrm>
                <a:off x="3349511" y="5776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3196187" y="690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3096813" y="54246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5" name="Google Shape;65;p2"/>
            <p:cNvGrpSpPr/>
            <p:nvPr/>
          </p:nvGrpSpPr>
          <p:grpSpPr>
            <a:xfrm>
              <a:off x="355863" y="142824"/>
              <a:ext cx="654514" cy="566658"/>
              <a:chOff x="355863" y="142824"/>
              <a:chExt cx="654514" cy="566658"/>
            </a:xfrm>
          </p:grpSpPr>
          <p:sp>
            <p:nvSpPr>
              <p:cNvPr id="66" name="Google Shape;66;p2"/>
              <p:cNvSpPr/>
              <p:nvPr/>
            </p:nvSpPr>
            <p:spPr>
              <a:xfrm>
                <a:off x="438280" y="198405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929111" y="1479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537461" y="4766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674137" y="14282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355863" y="6259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5199887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5"/>
          <p:cNvSpPr txBox="1">
            <a:spLocks noGrp="1"/>
          </p:cNvSpPr>
          <p:nvPr>
            <p:ph type="subTitle" idx="1"/>
          </p:nvPr>
        </p:nvSpPr>
        <p:spPr>
          <a:xfrm>
            <a:off x="1721033" y="3680767"/>
            <a:ext cx="3876800" cy="6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Barriecito"/>
                <a:ea typeface="Barriecito"/>
                <a:cs typeface="Barriecito"/>
                <a:sym typeface="Barriecito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152" name="Google Shape;152;p5"/>
          <p:cNvSpPr txBox="1">
            <a:spLocks noGrp="1"/>
          </p:cNvSpPr>
          <p:nvPr>
            <p:ph type="subTitle" idx="2"/>
          </p:nvPr>
        </p:nvSpPr>
        <p:spPr>
          <a:xfrm>
            <a:off x="6594200" y="3680767"/>
            <a:ext cx="3876800" cy="6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Barriecito"/>
                <a:ea typeface="Barriecito"/>
                <a:cs typeface="Barriecito"/>
                <a:sym typeface="Barriecito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Jua"/>
              <a:buNone/>
              <a:defRPr sz="2667" b="1">
                <a:latin typeface="Jua"/>
                <a:ea typeface="Jua"/>
                <a:cs typeface="Jua"/>
                <a:sym typeface="Jua"/>
              </a:defRPr>
            </a:lvl9pPr>
          </a:lstStyle>
          <a:p>
            <a:endParaRPr/>
          </a:p>
        </p:txBody>
      </p:sp>
      <p:sp>
        <p:nvSpPr>
          <p:cNvPr id="153" name="Google Shape;153;p5"/>
          <p:cNvSpPr txBox="1">
            <a:spLocks noGrp="1"/>
          </p:cNvSpPr>
          <p:nvPr>
            <p:ph type="subTitle" idx="3"/>
          </p:nvPr>
        </p:nvSpPr>
        <p:spPr>
          <a:xfrm>
            <a:off x="1721033" y="4202433"/>
            <a:ext cx="3876800" cy="10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" name="Google Shape;154;p5"/>
          <p:cNvSpPr txBox="1">
            <a:spLocks noGrp="1"/>
          </p:cNvSpPr>
          <p:nvPr>
            <p:ph type="subTitle" idx="4"/>
          </p:nvPr>
        </p:nvSpPr>
        <p:spPr>
          <a:xfrm>
            <a:off x="6594200" y="4202433"/>
            <a:ext cx="3876800" cy="10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56" name="Google Shape;156;p5"/>
          <p:cNvGrpSpPr/>
          <p:nvPr/>
        </p:nvGrpSpPr>
        <p:grpSpPr>
          <a:xfrm>
            <a:off x="-101601" y="1800"/>
            <a:ext cx="12395201" cy="6854416"/>
            <a:chOff x="-1" y="2700"/>
            <a:chExt cx="9296401" cy="5140812"/>
          </a:xfrm>
        </p:grpSpPr>
        <p:sp>
          <p:nvSpPr>
            <p:cNvPr id="157" name="Google Shape;157;p5"/>
            <p:cNvSpPr/>
            <p:nvPr/>
          </p:nvSpPr>
          <p:spPr>
            <a:xfrm>
              <a:off x="15240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5"/>
            <p:cNvSpPr/>
            <p:nvPr/>
          </p:nvSpPr>
          <p:spPr>
            <a:xfrm>
              <a:off x="15240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5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5"/>
            <p:cNvSpPr/>
            <p:nvPr/>
          </p:nvSpPr>
          <p:spPr>
            <a:xfrm flipH="1">
              <a:off x="7586472" y="33027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5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5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5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5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5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6" name="Google Shape;166;p5"/>
          <p:cNvGrpSpPr/>
          <p:nvPr/>
        </p:nvGrpSpPr>
        <p:grpSpPr>
          <a:xfrm>
            <a:off x="-2" y="3600"/>
            <a:ext cx="12192003" cy="6854416"/>
            <a:chOff x="-1" y="2700"/>
            <a:chExt cx="9144002" cy="5140812"/>
          </a:xfrm>
        </p:grpSpPr>
        <p:sp>
          <p:nvSpPr>
            <p:cNvPr id="167" name="Google Shape;167;p5"/>
            <p:cNvSpPr/>
            <p:nvPr/>
          </p:nvSpPr>
          <p:spPr>
            <a:xfrm>
              <a:off x="0" y="4153952"/>
              <a:ext cx="1709946" cy="989560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5"/>
            <p:cNvSpPr/>
            <p:nvPr/>
          </p:nvSpPr>
          <p:spPr>
            <a:xfrm>
              <a:off x="0" y="2700"/>
              <a:ext cx="1157296" cy="1344647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5"/>
            <p:cNvSpPr/>
            <p:nvPr/>
          </p:nvSpPr>
          <p:spPr>
            <a:xfrm rot="-5400000">
              <a:off x="-172728" y="746152"/>
              <a:ext cx="553976" cy="208521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5"/>
            <p:cNvSpPr/>
            <p:nvPr/>
          </p:nvSpPr>
          <p:spPr>
            <a:xfrm flipH="1">
              <a:off x="7434072" y="3455149"/>
              <a:ext cx="1709928" cy="168835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5"/>
            <p:cNvSpPr/>
            <p:nvPr/>
          </p:nvSpPr>
          <p:spPr>
            <a:xfrm>
              <a:off x="5669200" y="2700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5"/>
            <p:cNvSpPr/>
            <p:nvPr/>
          </p:nvSpPr>
          <p:spPr>
            <a:xfrm>
              <a:off x="8247325" y="2700"/>
              <a:ext cx="896676" cy="149470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5"/>
            <p:cNvSpPr/>
            <p:nvPr/>
          </p:nvSpPr>
          <p:spPr>
            <a:xfrm>
              <a:off x="8541025" y="2700"/>
              <a:ext cx="454350" cy="227250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5"/>
            <p:cNvSpPr/>
            <p:nvPr/>
          </p:nvSpPr>
          <p:spPr>
            <a:xfrm>
              <a:off x="8297900" y="4800225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5"/>
            <p:cNvSpPr/>
            <p:nvPr/>
          </p:nvSpPr>
          <p:spPr>
            <a:xfrm>
              <a:off x="0" y="4952575"/>
              <a:ext cx="824075" cy="190838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6" name="Google Shape;176;p5"/>
          <p:cNvGrpSpPr/>
          <p:nvPr/>
        </p:nvGrpSpPr>
        <p:grpSpPr>
          <a:xfrm>
            <a:off x="133574" y="444397"/>
            <a:ext cx="11829397" cy="5868091"/>
            <a:chOff x="100180" y="333298"/>
            <a:chExt cx="8872048" cy="4401068"/>
          </a:xfrm>
        </p:grpSpPr>
        <p:sp>
          <p:nvSpPr>
            <p:cNvPr id="177" name="Google Shape;177;p5"/>
            <p:cNvSpPr/>
            <p:nvPr/>
          </p:nvSpPr>
          <p:spPr>
            <a:xfrm>
              <a:off x="499886" y="18710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5"/>
            <p:cNvSpPr/>
            <p:nvPr/>
          </p:nvSpPr>
          <p:spPr>
            <a:xfrm>
              <a:off x="720001" y="3505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5"/>
            <p:cNvSpPr/>
            <p:nvPr/>
          </p:nvSpPr>
          <p:spPr>
            <a:xfrm>
              <a:off x="199362" y="37589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5"/>
            <p:cNvSpPr/>
            <p:nvPr/>
          </p:nvSpPr>
          <p:spPr>
            <a:xfrm>
              <a:off x="6751280" y="7171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5"/>
            <p:cNvSpPr/>
            <p:nvPr/>
          </p:nvSpPr>
          <p:spPr>
            <a:xfrm>
              <a:off x="8873055" y="2036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5"/>
            <p:cNvSpPr/>
            <p:nvPr/>
          </p:nvSpPr>
          <p:spPr>
            <a:xfrm>
              <a:off x="1209511" y="39876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5"/>
            <p:cNvSpPr/>
            <p:nvPr/>
          </p:nvSpPr>
          <p:spPr>
            <a:xfrm>
              <a:off x="2012361" y="46498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5"/>
            <p:cNvSpPr/>
            <p:nvPr/>
          </p:nvSpPr>
          <p:spPr>
            <a:xfrm>
              <a:off x="8106636" y="2345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5"/>
            <p:cNvSpPr/>
            <p:nvPr/>
          </p:nvSpPr>
          <p:spPr>
            <a:xfrm>
              <a:off x="7063986" y="3332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5"/>
            <p:cNvSpPr/>
            <p:nvPr/>
          </p:nvSpPr>
          <p:spPr>
            <a:xfrm>
              <a:off x="6358798" y="12351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5"/>
            <p:cNvSpPr/>
            <p:nvPr/>
          </p:nvSpPr>
          <p:spPr>
            <a:xfrm>
              <a:off x="548637" y="3216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5"/>
            <p:cNvSpPr/>
            <p:nvPr/>
          </p:nvSpPr>
          <p:spPr>
            <a:xfrm>
              <a:off x="8575862" y="17208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5"/>
            <p:cNvSpPr/>
            <p:nvPr/>
          </p:nvSpPr>
          <p:spPr>
            <a:xfrm>
              <a:off x="6085512" y="8098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5"/>
            <p:cNvSpPr/>
            <p:nvPr/>
          </p:nvSpPr>
          <p:spPr>
            <a:xfrm>
              <a:off x="1813480" y="4215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5"/>
            <p:cNvSpPr/>
            <p:nvPr/>
          </p:nvSpPr>
          <p:spPr>
            <a:xfrm>
              <a:off x="100180" y="30117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5"/>
            <p:cNvSpPr/>
            <p:nvPr/>
          </p:nvSpPr>
          <p:spPr>
            <a:xfrm>
              <a:off x="689638" y="19603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5"/>
            <p:cNvSpPr/>
            <p:nvPr/>
          </p:nvSpPr>
          <p:spPr>
            <a:xfrm>
              <a:off x="6024763" y="1124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5"/>
            <p:cNvSpPr/>
            <p:nvPr/>
          </p:nvSpPr>
          <p:spPr>
            <a:xfrm>
              <a:off x="8485413" y="32224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5"/>
            <p:cNvSpPr/>
            <p:nvPr/>
          </p:nvSpPr>
          <p:spPr>
            <a:xfrm>
              <a:off x="2276463" y="44632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583707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6"/>
          <p:cNvGrpSpPr/>
          <p:nvPr/>
        </p:nvGrpSpPr>
        <p:grpSpPr>
          <a:xfrm>
            <a:off x="-21475" y="-983"/>
            <a:ext cx="12133341" cy="6874467"/>
            <a:chOff x="66369" y="-8250"/>
            <a:chExt cx="9100006" cy="5155850"/>
          </a:xfrm>
        </p:grpSpPr>
        <p:sp>
          <p:nvSpPr>
            <p:cNvPr id="199" name="Google Shape;199;p6"/>
            <p:cNvSpPr/>
            <p:nvPr/>
          </p:nvSpPr>
          <p:spPr>
            <a:xfrm rot="10800000">
              <a:off x="8300895" y="4462488"/>
              <a:ext cx="865480" cy="680212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6"/>
            <p:cNvSpPr/>
            <p:nvPr/>
          </p:nvSpPr>
          <p:spPr>
            <a:xfrm rot="10800000">
              <a:off x="5689700" y="-8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6"/>
            <p:cNvSpPr/>
            <p:nvPr/>
          </p:nvSpPr>
          <p:spPr>
            <a:xfrm rot="10800000">
              <a:off x="152400" y="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6"/>
            <p:cNvSpPr/>
            <p:nvPr/>
          </p:nvSpPr>
          <p:spPr>
            <a:xfrm rot="10800000">
              <a:off x="7840699" y="-7"/>
              <a:ext cx="1303301" cy="1286857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6"/>
            <p:cNvSpPr/>
            <p:nvPr/>
          </p:nvSpPr>
          <p:spPr>
            <a:xfrm rot="10800000">
              <a:off x="3776750" y="4702875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6"/>
            <p:cNvSpPr/>
            <p:nvPr/>
          </p:nvSpPr>
          <p:spPr>
            <a:xfrm rot="10800000">
              <a:off x="66369" y="3606327"/>
              <a:ext cx="831281" cy="138569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5" name="Google Shape;205;p6"/>
          <p:cNvGrpSpPr/>
          <p:nvPr/>
        </p:nvGrpSpPr>
        <p:grpSpPr>
          <a:xfrm>
            <a:off x="-13108" y="-11000"/>
            <a:ext cx="12234941" cy="6874467"/>
            <a:chOff x="-9831" y="-8250"/>
            <a:chExt cx="9176206" cy="5155850"/>
          </a:xfrm>
        </p:grpSpPr>
        <p:sp>
          <p:nvSpPr>
            <p:cNvPr id="206" name="Google Shape;206;p6"/>
            <p:cNvSpPr/>
            <p:nvPr/>
          </p:nvSpPr>
          <p:spPr>
            <a:xfrm rot="10800000">
              <a:off x="8300895" y="4462488"/>
              <a:ext cx="865480" cy="680212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6"/>
            <p:cNvSpPr/>
            <p:nvPr/>
          </p:nvSpPr>
          <p:spPr>
            <a:xfrm rot="10800000">
              <a:off x="5689700" y="-8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6"/>
            <p:cNvSpPr/>
            <p:nvPr/>
          </p:nvSpPr>
          <p:spPr>
            <a:xfrm rot="10800000">
              <a:off x="0" y="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6"/>
            <p:cNvSpPr/>
            <p:nvPr/>
          </p:nvSpPr>
          <p:spPr>
            <a:xfrm rot="10800000">
              <a:off x="7840699" y="-7"/>
              <a:ext cx="1303301" cy="1286857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6"/>
            <p:cNvSpPr/>
            <p:nvPr/>
          </p:nvSpPr>
          <p:spPr>
            <a:xfrm rot="10800000">
              <a:off x="3776750" y="4702875"/>
              <a:ext cx="1568850" cy="444725"/>
            </a:xfrm>
            <a:custGeom>
              <a:avLst/>
              <a:gdLst/>
              <a:ahLst/>
              <a:cxnLst/>
              <a:rect l="l" t="t" r="r" b="b"/>
              <a:pathLst>
                <a:path w="62754" h="17789" extrusionOk="0">
                  <a:moveTo>
                    <a:pt x="1" y="0"/>
                  </a:moveTo>
                  <a:cubicBezTo>
                    <a:pt x="164" y="1474"/>
                    <a:pt x="753" y="2843"/>
                    <a:pt x="2055" y="4016"/>
                  </a:cubicBezTo>
                  <a:cubicBezTo>
                    <a:pt x="3946" y="5720"/>
                    <a:pt x="6219" y="6956"/>
                    <a:pt x="8175" y="8591"/>
                  </a:cubicBezTo>
                  <a:cubicBezTo>
                    <a:pt x="8972" y="9258"/>
                    <a:pt x="9751" y="9944"/>
                    <a:pt x="10535" y="10619"/>
                  </a:cubicBezTo>
                  <a:cubicBezTo>
                    <a:pt x="11758" y="11672"/>
                    <a:pt x="12996" y="12704"/>
                    <a:pt x="14339" y="13601"/>
                  </a:cubicBezTo>
                  <a:cubicBezTo>
                    <a:pt x="18653" y="16483"/>
                    <a:pt x="23826" y="17788"/>
                    <a:pt x="29039" y="17788"/>
                  </a:cubicBezTo>
                  <a:cubicBezTo>
                    <a:pt x="31857" y="17788"/>
                    <a:pt x="34686" y="17407"/>
                    <a:pt x="37397" y="16688"/>
                  </a:cubicBezTo>
                  <a:cubicBezTo>
                    <a:pt x="42410" y="15359"/>
                    <a:pt x="47061" y="12973"/>
                    <a:pt x="51334" y="10004"/>
                  </a:cubicBezTo>
                  <a:cubicBezTo>
                    <a:pt x="53645" y="8400"/>
                    <a:pt x="55846" y="6624"/>
                    <a:pt x="57936" y="4752"/>
                  </a:cubicBezTo>
                  <a:cubicBezTo>
                    <a:pt x="59608" y="3254"/>
                    <a:pt x="61228" y="1670"/>
                    <a:pt x="62754" y="2"/>
                  </a:cubicBezTo>
                  <a:lnTo>
                    <a:pt x="62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6"/>
            <p:cNvSpPr/>
            <p:nvPr/>
          </p:nvSpPr>
          <p:spPr>
            <a:xfrm rot="10800000">
              <a:off x="-9831" y="3758727"/>
              <a:ext cx="831281" cy="1385698"/>
            </a:xfrm>
            <a:custGeom>
              <a:avLst/>
              <a:gdLst/>
              <a:ahLst/>
              <a:cxnLst/>
              <a:rect l="l" t="t" r="r" b="b"/>
              <a:pathLst>
                <a:path w="18090" h="30155" extrusionOk="0">
                  <a:moveTo>
                    <a:pt x="1352" y="1"/>
                  </a:moveTo>
                  <a:cubicBezTo>
                    <a:pt x="828" y="1502"/>
                    <a:pt x="0" y="2969"/>
                    <a:pt x="48" y="4549"/>
                  </a:cubicBezTo>
                  <a:cubicBezTo>
                    <a:pt x="109" y="6566"/>
                    <a:pt x="1568" y="8246"/>
                    <a:pt x="3049" y="9616"/>
                  </a:cubicBezTo>
                  <a:cubicBezTo>
                    <a:pt x="3190" y="9744"/>
                    <a:pt x="3333" y="9874"/>
                    <a:pt x="3475" y="10002"/>
                  </a:cubicBezTo>
                  <a:cubicBezTo>
                    <a:pt x="6301" y="12556"/>
                    <a:pt x="9526" y="14974"/>
                    <a:pt x="10713" y="18571"/>
                  </a:cubicBezTo>
                  <a:cubicBezTo>
                    <a:pt x="11556" y="21119"/>
                    <a:pt x="11268" y="24028"/>
                    <a:pt x="12610" y="26354"/>
                  </a:cubicBezTo>
                  <a:cubicBezTo>
                    <a:pt x="13568" y="28020"/>
                    <a:pt x="15266" y="29159"/>
                    <a:pt x="17068" y="29826"/>
                  </a:cubicBezTo>
                  <a:cubicBezTo>
                    <a:pt x="17404" y="29951"/>
                    <a:pt x="17744" y="30060"/>
                    <a:pt x="18089" y="30155"/>
                  </a:cubicBezTo>
                  <a:lnTo>
                    <a:pt x="180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2" name="Google Shape;212;p6"/>
          <p:cNvGrpSpPr/>
          <p:nvPr/>
        </p:nvGrpSpPr>
        <p:grpSpPr>
          <a:xfrm rot="7174630">
            <a:off x="10258005" y="235031"/>
            <a:ext cx="530903" cy="1005103"/>
            <a:chOff x="5893791" y="3646068"/>
            <a:chExt cx="398173" cy="753819"/>
          </a:xfrm>
        </p:grpSpPr>
        <p:sp>
          <p:nvSpPr>
            <p:cNvPr id="213" name="Google Shape;213;p6"/>
            <p:cNvSpPr/>
            <p:nvPr/>
          </p:nvSpPr>
          <p:spPr>
            <a:xfrm>
              <a:off x="5909787" y="3650380"/>
              <a:ext cx="378128" cy="133470"/>
            </a:xfrm>
            <a:custGeom>
              <a:avLst/>
              <a:gdLst/>
              <a:ahLst/>
              <a:cxnLst/>
              <a:rect l="l" t="t" r="r" b="b"/>
              <a:pathLst>
                <a:path w="11488" h="4055" extrusionOk="0">
                  <a:moveTo>
                    <a:pt x="4829" y="1"/>
                  </a:moveTo>
                  <a:cubicBezTo>
                    <a:pt x="4140" y="1"/>
                    <a:pt x="3526" y="590"/>
                    <a:pt x="2856" y="590"/>
                  </a:cubicBezTo>
                  <a:cubicBezTo>
                    <a:pt x="2766" y="590"/>
                    <a:pt x="2675" y="580"/>
                    <a:pt x="2583" y="555"/>
                  </a:cubicBezTo>
                  <a:lnTo>
                    <a:pt x="1253" y="206"/>
                  </a:lnTo>
                  <a:cubicBezTo>
                    <a:pt x="1176" y="186"/>
                    <a:pt x="1102" y="177"/>
                    <a:pt x="1033" y="177"/>
                  </a:cubicBezTo>
                  <a:cubicBezTo>
                    <a:pt x="485" y="177"/>
                    <a:pt x="186" y="744"/>
                    <a:pt x="124" y="791"/>
                  </a:cubicBezTo>
                  <a:cubicBezTo>
                    <a:pt x="1" y="941"/>
                    <a:pt x="81" y="1141"/>
                    <a:pt x="244" y="1183"/>
                  </a:cubicBezTo>
                  <a:lnTo>
                    <a:pt x="11161" y="4046"/>
                  </a:lnTo>
                  <a:cubicBezTo>
                    <a:pt x="11182" y="4052"/>
                    <a:pt x="11202" y="4054"/>
                    <a:pt x="11222" y="4054"/>
                  </a:cubicBezTo>
                  <a:cubicBezTo>
                    <a:pt x="11362" y="4054"/>
                    <a:pt x="11488" y="3931"/>
                    <a:pt x="11456" y="3763"/>
                  </a:cubicBezTo>
                  <a:cubicBezTo>
                    <a:pt x="11421" y="3683"/>
                    <a:pt x="11447" y="2881"/>
                    <a:pt x="10758" y="2700"/>
                  </a:cubicBezTo>
                  <a:lnTo>
                    <a:pt x="9428" y="2352"/>
                  </a:lnTo>
                  <a:cubicBezTo>
                    <a:pt x="8553" y="2122"/>
                    <a:pt x="8378" y="892"/>
                    <a:pt x="7469" y="653"/>
                  </a:cubicBezTo>
                  <a:lnTo>
                    <a:pt x="5123" y="38"/>
                  </a:lnTo>
                  <a:cubicBezTo>
                    <a:pt x="5024" y="12"/>
                    <a:pt x="4926" y="1"/>
                    <a:pt x="48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6"/>
            <p:cNvSpPr/>
            <p:nvPr/>
          </p:nvSpPr>
          <p:spPr>
            <a:xfrm>
              <a:off x="5910446" y="3652223"/>
              <a:ext cx="376679" cy="131660"/>
            </a:xfrm>
            <a:custGeom>
              <a:avLst/>
              <a:gdLst/>
              <a:ahLst/>
              <a:cxnLst/>
              <a:rect l="l" t="t" r="r" b="b"/>
              <a:pathLst>
                <a:path w="11444" h="4000" extrusionOk="0">
                  <a:moveTo>
                    <a:pt x="5167" y="0"/>
                  </a:moveTo>
                  <a:cubicBezTo>
                    <a:pt x="5100" y="39"/>
                    <a:pt x="5035" y="83"/>
                    <a:pt x="4977" y="129"/>
                  </a:cubicBezTo>
                  <a:cubicBezTo>
                    <a:pt x="4720" y="329"/>
                    <a:pt x="4503" y="581"/>
                    <a:pt x="4220" y="743"/>
                  </a:cubicBezTo>
                  <a:cubicBezTo>
                    <a:pt x="3763" y="1002"/>
                    <a:pt x="3160" y="1193"/>
                    <a:pt x="2610" y="1193"/>
                  </a:cubicBezTo>
                  <a:cubicBezTo>
                    <a:pt x="2487" y="1193"/>
                    <a:pt x="2367" y="1184"/>
                    <a:pt x="2252" y="1163"/>
                  </a:cubicBezTo>
                  <a:cubicBezTo>
                    <a:pt x="1527" y="1036"/>
                    <a:pt x="800" y="908"/>
                    <a:pt x="75" y="778"/>
                  </a:cubicBezTo>
                  <a:lnTo>
                    <a:pt x="75" y="778"/>
                  </a:lnTo>
                  <a:cubicBezTo>
                    <a:pt x="1" y="911"/>
                    <a:pt x="70" y="1087"/>
                    <a:pt x="225" y="1128"/>
                  </a:cubicBezTo>
                  <a:lnTo>
                    <a:pt x="11142" y="3991"/>
                  </a:lnTo>
                  <a:cubicBezTo>
                    <a:pt x="11163" y="3997"/>
                    <a:pt x="11183" y="3999"/>
                    <a:pt x="11203" y="3999"/>
                  </a:cubicBezTo>
                  <a:cubicBezTo>
                    <a:pt x="11332" y="3999"/>
                    <a:pt x="11441" y="3891"/>
                    <a:pt x="11443" y="3760"/>
                  </a:cubicBezTo>
                  <a:cubicBezTo>
                    <a:pt x="10749" y="3516"/>
                    <a:pt x="10052" y="3271"/>
                    <a:pt x="9358" y="3026"/>
                  </a:cubicBezTo>
                  <a:cubicBezTo>
                    <a:pt x="8752" y="2811"/>
                    <a:pt x="8179" y="2244"/>
                    <a:pt x="7848" y="1693"/>
                  </a:cubicBezTo>
                  <a:cubicBezTo>
                    <a:pt x="7680" y="1415"/>
                    <a:pt x="7615" y="1088"/>
                    <a:pt x="7491" y="789"/>
                  </a:cubicBezTo>
                  <a:cubicBezTo>
                    <a:pt x="7461" y="720"/>
                    <a:pt x="7427" y="649"/>
                    <a:pt x="7388" y="582"/>
                  </a:cubicBezTo>
                  <a:lnTo>
                    <a:pt x="5167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6"/>
            <p:cNvSpPr/>
            <p:nvPr/>
          </p:nvSpPr>
          <p:spPr>
            <a:xfrm>
              <a:off x="5898333" y="3654429"/>
              <a:ext cx="247093" cy="741180"/>
            </a:xfrm>
            <a:custGeom>
              <a:avLst/>
              <a:gdLst/>
              <a:ahLst/>
              <a:cxnLst/>
              <a:rect l="l" t="t" r="r" b="b"/>
              <a:pathLst>
                <a:path w="7507" h="22518" extrusionOk="0">
                  <a:moveTo>
                    <a:pt x="5787" y="0"/>
                  </a:moveTo>
                  <a:lnTo>
                    <a:pt x="1" y="22066"/>
                  </a:lnTo>
                  <a:lnTo>
                    <a:pt x="1719" y="22518"/>
                  </a:lnTo>
                  <a:lnTo>
                    <a:pt x="7507" y="452"/>
                  </a:lnTo>
                  <a:lnTo>
                    <a:pt x="57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6"/>
            <p:cNvSpPr/>
            <p:nvPr/>
          </p:nvSpPr>
          <p:spPr>
            <a:xfrm>
              <a:off x="5912816" y="3658181"/>
              <a:ext cx="218259" cy="733610"/>
            </a:xfrm>
            <a:custGeom>
              <a:avLst/>
              <a:gdLst/>
              <a:ahLst/>
              <a:cxnLst/>
              <a:rect l="l" t="t" r="r" b="b"/>
              <a:pathLst>
                <a:path w="6631" h="22288" extrusionOk="0">
                  <a:moveTo>
                    <a:pt x="5787" y="0"/>
                  </a:moveTo>
                  <a:lnTo>
                    <a:pt x="0" y="22066"/>
                  </a:lnTo>
                  <a:lnTo>
                    <a:pt x="844" y="22288"/>
                  </a:lnTo>
                  <a:lnTo>
                    <a:pt x="6630" y="222"/>
                  </a:lnTo>
                  <a:lnTo>
                    <a:pt x="5787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6"/>
            <p:cNvSpPr/>
            <p:nvPr/>
          </p:nvSpPr>
          <p:spPr>
            <a:xfrm>
              <a:off x="5893791" y="3646068"/>
              <a:ext cx="398173" cy="753819"/>
            </a:xfrm>
            <a:custGeom>
              <a:avLst/>
              <a:gdLst/>
              <a:ahLst/>
              <a:cxnLst/>
              <a:rect l="l" t="t" r="r" b="b"/>
              <a:pathLst>
                <a:path w="12097" h="22902" extrusionOk="0">
                  <a:moveTo>
                    <a:pt x="5319" y="266"/>
                  </a:moveTo>
                  <a:cubicBezTo>
                    <a:pt x="5404" y="266"/>
                    <a:pt x="5490" y="276"/>
                    <a:pt x="5577" y="299"/>
                  </a:cubicBezTo>
                  <a:lnTo>
                    <a:pt x="5763" y="348"/>
                  </a:lnTo>
                  <a:lnTo>
                    <a:pt x="5234" y="2360"/>
                  </a:lnTo>
                  <a:lnTo>
                    <a:pt x="763" y="1188"/>
                  </a:lnTo>
                  <a:cubicBezTo>
                    <a:pt x="726" y="1177"/>
                    <a:pt x="699" y="1150"/>
                    <a:pt x="685" y="1114"/>
                  </a:cubicBezTo>
                  <a:cubicBezTo>
                    <a:pt x="678" y="1091"/>
                    <a:pt x="677" y="1053"/>
                    <a:pt x="706" y="1013"/>
                  </a:cubicBezTo>
                  <a:cubicBezTo>
                    <a:pt x="726" y="995"/>
                    <a:pt x="744" y="969"/>
                    <a:pt x="774" y="931"/>
                  </a:cubicBezTo>
                  <a:cubicBezTo>
                    <a:pt x="890" y="776"/>
                    <a:pt x="1139" y="442"/>
                    <a:pt x="1524" y="442"/>
                  </a:cubicBezTo>
                  <a:cubicBezTo>
                    <a:pt x="1582" y="442"/>
                    <a:pt x="1642" y="450"/>
                    <a:pt x="1706" y="466"/>
                  </a:cubicBezTo>
                  <a:lnTo>
                    <a:pt x="3036" y="816"/>
                  </a:lnTo>
                  <a:cubicBezTo>
                    <a:pt x="3141" y="844"/>
                    <a:pt x="3243" y="856"/>
                    <a:pt x="3345" y="856"/>
                  </a:cubicBezTo>
                  <a:cubicBezTo>
                    <a:pt x="3705" y="856"/>
                    <a:pt x="4043" y="703"/>
                    <a:pt x="4370" y="553"/>
                  </a:cubicBezTo>
                  <a:cubicBezTo>
                    <a:pt x="4693" y="407"/>
                    <a:pt x="5000" y="266"/>
                    <a:pt x="5319" y="266"/>
                  </a:cubicBezTo>
                  <a:close/>
                  <a:moveTo>
                    <a:pt x="7736" y="866"/>
                  </a:moveTo>
                  <a:lnTo>
                    <a:pt x="7920" y="915"/>
                  </a:lnTo>
                  <a:cubicBezTo>
                    <a:pt x="8334" y="1023"/>
                    <a:pt x="8584" y="1366"/>
                    <a:pt x="8848" y="1726"/>
                  </a:cubicBezTo>
                  <a:cubicBezTo>
                    <a:pt x="9120" y="2100"/>
                    <a:pt x="9402" y="2486"/>
                    <a:pt x="9880" y="2612"/>
                  </a:cubicBezTo>
                  <a:lnTo>
                    <a:pt x="11211" y="2962"/>
                  </a:lnTo>
                  <a:cubicBezTo>
                    <a:pt x="11701" y="3091"/>
                    <a:pt x="11766" y="3604"/>
                    <a:pt x="11796" y="3822"/>
                  </a:cubicBezTo>
                  <a:cubicBezTo>
                    <a:pt x="11803" y="3872"/>
                    <a:pt x="11806" y="3902"/>
                    <a:pt x="11813" y="3927"/>
                  </a:cubicBezTo>
                  <a:cubicBezTo>
                    <a:pt x="11822" y="3979"/>
                    <a:pt x="11797" y="4010"/>
                    <a:pt x="11781" y="4024"/>
                  </a:cubicBezTo>
                  <a:cubicBezTo>
                    <a:pt x="11761" y="4044"/>
                    <a:pt x="11733" y="4054"/>
                    <a:pt x="11708" y="4054"/>
                  </a:cubicBezTo>
                  <a:cubicBezTo>
                    <a:pt x="11698" y="4054"/>
                    <a:pt x="11690" y="4054"/>
                    <a:pt x="11680" y="4051"/>
                  </a:cubicBezTo>
                  <a:lnTo>
                    <a:pt x="7207" y="2878"/>
                  </a:lnTo>
                  <a:lnTo>
                    <a:pt x="7736" y="866"/>
                  </a:lnTo>
                  <a:close/>
                  <a:moveTo>
                    <a:pt x="6019" y="414"/>
                  </a:moveTo>
                  <a:lnTo>
                    <a:pt x="7482" y="797"/>
                  </a:lnTo>
                  <a:lnTo>
                    <a:pt x="6954" y="2811"/>
                  </a:lnTo>
                  <a:lnTo>
                    <a:pt x="6887" y="3065"/>
                  </a:lnTo>
                  <a:lnTo>
                    <a:pt x="1762" y="22606"/>
                  </a:lnTo>
                  <a:lnTo>
                    <a:pt x="297" y="22223"/>
                  </a:lnTo>
                  <a:lnTo>
                    <a:pt x="5423" y="2681"/>
                  </a:lnTo>
                  <a:lnTo>
                    <a:pt x="5491" y="2426"/>
                  </a:lnTo>
                  <a:lnTo>
                    <a:pt x="6019" y="414"/>
                  </a:lnTo>
                  <a:close/>
                  <a:moveTo>
                    <a:pt x="5318" y="1"/>
                  </a:moveTo>
                  <a:cubicBezTo>
                    <a:pt x="4944" y="1"/>
                    <a:pt x="4598" y="158"/>
                    <a:pt x="4261" y="313"/>
                  </a:cubicBezTo>
                  <a:cubicBezTo>
                    <a:pt x="3949" y="454"/>
                    <a:pt x="3649" y="592"/>
                    <a:pt x="3345" y="592"/>
                  </a:cubicBezTo>
                  <a:cubicBezTo>
                    <a:pt x="3265" y="592"/>
                    <a:pt x="3185" y="582"/>
                    <a:pt x="3104" y="561"/>
                  </a:cubicBezTo>
                  <a:lnTo>
                    <a:pt x="1774" y="214"/>
                  </a:lnTo>
                  <a:cubicBezTo>
                    <a:pt x="1683" y="190"/>
                    <a:pt x="1598" y="180"/>
                    <a:pt x="1517" y="180"/>
                  </a:cubicBezTo>
                  <a:cubicBezTo>
                    <a:pt x="1007" y="180"/>
                    <a:pt x="692" y="602"/>
                    <a:pt x="562" y="776"/>
                  </a:cubicBezTo>
                  <a:cubicBezTo>
                    <a:pt x="545" y="798"/>
                    <a:pt x="531" y="816"/>
                    <a:pt x="531" y="818"/>
                  </a:cubicBezTo>
                  <a:cubicBezTo>
                    <a:pt x="522" y="826"/>
                    <a:pt x="514" y="831"/>
                    <a:pt x="509" y="841"/>
                  </a:cubicBezTo>
                  <a:cubicBezTo>
                    <a:pt x="424" y="943"/>
                    <a:pt x="396" y="1074"/>
                    <a:pt x="435" y="1197"/>
                  </a:cubicBezTo>
                  <a:cubicBezTo>
                    <a:pt x="476" y="1319"/>
                    <a:pt x="573" y="1411"/>
                    <a:pt x="696" y="1443"/>
                  </a:cubicBezTo>
                  <a:lnTo>
                    <a:pt x="5169" y="2616"/>
                  </a:lnTo>
                  <a:lnTo>
                    <a:pt x="10" y="22284"/>
                  </a:lnTo>
                  <a:cubicBezTo>
                    <a:pt x="0" y="22317"/>
                    <a:pt x="6" y="22354"/>
                    <a:pt x="24" y="22385"/>
                  </a:cubicBezTo>
                  <a:cubicBezTo>
                    <a:pt x="41" y="22414"/>
                    <a:pt x="69" y="22437"/>
                    <a:pt x="104" y="22445"/>
                  </a:cubicBezTo>
                  <a:lnTo>
                    <a:pt x="1822" y="22897"/>
                  </a:lnTo>
                  <a:cubicBezTo>
                    <a:pt x="1833" y="22900"/>
                    <a:pt x="1844" y="22901"/>
                    <a:pt x="1855" y="22901"/>
                  </a:cubicBezTo>
                  <a:cubicBezTo>
                    <a:pt x="1913" y="22901"/>
                    <a:pt x="1966" y="22861"/>
                    <a:pt x="1983" y="22801"/>
                  </a:cubicBezTo>
                  <a:lnTo>
                    <a:pt x="7142" y="3132"/>
                  </a:lnTo>
                  <a:lnTo>
                    <a:pt x="11614" y="4305"/>
                  </a:lnTo>
                  <a:cubicBezTo>
                    <a:pt x="11646" y="4313"/>
                    <a:pt x="11676" y="4317"/>
                    <a:pt x="11708" y="4317"/>
                  </a:cubicBezTo>
                  <a:cubicBezTo>
                    <a:pt x="11801" y="4317"/>
                    <a:pt x="11891" y="4283"/>
                    <a:pt x="11961" y="4218"/>
                  </a:cubicBezTo>
                  <a:cubicBezTo>
                    <a:pt x="12056" y="4129"/>
                    <a:pt x="12096" y="4003"/>
                    <a:pt x="12073" y="3872"/>
                  </a:cubicBezTo>
                  <a:cubicBezTo>
                    <a:pt x="12072" y="3861"/>
                    <a:pt x="12073" y="3862"/>
                    <a:pt x="12068" y="3852"/>
                  </a:cubicBezTo>
                  <a:cubicBezTo>
                    <a:pt x="12064" y="3840"/>
                    <a:pt x="12062" y="3817"/>
                    <a:pt x="12059" y="3788"/>
                  </a:cubicBezTo>
                  <a:cubicBezTo>
                    <a:pt x="12027" y="3539"/>
                    <a:pt x="11941" y="2879"/>
                    <a:pt x="11280" y="2705"/>
                  </a:cubicBezTo>
                  <a:lnTo>
                    <a:pt x="9949" y="2356"/>
                  </a:lnTo>
                  <a:cubicBezTo>
                    <a:pt x="9562" y="2255"/>
                    <a:pt x="9319" y="1922"/>
                    <a:pt x="9062" y="1571"/>
                  </a:cubicBezTo>
                  <a:cubicBezTo>
                    <a:pt x="8782" y="1186"/>
                    <a:pt x="8494" y="790"/>
                    <a:pt x="7989" y="659"/>
                  </a:cubicBezTo>
                  <a:lnTo>
                    <a:pt x="7679" y="577"/>
                  </a:lnTo>
                  <a:cubicBezTo>
                    <a:pt x="7678" y="576"/>
                    <a:pt x="7678" y="576"/>
                    <a:pt x="7676" y="576"/>
                  </a:cubicBezTo>
                  <a:lnTo>
                    <a:pt x="5957" y="125"/>
                  </a:lnTo>
                  <a:lnTo>
                    <a:pt x="5644" y="43"/>
                  </a:lnTo>
                  <a:cubicBezTo>
                    <a:pt x="5533" y="14"/>
                    <a:pt x="5424" y="1"/>
                    <a:pt x="53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8" name="Google Shape;218;p6"/>
          <p:cNvGrpSpPr/>
          <p:nvPr/>
        </p:nvGrpSpPr>
        <p:grpSpPr>
          <a:xfrm>
            <a:off x="336155" y="955685"/>
            <a:ext cx="268981" cy="701836"/>
            <a:chOff x="4641641" y="852713"/>
            <a:chExt cx="201736" cy="526377"/>
          </a:xfrm>
        </p:grpSpPr>
        <p:sp>
          <p:nvSpPr>
            <p:cNvPr id="219" name="Google Shape;219;p6"/>
            <p:cNvSpPr/>
            <p:nvPr/>
          </p:nvSpPr>
          <p:spPr>
            <a:xfrm>
              <a:off x="4645295" y="857091"/>
              <a:ext cx="194396" cy="517654"/>
            </a:xfrm>
            <a:custGeom>
              <a:avLst/>
              <a:gdLst/>
              <a:ahLst/>
              <a:cxnLst/>
              <a:rect l="l" t="t" r="r" b="b"/>
              <a:pathLst>
                <a:path w="5906" h="15727" extrusionOk="0">
                  <a:moveTo>
                    <a:pt x="1615" y="0"/>
                  </a:moveTo>
                  <a:cubicBezTo>
                    <a:pt x="1585" y="0"/>
                    <a:pt x="1555" y="4"/>
                    <a:pt x="1525" y="12"/>
                  </a:cubicBezTo>
                  <a:lnTo>
                    <a:pt x="294" y="339"/>
                  </a:lnTo>
                  <a:cubicBezTo>
                    <a:pt x="111" y="388"/>
                    <a:pt x="0" y="577"/>
                    <a:pt x="49" y="762"/>
                  </a:cubicBezTo>
                  <a:lnTo>
                    <a:pt x="3959" y="15470"/>
                  </a:lnTo>
                  <a:cubicBezTo>
                    <a:pt x="4001" y="15624"/>
                    <a:pt x="4140" y="15726"/>
                    <a:pt x="4294" y="15726"/>
                  </a:cubicBezTo>
                  <a:cubicBezTo>
                    <a:pt x="4323" y="15726"/>
                    <a:pt x="4353" y="15723"/>
                    <a:pt x="4382" y="15715"/>
                  </a:cubicBezTo>
                  <a:lnTo>
                    <a:pt x="5612" y="15387"/>
                  </a:lnTo>
                  <a:cubicBezTo>
                    <a:pt x="5796" y="15338"/>
                    <a:pt x="5906" y="15149"/>
                    <a:pt x="5857" y="14965"/>
                  </a:cubicBezTo>
                  <a:lnTo>
                    <a:pt x="1947" y="257"/>
                  </a:lnTo>
                  <a:cubicBezTo>
                    <a:pt x="1906" y="102"/>
                    <a:pt x="1767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6"/>
            <p:cNvSpPr/>
            <p:nvPr/>
          </p:nvSpPr>
          <p:spPr>
            <a:xfrm>
              <a:off x="4694930" y="890434"/>
              <a:ext cx="144760" cy="484245"/>
            </a:xfrm>
            <a:custGeom>
              <a:avLst/>
              <a:gdLst/>
              <a:ahLst/>
              <a:cxnLst/>
              <a:rect l="l" t="t" r="r" b="b"/>
              <a:pathLst>
                <a:path w="4398" h="14712" extrusionOk="0">
                  <a:moveTo>
                    <a:pt x="640" y="0"/>
                  </a:moveTo>
                  <a:cubicBezTo>
                    <a:pt x="592" y="122"/>
                    <a:pt x="555" y="246"/>
                    <a:pt x="528" y="372"/>
                  </a:cubicBezTo>
                  <a:cubicBezTo>
                    <a:pt x="1" y="2862"/>
                    <a:pt x="3104" y="10457"/>
                    <a:pt x="2997" y="12031"/>
                  </a:cubicBezTo>
                  <a:cubicBezTo>
                    <a:pt x="2960" y="12586"/>
                    <a:pt x="2706" y="13156"/>
                    <a:pt x="2225" y="13437"/>
                  </a:cubicBezTo>
                  <a:cubicBezTo>
                    <a:pt x="2214" y="13443"/>
                    <a:pt x="2200" y="13452"/>
                    <a:pt x="2187" y="13458"/>
                  </a:cubicBezTo>
                  <a:lnTo>
                    <a:pt x="2451" y="14455"/>
                  </a:lnTo>
                  <a:cubicBezTo>
                    <a:pt x="2493" y="14609"/>
                    <a:pt x="2632" y="14712"/>
                    <a:pt x="2784" y="14712"/>
                  </a:cubicBezTo>
                  <a:cubicBezTo>
                    <a:pt x="2814" y="14712"/>
                    <a:pt x="2844" y="14708"/>
                    <a:pt x="2874" y="14700"/>
                  </a:cubicBezTo>
                  <a:lnTo>
                    <a:pt x="4104" y="14373"/>
                  </a:lnTo>
                  <a:cubicBezTo>
                    <a:pt x="4288" y="14324"/>
                    <a:pt x="4398" y="14135"/>
                    <a:pt x="4349" y="13950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6"/>
            <p:cNvSpPr/>
            <p:nvPr/>
          </p:nvSpPr>
          <p:spPr>
            <a:xfrm>
              <a:off x="4641641" y="852713"/>
              <a:ext cx="201736" cy="526377"/>
            </a:xfrm>
            <a:custGeom>
              <a:avLst/>
              <a:gdLst/>
              <a:ahLst/>
              <a:cxnLst/>
              <a:rect l="l" t="t" r="r" b="b"/>
              <a:pathLst>
                <a:path w="6129" h="15992" extrusionOk="0">
                  <a:moveTo>
                    <a:pt x="1696" y="258"/>
                  </a:moveTo>
                  <a:cubicBezTo>
                    <a:pt x="1734" y="258"/>
                    <a:pt x="1770" y="268"/>
                    <a:pt x="1803" y="288"/>
                  </a:cubicBezTo>
                  <a:cubicBezTo>
                    <a:pt x="1852" y="317"/>
                    <a:pt x="1887" y="362"/>
                    <a:pt x="1902" y="418"/>
                  </a:cubicBezTo>
                  <a:lnTo>
                    <a:pt x="5812" y="15125"/>
                  </a:lnTo>
                  <a:cubicBezTo>
                    <a:pt x="5855" y="15186"/>
                    <a:pt x="5847" y="15244"/>
                    <a:pt x="5819" y="15292"/>
                  </a:cubicBezTo>
                  <a:cubicBezTo>
                    <a:pt x="5789" y="15342"/>
                    <a:pt x="5745" y="15377"/>
                    <a:pt x="5689" y="15391"/>
                  </a:cubicBezTo>
                  <a:lnTo>
                    <a:pt x="4458" y="15718"/>
                  </a:lnTo>
                  <a:cubicBezTo>
                    <a:pt x="4440" y="15723"/>
                    <a:pt x="4421" y="15726"/>
                    <a:pt x="4403" y="15726"/>
                  </a:cubicBezTo>
                  <a:cubicBezTo>
                    <a:pt x="4366" y="15726"/>
                    <a:pt x="4329" y="15716"/>
                    <a:pt x="4297" y="15697"/>
                  </a:cubicBezTo>
                  <a:cubicBezTo>
                    <a:pt x="4247" y="15668"/>
                    <a:pt x="4213" y="15622"/>
                    <a:pt x="4198" y="15567"/>
                  </a:cubicBezTo>
                  <a:lnTo>
                    <a:pt x="4173" y="15473"/>
                  </a:lnTo>
                  <a:lnTo>
                    <a:pt x="5086" y="15231"/>
                  </a:lnTo>
                  <a:cubicBezTo>
                    <a:pt x="5157" y="15212"/>
                    <a:pt x="5198" y="15138"/>
                    <a:pt x="5180" y="15068"/>
                  </a:cubicBezTo>
                  <a:cubicBezTo>
                    <a:pt x="5164" y="15009"/>
                    <a:pt x="5111" y="14971"/>
                    <a:pt x="5052" y="14971"/>
                  </a:cubicBezTo>
                  <a:cubicBezTo>
                    <a:pt x="5041" y="14971"/>
                    <a:pt x="5029" y="14972"/>
                    <a:pt x="5017" y="14975"/>
                  </a:cubicBezTo>
                  <a:lnTo>
                    <a:pt x="4104" y="15218"/>
                  </a:lnTo>
                  <a:lnTo>
                    <a:pt x="3984" y="14770"/>
                  </a:lnTo>
                  <a:lnTo>
                    <a:pt x="4539" y="14622"/>
                  </a:lnTo>
                  <a:cubicBezTo>
                    <a:pt x="4610" y="14604"/>
                    <a:pt x="4651" y="14531"/>
                    <a:pt x="4633" y="14460"/>
                  </a:cubicBezTo>
                  <a:cubicBezTo>
                    <a:pt x="4618" y="14401"/>
                    <a:pt x="4564" y="14363"/>
                    <a:pt x="4504" y="14363"/>
                  </a:cubicBezTo>
                  <a:cubicBezTo>
                    <a:pt x="4493" y="14363"/>
                    <a:pt x="4481" y="14364"/>
                    <a:pt x="4470" y="14367"/>
                  </a:cubicBezTo>
                  <a:lnTo>
                    <a:pt x="3915" y="14515"/>
                  </a:lnTo>
                  <a:lnTo>
                    <a:pt x="3797" y="14067"/>
                  </a:lnTo>
                  <a:lnTo>
                    <a:pt x="4710" y="13823"/>
                  </a:lnTo>
                  <a:cubicBezTo>
                    <a:pt x="4781" y="13805"/>
                    <a:pt x="4822" y="13732"/>
                    <a:pt x="4803" y="13661"/>
                  </a:cubicBezTo>
                  <a:cubicBezTo>
                    <a:pt x="4788" y="13602"/>
                    <a:pt x="4734" y="13564"/>
                    <a:pt x="4676" y="13564"/>
                  </a:cubicBezTo>
                  <a:cubicBezTo>
                    <a:pt x="4664" y="13564"/>
                    <a:pt x="4653" y="13565"/>
                    <a:pt x="4641" y="13568"/>
                  </a:cubicBezTo>
                  <a:lnTo>
                    <a:pt x="3727" y="13811"/>
                  </a:lnTo>
                  <a:lnTo>
                    <a:pt x="3607" y="13364"/>
                  </a:lnTo>
                  <a:lnTo>
                    <a:pt x="4164" y="13216"/>
                  </a:lnTo>
                  <a:cubicBezTo>
                    <a:pt x="4234" y="13197"/>
                    <a:pt x="4275" y="13124"/>
                    <a:pt x="4256" y="13053"/>
                  </a:cubicBezTo>
                  <a:cubicBezTo>
                    <a:pt x="4241" y="12994"/>
                    <a:pt x="4188" y="12956"/>
                    <a:pt x="4130" y="12956"/>
                  </a:cubicBezTo>
                  <a:cubicBezTo>
                    <a:pt x="4118" y="12956"/>
                    <a:pt x="4106" y="12957"/>
                    <a:pt x="4094" y="12960"/>
                  </a:cubicBezTo>
                  <a:lnTo>
                    <a:pt x="3545" y="13110"/>
                  </a:lnTo>
                  <a:lnTo>
                    <a:pt x="3425" y="12662"/>
                  </a:lnTo>
                  <a:lnTo>
                    <a:pt x="4339" y="12419"/>
                  </a:lnTo>
                  <a:cubicBezTo>
                    <a:pt x="4409" y="12401"/>
                    <a:pt x="4451" y="12327"/>
                    <a:pt x="4432" y="12257"/>
                  </a:cubicBezTo>
                  <a:cubicBezTo>
                    <a:pt x="4417" y="12197"/>
                    <a:pt x="4363" y="12159"/>
                    <a:pt x="4304" y="12159"/>
                  </a:cubicBezTo>
                  <a:cubicBezTo>
                    <a:pt x="4293" y="12159"/>
                    <a:pt x="4281" y="12161"/>
                    <a:pt x="4270" y="12163"/>
                  </a:cubicBezTo>
                  <a:lnTo>
                    <a:pt x="3356" y="12407"/>
                  </a:lnTo>
                  <a:lnTo>
                    <a:pt x="3236" y="11959"/>
                  </a:lnTo>
                  <a:lnTo>
                    <a:pt x="3792" y="11811"/>
                  </a:lnTo>
                  <a:cubicBezTo>
                    <a:pt x="3863" y="11792"/>
                    <a:pt x="3904" y="11720"/>
                    <a:pt x="3885" y="11648"/>
                  </a:cubicBezTo>
                  <a:cubicBezTo>
                    <a:pt x="3870" y="11590"/>
                    <a:pt x="3816" y="11551"/>
                    <a:pt x="3758" y="11551"/>
                  </a:cubicBezTo>
                  <a:cubicBezTo>
                    <a:pt x="3746" y="11551"/>
                    <a:pt x="3735" y="11553"/>
                    <a:pt x="3723" y="11556"/>
                  </a:cubicBezTo>
                  <a:lnTo>
                    <a:pt x="3167" y="11704"/>
                  </a:lnTo>
                  <a:lnTo>
                    <a:pt x="3048" y="11255"/>
                  </a:lnTo>
                  <a:lnTo>
                    <a:pt x="3961" y="11012"/>
                  </a:lnTo>
                  <a:cubicBezTo>
                    <a:pt x="4032" y="10993"/>
                    <a:pt x="4073" y="10920"/>
                    <a:pt x="4054" y="10849"/>
                  </a:cubicBezTo>
                  <a:cubicBezTo>
                    <a:pt x="4039" y="10791"/>
                    <a:pt x="3985" y="10752"/>
                    <a:pt x="3927" y="10752"/>
                  </a:cubicBezTo>
                  <a:cubicBezTo>
                    <a:pt x="3916" y="10752"/>
                    <a:pt x="3904" y="10754"/>
                    <a:pt x="3892" y="10757"/>
                  </a:cubicBezTo>
                  <a:lnTo>
                    <a:pt x="2978" y="10999"/>
                  </a:lnTo>
                  <a:lnTo>
                    <a:pt x="2858" y="10552"/>
                  </a:lnTo>
                  <a:lnTo>
                    <a:pt x="3415" y="10404"/>
                  </a:lnTo>
                  <a:cubicBezTo>
                    <a:pt x="3485" y="10386"/>
                    <a:pt x="3526" y="10312"/>
                    <a:pt x="3507" y="10242"/>
                  </a:cubicBezTo>
                  <a:cubicBezTo>
                    <a:pt x="3492" y="10183"/>
                    <a:pt x="3438" y="10144"/>
                    <a:pt x="3379" y="10144"/>
                  </a:cubicBezTo>
                  <a:cubicBezTo>
                    <a:pt x="3368" y="10144"/>
                    <a:pt x="3357" y="10145"/>
                    <a:pt x="3345" y="10148"/>
                  </a:cubicBezTo>
                  <a:lnTo>
                    <a:pt x="2789" y="10296"/>
                  </a:lnTo>
                  <a:lnTo>
                    <a:pt x="2670" y="9848"/>
                  </a:lnTo>
                  <a:lnTo>
                    <a:pt x="3584" y="9605"/>
                  </a:lnTo>
                  <a:cubicBezTo>
                    <a:pt x="3654" y="9587"/>
                    <a:pt x="3695" y="9513"/>
                    <a:pt x="3676" y="9443"/>
                  </a:cubicBezTo>
                  <a:cubicBezTo>
                    <a:pt x="3661" y="9383"/>
                    <a:pt x="3608" y="9345"/>
                    <a:pt x="3549" y="9345"/>
                  </a:cubicBezTo>
                  <a:cubicBezTo>
                    <a:pt x="3538" y="9345"/>
                    <a:pt x="3526" y="9346"/>
                    <a:pt x="3515" y="9349"/>
                  </a:cubicBezTo>
                  <a:lnTo>
                    <a:pt x="2601" y="9593"/>
                  </a:lnTo>
                  <a:lnTo>
                    <a:pt x="2480" y="9145"/>
                  </a:lnTo>
                  <a:lnTo>
                    <a:pt x="3037" y="8997"/>
                  </a:lnTo>
                  <a:cubicBezTo>
                    <a:pt x="3107" y="8978"/>
                    <a:pt x="3149" y="8906"/>
                    <a:pt x="3129" y="8834"/>
                  </a:cubicBezTo>
                  <a:cubicBezTo>
                    <a:pt x="3114" y="8776"/>
                    <a:pt x="3061" y="8737"/>
                    <a:pt x="3003" y="8737"/>
                  </a:cubicBezTo>
                  <a:cubicBezTo>
                    <a:pt x="2991" y="8737"/>
                    <a:pt x="2980" y="8739"/>
                    <a:pt x="2968" y="8742"/>
                  </a:cubicBezTo>
                  <a:lnTo>
                    <a:pt x="2411" y="8890"/>
                  </a:lnTo>
                  <a:lnTo>
                    <a:pt x="2293" y="8441"/>
                  </a:lnTo>
                  <a:lnTo>
                    <a:pt x="3207" y="8198"/>
                  </a:lnTo>
                  <a:cubicBezTo>
                    <a:pt x="3277" y="8179"/>
                    <a:pt x="3319" y="8106"/>
                    <a:pt x="3300" y="8035"/>
                  </a:cubicBezTo>
                  <a:cubicBezTo>
                    <a:pt x="3285" y="7977"/>
                    <a:pt x="3232" y="7938"/>
                    <a:pt x="3173" y="7938"/>
                  </a:cubicBezTo>
                  <a:cubicBezTo>
                    <a:pt x="3162" y="7938"/>
                    <a:pt x="3150" y="7940"/>
                    <a:pt x="3138" y="7943"/>
                  </a:cubicBezTo>
                  <a:lnTo>
                    <a:pt x="2224" y="8185"/>
                  </a:lnTo>
                  <a:lnTo>
                    <a:pt x="2105" y="7737"/>
                  </a:lnTo>
                  <a:lnTo>
                    <a:pt x="2660" y="7590"/>
                  </a:lnTo>
                  <a:cubicBezTo>
                    <a:pt x="2730" y="7572"/>
                    <a:pt x="2772" y="7498"/>
                    <a:pt x="2754" y="7428"/>
                  </a:cubicBezTo>
                  <a:cubicBezTo>
                    <a:pt x="2738" y="7369"/>
                    <a:pt x="2685" y="7330"/>
                    <a:pt x="2625" y="7330"/>
                  </a:cubicBezTo>
                  <a:cubicBezTo>
                    <a:pt x="2614" y="7330"/>
                    <a:pt x="2603" y="7331"/>
                    <a:pt x="2591" y="7334"/>
                  </a:cubicBezTo>
                  <a:lnTo>
                    <a:pt x="2036" y="7482"/>
                  </a:lnTo>
                  <a:lnTo>
                    <a:pt x="1917" y="7034"/>
                  </a:lnTo>
                  <a:lnTo>
                    <a:pt x="2830" y="6791"/>
                  </a:lnTo>
                  <a:cubicBezTo>
                    <a:pt x="2901" y="6772"/>
                    <a:pt x="2942" y="6699"/>
                    <a:pt x="2924" y="6629"/>
                  </a:cubicBezTo>
                  <a:cubicBezTo>
                    <a:pt x="2908" y="6569"/>
                    <a:pt x="2855" y="6531"/>
                    <a:pt x="2796" y="6531"/>
                  </a:cubicBezTo>
                  <a:cubicBezTo>
                    <a:pt x="2785" y="6531"/>
                    <a:pt x="2773" y="6532"/>
                    <a:pt x="2761" y="6535"/>
                  </a:cubicBezTo>
                  <a:lnTo>
                    <a:pt x="1847" y="6779"/>
                  </a:lnTo>
                  <a:lnTo>
                    <a:pt x="1728" y="6331"/>
                  </a:lnTo>
                  <a:lnTo>
                    <a:pt x="2284" y="6183"/>
                  </a:lnTo>
                  <a:cubicBezTo>
                    <a:pt x="2355" y="6164"/>
                    <a:pt x="2395" y="6092"/>
                    <a:pt x="2377" y="6020"/>
                  </a:cubicBezTo>
                  <a:cubicBezTo>
                    <a:pt x="2361" y="5962"/>
                    <a:pt x="2308" y="5923"/>
                    <a:pt x="2250" y="5923"/>
                  </a:cubicBezTo>
                  <a:cubicBezTo>
                    <a:pt x="2238" y="5923"/>
                    <a:pt x="2226" y="5925"/>
                    <a:pt x="2214" y="5928"/>
                  </a:cubicBezTo>
                  <a:lnTo>
                    <a:pt x="1659" y="6076"/>
                  </a:lnTo>
                  <a:lnTo>
                    <a:pt x="1541" y="5627"/>
                  </a:lnTo>
                  <a:lnTo>
                    <a:pt x="2454" y="5384"/>
                  </a:lnTo>
                  <a:cubicBezTo>
                    <a:pt x="2525" y="5365"/>
                    <a:pt x="2566" y="5291"/>
                    <a:pt x="2547" y="5221"/>
                  </a:cubicBezTo>
                  <a:cubicBezTo>
                    <a:pt x="2532" y="5163"/>
                    <a:pt x="2479" y="5124"/>
                    <a:pt x="2420" y="5124"/>
                  </a:cubicBezTo>
                  <a:cubicBezTo>
                    <a:pt x="2408" y="5124"/>
                    <a:pt x="2396" y="5126"/>
                    <a:pt x="2385" y="5129"/>
                  </a:cubicBezTo>
                  <a:lnTo>
                    <a:pt x="1472" y="5371"/>
                  </a:lnTo>
                  <a:lnTo>
                    <a:pt x="1352" y="4923"/>
                  </a:lnTo>
                  <a:lnTo>
                    <a:pt x="1908" y="4775"/>
                  </a:lnTo>
                  <a:cubicBezTo>
                    <a:pt x="1978" y="4757"/>
                    <a:pt x="2020" y="4684"/>
                    <a:pt x="2001" y="4614"/>
                  </a:cubicBezTo>
                  <a:cubicBezTo>
                    <a:pt x="1985" y="4555"/>
                    <a:pt x="1931" y="4516"/>
                    <a:pt x="1872" y="4516"/>
                  </a:cubicBezTo>
                  <a:cubicBezTo>
                    <a:pt x="1861" y="4516"/>
                    <a:pt x="1850" y="4517"/>
                    <a:pt x="1839" y="4520"/>
                  </a:cubicBezTo>
                  <a:lnTo>
                    <a:pt x="1282" y="4668"/>
                  </a:lnTo>
                  <a:lnTo>
                    <a:pt x="1163" y="4220"/>
                  </a:lnTo>
                  <a:lnTo>
                    <a:pt x="2077" y="3976"/>
                  </a:lnTo>
                  <a:cubicBezTo>
                    <a:pt x="2147" y="3958"/>
                    <a:pt x="2188" y="3885"/>
                    <a:pt x="2170" y="3815"/>
                  </a:cubicBezTo>
                  <a:cubicBezTo>
                    <a:pt x="2155" y="3755"/>
                    <a:pt x="2101" y="3717"/>
                    <a:pt x="2042" y="3717"/>
                  </a:cubicBezTo>
                  <a:cubicBezTo>
                    <a:pt x="2031" y="3717"/>
                    <a:pt x="2020" y="3718"/>
                    <a:pt x="2008" y="3721"/>
                  </a:cubicBezTo>
                  <a:lnTo>
                    <a:pt x="1094" y="3965"/>
                  </a:lnTo>
                  <a:lnTo>
                    <a:pt x="974" y="3517"/>
                  </a:lnTo>
                  <a:lnTo>
                    <a:pt x="1530" y="3369"/>
                  </a:lnTo>
                  <a:cubicBezTo>
                    <a:pt x="1601" y="3350"/>
                    <a:pt x="1642" y="3277"/>
                    <a:pt x="1623" y="3206"/>
                  </a:cubicBezTo>
                  <a:cubicBezTo>
                    <a:pt x="1608" y="3148"/>
                    <a:pt x="1555" y="3109"/>
                    <a:pt x="1496" y="3109"/>
                  </a:cubicBezTo>
                  <a:cubicBezTo>
                    <a:pt x="1485" y="3109"/>
                    <a:pt x="1473" y="3110"/>
                    <a:pt x="1461" y="3114"/>
                  </a:cubicBezTo>
                  <a:lnTo>
                    <a:pt x="905" y="3262"/>
                  </a:lnTo>
                  <a:lnTo>
                    <a:pt x="786" y="2813"/>
                  </a:lnTo>
                  <a:lnTo>
                    <a:pt x="1700" y="2570"/>
                  </a:lnTo>
                  <a:cubicBezTo>
                    <a:pt x="1770" y="2551"/>
                    <a:pt x="1811" y="2477"/>
                    <a:pt x="1792" y="2407"/>
                  </a:cubicBezTo>
                  <a:cubicBezTo>
                    <a:pt x="1777" y="2349"/>
                    <a:pt x="1724" y="2310"/>
                    <a:pt x="1666" y="2310"/>
                  </a:cubicBezTo>
                  <a:cubicBezTo>
                    <a:pt x="1654" y="2310"/>
                    <a:pt x="1642" y="2311"/>
                    <a:pt x="1630" y="2315"/>
                  </a:cubicBezTo>
                  <a:lnTo>
                    <a:pt x="716" y="2557"/>
                  </a:lnTo>
                  <a:lnTo>
                    <a:pt x="596" y="2109"/>
                  </a:lnTo>
                  <a:lnTo>
                    <a:pt x="1153" y="1961"/>
                  </a:lnTo>
                  <a:cubicBezTo>
                    <a:pt x="1223" y="1943"/>
                    <a:pt x="1264" y="1870"/>
                    <a:pt x="1245" y="1800"/>
                  </a:cubicBezTo>
                  <a:cubicBezTo>
                    <a:pt x="1230" y="1741"/>
                    <a:pt x="1176" y="1702"/>
                    <a:pt x="1117" y="1702"/>
                  </a:cubicBezTo>
                  <a:cubicBezTo>
                    <a:pt x="1106" y="1702"/>
                    <a:pt x="1095" y="1703"/>
                    <a:pt x="1084" y="1706"/>
                  </a:cubicBezTo>
                  <a:lnTo>
                    <a:pt x="527" y="1854"/>
                  </a:lnTo>
                  <a:lnTo>
                    <a:pt x="408" y="1406"/>
                  </a:lnTo>
                  <a:lnTo>
                    <a:pt x="1322" y="1162"/>
                  </a:lnTo>
                  <a:cubicBezTo>
                    <a:pt x="1392" y="1144"/>
                    <a:pt x="1434" y="1071"/>
                    <a:pt x="1414" y="1001"/>
                  </a:cubicBezTo>
                  <a:cubicBezTo>
                    <a:pt x="1399" y="941"/>
                    <a:pt x="1346" y="903"/>
                    <a:pt x="1287" y="903"/>
                  </a:cubicBezTo>
                  <a:cubicBezTo>
                    <a:pt x="1276" y="903"/>
                    <a:pt x="1264" y="904"/>
                    <a:pt x="1253" y="907"/>
                  </a:cubicBezTo>
                  <a:lnTo>
                    <a:pt x="339" y="1151"/>
                  </a:lnTo>
                  <a:lnTo>
                    <a:pt x="260" y="854"/>
                  </a:lnTo>
                  <a:cubicBezTo>
                    <a:pt x="245" y="800"/>
                    <a:pt x="254" y="741"/>
                    <a:pt x="281" y="692"/>
                  </a:cubicBezTo>
                  <a:cubicBezTo>
                    <a:pt x="311" y="642"/>
                    <a:pt x="356" y="608"/>
                    <a:pt x="412" y="593"/>
                  </a:cubicBezTo>
                  <a:lnTo>
                    <a:pt x="1642" y="267"/>
                  </a:lnTo>
                  <a:cubicBezTo>
                    <a:pt x="1660" y="261"/>
                    <a:pt x="1679" y="258"/>
                    <a:pt x="1696" y="258"/>
                  </a:cubicBezTo>
                  <a:close/>
                  <a:moveTo>
                    <a:pt x="1725" y="1"/>
                  </a:moveTo>
                  <a:cubicBezTo>
                    <a:pt x="1684" y="1"/>
                    <a:pt x="1642" y="6"/>
                    <a:pt x="1602" y="18"/>
                  </a:cubicBezTo>
                  <a:lnTo>
                    <a:pt x="372" y="344"/>
                  </a:lnTo>
                  <a:cubicBezTo>
                    <a:pt x="248" y="377"/>
                    <a:pt x="146" y="456"/>
                    <a:pt x="82" y="567"/>
                  </a:cubicBezTo>
                  <a:cubicBezTo>
                    <a:pt x="17" y="677"/>
                    <a:pt x="0" y="806"/>
                    <a:pt x="33" y="928"/>
                  </a:cubicBezTo>
                  <a:lnTo>
                    <a:pt x="3944" y="15636"/>
                  </a:lnTo>
                  <a:cubicBezTo>
                    <a:pt x="3977" y="15760"/>
                    <a:pt x="4056" y="15862"/>
                    <a:pt x="4166" y="15925"/>
                  </a:cubicBezTo>
                  <a:cubicBezTo>
                    <a:pt x="4239" y="15968"/>
                    <a:pt x="4322" y="15991"/>
                    <a:pt x="4405" y="15991"/>
                  </a:cubicBezTo>
                  <a:cubicBezTo>
                    <a:pt x="4447" y="15991"/>
                    <a:pt x="4488" y="15986"/>
                    <a:pt x="4530" y="15976"/>
                  </a:cubicBezTo>
                  <a:lnTo>
                    <a:pt x="5759" y="15648"/>
                  </a:lnTo>
                  <a:cubicBezTo>
                    <a:pt x="5883" y="15615"/>
                    <a:pt x="5985" y="15536"/>
                    <a:pt x="6049" y="15425"/>
                  </a:cubicBezTo>
                  <a:cubicBezTo>
                    <a:pt x="6112" y="15316"/>
                    <a:pt x="6129" y="15186"/>
                    <a:pt x="6096" y="15063"/>
                  </a:cubicBezTo>
                  <a:lnTo>
                    <a:pt x="2186" y="355"/>
                  </a:lnTo>
                  <a:cubicBezTo>
                    <a:pt x="2153" y="231"/>
                    <a:pt x="2074" y="129"/>
                    <a:pt x="1963" y="65"/>
                  </a:cubicBezTo>
                  <a:cubicBezTo>
                    <a:pt x="1890" y="23"/>
                    <a:pt x="1808" y="1"/>
                    <a:pt x="1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2" name="Google Shape;222;p6"/>
          <p:cNvGrpSpPr/>
          <p:nvPr/>
        </p:nvGrpSpPr>
        <p:grpSpPr>
          <a:xfrm>
            <a:off x="11440352" y="370467"/>
            <a:ext cx="487099" cy="699071"/>
            <a:chOff x="2423439" y="2082150"/>
            <a:chExt cx="365324" cy="524303"/>
          </a:xfrm>
        </p:grpSpPr>
        <p:sp>
          <p:nvSpPr>
            <p:cNvPr id="223" name="Google Shape;223;p6"/>
            <p:cNvSpPr/>
            <p:nvPr/>
          </p:nvSpPr>
          <p:spPr>
            <a:xfrm>
              <a:off x="2427718" y="2086363"/>
              <a:ext cx="117441" cy="140284"/>
            </a:xfrm>
            <a:custGeom>
              <a:avLst/>
              <a:gdLst/>
              <a:ahLst/>
              <a:cxnLst/>
              <a:rect l="l" t="t" r="r" b="b"/>
              <a:pathLst>
                <a:path w="3568" h="4262" extrusionOk="0">
                  <a:moveTo>
                    <a:pt x="112" y="1"/>
                  </a:moveTo>
                  <a:cubicBezTo>
                    <a:pt x="54" y="1"/>
                    <a:pt x="1" y="51"/>
                    <a:pt x="8" y="117"/>
                  </a:cubicBezTo>
                  <a:lnTo>
                    <a:pt x="143" y="1450"/>
                  </a:lnTo>
                  <a:lnTo>
                    <a:pt x="166" y="1669"/>
                  </a:lnTo>
                  <a:lnTo>
                    <a:pt x="341" y="3404"/>
                  </a:lnTo>
                  <a:cubicBezTo>
                    <a:pt x="343" y="3421"/>
                    <a:pt x="349" y="3437"/>
                    <a:pt x="357" y="3451"/>
                  </a:cubicBezTo>
                  <a:lnTo>
                    <a:pt x="843" y="4213"/>
                  </a:lnTo>
                  <a:cubicBezTo>
                    <a:pt x="864" y="4244"/>
                    <a:pt x="898" y="4262"/>
                    <a:pt x="933" y="4262"/>
                  </a:cubicBezTo>
                  <a:cubicBezTo>
                    <a:pt x="952" y="4262"/>
                    <a:pt x="972" y="4256"/>
                    <a:pt x="989" y="4245"/>
                  </a:cubicBezTo>
                  <a:lnTo>
                    <a:pt x="3503" y="2634"/>
                  </a:lnTo>
                  <a:cubicBezTo>
                    <a:pt x="3552" y="2602"/>
                    <a:pt x="3567" y="2537"/>
                    <a:pt x="3535" y="2488"/>
                  </a:cubicBezTo>
                  <a:lnTo>
                    <a:pt x="3048" y="1728"/>
                  </a:lnTo>
                  <a:cubicBezTo>
                    <a:pt x="3038" y="1713"/>
                    <a:pt x="3027" y="1701"/>
                    <a:pt x="3012" y="1692"/>
                  </a:cubicBezTo>
                  <a:lnTo>
                    <a:pt x="1509" y="807"/>
                  </a:lnTo>
                  <a:lnTo>
                    <a:pt x="1319" y="696"/>
                  </a:lnTo>
                  <a:lnTo>
                    <a:pt x="166" y="16"/>
                  </a:lnTo>
                  <a:cubicBezTo>
                    <a:pt x="148" y="5"/>
                    <a:pt x="130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6"/>
            <p:cNvSpPr/>
            <p:nvPr/>
          </p:nvSpPr>
          <p:spPr>
            <a:xfrm>
              <a:off x="2648939" y="2470184"/>
              <a:ext cx="104604" cy="81629"/>
            </a:xfrm>
            <a:custGeom>
              <a:avLst/>
              <a:gdLst/>
              <a:ahLst/>
              <a:cxnLst/>
              <a:rect l="l" t="t" r="r" b="b"/>
              <a:pathLst>
                <a:path w="3178" h="2480" extrusionOk="0">
                  <a:moveTo>
                    <a:pt x="2693" y="0"/>
                  </a:moveTo>
                  <a:cubicBezTo>
                    <a:pt x="2669" y="16"/>
                    <a:pt x="2651" y="36"/>
                    <a:pt x="2634" y="58"/>
                  </a:cubicBezTo>
                  <a:cubicBezTo>
                    <a:pt x="2370" y="406"/>
                    <a:pt x="1964" y="770"/>
                    <a:pt x="1483" y="1076"/>
                  </a:cubicBezTo>
                  <a:cubicBezTo>
                    <a:pt x="1006" y="1383"/>
                    <a:pt x="506" y="1601"/>
                    <a:pt x="77" y="1693"/>
                  </a:cubicBezTo>
                  <a:cubicBezTo>
                    <a:pt x="48" y="1701"/>
                    <a:pt x="24" y="1709"/>
                    <a:pt x="1" y="1726"/>
                  </a:cubicBezTo>
                  <a:lnTo>
                    <a:pt x="485" y="2479"/>
                  </a:lnTo>
                  <a:cubicBezTo>
                    <a:pt x="488" y="2479"/>
                    <a:pt x="492" y="2477"/>
                    <a:pt x="496" y="2477"/>
                  </a:cubicBezTo>
                  <a:cubicBezTo>
                    <a:pt x="806" y="2401"/>
                    <a:pt x="1142" y="2268"/>
                    <a:pt x="1481" y="2094"/>
                  </a:cubicBezTo>
                  <a:cubicBezTo>
                    <a:pt x="1641" y="2010"/>
                    <a:pt x="1801" y="1919"/>
                    <a:pt x="1959" y="1818"/>
                  </a:cubicBezTo>
                  <a:cubicBezTo>
                    <a:pt x="2449" y="1503"/>
                    <a:pt x="2875" y="1132"/>
                    <a:pt x="3171" y="764"/>
                  </a:cubicBezTo>
                  <a:cubicBezTo>
                    <a:pt x="3173" y="761"/>
                    <a:pt x="3174" y="759"/>
                    <a:pt x="3178" y="755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6"/>
            <p:cNvSpPr/>
            <p:nvPr/>
          </p:nvSpPr>
          <p:spPr>
            <a:xfrm>
              <a:off x="2665265" y="2495364"/>
              <a:ext cx="123365" cy="106809"/>
            </a:xfrm>
            <a:custGeom>
              <a:avLst/>
              <a:gdLst/>
              <a:ahLst/>
              <a:cxnLst/>
              <a:rect l="l" t="t" r="r" b="b"/>
              <a:pathLst>
                <a:path w="3748" h="3245" extrusionOk="0">
                  <a:moveTo>
                    <a:pt x="2672" y="0"/>
                  </a:moveTo>
                  <a:cubicBezTo>
                    <a:pt x="2247" y="529"/>
                    <a:pt x="1592" y="1016"/>
                    <a:pt x="982" y="1331"/>
                  </a:cubicBezTo>
                  <a:cubicBezTo>
                    <a:pt x="646" y="1503"/>
                    <a:pt x="310" y="1635"/>
                    <a:pt x="0" y="1712"/>
                  </a:cubicBezTo>
                  <a:cubicBezTo>
                    <a:pt x="43" y="1813"/>
                    <a:pt x="33" y="1776"/>
                    <a:pt x="758" y="2917"/>
                  </a:cubicBezTo>
                  <a:cubicBezTo>
                    <a:pt x="886" y="3119"/>
                    <a:pt x="1087" y="3245"/>
                    <a:pt x="1270" y="3245"/>
                  </a:cubicBezTo>
                  <a:cubicBezTo>
                    <a:pt x="1298" y="3245"/>
                    <a:pt x="1326" y="3242"/>
                    <a:pt x="1353" y="3236"/>
                  </a:cubicBezTo>
                  <a:cubicBezTo>
                    <a:pt x="2150" y="3050"/>
                    <a:pt x="2990" y="2512"/>
                    <a:pt x="3490" y="1867"/>
                  </a:cubicBezTo>
                  <a:cubicBezTo>
                    <a:pt x="3748" y="1530"/>
                    <a:pt x="3370" y="1089"/>
                    <a:pt x="3350" y="1039"/>
                  </a:cubicBezTo>
                  <a:cubicBezTo>
                    <a:pt x="2726" y="72"/>
                    <a:pt x="2747" y="86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6"/>
            <p:cNvSpPr/>
            <p:nvPr/>
          </p:nvSpPr>
          <p:spPr>
            <a:xfrm>
              <a:off x="2439040" y="2142516"/>
              <a:ext cx="298539" cy="384480"/>
            </a:xfrm>
            <a:custGeom>
              <a:avLst/>
              <a:gdLst/>
              <a:ahLst/>
              <a:cxnLst/>
              <a:rect l="l" t="t" r="r" b="b"/>
              <a:pathLst>
                <a:path w="9070" h="11681" extrusionOk="0">
                  <a:moveTo>
                    <a:pt x="2691" y="0"/>
                  </a:moveTo>
                  <a:cubicBezTo>
                    <a:pt x="2422" y="358"/>
                    <a:pt x="2002" y="742"/>
                    <a:pt x="1481" y="1076"/>
                  </a:cubicBezTo>
                  <a:cubicBezTo>
                    <a:pt x="962" y="1408"/>
                    <a:pt x="438" y="1630"/>
                    <a:pt x="0" y="1725"/>
                  </a:cubicBezTo>
                  <a:lnTo>
                    <a:pt x="438" y="2407"/>
                  </a:lnTo>
                  <a:lnTo>
                    <a:pt x="6378" y="11680"/>
                  </a:lnTo>
                  <a:cubicBezTo>
                    <a:pt x="6400" y="11666"/>
                    <a:pt x="6427" y="11656"/>
                    <a:pt x="6454" y="11648"/>
                  </a:cubicBezTo>
                  <a:cubicBezTo>
                    <a:pt x="6881" y="11557"/>
                    <a:pt x="7381" y="11338"/>
                    <a:pt x="7860" y="11030"/>
                  </a:cubicBezTo>
                  <a:cubicBezTo>
                    <a:pt x="8338" y="10724"/>
                    <a:pt x="8746" y="10363"/>
                    <a:pt x="9009" y="10012"/>
                  </a:cubicBezTo>
                  <a:cubicBezTo>
                    <a:pt x="9027" y="9988"/>
                    <a:pt x="9046" y="9969"/>
                    <a:pt x="9069" y="9955"/>
                  </a:cubicBezTo>
                  <a:lnTo>
                    <a:pt x="8582" y="9196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6"/>
            <p:cNvSpPr/>
            <p:nvPr/>
          </p:nvSpPr>
          <p:spPr>
            <a:xfrm>
              <a:off x="2486273" y="2215225"/>
              <a:ext cx="178498" cy="276124"/>
            </a:xfrm>
            <a:custGeom>
              <a:avLst/>
              <a:gdLst/>
              <a:ahLst/>
              <a:cxnLst/>
              <a:rect l="l" t="t" r="r" b="b"/>
              <a:pathLst>
                <a:path w="5423" h="8389" extrusionOk="0">
                  <a:moveTo>
                    <a:pt x="138" y="1"/>
                  </a:moveTo>
                  <a:cubicBezTo>
                    <a:pt x="115" y="1"/>
                    <a:pt x="89" y="9"/>
                    <a:pt x="66" y="26"/>
                  </a:cubicBezTo>
                  <a:cubicBezTo>
                    <a:pt x="20" y="53"/>
                    <a:pt x="1" y="100"/>
                    <a:pt x="17" y="129"/>
                  </a:cubicBezTo>
                  <a:cubicBezTo>
                    <a:pt x="412" y="840"/>
                    <a:pt x="828" y="1537"/>
                    <a:pt x="1248" y="2234"/>
                  </a:cubicBezTo>
                  <a:cubicBezTo>
                    <a:pt x="1667" y="2931"/>
                    <a:pt x="2102" y="3616"/>
                    <a:pt x="2529" y="4308"/>
                  </a:cubicBezTo>
                  <a:cubicBezTo>
                    <a:pt x="2970" y="4990"/>
                    <a:pt x="3402" y="5676"/>
                    <a:pt x="3852" y="6353"/>
                  </a:cubicBezTo>
                  <a:cubicBezTo>
                    <a:pt x="4300" y="7030"/>
                    <a:pt x="4752" y="7706"/>
                    <a:pt x="5225" y="8367"/>
                  </a:cubicBezTo>
                  <a:cubicBezTo>
                    <a:pt x="5235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3" y="8362"/>
                  </a:cubicBezTo>
                  <a:cubicBezTo>
                    <a:pt x="5400" y="8331"/>
                    <a:pt x="5422" y="8282"/>
                    <a:pt x="5405" y="8251"/>
                  </a:cubicBezTo>
                  <a:cubicBezTo>
                    <a:pt x="5009" y="7541"/>
                    <a:pt x="4592" y="6842"/>
                    <a:pt x="4171" y="6148"/>
                  </a:cubicBezTo>
                  <a:cubicBezTo>
                    <a:pt x="3751" y="5453"/>
                    <a:pt x="3316" y="4767"/>
                    <a:pt x="2887" y="4078"/>
                  </a:cubicBezTo>
                  <a:cubicBezTo>
                    <a:pt x="2445" y="3397"/>
                    <a:pt x="2011" y="2711"/>
                    <a:pt x="1561" y="2033"/>
                  </a:cubicBezTo>
                  <a:cubicBezTo>
                    <a:pt x="1112" y="1356"/>
                    <a:pt x="660" y="682"/>
                    <a:pt x="187" y="21"/>
                  </a:cubicBezTo>
                  <a:cubicBezTo>
                    <a:pt x="177" y="8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6"/>
            <p:cNvSpPr/>
            <p:nvPr/>
          </p:nvSpPr>
          <p:spPr>
            <a:xfrm>
              <a:off x="2520604" y="2193205"/>
              <a:ext cx="178531" cy="276124"/>
            </a:xfrm>
            <a:custGeom>
              <a:avLst/>
              <a:gdLst/>
              <a:ahLst/>
              <a:cxnLst/>
              <a:rect l="l" t="t" r="r" b="b"/>
              <a:pathLst>
                <a:path w="5424" h="8389" extrusionOk="0">
                  <a:moveTo>
                    <a:pt x="139" y="0"/>
                  </a:moveTo>
                  <a:cubicBezTo>
                    <a:pt x="116" y="0"/>
                    <a:pt x="90" y="9"/>
                    <a:pt x="66" y="25"/>
                  </a:cubicBezTo>
                  <a:cubicBezTo>
                    <a:pt x="22" y="53"/>
                    <a:pt x="0" y="100"/>
                    <a:pt x="17" y="130"/>
                  </a:cubicBezTo>
                  <a:cubicBezTo>
                    <a:pt x="413" y="840"/>
                    <a:pt x="830" y="1537"/>
                    <a:pt x="1248" y="2234"/>
                  </a:cubicBezTo>
                  <a:cubicBezTo>
                    <a:pt x="1667" y="2931"/>
                    <a:pt x="2103" y="3616"/>
                    <a:pt x="2529" y="4308"/>
                  </a:cubicBezTo>
                  <a:cubicBezTo>
                    <a:pt x="2971" y="4990"/>
                    <a:pt x="3403" y="5676"/>
                    <a:pt x="3853" y="6353"/>
                  </a:cubicBezTo>
                  <a:cubicBezTo>
                    <a:pt x="4301" y="7030"/>
                    <a:pt x="4753" y="7706"/>
                    <a:pt x="5225" y="8367"/>
                  </a:cubicBezTo>
                  <a:cubicBezTo>
                    <a:pt x="5236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4" y="8362"/>
                  </a:cubicBezTo>
                  <a:cubicBezTo>
                    <a:pt x="5401" y="8330"/>
                    <a:pt x="5423" y="8281"/>
                    <a:pt x="5406" y="8251"/>
                  </a:cubicBezTo>
                  <a:cubicBezTo>
                    <a:pt x="5009" y="7541"/>
                    <a:pt x="4592" y="6843"/>
                    <a:pt x="4172" y="6148"/>
                  </a:cubicBezTo>
                  <a:cubicBezTo>
                    <a:pt x="3752" y="5452"/>
                    <a:pt x="3317" y="4768"/>
                    <a:pt x="2889" y="4078"/>
                  </a:cubicBezTo>
                  <a:cubicBezTo>
                    <a:pt x="2445" y="3397"/>
                    <a:pt x="2012" y="2711"/>
                    <a:pt x="1562" y="2034"/>
                  </a:cubicBezTo>
                  <a:cubicBezTo>
                    <a:pt x="1113" y="1356"/>
                    <a:pt x="661" y="682"/>
                    <a:pt x="188" y="21"/>
                  </a:cubicBezTo>
                  <a:cubicBezTo>
                    <a:pt x="177" y="7"/>
                    <a:pt x="160" y="0"/>
                    <a:pt x="13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6"/>
            <p:cNvSpPr/>
            <p:nvPr/>
          </p:nvSpPr>
          <p:spPr>
            <a:xfrm>
              <a:off x="2453391" y="2221117"/>
              <a:ext cx="284188" cy="305912"/>
            </a:xfrm>
            <a:custGeom>
              <a:avLst/>
              <a:gdLst/>
              <a:ahLst/>
              <a:cxnLst/>
              <a:rect l="l" t="t" r="r" b="b"/>
              <a:pathLst>
                <a:path w="8634" h="9294" extrusionOk="0">
                  <a:moveTo>
                    <a:pt x="237" y="1"/>
                  </a:moveTo>
                  <a:cubicBezTo>
                    <a:pt x="166" y="1"/>
                    <a:pt x="93" y="6"/>
                    <a:pt x="17" y="18"/>
                  </a:cubicBezTo>
                  <a:lnTo>
                    <a:pt x="17" y="18"/>
                  </a:lnTo>
                  <a:cubicBezTo>
                    <a:pt x="15" y="17"/>
                    <a:pt x="14" y="17"/>
                    <a:pt x="12" y="17"/>
                  </a:cubicBezTo>
                  <a:cubicBezTo>
                    <a:pt x="8" y="17"/>
                    <a:pt x="6" y="20"/>
                    <a:pt x="1" y="21"/>
                  </a:cubicBezTo>
                  <a:cubicBezTo>
                    <a:pt x="6" y="20"/>
                    <a:pt x="12" y="19"/>
                    <a:pt x="17" y="18"/>
                  </a:cubicBezTo>
                  <a:lnTo>
                    <a:pt x="17" y="18"/>
                  </a:lnTo>
                  <a:cubicBezTo>
                    <a:pt x="75" y="55"/>
                    <a:pt x="461" y="738"/>
                    <a:pt x="5942" y="9293"/>
                  </a:cubicBezTo>
                  <a:cubicBezTo>
                    <a:pt x="5964" y="9278"/>
                    <a:pt x="5991" y="9268"/>
                    <a:pt x="6018" y="9261"/>
                  </a:cubicBezTo>
                  <a:cubicBezTo>
                    <a:pt x="6445" y="9169"/>
                    <a:pt x="6945" y="8950"/>
                    <a:pt x="7424" y="8642"/>
                  </a:cubicBezTo>
                  <a:cubicBezTo>
                    <a:pt x="7902" y="8336"/>
                    <a:pt x="8310" y="7975"/>
                    <a:pt x="8573" y="7624"/>
                  </a:cubicBezTo>
                  <a:cubicBezTo>
                    <a:pt x="8591" y="7600"/>
                    <a:pt x="8610" y="7581"/>
                    <a:pt x="8633" y="7567"/>
                  </a:cubicBezTo>
                  <a:lnTo>
                    <a:pt x="8146" y="6808"/>
                  </a:lnTo>
                  <a:cubicBezTo>
                    <a:pt x="8097" y="6844"/>
                    <a:pt x="8048" y="6882"/>
                    <a:pt x="7997" y="6917"/>
                  </a:cubicBezTo>
                  <a:cubicBezTo>
                    <a:pt x="7717" y="7107"/>
                    <a:pt x="7385" y="7199"/>
                    <a:pt x="7052" y="7199"/>
                  </a:cubicBezTo>
                  <a:cubicBezTo>
                    <a:pt x="6902" y="7199"/>
                    <a:pt x="6753" y="7181"/>
                    <a:pt x="6608" y="7144"/>
                  </a:cubicBezTo>
                  <a:cubicBezTo>
                    <a:pt x="5014" y="6741"/>
                    <a:pt x="4816" y="5330"/>
                    <a:pt x="2175" y="1549"/>
                  </a:cubicBezTo>
                  <a:cubicBezTo>
                    <a:pt x="1659" y="809"/>
                    <a:pt x="1085" y="1"/>
                    <a:pt x="2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6"/>
            <p:cNvSpPr/>
            <p:nvPr/>
          </p:nvSpPr>
          <p:spPr>
            <a:xfrm>
              <a:off x="2665265" y="2529496"/>
              <a:ext cx="118988" cy="72676"/>
            </a:xfrm>
            <a:custGeom>
              <a:avLst/>
              <a:gdLst/>
              <a:ahLst/>
              <a:cxnLst/>
              <a:rect l="l" t="t" r="r" b="b"/>
              <a:pathLst>
                <a:path w="3615" h="2208" extrusionOk="0">
                  <a:moveTo>
                    <a:pt x="3350" y="1"/>
                  </a:moveTo>
                  <a:cubicBezTo>
                    <a:pt x="2981" y="464"/>
                    <a:pt x="2643" y="803"/>
                    <a:pt x="2248" y="803"/>
                  </a:cubicBezTo>
                  <a:cubicBezTo>
                    <a:pt x="2067" y="803"/>
                    <a:pt x="1875" y="733"/>
                    <a:pt x="1662" y="571"/>
                  </a:cubicBezTo>
                  <a:cubicBezTo>
                    <a:pt x="1454" y="415"/>
                    <a:pt x="1220" y="330"/>
                    <a:pt x="982" y="292"/>
                  </a:cubicBezTo>
                  <a:cubicBezTo>
                    <a:pt x="646" y="466"/>
                    <a:pt x="310" y="598"/>
                    <a:pt x="0" y="675"/>
                  </a:cubicBezTo>
                  <a:cubicBezTo>
                    <a:pt x="16" y="714"/>
                    <a:pt x="37" y="751"/>
                    <a:pt x="60" y="788"/>
                  </a:cubicBezTo>
                  <a:lnTo>
                    <a:pt x="758" y="1880"/>
                  </a:lnTo>
                  <a:cubicBezTo>
                    <a:pt x="886" y="2082"/>
                    <a:pt x="1087" y="2208"/>
                    <a:pt x="1270" y="2208"/>
                  </a:cubicBezTo>
                  <a:cubicBezTo>
                    <a:pt x="1298" y="2208"/>
                    <a:pt x="1326" y="2205"/>
                    <a:pt x="1353" y="2199"/>
                  </a:cubicBezTo>
                  <a:cubicBezTo>
                    <a:pt x="2150" y="2013"/>
                    <a:pt x="2990" y="1475"/>
                    <a:pt x="3490" y="830"/>
                  </a:cubicBezTo>
                  <a:cubicBezTo>
                    <a:pt x="3615" y="667"/>
                    <a:pt x="3598" y="390"/>
                    <a:pt x="3449" y="156"/>
                  </a:cubicBezTo>
                  <a:lnTo>
                    <a:pt x="3350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6"/>
            <p:cNvSpPr/>
            <p:nvPr/>
          </p:nvSpPr>
          <p:spPr>
            <a:xfrm>
              <a:off x="2423439" y="2082150"/>
              <a:ext cx="365324" cy="524303"/>
            </a:xfrm>
            <a:custGeom>
              <a:avLst/>
              <a:gdLst/>
              <a:ahLst/>
              <a:cxnLst/>
              <a:rect l="l" t="t" r="r" b="b"/>
              <a:pathLst>
                <a:path w="11099" h="15929" extrusionOk="0">
                  <a:moveTo>
                    <a:pt x="1652" y="1091"/>
                  </a:moveTo>
                  <a:lnTo>
                    <a:pt x="1670" y="1101"/>
                  </a:lnTo>
                  <a:lnTo>
                    <a:pt x="2974" y="1870"/>
                  </a:lnTo>
                  <a:lnTo>
                    <a:pt x="2952" y="1894"/>
                  </a:lnTo>
                  <a:cubicBezTo>
                    <a:pt x="2942" y="1904"/>
                    <a:pt x="2932" y="1915"/>
                    <a:pt x="2923" y="1927"/>
                  </a:cubicBezTo>
                  <a:cubicBezTo>
                    <a:pt x="2890" y="1967"/>
                    <a:pt x="2843" y="2020"/>
                    <a:pt x="2697" y="2166"/>
                  </a:cubicBezTo>
                  <a:lnTo>
                    <a:pt x="2695" y="2170"/>
                  </a:lnTo>
                  <a:lnTo>
                    <a:pt x="2684" y="2177"/>
                  </a:lnTo>
                  <a:cubicBezTo>
                    <a:pt x="2454" y="2397"/>
                    <a:pt x="2198" y="2599"/>
                    <a:pt x="1895" y="2793"/>
                  </a:cubicBezTo>
                  <a:lnTo>
                    <a:pt x="1895" y="2794"/>
                  </a:lnTo>
                  <a:lnTo>
                    <a:pt x="1885" y="2801"/>
                  </a:lnTo>
                  <a:cubicBezTo>
                    <a:pt x="1450" y="3078"/>
                    <a:pt x="1013" y="3282"/>
                    <a:pt x="617" y="3390"/>
                  </a:cubicBezTo>
                  <a:lnTo>
                    <a:pt x="585" y="3399"/>
                  </a:lnTo>
                  <a:lnTo>
                    <a:pt x="431" y="1874"/>
                  </a:lnTo>
                  <a:lnTo>
                    <a:pt x="448" y="1866"/>
                  </a:lnTo>
                  <a:cubicBezTo>
                    <a:pt x="862" y="1671"/>
                    <a:pt x="1284" y="1400"/>
                    <a:pt x="1639" y="1102"/>
                  </a:cubicBezTo>
                  <a:lnTo>
                    <a:pt x="1652" y="1091"/>
                  </a:lnTo>
                  <a:close/>
                  <a:moveTo>
                    <a:pt x="3149" y="2054"/>
                  </a:moveTo>
                  <a:lnTo>
                    <a:pt x="3168" y="2085"/>
                  </a:lnTo>
                  <a:cubicBezTo>
                    <a:pt x="3726" y="2947"/>
                    <a:pt x="6580" y="7404"/>
                    <a:pt x="8467" y="10352"/>
                  </a:cubicBezTo>
                  <a:lnTo>
                    <a:pt x="9375" y="11769"/>
                  </a:lnTo>
                  <a:lnTo>
                    <a:pt x="9364" y="11786"/>
                  </a:lnTo>
                  <a:cubicBezTo>
                    <a:pt x="8616" y="12768"/>
                    <a:pt x="7158" y="13352"/>
                    <a:pt x="6922" y="13352"/>
                  </a:cubicBezTo>
                  <a:lnTo>
                    <a:pt x="6913" y="13352"/>
                  </a:lnTo>
                  <a:lnTo>
                    <a:pt x="6901" y="13351"/>
                  </a:lnTo>
                  <a:lnTo>
                    <a:pt x="6892" y="13341"/>
                  </a:lnTo>
                  <a:lnTo>
                    <a:pt x="5115" y="10566"/>
                  </a:lnTo>
                  <a:cubicBezTo>
                    <a:pt x="3354" y="7818"/>
                    <a:pt x="1357" y="4699"/>
                    <a:pt x="698" y="3670"/>
                  </a:cubicBezTo>
                  <a:lnTo>
                    <a:pt x="678" y="3639"/>
                  </a:lnTo>
                  <a:lnTo>
                    <a:pt x="713" y="3629"/>
                  </a:lnTo>
                  <a:cubicBezTo>
                    <a:pt x="1069" y="3532"/>
                    <a:pt x="1530" y="3322"/>
                    <a:pt x="1944" y="3065"/>
                  </a:cubicBezTo>
                  <a:lnTo>
                    <a:pt x="1948" y="3063"/>
                  </a:lnTo>
                  <a:cubicBezTo>
                    <a:pt x="2420" y="2768"/>
                    <a:pt x="2838" y="2420"/>
                    <a:pt x="3126" y="2083"/>
                  </a:cubicBezTo>
                  <a:lnTo>
                    <a:pt x="3149" y="2054"/>
                  </a:lnTo>
                  <a:close/>
                  <a:moveTo>
                    <a:pt x="9520" y="12014"/>
                  </a:moveTo>
                  <a:cubicBezTo>
                    <a:pt x="9525" y="12014"/>
                    <a:pt x="9531" y="12018"/>
                    <a:pt x="9540" y="12030"/>
                  </a:cubicBezTo>
                  <a:lnTo>
                    <a:pt x="9544" y="12028"/>
                  </a:lnTo>
                  <a:lnTo>
                    <a:pt x="9555" y="12045"/>
                  </a:lnTo>
                  <a:lnTo>
                    <a:pt x="9554" y="12046"/>
                  </a:lnTo>
                  <a:cubicBezTo>
                    <a:pt x="9577" y="12080"/>
                    <a:pt x="9621" y="12147"/>
                    <a:pt x="9703" y="12272"/>
                  </a:cubicBezTo>
                  <a:lnTo>
                    <a:pt x="9868" y="12532"/>
                  </a:lnTo>
                  <a:lnTo>
                    <a:pt x="9855" y="12548"/>
                  </a:lnTo>
                  <a:cubicBezTo>
                    <a:pt x="9311" y="13208"/>
                    <a:pt x="8334" y="13836"/>
                    <a:pt x="7422" y="14112"/>
                  </a:cubicBezTo>
                  <a:lnTo>
                    <a:pt x="7422" y="14114"/>
                  </a:lnTo>
                  <a:cubicBezTo>
                    <a:pt x="7418" y="14117"/>
                    <a:pt x="7413" y="14118"/>
                    <a:pt x="7410" y="14118"/>
                  </a:cubicBezTo>
                  <a:cubicBezTo>
                    <a:pt x="7406" y="14118"/>
                    <a:pt x="7398" y="14115"/>
                    <a:pt x="7389" y="14102"/>
                  </a:cubicBezTo>
                  <a:lnTo>
                    <a:pt x="7385" y="14104"/>
                  </a:lnTo>
                  <a:lnTo>
                    <a:pt x="7365" y="14075"/>
                  </a:lnTo>
                  <a:lnTo>
                    <a:pt x="7367" y="14075"/>
                  </a:lnTo>
                  <a:cubicBezTo>
                    <a:pt x="7340" y="14038"/>
                    <a:pt x="7300" y="13972"/>
                    <a:pt x="7227" y="13859"/>
                  </a:cubicBezTo>
                  <a:lnTo>
                    <a:pt x="7050" y="13583"/>
                  </a:lnTo>
                  <a:lnTo>
                    <a:pt x="7087" y="13575"/>
                  </a:lnTo>
                  <a:cubicBezTo>
                    <a:pt x="7245" y="13538"/>
                    <a:pt x="7456" y="13461"/>
                    <a:pt x="7716" y="13348"/>
                  </a:cubicBezTo>
                  <a:cubicBezTo>
                    <a:pt x="7725" y="13344"/>
                    <a:pt x="7733" y="13341"/>
                    <a:pt x="7737" y="13339"/>
                  </a:cubicBezTo>
                  <a:cubicBezTo>
                    <a:pt x="8002" y="13219"/>
                    <a:pt x="8326" y="13034"/>
                    <a:pt x="8642" y="12807"/>
                  </a:cubicBezTo>
                  <a:cubicBezTo>
                    <a:pt x="8957" y="12583"/>
                    <a:pt x="9265" y="12319"/>
                    <a:pt x="9489" y="12043"/>
                  </a:cubicBezTo>
                  <a:lnTo>
                    <a:pt x="9487" y="12035"/>
                  </a:lnTo>
                  <a:lnTo>
                    <a:pt x="9508" y="12019"/>
                  </a:lnTo>
                  <a:cubicBezTo>
                    <a:pt x="9512" y="12016"/>
                    <a:pt x="9516" y="12014"/>
                    <a:pt x="9520" y="12014"/>
                  </a:cubicBezTo>
                  <a:close/>
                  <a:moveTo>
                    <a:pt x="10015" y="12758"/>
                  </a:moveTo>
                  <a:lnTo>
                    <a:pt x="10034" y="12790"/>
                  </a:lnTo>
                  <a:cubicBezTo>
                    <a:pt x="10152" y="13001"/>
                    <a:pt x="10286" y="13199"/>
                    <a:pt x="10406" y="13374"/>
                  </a:cubicBezTo>
                  <a:cubicBezTo>
                    <a:pt x="10687" y="13786"/>
                    <a:pt x="10908" y="14110"/>
                    <a:pt x="10737" y="14341"/>
                  </a:cubicBezTo>
                  <a:cubicBezTo>
                    <a:pt x="10252" y="14965"/>
                    <a:pt x="9442" y="15485"/>
                    <a:pt x="8671" y="15664"/>
                  </a:cubicBezTo>
                  <a:cubicBezTo>
                    <a:pt x="8646" y="15671"/>
                    <a:pt x="8623" y="15673"/>
                    <a:pt x="8600" y="15673"/>
                  </a:cubicBezTo>
                  <a:cubicBezTo>
                    <a:pt x="8354" y="15673"/>
                    <a:pt x="8158" y="15348"/>
                    <a:pt x="7921" y="14946"/>
                  </a:cubicBezTo>
                  <a:cubicBezTo>
                    <a:pt x="7809" y="14757"/>
                    <a:pt x="7692" y="14564"/>
                    <a:pt x="7557" y="14378"/>
                  </a:cubicBezTo>
                  <a:lnTo>
                    <a:pt x="7535" y="14347"/>
                  </a:lnTo>
                  <a:lnTo>
                    <a:pt x="7572" y="14337"/>
                  </a:lnTo>
                  <a:cubicBezTo>
                    <a:pt x="8426" y="14076"/>
                    <a:pt x="9398" y="13452"/>
                    <a:pt x="9991" y="12786"/>
                  </a:cubicBezTo>
                  <a:lnTo>
                    <a:pt x="10015" y="12758"/>
                  </a:lnTo>
                  <a:close/>
                  <a:moveTo>
                    <a:pt x="241" y="0"/>
                  </a:moveTo>
                  <a:cubicBezTo>
                    <a:pt x="197" y="0"/>
                    <a:pt x="152" y="14"/>
                    <a:pt x="114" y="39"/>
                  </a:cubicBezTo>
                  <a:cubicBezTo>
                    <a:pt x="39" y="88"/>
                    <a:pt x="1" y="169"/>
                    <a:pt x="8" y="258"/>
                  </a:cubicBezTo>
                  <a:cubicBezTo>
                    <a:pt x="16" y="298"/>
                    <a:pt x="37" y="516"/>
                    <a:pt x="167" y="1810"/>
                  </a:cubicBezTo>
                  <a:cubicBezTo>
                    <a:pt x="221" y="2276"/>
                    <a:pt x="252" y="2611"/>
                    <a:pt x="277" y="2857"/>
                  </a:cubicBezTo>
                  <a:cubicBezTo>
                    <a:pt x="317" y="3283"/>
                    <a:pt x="335" y="3462"/>
                    <a:pt x="407" y="3644"/>
                  </a:cubicBezTo>
                  <a:cubicBezTo>
                    <a:pt x="477" y="3815"/>
                    <a:pt x="599" y="4003"/>
                    <a:pt x="843" y="4377"/>
                  </a:cubicBezTo>
                  <a:cubicBezTo>
                    <a:pt x="941" y="4527"/>
                    <a:pt x="1059" y="4709"/>
                    <a:pt x="1202" y="4932"/>
                  </a:cubicBezTo>
                  <a:lnTo>
                    <a:pt x="2024" y="6218"/>
                  </a:lnTo>
                  <a:lnTo>
                    <a:pt x="6745" y="13583"/>
                  </a:lnTo>
                  <a:cubicBezTo>
                    <a:pt x="6929" y="13874"/>
                    <a:pt x="7046" y="14055"/>
                    <a:pt x="7119" y="14167"/>
                  </a:cubicBezTo>
                  <a:cubicBezTo>
                    <a:pt x="7229" y="14342"/>
                    <a:pt x="7238" y="14357"/>
                    <a:pt x="7243" y="14360"/>
                  </a:cubicBezTo>
                  <a:lnTo>
                    <a:pt x="7253" y="14371"/>
                  </a:lnTo>
                  <a:lnTo>
                    <a:pt x="7263" y="14390"/>
                  </a:lnTo>
                  <a:cubicBezTo>
                    <a:pt x="7285" y="14429"/>
                    <a:pt x="7285" y="14429"/>
                    <a:pt x="7386" y="14585"/>
                  </a:cubicBezTo>
                  <a:cubicBezTo>
                    <a:pt x="7476" y="14727"/>
                    <a:pt x="7651" y="14998"/>
                    <a:pt x="7997" y="15543"/>
                  </a:cubicBezTo>
                  <a:cubicBezTo>
                    <a:pt x="8108" y="15713"/>
                    <a:pt x="8259" y="15838"/>
                    <a:pt x="8426" y="15895"/>
                  </a:cubicBezTo>
                  <a:cubicBezTo>
                    <a:pt x="8490" y="15918"/>
                    <a:pt x="8553" y="15929"/>
                    <a:pt x="8614" y="15929"/>
                  </a:cubicBezTo>
                  <a:cubicBezTo>
                    <a:pt x="8653" y="15929"/>
                    <a:pt x="8691" y="15924"/>
                    <a:pt x="8727" y="15915"/>
                  </a:cubicBezTo>
                  <a:cubicBezTo>
                    <a:pt x="9555" y="15724"/>
                    <a:pt x="10422" y="15167"/>
                    <a:pt x="10938" y="14501"/>
                  </a:cubicBezTo>
                  <a:cubicBezTo>
                    <a:pt x="11099" y="14290"/>
                    <a:pt x="11084" y="13959"/>
                    <a:pt x="10906" y="13677"/>
                  </a:cubicBezTo>
                  <a:cubicBezTo>
                    <a:pt x="10620" y="13233"/>
                    <a:pt x="10450" y="12968"/>
                    <a:pt x="10345" y="12806"/>
                  </a:cubicBezTo>
                  <a:cubicBezTo>
                    <a:pt x="10184" y="12553"/>
                    <a:pt x="10184" y="12553"/>
                    <a:pt x="10152" y="12513"/>
                  </a:cubicBezTo>
                  <a:lnTo>
                    <a:pt x="10150" y="12505"/>
                  </a:lnTo>
                  <a:cubicBezTo>
                    <a:pt x="10126" y="12464"/>
                    <a:pt x="8982" y="10677"/>
                    <a:pt x="8971" y="10660"/>
                  </a:cubicBezTo>
                  <a:cubicBezTo>
                    <a:pt x="8678" y="10202"/>
                    <a:pt x="8386" y="9745"/>
                    <a:pt x="8092" y="9287"/>
                  </a:cubicBezTo>
                  <a:lnTo>
                    <a:pt x="4279" y="3339"/>
                  </a:lnTo>
                  <a:cubicBezTo>
                    <a:pt x="4066" y="3007"/>
                    <a:pt x="3907" y="2750"/>
                    <a:pt x="3778" y="2543"/>
                  </a:cubicBezTo>
                  <a:cubicBezTo>
                    <a:pt x="3279" y="1741"/>
                    <a:pt x="3279" y="1741"/>
                    <a:pt x="2641" y="1379"/>
                  </a:cubicBezTo>
                  <a:cubicBezTo>
                    <a:pt x="2422" y="1257"/>
                    <a:pt x="2125" y="1086"/>
                    <a:pt x="1704" y="828"/>
                  </a:cubicBezTo>
                  <a:lnTo>
                    <a:pt x="1698" y="824"/>
                  </a:lnTo>
                  <a:lnTo>
                    <a:pt x="1695" y="817"/>
                  </a:lnTo>
                  <a:cubicBezTo>
                    <a:pt x="1686" y="808"/>
                    <a:pt x="1598" y="756"/>
                    <a:pt x="1390" y="636"/>
                  </a:cubicBezTo>
                  <a:cubicBezTo>
                    <a:pt x="1192" y="518"/>
                    <a:pt x="872" y="334"/>
                    <a:pt x="360" y="33"/>
                  </a:cubicBezTo>
                  <a:cubicBezTo>
                    <a:pt x="322" y="11"/>
                    <a:pt x="281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" name="Google Shape;232;p6"/>
          <p:cNvGrpSpPr/>
          <p:nvPr/>
        </p:nvGrpSpPr>
        <p:grpSpPr>
          <a:xfrm>
            <a:off x="9785875" y="458018"/>
            <a:ext cx="180199" cy="592383"/>
            <a:chOff x="2880331" y="2010988"/>
            <a:chExt cx="135149" cy="444287"/>
          </a:xfrm>
        </p:grpSpPr>
        <p:sp>
          <p:nvSpPr>
            <p:cNvPr id="233" name="Google Shape;233;p6"/>
            <p:cNvSpPr/>
            <p:nvPr/>
          </p:nvSpPr>
          <p:spPr>
            <a:xfrm>
              <a:off x="2884379" y="2015300"/>
              <a:ext cx="126624" cy="435630"/>
            </a:xfrm>
            <a:custGeom>
              <a:avLst/>
              <a:gdLst/>
              <a:ahLst/>
              <a:cxnLst/>
              <a:rect l="l" t="t" r="r" b="b"/>
              <a:pathLst>
                <a:path w="3847" h="13235" extrusionOk="0">
                  <a:moveTo>
                    <a:pt x="3087" y="0"/>
                  </a:moveTo>
                  <a:cubicBezTo>
                    <a:pt x="2917" y="0"/>
                    <a:pt x="2763" y="105"/>
                    <a:pt x="2706" y="269"/>
                  </a:cubicBezTo>
                  <a:lnTo>
                    <a:pt x="2005" y="2236"/>
                  </a:lnTo>
                  <a:cubicBezTo>
                    <a:pt x="1989" y="2234"/>
                    <a:pt x="1973" y="2233"/>
                    <a:pt x="1958" y="2233"/>
                  </a:cubicBezTo>
                  <a:cubicBezTo>
                    <a:pt x="1800" y="2233"/>
                    <a:pt x="1661" y="2348"/>
                    <a:pt x="1634" y="2509"/>
                  </a:cubicBezTo>
                  <a:lnTo>
                    <a:pt x="29" y="12611"/>
                  </a:lnTo>
                  <a:cubicBezTo>
                    <a:pt x="0" y="12788"/>
                    <a:pt x="122" y="12957"/>
                    <a:pt x="300" y="12985"/>
                  </a:cubicBezTo>
                  <a:lnTo>
                    <a:pt x="1840" y="13230"/>
                  </a:lnTo>
                  <a:cubicBezTo>
                    <a:pt x="1858" y="13233"/>
                    <a:pt x="1875" y="13234"/>
                    <a:pt x="1892" y="13234"/>
                  </a:cubicBezTo>
                  <a:cubicBezTo>
                    <a:pt x="2050" y="13234"/>
                    <a:pt x="2189" y="13120"/>
                    <a:pt x="2216" y="12959"/>
                  </a:cubicBezTo>
                  <a:lnTo>
                    <a:pt x="3820" y="2857"/>
                  </a:lnTo>
                  <a:cubicBezTo>
                    <a:pt x="3847" y="2680"/>
                    <a:pt x="3728" y="2514"/>
                    <a:pt x="3552" y="2483"/>
                  </a:cubicBezTo>
                  <a:lnTo>
                    <a:pt x="3494" y="396"/>
                  </a:lnTo>
                  <a:cubicBezTo>
                    <a:pt x="3489" y="201"/>
                    <a:pt x="3345" y="37"/>
                    <a:pt x="3154" y="7"/>
                  </a:cubicBezTo>
                  <a:lnTo>
                    <a:pt x="3150" y="5"/>
                  </a:lnTo>
                  <a:cubicBezTo>
                    <a:pt x="3129" y="2"/>
                    <a:pt x="3107" y="0"/>
                    <a:pt x="30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6"/>
            <p:cNvSpPr/>
            <p:nvPr/>
          </p:nvSpPr>
          <p:spPr>
            <a:xfrm>
              <a:off x="2891127" y="2134617"/>
              <a:ext cx="113228" cy="270693"/>
            </a:xfrm>
            <a:custGeom>
              <a:avLst/>
              <a:gdLst/>
              <a:ahLst/>
              <a:cxnLst/>
              <a:rect l="l" t="t" r="r" b="b"/>
              <a:pathLst>
                <a:path w="3440" h="8224" extrusionOk="0">
                  <a:moveTo>
                    <a:pt x="1253" y="1"/>
                  </a:moveTo>
                  <a:lnTo>
                    <a:pt x="1" y="7876"/>
                  </a:lnTo>
                  <a:lnTo>
                    <a:pt x="2187" y="8224"/>
                  </a:lnTo>
                  <a:lnTo>
                    <a:pt x="3439" y="349"/>
                  </a:lnTo>
                  <a:lnTo>
                    <a:pt x="12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6"/>
            <p:cNvSpPr/>
            <p:nvPr/>
          </p:nvSpPr>
          <p:spPr>
            <a:xfrm>
              <a:off x="2923745" y="2210847"/>
              <a:ext cx="47924" cy="117967"/>
            </a:xfrm>
            <a:custGeom>
              <a:avLst/>
              <a:gdLst/>
              <a:ahLst/>
              <a:cxnLst/>
              <a:rect l="l" t="t" r="r" b="b"/>
              <a:pathLst>
                <a:path w="1456" h="3584" extrusionOk="0">
                  <a:moveTo>
                    <a:pt x="982" y="1"/>
                  </a:moveTo>
                  <a:cubicBezTo>
                    <a:pt x="673" y="1"/>
                    <a:pt x="309" y="744"/>
                    <a:pt x="158" y="1701"/>
                  </a:cubicBezTo>
                  <a:cubicBezTo>
                    <a:pt x="0" y="2690"/>
                    <a:pt x="128" y="3531"/>
                    <a:pt x="443" y="3581"/>
                  </a:cubicBezTo>
                  <a:cubicBezTo>
                    <a:pt x="453" y="3583"/>
                    <a:pt x="463" y="3584"/>
                    <a:pt x="473" y="3584"/>
                  </a:cubicBezTo>
                  <a:cubicBezTo>
                    <a:pt x="783" y="3584"/>
                    <a:pt x="1147" y="2841"/>
                    <a:pt x="1298" y="1883"/>
                  </a:cubicBezTo>
                  <a:cubicBezTo>
                    <a:pt x="1456" y="895"/>
                    <a:pt x="1328" y="53"/>
                    <a:pt x="1012" y="3"/>
                  </a:cubicBezTo>
                  <a:cubicBezTo>
                    <a:pt x="1002" y="2"/>
                    <a:pt x="992" y="1"/>
                    <a:pt x="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6"/>
            <p:cNvSpPr/>
            <p:nvPr/>
          </p:nvSpPr>
          <p:spPr>
            <a:xfrm>
              <a:off x="2924272" y="2159138"/>
              <a:ext cx="75968" cy="36470"/>
            </a:xfrm>
            <a:custGeom>
              <a:avLst/>
              <a:gdLst/>
              <a:ahLst/>
              <a:cxnLst/>
              <a:rect l="l" t="t" r="r" b="b"/>
              <a:pathLst>
                <a:path w="2308" h="1108" extrusionOk="0">
                  <a:moveTo>
                    <a:pt x="120" y="1"/>
                  </a:moveTo>
                  <a:lnTo>
                    <a:pt x="0" y="759"/>
                  </a:lnTo>
                  <a:lnTo>
                    <a:pt x="2187" y="1107"/>
                  </a:lnTo>
                  <a:lnTo>
                    <a:pt x="2308" y="34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6"/>
            <p:cNvSpPr/>
            <p:nvPr/>
          </p:nvSpPr>
          <p:spPr>
            <a:xfrm>
              <a:off x="2895011" y="2344120"/>
              <a:ext cx="76001" cy="36437"/>
            </a:xfrm>
            <a:custGeom>
              <a:avLst/>
              <a:gdLst/>
              <a:ahLst/>
              <a:cxnLst/>
              <a:rect l="l" t="t" r="r" b="b"/>
              <a:pathLst>
                <a:path w="2309" h="1107" extrusionOk="0">
                  <a:moveTo>
                    <a:pt x="122" y="0"/>
                  </a:moveTo>
                  <a:lnTo>
                    <a:pt x="1" y="759"/>
                  </a:lnTo>
                  <a:lnTo>
                    <a:pt x="2188" y="1107"/>
                  </a:lnTo>
                  <a:lnTo>
                    <a:pt x="2309" y="347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6"/>
            <p:cNvSpPr/>
            <p:nvPr/>
          </p:nvSpPr>
          <p:spPr>
            <a:xfrm>
              <a:off x="2884313" y="2142352"/>
              <a:ext cx="78700" cy="308578"/>
            </a:xfrm>
            <a:custGeom>
              <a:avLst/>
              <a:gdLst/>
              <a:ahLst/>
              <a:cxnLst/>
              <a:rect l="l" t="t" r="r" b="b"/>
              <a:pathLst>
                <a:path w="2391" h="9375" extrusionOk="0">
                  <a:moveTo>
                    <a:pt x="1421" y="1"/>
                  </a:moveTo>
                  <a:lnTo>
                    <a:pt x="29" y="8751"/>
                  </a:lnTo>
                  <a:cubicBezTo>
                    <a:pt x="0" y="8930"/>
                    <a:pt x="123" y="9098"/>
                    <a:pt x="300" y="9125"/>
                  </a:cubicBezTo>
                  <a:lnTo>
                    <a:pt x="1841" y="9370"/>
                  </a:lnTo>
                  <a:cubicBezTo>
                    <a:pt x="1859" y="9373"/>
                    <a:pt x="1877" y="9374"/>
                    <a:pt x="1895" y="9374"/>
                  </a:cubicBezTo>
                  <a:cubicBezTo>
                    <a:pt x="2053" y="9374"/>
                    <a:pt x="2191" y="9259"/>
                    <a:pt x="2215" y="9099"/>
                  </a:cubicBezTo>
                  <a:lnTo>
                    <a:pt x="2391" y="7994"/>
                  </a:lnTo>
                  <a:cubicBezTo>
                    <a:pt x="2327" y="7985"/>
                    <a:pt x="2262" y="7975"/>
                    <a:pt x="2199" y="7966"/>
                  </a:cubicBezTo>
                  <a:cubicBezTo>
                    <a:pt x="2011" y="7943"/>
                    <a:pt x="1813" y="7927"/>
                    <a:pt x="1636" y="7863"/>
                  </a:cubicBezTo>
                  <a:cubicBezTo>
                    <a:pt x="1550" y="7833"/>
                    <a:pt x="1469" y="7790"/>
                    <a:pt x="1398" y="7730"/>
                  </a:cubicBezTo>
                  <a:cubicBezTo>
                    <a:pt x="1188" y="7556"/>
                    <a:pt x="1120" y="7290"/>
                    <a:pt x="1118" y="7010"/>
                  </a:cubicBezTo>
                  <a:cubicBezTo>
                    <a:pt x="1116" y="6826"/>
                    <a:pt x="1144" y="6638"/>
                    <a:pt x="1177" y="6463"/>
                  </a:cubicBezTo>
                  <a:lnTo>
                    <a:pt x="1221" y="6247"/>
                  </a:lnTo>
                  <a:cubicBezTo>
                    <a:pt x="1464" y="5059"/>
                    <a:pt x="1805" y="3891"/>
                    <a:pt x="2066" y="2707"/>
                  </a:cubicBezTo>
                  <a:cubicBezTo>
                    <a:pt x="2159" y="2290"/>
                    <a:pt x="2240" y="1853"/>
                    <a:pt x="2223" y="1432"/>
                  </a:cubicBezTo>
                  <a:cubicBezTo>
                    <a:pt x="2212" y="1186"/>
                    <a:pt x="2168" y="943"/>
                    <a:pt x="2072" y="713"/>
                  </a:cubicBezTo>
                  <a:cubicBezTo>
                    <a:pt x="2059" y="682"/>
                    <a:pt x="2045" y="653"/>
                    <a:pt x="2030" y="623"/>
                  </a:cubicBezTo>
                  <a:cubicBezTo>
                    <a:pt x="1899" y="363"/>
                    <a:pt x="1677" y="139"/>
                    <a:pt x="142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6"/>
            <p:cNvSpPr/>
            <p:nvPr/>
          </p:nvSpPr>
          <p:spPr>
            <a:xfrm>
              <a:off x="2980129" y="2027248"/>
              <a:ext cx="10664" cy="57075"/>
            </a:xfrm>
            <a:custGeom>
              <a:avLst/>
              <a:gdLst/>
              <a:ahLst/>
              <a:cxnLst/>
              <a:rect l="l" t="t" r="r" b="b"/>
              <a:pathLst>
                <a:path w="324" h="1734" extrusionOk="0">
                  <a:moveTo>
                    <a:pt x="177" y="1"/>
                  </a:moveTo>
                  <a:cubicBezTo>
                    <a:pt x="150" y="1"/>
                    <a:pt x="124" y="17"/>
                    <a:pt x="116" y="50"/>
                  </a:cubicBezTo>
                  <a:cubicBezTo>
                    <a:pt x="19" y="477"/>
                    <a:pt x="0" y="1242"/>
                    <a:pt x="81" y="1679"/>
                  </a:cubicBezTo>
                  <a:cubicBezTo>
                    <a:pt x="88" y="1715"/>
                    <a:pt x="118" y="1734"/>
                    <a:pt x="148" y="1734"/>
                  </a:cubicBezTo>
                  <a:cubicBezTo>
                    <a:pt x="176" y="1734"/>
                    <a:pt x="205" y="1716"/>
                    <a:pt x="213" y="1682"/>
                  </a:cubicBezTo>
                  <a:cubicBezTo>
                    <a:pt x="308" y="1256"/>
                    <a:pt x="324" y="496"/>
                    <a:pt x="240" y="52"/>
                  </a:cubicBezTo>
                  <a:cubicBezTo>
                    <a:pt x="233" y="18"/>
                    <a:pt x="205" y="1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6"/>
            <p:cNvSpPr/>
            <p:nvPr/>
          </p:nvSpPr>
          <p:spPr>
            <a:xfrm>
              <a:off x="2880331" y="2010988"/>
              <a:ext cx="135149" cy="444287"/>
            </a:xfrm>
            <a:custGeom>
              <a:avLst/>
              <a:gdLst/>
              <a:ahLst/>
              <a:cxnLst/>
              <a:rect l="l" t="t" r="r" b="b"/>
              <a:pathLst>
                <a:path w="4106" h="13498" extrusionOk="0">
                  <a:moveTo>
                    <a:pt x="3209" y="265"/>
                  </a:moveTo>
                  <a:cubicBezTo>
                    <a:pt x="3224" y="265"/>
                    <a:pt x="3239" y="266"/>
                    <a:pt x="3255" y="268"/>
                  </a:cubicBezTo>
                  <a:cubicBezTo>
                    <a:pt x="3384" y="290"/>
                    <a:pt x="3480" y="399"/>
                    <a:pt x="3484" y="530"/>
                  </a:cubicBezTo>
                  <a:lnTo>
                    <a:pt x="3537" y="2459"/>
                  </a:lnTo>
                  <a:lnTo>
                    <a:pt x="2302" y="2263"/>
                  </a:lnTo>
                  <a:lnTo>
                    <a:pt x="2951" y="445"/>
                  </a:lnTo>
                  <a:cubicBezTo>
                    <a:pt x="2990" y="336"/>
                    <a:pt x="3094" y="265"/>
                    <a:pt x="3209" y="265"/>
                  </a:cubicBezTo>
                  <a:close/>
                  <a:moveTo>
                    <a:pt x="2079" y="2496"/>
                  </a:moveTo>
                  <a:cubicBezTo>
                    <a:pt x="2089" y="2496"/>
                    <a:pt x="2097" y="2497"/>
                    <a:pt x="2106" y="2497"/>
                  </a:cubicBezTo>
                  <a:lnTo>
                    <a:pt x="3654" y="2743"/>
                  </a:lnTo>
                  <a:cubicBezTo>
                    <a:pt x="3758" y="2762"/>
                    <a:pt x="3829" y="2862"/>
                    <a:pt x="3813" y="2965"/>
                  </a:cubicBezTo>
                  <a:lnTo>
                    <a:pt x="3658" y="3948"/>
                  </a:lnTo>
                  <a:lnTo>
                    <a:pt x="1732" y="3642"/>
                  </a:lnTo>
                  <a:lnTo>
                    <a:pt x="1886" y="2661"/>
                  </a:lnTo>
                  <a:cubicBezTo>
                    <a:pt x="1900" y="2565"/>
                    <a:pt x="1985" y="2496"/>
                    <a:pt x="2079" y="2496"/>
                  </a:cubicBezTo>
                  <a:close/>
                  <a:moveTo>
                    <a:pt x="1690" y="3905"/>
                  </a:moveTo>
                  <a:lnTo>
                    <a:pt x="3615" y="4210"/>
                  </a:lnTo>
                  <a:lnTo>
                    <a:pt x="2404" y="11824"/>
                  </a:lnTo>
                  <a:lnTo>
                    <a:pt x="479" y="11518"/>
                  </a:lnTo>
                  <a:lnTo>
                    <a:pt x="1690" y="3905"/>
                  </a:lnTo>
                  <a:close/>
                  <a:moveTo>
                    <a:pt x="436" y="11780"/>
                  </a:moveTo>
                  <a:lnTo>
                    <a:pt x="2362" y="12086"/>
                  </a:lnTo>
                  <a:lnTo>
                    <a:pt x="2207" y="13068"/>
                  </a:lnTo>
                  <a:cubicBezTo>
                    <a:pt x="2198" y="13121"/>
                    <a:pt x="2170" y="13165"/>
                    <a:pt x="2128" y="13196"/>
                  </a:cubicBezTo>
                  <a:cubicBezTo>
                    <a:pt x="2094" y="13221"/>
                    <a:pt x="2054" y="13233"/>
                    <a:pt x="2013" y="13233"/>
                  </a:cubicBezTo>
                  <a:cubicBezTo>
                    <a:pt x="2003" y="13233"/>
                    <a:pt x="1993" y="13233"/>
                    <a:pt x="1983" y="13231"/>
                  </a:cubicBezTo>
                  <a:lnTo>
                    <a:pt x="443" y="12986"/>
                  </a:lnTo>
                  <a:cubicBezTo>
                    <a:pt x="392" y="12978"/>
                    <a:pt x="346" y="12950"/>
                    <a:pt x="315" y="12908"/>
                  </a:cubicBezTo>
                  <a:cubicBezTo>
                    <a:pt x="285" y="12865"/>
                    <a:pt x="272" y="12815"/>
                    <a:pt x="281" y="12763"/>
                  </a:cubicBezTo>
                  <a:lnTo>
                    <a:pt x="436" y="11780"/>
                  </a:lnTo>
                  <a:close/>
                  <a:moveTo>
                    <a:pt x="3207" y="1"/>
                  </a:moveTo>
                  <a:cubicBezTo>
                    <a:pt x="2983" y="1"/>
                    <a:pt x="2779" y="141"/>
                    <a:pt x="2703" y="358"/>
                  </a:cubicBezTo>
                  <a:lnTo>
                    <a:pt x="2033" y="2237"/>
                  </a:lnTo>
                  <a:cubicBezTo>
                    <a:pt x="1831" y="2258"/>
                    <a:pt x="1659" y="2411"/>
                    <a:pt x="1625" y="2620"/>
                  </a:cubicBezTo>
                  <a:lnTo>
                    <a:pt x="1448" y="3732"/>
                  </a:lnTo>
                  <a:lnTo>
                    <a:pt x="559" y="9329"/>
                  </a:lnTo>
                  <a:lnTo>
                    <a:pt x="20" y="12722"/>
                  </a:lnTo>
                  <a:cubicBezTo>
                    <a:pt x="0" y="12843"/>
                    <a:pt x="29" y="12965"/>
                    <a:pt x="102" y="13063"/>
                  </a:cubicBezTo>
                  <a:cubicBezTo>
                    <a:pt x="174" y="13163"/>
                    <a:pt x="281" y="13228"/>
                    <a:pt x="401" y="13247"/>
                  </a:cubicBezTo>
                  <a:lnTo>
                    <a:pt x="1942" y="13492"/>
                  </a:lnTo>
                  <a:cubicBezTo>
                    <a:pt x="1965" y="13496"/>
                    <a:pt x="1991" y="13497"/>
                    <a:pt x="2015" y="13497"/>
                  </a:cubicBezTo>
                  <a:cubicBezTo>
                    <a:pt x="2111" y="13497"/>
                    <a:pt x="2203" y="13466"/>
                    <a:pt x="2283" y="13409"/>
                  </a:cubicBezTo>
                  <a:cubicBezTo>
                    <a:pt x="2383" y="13338"/>
                    <a:pt x="2448" y="13231"/>
                    <a:pt x="2467" y="13110"/>
                  </a:cubicBezTo>
                  <a:lnTo>
                    <a:pt x="2644" y="11997"/>
                  </a:lnTo>
                  <a:lnTo>
                    <a:pt x="3271" y="8058"/>
                  </a:lnTo>
                  <a:lnTo>
                    <a:pt x="4074" y="3008"/>
                  </a:lnTo>
                  <a:cubicBezTo>
                    <a:pt x="4106" y="2800"/>
                    <a:pt x="3990" y="2601"/>
                    <a:pt x="3804" y="2518"/>
                  </a:cubicBezTo>
                  <a:lnTo>
                    <a:pt x="3749" y="524"/>
                  </a:lnTo>
                  <a:cubicBezTo>
                    <a:pt x="3743" y="266"/>
                    <a:pt x="3552" y="49"/>
                    <a:pt x="3293" y="8"/>
                  </a:cubicBezTo>
                  <a:cubicBezTo>
                    <a:pt x="3264" y="3"/>
                    <a:pt x="3235" y="1"/>
                    <a:pt x="3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1" name="Google Shape;241;p6"/>
          <p:cNvGrpSpPr/>
          <p:nvPr/>
        </p:nvGrpSpPr>
        <p:grpSpPr>
          <a:xfrm>
            <a:off x="207750" y="1962355"/>
            <a:ext cx="525807" cy="561487"/>
            <a:chOff x="3569800" y="2151666"/>
            <a:chExt cx="394355" cy="421115"/>
          </a:xfrm>
        </p:grpSpPr>
        <p:sp>
          <p:nvSpPr>
            <p:cNvPr id="242" name="Google Shape;242;p6"/>
            <p:cNvSpPr/>
            <p:nvPr/>
          </p:nvSpPr>
          <p:spPr>
            <a:xfrm>
              <a:off x="3615815" y="2155978"/>
              <a:ext cx="215626" cy="412425"/>
            </a:xfrm>
            <a:custGeom>
              <a:avLst/>
              <a:gdLst/>
              <a:ahLst/>
              <a:cxnLst/>
              <a:rect l="l" t="t" r="r" b="b"/>
              <a:pathLst>
                <a:path w="6551" h="12530" extrusionOk="0">
                  <a:moveTo>
                    <a:pt x="442" y="1"/>
                  </a:moveTo>
                  <a:cubicBezTo>
                    <a:pt x="388" y="1"/>
                    <a:pt x="333" y="11"/>
                    <a:pt x="281" y="34"/>
                  </a:cubicBezTo>
                  <a:lnTo>
                    <a:pt x="277" y="35"/>
                  </a:lnTo>
                  <a:cubicBezTo>
                    <a:pt x="99" y="114"/>
                    <a:pt x="1" y="308"/>
                    <a:pt x="44" y="497"/>
                  </a:cubicBezTo>
                  <a:lnTo>
                    <a:pt x="515" y="2532"/>
                  </a:lnTo>
                  <a:cubicBezTo>
                    <a:pt x="352" y="2606"/>
                    <a:pt x="278" y="2796"/>
                    <a:pt x="350" y="2961"/>
                  </a:cubicBezTo>
                  <a:lnTo>
                    <a:pt x="4449" y="12333"/>
                  </a:lnTo>
                  <a:cubicBezTo>
                    <a:pt x="4504" y="12456"/>
                    <a:pt x="4623" y="12529"/>
                    <a:pt x="4749" y="12529"/>
                  </a:cubicBezTo>
                  <a:cubicBezTo>
                    <a:pt x="4793" y="12529"/>
                    <a:pt x="4837" y="12520"/>
                    <a:pt x="4880" y="12502"/>
                  </a:cubicBezTo>
                  <a:lnTo>
                    <a:pt x="6308" y="11876"/>
                  </a:lnTo>
                  <a:cubicBezTo>
                    <a:pt x="6475" y="11805"/>
                    <a:pt x="6550" y="11613"/>
                    <a:pt x="6478" y="11448"/>
                  </a:cubicBezTo>
                  <a:lnTo>
                    <a:pt x="2380" y="2076"/>
                  </a:lnTo>
                  <a:cubicBezTo>
                    <a:pt x="2326" y="1952"/>
                    <a:pt x="2206" y="1880"/>
                    <a:pt x="2080" y="1880"/>
                  </a:cubicBezTo>
                  <a:cubicBezTo>
                    <a:pt x="2038" y="1880"/>
                    <a:pt x="1995" y="1888"/>
                    <a:pt x="1953" y="1905"/>
                  </a:cubicBezTo>
                  <a:lnTo>
                    <a:pt x="778" y="177"/>
                  </a:lnTo>
                  <a:cubicBezTo>
                    <a:pt x="701" y="64"/>
                    <a:pt x="574" y="1"/>
                    <a:pt x="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6"/>
            <p:cNvSpPr/>
            <p:nvPr/>
          </p:nvSpPr>
          <p:spPr>
            <a:xfrm>
              <a:off x="3642311" y="2258047"/>
              <a:ext cx="171948" cy="269706"/>
            </a:xfrm>
            <a:custGeom>
              <a:avLst/>
              <a:gdLst/>
              <a:ahLst/>
              <a:cxnLst/>
              <a:rect l="l" t="t" r="r" b="b"/>
              <a:pathLst>
                <a:path w="5224" h="8194" extrusionOk="0">
                  <a:moveTo>
                    <a:pt x="2029" y="0"/>
                  </a:moveTo>
                  <a:lnTo>
                    <a:pt x="0" y="887"/>
                  </a:lnTo>
                  <a:lnTo>
                    <a:pt x="3195" y="8194"/>
                  </a:lnTo>
                  <a:lnTo>
                    <a:pt x="5224" y="7306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6"/>
            <p:cNvSpPr/>
            <p:nvPr/>
          </p:nvSpPr>
          <p:spPr>
            <a:xfrm>
              <a:off x="3694646" y="2337932"/>
              <a:ext cx="67114" cy="110364"/>
            </a:xfrm>
            <a:custGeom>
              <a:avLst/>
              <a:gdLst/>
              <a:ahLst/>
              <a:cxnLst/>
              <a:rect l="l" t="t" r="r" b="b"/>
              <a:pathLst>
                <a:path w="2039" h="3353" extrusionOk="0">
                  <a:moveTo>
                    <a:pt x="374" y="1"/>
                  </a:moveTo>
                  <a:cubicBezTo>
                    <a:pt x="345" y="1"/>
                    <a:pt x="318" y="6"/>
                    <a:pt x="293" y="17"/>
                  </a:cubicBezTo>
                  <a:cubicBezTo>
                    <a:pt x="1" y="145"/>
                    <a:pt x="88" y="992"/>
                    <a:pt x="490" y="1909"/>
                  </a:cubicBezTo>
                  <a:cubicBezTo>
                    <a:pt x="857" y="2746"/>
                    <a:pt x="1358" y="3353"/>
                    <a:pt x="1665" y="3353"/>
                  </a:cubicBezTo>
                  <a:cubicBezTo>
                    <a:pt x="1693" y="3353"/>
                    <a:pt x="1720" y="3347"/>
                    <a:pt x="1745" y="3336"/>
                  </a:cubicBezTo>
                  <a:cubicBezTo>
                    <a:pt x="2038" y="3209"/>
                    <a:pt x="1950" y="2362"/>
                    <a:pt x="1549" y="1445"/>
                  </a:cubicBezTo>
                  <a:cubicBezTo>
                    <a:pt x="1183" y="607"/>
                    <a:pt x="681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6"/>
            <p:cNvSpPr/>
            <p:nvPr/>
          </p:nvSpPr>
          <p:spPr>
            <a:xfrm>
              <a:off x="3652350" y="2281055"/>
              <a:ext cx="76922" cy="52401"/>
            </a:xfrm>
            <a:custGeom>
              <a:avLst/>
              <a:gdLst/>
              <a:ahLst/>
              <a:cxnLst/>
              <a:rect l="l" t="t" r="r" b="b"/>
              <a:pathLst>
                <a:path w="2337" h="1592" extrusionOk="0">
                  <a:moveTo>
                    <a:pt x="2029" y="0"/>
                  </a:moveTo>
                  <a:lnTo>
                    <a:pt x="0" y="887"/>
                  </a:lnTo>
                  <a:lnTo>
                    <a:pt x="309" y="1592"/>
                  </a:lnTo>
                  <a:lnTo>
                    <a:pt x="2337" y="704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6"/>
            <p:cNvSpPr/>
            <p:nvPr/>
          </p:nvSpPr>
          <p:spPr>
            <a:xfrm>
              <a:off x="3727298" y="2452344"/>
              <a:ext cx="76955" cy="52434"/>
            </a:xfrm>
            <a:custGeom>
              <a:avLst/>
              <a:gdLst/>
              <a:ahLst/>
              <a:cxnLst/>
              <a:rect l="l" t="t" r="r" b="b"/>
              <a:pathLst>
                <a:path w="2338" h="1593" extrusionOk="0">
                  <a:moveTo>
                    <a:pt x="2029" y="1"/>
                  </a:moveTo>
                  <a:lnTo>
                    <a:pt x="0" y="888"/>
                  </a:lnTo>
                  <a:lnTo>
                    <a:pt x="309" y="1593"/>
                  </a:lnTo>
                  <a:lnTo>
                    <a:pt x="2338" y="705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6"/>
            <p:cNvSpPr/>
            <p:nvPr/>
          </p:nvSpPr>
          <p:spPr>
            <a:xfrm>
              <a:off x="3696160" y="2265585"/>
              <a:ext cx="135248" cy="302851"/>
            </a:xfrm>
            <a:custGeom>
              <a:avLst/>
              <a:gdLst/>
              <a:ahLst/>
              <a:cxnLst/>
              <a:rect l="l" t="t" r="r" b="b"/>
              <a:pathLst>
                <a:path w="4109" h="9201" extrusionOk="0">
                  <a:moveTo>
                    <a:pt x="487" y="1"/>
                  </a:moveTo>
                  <a:cubicBezTo>
                    <a:pt x="274" y="199"/>
                    <a:pt x="114" y="471"/>
                    <a:pt x="53" y="757"/>
                  </a:cubicBezTo>
                  <a:cubicBezTo>
                    <a:pt x="46" y="789"/>
                    <a:pt x="41" y="821"/>
                    <a:pt x="35" y="853"/>
                  </a:cubicBezTo>
                  <a:cubicBezTo>
                    <a:pt x="0" y="1101"/>
                    <a:pt x="20" y="1347"/>
                    <a:pt x="72" y="1587"/>
                  </a:cubicBezTo>
                  <a:cubicBezTo>
                    <a:pt x="160" y="2000"/>
                    <a:pt x="349" y="2401"/>
                    <a:pt x="542" y="2782"/>
                  </a:cubicBezTo>
                  <a:cubicBezTo>
                    <a:pt x="1094" y="3863"/>
                    <a:pt x="1718" y="4907"/>
                    <a:pt x="2254" y="5996"/>
                  </a:cubicBezTo>
                  <a:cubicBezTo>
                    <a:pt x="2287" y="6061"/>
                    <a:pt x="2319" y="6128"/>
                    <a:pt x="2350" y="6194"/>
                  </a:cubicBezTo>
                  <a:cubicBezTo>
                    <a:pt x="2426" y="6355"/>
                    <a:pt x="2500" y="6530"/>
                    <a:pt x="2543" y="6708"/>
                  </a:cubicBezTo>
                  <a:cubicBezTo>
                    <a:pt x="2612" y="6979"/>
                    <a:pt x="2614" y="7253"/>
                    <a:pt x="2455" y="7475"/>
                  </a:cubicBezTo>
                  <a:cubicBezTo>
                    <a:pt x="2400" y="7551"/>
                    <a:pt x="2333" y="7612"/>
                    <a:pt x="2258" y="7663"/>
                  </a:cubicBezTo>
                  <a:cubicBezTo>
                    <a:pt x="2102" y="7770"/>
                    <a:pt x="1914" y="7837"/>
                    <a:pt x="1738" y="7906"/>
                  </a:cubicBezTo>
                  <a:cubicBezTo>
                    <a:pt x="1679" y="7928"/>
                    <a:pt x="1620" y="7954"/>
                    <a:pt x="1560" y="7978"/>
                  </a:cubicBezTo>
                  <a:lnTo>
                    <a:pt x="2008" y="9004"/>
                  </a:lnTo>
                  <a:cubicBezTo>
                    <a:pt x="2062" y="9128"/>
                    <a:pt x="2182" y="9201"/>
                    <a:pt x="2307" y="9201"/>
                  </a:cubicBezTo>
                  <a:cubicBezTo>
                    <a:pt x="2351" y="9201"/>
                    <a:pt x="2396" y="9192"/>
                    <a:pt x="2439" y="9173"/>
                  </a:cubicBezTo>
                  <a:lnTo>
                    <a:pt x="3867" y="8549"/>
                  </a:lnTo>
                  <a:cubicBezTo>
                    <a:pt x="4033" y="8476"/>
                    <a:pt x="4108" y="8284"/>
                    <a:pt x="4036" y="811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6"/>
            <p:cNvSpPr/>
            <p:nvPr/>
          </p:nvSpPr>
          <p:spPr>
            <a:xfrm>
              <a:off x="3628388" y="2167893"/>
              <a:ext cx="18729" cy="55133"/>
            </a:xfrm>
            <a:custGeom>
              <a:avLst/>
              <a:gdLst/>
              <a:ahLst/>
              <a:cxnLst/>
              <a:rect l="l" t="t" r="r" b="b"/>
              <a:pathLst>
                <a:path w="569" h="1675" extrusionOk="0">
                  <a:moveTo>
                    <a:pt x="67" y="0"/>
                  </a:moveTo>
                  <a:cubicBezTo>
                    <a:pt x="34" y="0"/>
                    <a:pt x="0" y="26"/>
                    <a:pt x="3" y="69"/>
                  </a:cubicBezTo>
                  <a:cubicBezTo>
                    <a:pt x="34" y="518"/>
                    <a:pt x="239" y="1251"/>
                    <a:pt x="439" y="1638"/>
                  </a:cubicBezTo>
                  <a:cubicBezTo>
                    <a:pt x="452" y="1663"/>
                    <a:pt x="475" y="1674"/>
                    <a:pt x="497" y="1674"/>
                  </a:cubicBezTo>
                  <a:cubicBezTo>
                    <a:pt x="533" y="1674"/>
                    <a:pt x="569" y="1647"/>
                    <a:pt x="566" y="1602"/>
                  </a:cubicBezTo>
                  <a:cubicBezTo>
                    <a:pt x="534" y="1159"/>
                    <a:pt x="323" y="423"/>
                    <a:pt x="121" y="34"/>
                  </a:cubicBezTo>
                  <a:cubicBezTo>
                    <a:pt x="109" y="11"/>
                    <a:pt x="88" y="0"/>
                    <a:pt x="67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6"/>
            <p:cNvSpPr/>
            <p:nvPr/>
          </p:nvSpPr>
          <p:spPr>
            <a:xfrm>
              <a:off x="3611141" y="2151666"/>
              <a:ext cx="225237" cy="421115"/>
            </a:xfrm>
            <a:custGeom>
              <a:avLst/>
              <a:gdLst/>
              <a:ahLst/>
              <a:cxnLst/>
              <a:rect l="l" t="t" r="r" b="b"/>
              <a:pathLst>
                <a:path w="6843" h="12794" extrusionOk="0">
                  <a:moveTo>
                    <a:pt x="586" y="265"/>
                  </a:moveTo>
                  <a:cubicBezTo>
                    <a:pt x="675" y="265"/>
                    <a:pt x="760" y="307"/>
                    <a:pt x="811" y="384"/>
                  </a:cubicBezTo>
                  <a:lnTo>
                    <a:pt x="1895" y="1980"/>
                  </a:lnTo>
                  <a:lnTo>
                    <a:pt x="751" y="2480"/>
                  </a:lnTo>
                  <a:lnTo>
                    <a:pt x="316" y="601"/>
                  </a:lnTo>
                  <a:cubicBezTo>
                    <a:pt x="286" y="472"/>
                    <a:pt x="352" y="341"/>
                    <a:pt x="478" y="287"/>
                  </a:cubicBezTo>
                  <a:cubicBezTo>
                    <a:pt x="513" y="271"/>
                    <a:pt x="550" y="265"/>
                    <a:pt x="586" y="265"/>
                  </a:cubicBezTo>
                  <a:close/>
                  <a:moveTo>
                    <a:pt x="2222" y="2142"/>
                  </a:moveTo>
                  <a:cubicBezTo>
                    <a:pt x="2298" y="2142"/>
                    <a:pt x="2370" y="2186"/>
                    <a:pt x="2401" y="2259"/>
                  </a:cubicBezTo>
                  <a:lnTo>
                    <a:pt x="2800" y="3170"/>
                  </a:lnTo>
                  <a:lnTo>
                    <a:pt x="1013" y="3952"/>
                  </a:lnTo>
                  <a:lnTo>
                    <a:pt x="614" y="3041"/>
                  </a:lnTo>
                  <a:cubicBezTo>
                    <a:pt x="571" y="2943"/>
                    <a:pt x="616" y="2829"/>
                    <a:pt x="712" y="2785"/>
                  </a:cubicBezTo>
                  <a:lnTo>
                    <a:pt x="2146" y="2158"/>
                  </a:lnTo>
                  <a:cubicBezTo>
                    <a:pt x="2171" y="2147"/>
                    <a:pt x="2197" y="2142"/>
                    <a:pt x="2222" y="2142"/>
                  </a:cubicBezTo>
                  <a:close/>
                  <a:moveTo>
                    <a:pt x="2906" y="3414"/>
                  </a:moveTo>
                  <a:lnTo>
                    <a:pt x="5995" y="10479"/>
                  </a:lnTo>
                  <a:lnTo>
                    <a:pt x="4209" y="11260"/>
                  </a:lnTo>
                  <a:lnTo>
                    <a:pt x="1118" y="4195"/>
                  </a:lnTo>
                  <a:lnTo>
                    <a:pt x="2906" y="3414"/>
                  </a:lnTo>
                  <a:close/>
                  <a:moveTo>
                    <a:pt x="6100" y="10718"/>
                  </a:moveTo>
                  <a:lnTo>
                    <a:pt x="6499" y="11630"/>
                  </a:lnTo>
                  <a:cubicBezTo>
                    <a:pt x="6542" y="11730"/>
                    <a:pt x="6497" y="11846"/>
                    <a:pt x="6399" y="11888"/>
                  </a:cubicBezTo>
                  <a:lnTo>
                    <a:pt x="4969" y="12513"/>
                  </a:lnTo>
                  <a:cubicBezTo>
                    <a:pt x="4943" y="12524"/>
                    <a:pt x="4917" y="12529"/>
                    <a:pt x="4891" y="12529"/>
                  </a:cubicBezTo>
                  <a:cubicBezTo>
                    <a:pt x="4815" y="12529"/>
                    <a:pt x="4743" y="12485"/>
                    <a:pt x="4712" y="12412"/>
                  </a:cubicBezTo>
                  <a:lnTo>
                    <a:pt x="4313" y="11500"/>
                  </a:lnTo>
                  <a:lnTo>
                    <a:pt x="6100" y="10718"/>
                  </a:lnTo>
                  <a:close/>
                  <a:moveTo>
                    <a:pt x="587" y="1"/>
                  </a:moveTo>
                  <a:cubicBezTo>
                    <a:pt x="514" y="1"/>
                    <a:pt x="439" y="16"/>
                    <a:pt x="367" y="47"/>
                  </a:cubicBezTo>
                  <a:cubicBezTo>
                    <a:pt x="130" y="150"/>
                    <a:pt x="0" y="408"/>
                    <a:pt x="59" y="660"/>
                  </a:cubicBezTo>
                  <a:lnTo>
                    <a:pt x="508" y="2604"/>
                  </a:lnTo>
                  <a:cubicBezTo>
                    <a:pt x="348" y="2730"/>
                    <a:pt x="286" y="2952"/>
                    <a:pt x="371" y="3147"/>
                  </a:cubicBezTo>
                  <a:lnTo>
                    <a:pt x="824" y="4180"/>
                  </a:lnTo>
                  <a:lnTo>
                    <a:pt x="3723" y="10808"/>
                  </a:lnTo>
                  <a:lnTo>
                    <a:pt x="4470" y="12518"/>
                  </a:lnTo>
                  <a:cubicBezTo>
                    <a:pt x="4545" y="12692"/>
                    <a:pt x="4714" y="12794"/>
                    <a:pt x="4891" y="12794"/>
                  </a:cubicBezTo>
                  <a:cubicBezTo>
                    <a:pt x="4953" y="12794"/>
                    <a:pt x="5016" y="12782"/>
                    <a:pt x="5075" y="12755"/>
                  </a:cubicBezTo>
                  <a:lnTo>
                    <a:pt x="6505" y="12130"/>
                  </a:lnTo>
                  <a:cubicBezTo>
                    <a:pt x="6736" y="12029"/>
                    <a:pt x="6842" y="11757"/>
                    <a:pt x="6741" y="11526"/>
                  </a:cubicBezTo>
                  <a:lnTo>
                    <a:pt x="2643" y="2153"/>
                  </a:lnTo>
                  <a:cubicBezTo>
                    <a:pt x="2568" y="1983"/>
                    <a:pt x="2398" y="1881"/>
                    <a:pt x="2221" y="1881"/>
                  </a:cubicBezTo>
                  <a:cubicBezTo>
                    <a:pt x="2198" y="1881"/>
                    <a:pt x="2175" y="1883"/>
                    <a:pt x="2151" y="1886"/>
                  </a:cubicBezTo>
                  <a:lnTo>
                    <a:pt x="1031" y="235"/>
                  </a:lnTo>
                  <a:cubicBezTo>
                    <a:pt x="929" y="85"/>
                    <a:pt x="761" y="1"/>
                    <a:pt x="5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6"/>
            <p:cNvSpPr/>
            <p:nvPr/>
          </p:nvSpPr>
          <p:spPr>
            <a:xfrm>
              <a:off x="3574737" y="2287934"/>
              <a:ext cx="333264" cy="250911"/>
            </a:xfrm>
            <a:custGeom>
              <a:avLst/>
              <a:gdLst/>
              <a:ahLst/>
              <a:cxnLst/>
              <a:rect l="l" t="t" r="r" b="b"/>
              <a:pathLst>
                <a:path w="10125" h="7623" extrusionOk="0">
                  <a:moveTo>
                    <a:pt x="8889" y="0"/>
                  </a:moveTo>
                  <a:cubicBezTo>
                    <a:pt x="8826" y="0"/>
                    <a:pt x="8763" y="18"/>
                    <a:pt x="8707" y="56"/>
                  </a:cubicBezTo>
                  <a:lnTo>
                    <a:pt x="192" y="5726"/>
                  </a:lnTo>
                  <a:cubicBezTo>
                    <a:pt x="42" y="5825"/>
                    <a:pt x="1" y="6028"/>
                    <a:pt x="102" y="6179"/>
                  </a:cubicBezTo>
                  <a:lnTo>
                    <a:pt x="967" y="7477"/>
                  </a:lnTo>
                  <a:cubicBezTo>
                    <a:pt x="1029" y="7571"/>
                    <a:pt x="1133" y="7623"/>
                    <a:pt x="1239" y="7623"/>
                  </a:cubicBezTo>
                  <a:cubicBezTo>
                    <a:pt x="1301" y="7623"/>
                    <a:pt x="1364" y="7605"/>
                    <a:pt x="1420" y="7567"/>
                  </a:cubicBezTo>
                  <a:lnTo>
                    <a:pt x="9934" y="1898"/>
                  </a:lnTo>
                  <a:cubicBezTo>
                    <a:pt x="10083" y="1798"/>
                    <a:pt x="10124" y="1598"/>
                    <a:pt x="10027" y="1447"/>
                  </a:cubicBezTo>
                  <a:lnTo>
                    <a:pt x="9159" y="142"/>
                  </a:lnTo>
                  <a:cubicBezTo>
                    <a:pt x="9095" y="50"/>
                    <a:pt x="8993" y="0"/>
                    <a:pt x="8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6"/>
            <p:cNvSpPr/>
            <p:nvPr/>
          </p:nvSpPr>
          <p:spPr>
            <a:xfrm>
              <a:off x="3611964" y="2310316"/>
              <a:ext cx="258876" cy="206114"/>
            </a:xfrm>
            <a:custGeom>
              <a:avLst/>
              <a:gdLst/>
              <a:ahLst/>
              <a:cxnLst/>
              <a:rect l="l" t="t" r="r" b="b"/>
              <a:pathLst>
                <a:path w="7865" h="6262" extrusionOk="0">
                  <a:moveTo>
                    <a:pt x="6636" y="1"/>
                  </a:moveTo>
                  <a:lnTo>
                    <a:pt x="1" y="4419"/>
                  </a:lnTo>
                  <a:lnTo>
                    <a:pt x="424" y="5057"/>
                  </a:lnTo>
                  <a:lnTo>
                    <a:pt x="426" y="5059"/>
                  </a:lnTo>
                  <a:lnTo>
                    <a:pt x="1226" y="6262"/>
                  </a:lnTo>
                  <a:lnTo>
                    <a:pt x="1860" y="5841"/>
                  </a:lnTo>
                  <a:lnTo>
                    <a:pt x="1860" y="5839"/>
                  </a:lnTo>
                  <a:lnTo>
                    <a:pt x="7864" y="1843"/>
                  </a:lnTo>
                  <a:lnTo>
                    <a:pt x="66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6"/>
            <p:cNvSpPr/>
            <p:nvPr/>
          </p:nvSpPr>
          <p:spPr>
            <a:xfrm>
              <a:off x="3685923" y="2376706"/>
              <a:ext cx="109936" cy="73368"/>
            </a:xfrm>
            <a:custGeom>
              <a:avLst/>
              <a:gdLst/>
              <a:ahLst/>
              <a:cxnLst/>
              <a:rect l="l" t="t" r="r" b="b"/>
              <a:pathLst>
                <a:path w="3340" h="2229" extrusionOk="0">
                  <a:moveTo>
                    <a:pt x="2909" y="0"/>
                  </a:moveTo>
                  <a:cubicBezTo>
                    <a:pt x="2558" y="0"/>
                    <a:pt x="1966" y="233"/>
                    <a:pt x="1365" y="633"/>
                  </a:cubicBezTo>
                  <a:cubicBezTo>
                    <a:pt x="532" y="1188"/>
                    <a:pt x="1" y="1853"/>
                    <a:pt x="176" y="2119"/>
                  </a:cubicBezTo>
                  <a:cubicBezTo>
                    <a:pt x="225" y="2192"/>
                    <a:pt x="322" y="2228"/>
                    <a:pt x="456" y="2228"/>
                  </a:cubicBezTo>
                  <a:cubicBezTo>
                    <a:pt x="471" y="2228"/>
                    <a:pt x="487" y="2228"/>
                    <a:pt x="504" y="2227"/>
                  </a:cubicBezTo>
                  <a:cubicBezTo>
                    <a:pt x="859" y="2210"/>
                    <a:pt x="1430" y="1979"/>
                    <a:pt x="2005" y="1595"/>
                  </a:cubicBezTo>
                  <a:cubicBezTo>
                    <a:pt x="2814" y="1056"/>
                    <a:pt x="3339" y="414"/>
                    <a:pt x="3207" y="132"/>
                  </a:cubicBezTo>
                  <a:cubicBezTo>
                    <a:pt x="3203" y="125"/>
                    <a:pt x="3198" y="117"/>
                    <a:pt x="3194" y="109"/>
                  </a:cubicBezTo>
                  <a:cubicBezTo>
                    <a:pt x="3144" y="35"/>
                    <a:pt x="3045" y="0"/>
                    <a:pt x="2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6"/>
            <p:cNvSpPr/>
            <p:nvPr/>
          </p:nvSpPr>
          <p:spPr>
            <a:xfrm>
              <a:off x="3788453" y="2324140"/>
              <a:ext cx="61518" cy="74783"/>
            </a:xfrm>
            <a:custGeom>
              <a:avLst/>
              <a:gdLst/>
              <a:ahLst/>
              <a:cxnLst/>
              <a:rect l="l" t="t" r="r" b="b"/>
              <a:pathLst>
                <a:path w="1869" h="2272" extrusionOk="0">
                  <a:moveTo>
                    <a:pt x="640" y="1"/>
                  </a:moveTo>
                  <a:lnTo>
                    <a:pt x="1" y="430"/>
                  </a:lnTo>
                  <a:lnTo>
                    <a:pt x="666" y="1427"/>
                  </a:lnTo>
                  <a:lnTo>
                    <a:pt x="1230" y="2271"/>
                  </a:lnTo>
                  <a:lnTo>
                    <a:pt x="1868" y="1846"/>
                  </a:lnTo>
                  <a:lnTo>
                    <a:pt x="1480" y="126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6"/>
            <p:cNvSpPr/>
            <p:nvPr/>
          </p:nvSpPr>
          <p:spPr>
            <a:xfrm>
              <a:off x="3632799" y="2427822"/>
              <a:ext cx="61485" cy="74750"/>
            </a:xfrm>
            <a:custGeom>
              <a:avLst/>
              <a:gdLst/>
              <a:ahLst/>
              <a:cxnLst/>
              <a:rect l="l" t="t" r="r" b="b"/>
              <a:pathLst>
                <a:path w="1868" h="2271" extrusionOk="0">
                  <a:moveTo>
                    <a:pt x="640" y="0"/>
                  </a:moveTo>
                  <a:lnTo>
                    <a:pt x="1" y="429"/>
                  </a:lnTo>
                  <a:lnTo>
                    <a:pt x="784" y="1603"/>
                  </a:lnTo>
                  <a:lnTo>
                    <a:pt x="1227" y="2269"/>
                  </a:lnTo>
                  <a:lnTo>
                    <a:pt x="1227" y="2271"/>
                  </a:lnTo>
                  <a:lnTo>
                    <a:pt x="1868" y="1845"/>
                  </a:lnTo>
                  <a:lnTo>
                    <a:pt x="1868" y="1844"/>
                  </a:lnTo>
                  <a:lnTo>
                    <a:pt x="1433" y="1192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6"/>
            <p:cNvSpPr/>
            <p:nvPr/>
          </p:nvSpPr>
          <p:spPr>
            <a:xfrm>
              <a:off x="3876106" y="2264597"/>
              <a:ext cx="83209" cy="71031"/>
            </a:xfrm>
            <a:custGeom>
              <a:avLst/>
              <a:gdLst/>
              <a:ahLst/>
              <a:cxnLst/>
              <a:rect l="l" t="t" r="r" b="b"/>
              <a:pathLst>
                <a:path w="2528" h="2158" extrusionOk="0">
                  <a:moveTo>
                    <a:pt x="2081" y="1"/>
                  </a:moveTo>
                  <a:cubicBezTo>
                    <a:pt x="2028" y="1"/>
                    <a:pt x="1974" y="11"/>
                    <a:pt x="1923" y="33"/>
                  </a:cubicBezTo>
                  <a:lnTo>
                    <a:pt x="1" y="852"/>
                  </a:lnTo>
                  <a:lnTo>
                    <a:pt x="870" y="2158"/>
                  </a:lnTo>
                  <a:lnTo>
                    <a:pt x="2366" y="700"/>
                  </a:lnTo>
                  <a:cubicBezTo>
                    <a:pt x="2505" y="564"/>
                    <a:pt x="2528" y="349"/>
                    <a:pt x="2420" y="185"/>
                  </a:cubicBezTo>
                  <a:lnTo>
                    <a:pt x="2418" y="181"/>
                  </a:lnTo>
                  <a:cubicBezTo>
                    <a:pt x="2341" y="66"/>
                    <a:pt x="2212" y="1"/>
                    <a:pt x="2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6"/>
            <p:cNvSpPr/>
            <p:nvPr/>
          </p:nvSpPr>
          <p:spPr>
            <a:xfrm>
              <a:off x="3679966" y="2371077"/>
              <a:ext cx="148973" cy="117441"/>
            </a:xfrm>
            <a:custGeom>
              <a:avLst/>
              <a:gdLst/>
              <a:ahLst/>
              <a:cxnLst/>
              <a:rect l="l" t="t" r="r" b="b"/>
              <a:pathLst>
                <a:path w="4526" h="3568" extrusionOk="0">
                  <a:moveTo>
                    <a:pt x="3963" y="1"/>
                  </a:moveTo>
                  <a:cubicBezTo>
                    <a:pt x="3765" y="82"/>
                    <a:pt x="3574" y="187"/>
                    <a:pt x="3389" y="304"/>
                  </a:cubicBezTo>
                  <a:cubicBezTo>
                    <a:pt x="3521" y="586"/>
                    <a:pt x="2996" y="1228"/>
                    <a:pt x="2187" y="1767"/>
                  </a:cubicBezTo>
                  <a:cubicBezTo>
                    <a:pt x="1612" y="2153"/>
                    <a:pt x="1041" y="2382"/>
                    <a:pt x="686" y="2399"/>
                  </a:cubicBezTo>
                  <a:cubicBezTo>
                    <a:pt x="462" y="2574"/>
                    <a:pt x="233" y="2748"/>
                    <a:pt x="1" y="2918"/>
                  </a:cubicBezTo>
                  <a:lnTo>
                    <a:pt x="436" y="3568"/>
                  </a:lnTo>
                  <a:lnTo>
                    <a:pt x="4526" y="845"/>
                  </a:lnTo>
                  <a:lnTo>
                    <a:pt x="3963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57;p6"/>
            <p:cNvSpPr/>
            <p:nvPr/>
          </p:nvSpPr>
          <p:spPr>
            <a:xfrm>
              <a:off x="3625985" y="2476800"/>
              <a:ext cx="47233" cy="39630"/>
            </a:xfrm>
            <a:custGeom>
              <a:avLst/>
              <a:gdLst/>
              <a:ahLst/>
              <a:cxnLst/>
              <a:rect l="l" t="t" r="r" b="b"/>
              <a:pathLst>
                <a:path w="1435" h="1204" extrusionOk="0">
                  <a:moveTo>
                    <a:pt x="0" y="1"/>
                  </a:moveTo>
                  <a:lnTo>
                    <a:pt x="800" y="1204"/>
                  </a:lnTo>
                  <a:lnTo>
                    <a:pt x="1434" y="783"/>
                  </a:lnTo>
                  <a:lnTo>
                    <a:pt x="1434" y="781"/>
                  </a:lnTo>
                  <a:lnTo>
                    <a:pt x="991" y="115"/>
                  </a:lnTo>
                  <a:cubicBezTo>
                    <a:pt x="838" y="186"/>
                    <a:pt x="680" y="231"/>
                    <a:pt x="524" y="231"/>
                  </a:cubicBezTo>
                  <a:cubicBezTo>
                    <a:pt x="421" y="231"/>
                    <a:pt x="318" y="211"/>
                    <a:pt x="219" y="163"/>
                  </a:cubicBezTo>
                  <a:cubicBezTo>
                    <a:pt x="135" y="122"/>
                    <a:pt x="62" y="6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58;p6"/>
            <p:cNvSpPr/>
            <p:nvPr/>
          </p:nvSpPr>
          <p:spPr>
            <a:xfrm>
              <a:off x="3837168" y="2365712"/>
              <a:ext cx="27023" cy="19222"/>
            </a:xfrm>
            <a:custGeom>
              <a:avLst/>
              <a:gdLst/>
              <a:ahLst/>
              <a:cxnLst/>
              <a:rect l="l" t="t" r="r" b="b"/>
              <a:pathLst>
                <a:path w="821" h="584" extrusionOk="0">
                  <a:moveTo>
                    <a:pt x="1" y="1"/>
                  </a:moveTo>
                  <a:lnTo>
                    <a:pt x="388" y="584"/>
                  </a:lnTo>
                  <a:lnTo>
                    <a:pt x="820" y="295"/>
                  </a:lnTo>
                  <a:cubicBezTo>
                    <a:pt x="588" y="119"/>
                    <a:pt x="292" y="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6"/>
            <p:cNvSpPr/>
            <p:nvPr/>
          </p:nvSpPr>
          <p:spPr>
            <a:xfrm>
              <a:off x="3574704" y="2455932"/>
              <a:ext cx="77646" cy="82913"/>
            </a:xfrm>
            <a:custGeom>
              <a:avLst/>
              <a:gdLst/>
              <a:ahLst/>
              <a:cxnLst/>
              <a:rect l="l" t="t" r="r" b="b"/>
              <a:pathLst>
                <a:path w="2359" h="2519" extrusionOk="0">
                  <a:moveTo>
                    <a:pt x="1123" y="0"/>
                  </a:moveTo>
                  <a:lnTo>
                    <a:pt x="192" y="620"/>
                  </a:lnTo>
                  <a:cubicBezTo>
                    <a:pt x="41" y="721"/>
                    <a:pt x="1" y="923"/>
                    <a:pt x="102" y="1074"/>
                  </a:cubicBezTo>
                  <a:lnTo>
                    <a:pt x="966" y="2373"/>
                  </a:lnTo>
                  <a:cubicBezTo>
                    <a:pt x="1029" y="2467"/>
                    <a:pt x="1133" y="2519"/>
                    <a:pt x="1238" y="2519"/>
                  </a:cubicBezTo>
                  <a:cubicBezTo>
                    <a:pt x="1300" y="2519"/>
                    <a:pt x="1363" y="2501"/>
                    <a:pt x="1419" y="2463"/>
                  </a:cubicBezTo>
                  <a:lnTo>
                    <a:pt x="2358" y="1838"/>
                  </a:lnTo>
                  <a:lnTo>
                    <a:pt x="1555" y="633"/>
                  </a:lnTo>
                  <a:lnTo>
                    <a:pt x="1554" y="631"/>
                  </a:lnTo>
                  <a:cubicBezTo>
                    <a:pt x="1424" y="498"/>
                    <a:pt x="1326" y="326"/>
                    <a:pt x="1226" y="163"/>
                  </a:cubicBezTo>
                  <a:cubicBezTo>
                    <a:pt x="1193" y="110"/>
                    <a:pt x="1157" y="55"/>
                    <a:pt x="1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6"/>
            <p:cNvSpPr/>
            <p:nvPr/>
          </p:nvSpPr>
          <p:spPr>
            <a:xfrm>
              <a:off x="3658571" y="2467024"/>
              <a:ext cx="35713" cy="35515"/>
            </a:xfrm>
            <a:custGeom>
              <a:avLst/>
              <a:gdLst/>
              <a:ahLst/>
              <a:cxnLst/>
              <a:rect l="l" t="t" r="r" b="b"/>
              <a:pathLst>
                <a:path w="1085" h="1079" extrusionOk="0">
                  <a:moveTo>
                    <a:pt x="651" y="1"/>
                  </a:moveTo>
                  <a:cubicBezTo>
                    <a:pt x="592" y="45"/>
                    <a:pt x="533" y="89"/>
                    <a:pt x="473" y="132"/>
                  </a:cubicBezTo>
                  <a:cubicBezTo>
                    <a:pt x="327" y="234"/>
                    <a:pt x="168" y="339"/>
                    <a:pt x="1" y="412"/>
                  </a:cubicBezTo>
                  <a:lnTo>
                    <a:pt x="444" y="1078"/>
                  </a:lnTo>
                  <a:lnTo>
                    <a:pt x="1085" y="653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3702480" y="2381050"/>
              <a:ext cx="93380" cy="68990"/>
            </a:xfrm>
            <a:custGeom>
              <a:avLst/>
              <a:gdLst/>
              <a:ahLst/>
              <a:cxnLst/>
              <a:rect l="l" t="t" r="r" b="b"/>
              <a:pathLst>
                <a:path w="2837" h="2096" extrusionOk="0">
                  <a:moveTo>
                    <a:pt x="2704" y="1"/>
                  </a:moveTo>
                  <a:lnTo>
                    <a:pt x="2704" y="1"/>
                  </a:lnTo>
                  <a:cubicBezTo>
                    <a:pt x="2525" y="116"/>
                    <a:pt x="2350" y="243"/>
                    <a:pt x="2183" y="370"/>
                  </a:cubicBezTo>
                  <a:cubicBezTo>
                    <a:pt x="1444" y="929"/>
                    <a:pt x="733" y="1526"/>
                    <a:pt x="1" y="2096"/>
                  </a:cubicBezTo>
                  <a:cubicBezTo>
                    <a:pt x="357" y="2079"/>
                    <a:pt x="927" y="1849"/>
                    <a:pt x="1502" y="1464"/>
                  </a:cubicBezTo>
                  <a:cubicBezTo>
                    <a:pt x="2311" y="924"/>
                    <a:pt x="2836" y="283"/>
                    <a:pt x="2704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3810342" y="2365613"/>
              <a:ext cx="39630" cy="33310"/>
            </a:xfrm>
            <a:custGeom>
              <a:avLst/>
              <a:gdLst/>
              <a:ahLst/>
              <a:cxnLst/>
              <a:rect l="l" t="t" r="r" b="b"/>
              <a:pathLst>
                <a:path w="1204" h="1012" extrusionOk="0">
                  <a:moveTo>
                    <a:pt x="765" y="1"/>
                  </a:moveTo>
                  <a:cubicBezTo>
                    <a:pt x="749" y="1"/>
                    <a:pt x="733" y="1"/>
                    <a:pt x="717" y="2"/>
                  </a:cubicBezTo>
                  <a:cubicBezTo>
                    <a:pt x="467" y="11"/>
                    <a:pt x="230" y="71"/>
                    <a:pt x="1" y="165"/>
                  </a:cubicBezTo>
                  <a:lnTo>
                    <a:pt x="565" y="1011"/>
                  </a:lnTo>
                  <a:lnTo>
                    <a:pt x="1203" y="586"/>
                  </a:lnTo>
                  <a:lnTo>
                    <a:pt x="816" y="2"/>
                  </a:lnTo>
                  <a:cubicBezTo>
                    <a:pt x="798" y="1"/>
                    <a:pt x="782" y="1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3893452" y="2276249"/>
              <a:ext cx="53520" cy="27221"/>
            </a:xfrm>
            <a:custGeom>
              <a:avLst/>
              <a:gdLst/>
              <a:ahLst/>
              <a:cxnLst/>
              <a:rect l="l" t="t" r="r" b="b"/>
              <a:pathLst>
                <a:path w="1626" h="827" extrusionOk="0">
                  <a:moveTo>
                    <a:pt x="1539" y="0"/>
                  </a:moveTo>
                  <a:cubicBezTo>
                    <a:pt x="1533" y="0"/>
                    <a:pt x="1528" y="1"/>
                    <a:pt x="1522" y="3"/>
                  </a:cubicBezTo>
                  <a:cubicBezTo>
                    <a:pt x="1086" y="112"/>
                    <a:pt x="400" y="442"/>
                    <a:pt x="53" y="706"/>
                  </a:cubicBezTo>
                  <a:cubicBezTo>
                    <a:pt x="1" y="746"/>
                    <a:pt x="33" y="826"/>
                    <a:pt x="92" y="826"/>
                  </a:cubicBezTo>
                  <a:cubicBezTo>
                    <a:pt x="97" y="826"/>
                    <a:pt x="104" y="826"/>
                    <a:pt x="110" y="824"/>
                  </a:cubicBezTo>
                  <a:cubicBezTo>
                    <a:pt x="541" y="715"/>
                    <a:pt x="1228" y="380"/>
                    <a:pt x="1577" y="114"/>
                  </a:cubicBezTo>
                  <a:cubicBezTo>
                    <a:pt x="1626" y="76"/>
                    <a:pt x="1596" y="0"/>
                    <a:pt x="1539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6"/>
            <p:cNvSpPr/>
            <p:nvPr/>
          </p:nvSpPr>
          <p:spPr>
            <a:xfrm>
              <a:off x="3569800" y="2260286"/>
              <a:ext cx="394355" cy="282904"/>
            </a:xfrm>
            <a:custGeom>
              <a:avLst/>
              <a:gdLst/>
              <a:ahLst/>
              <a:cxnLst/>
              <a:rect l="l" t="t" r="r" b="b"/>
              <a:pathLst>
                <a:path w="11981" h="8595" extrusionOk="0">
                  <a:moveTo>
                    <a:pt x="11388" y="263"/>
                  </a:moveTo>
                  <a:cubicBezTo>
                    <a:pt x="11477" y="263"/>
                    <a:pt x="11565" y="308"/>
                    <a:pt x="11619" y="390"/>
                  </a:cubicBezTo>
                  <a:cubicBezTo>
                    <a:pt x="11689" y="499"/>
                    <a:pt x="11674" y="646"/>
                    <a:pt x="11581" y="736"/>
                  </a:cubicBezTo>
                  <a:lnTo>
                    <a:pt x="10199" y="2082"/>
                  </a:lnTo>
                  <a:lnTo>
                    <a:pt x="9507" y="1042"/>
                  </a:lnTo>
                  <a:lnTo>
                    <a:pt x="11283" y="285"/>
                  </a:lnTo>
                  <a:cubicBezTo>
                    <a:pt x="11317" y="271"/>
                    <a:pt x="11352" y="263"/>
                    <a:pt x="11388" y="263"/>
                  </a:cubicBezTo>
                  <a:close/>
                  <a:moveTo>
                    <a:pt x="9036" y="975"/>
                  </a:moveTo>
                  <a:cubicBezTo>
                    <a:pt x="9098" y="975"/>
                    <a:pt x="9160" y="1004"/>
                    <a:pt x="9197" y="1058"/>
                  </a:cubicBezTo>
                  <a:lnTo>
                    <a:pt x="10066" y="2363"/>
                  </a:lnTo>
                  <a:cubicBezTo>
                    <a:pt x="10123" y="2450"/>
                    <a:pt x="10097" y="2571"/>
                    <a:pt x="10009" y="2629"/>
                  </a:cubicBezTo>
                  <a:lnTo>
                    <a:pt x="9181" y="3180"/>
                  </a:lnTo>
                  <a:lnTo>
                    <a:pt x="8099" y="1558"/>
                  </a:lnTo>
                  <a:lnTo>
                    <a:pt x="8928" y="1007"/>
                  </a:lnTo>
                  <a:cubicBezTo>
                    <a:pt x="8961" y="983"/>
                    <a:pt x="8998" y="975"/>
                    <a:pt x="9036" y="975"/>
                  </a:cubicBezTo>
                  <a:close/>
                  <a:moveTo>
                    <a:pt x="7880" y="1705"/>
                  </a:moveTo>
                  <a:lnTo>
                    <a:pt x="8961" y="3328"/>
                  </a:lnTo>
                  <a:lnTo>
                    <a:pt x="7823" y="4085"/>
                  </a:lnTo>
                  <a:lnTo>
                    <a:pt x="2545" y="7600"/>
                  </a:lnTo>
                  <a:lnTo>
                    <a:pt x="1464" y="5977"/>
                  </a:lnTo>
                  <a:lnTo>
                    <a:pt x="7880" y="1705"/>
                  </a:lnTo>
                  <a:close/>
                  <a:moveTo>
                    <a:pt x="1244" y="6122"/>
                  </a:moveTo>
                  <a:lnTo>
                    <a:pt x="2325" y="7747"/>
                  </a:lnTo>
                  <a:lnTo>
                    <a:pt x="1497" y="8298"/>
                  </a:lnTo>
                  <a:cubicBezTo>
                    <a:pt x="1463" y="8320"/>
                    <a:pt x="1426" y="8331"/>
                    <a:pt x="1388" y="8331"/>
                  </a:cubicBezTo>
                  <a:cubicBezTo>
                    <a:pt x="1325" y="8331"/>
                    <a:pt x="1263" y="8300"/>
                    <a:pt x="1225" y="8244"/>
                  </a:cubicBezTo>
                  <a:lnTo>
                    <a:pt x="361" y="6946"/>
                  </a:lnTo>
                  <a:cubicBezTo>
                    <a:pt x="301" y="6856"/>
                    <a:pt x="325" y="6734"/>
                    <a:pt x="416" y="6674"/>
                  </a:cubicBezTo>
                  <a:lnTo>
                    <a:pt x="1244" y="6122"/>
                  </a:lnTo>
                  <a:close/>
                  <a:moveTo>
                    <a:pt x="11387" y="1"/>
                  </a:moveTo>
                  <a:cubicBezTo>
                    <a:pt x="11316" y="1"/>
                    <a:pt x="11245" y="15"/>
                    <a:pt x="11177" y="44"/>
                  </a:cubicBezTo>
                  <a:lnTo>
                    <a:pt x="9342" y="826"/>
                  </a:lnTo>
                  <a:cubicBezTo>
                    <a:pt x="9256" y="750"/>
                    <a:pt x="9146" y="710"/>
                    <a:pt x="9035" y="710"/>
                  </a:cubicBezTo>
                  <a:cubicBezTo>
                    <a:pt x="8948" y="710"/>
                    <a:pt x="8861" y="734"/>
                    <a:pt x="8783" y="785"/>
                  </a:cubicBezTo>
                  <a:lnTo>
                    <a:pt x="7846" y="1411"/>
                  </a:lnTo>
                  <a:lnTo>
                    <a:pt x="1208" y="5830"/>
                  </a:lnTo>
                  <a:lnTo>
                    <a:pt x="269" y="6455"/>
                  </a:lnTo>
                  <a:cubicBezTo>
                    <a:pt x="59" y="6596"/>
                    <a:pt x="1" y="6881"/>
                    <a:pt x="141" y="7092"/>
                  </a:cubicBezTo>
                  <a:lnTo>
                    <a:pt x="1006" y="8390"/>
                  </a:lnTo>
                  <a:cubicBezTo>
                    <a:pt x="1093" y="8523"/>
                    <a:pt x="1240" y="8595"/>
                    <a:pt x="1389" y="8595"/>
                  </a:cubicBezTo>
                  <a:cubicBezTo>
                    <a:pt x="1476" y="8595"/>
                    <a:pt x="1565" y="8569"/>
                    <a:pt x="1643" y="8518"/>
                  </a:cubicBezTo>
                  <a:lnTo>
                    <a:pt x="7965" y="4307"/>
                  </a:lnTo>
                  <a:lnTo>
                    <a:pt x="9218" y="3473"/>
                  </a:lnTo>
                  <a:lnTo>
                    <a:pt x="10157" y="2848"/>
                  </a:lnTo>
                  <a:cubicBezTo>
                    <a:pt x="10333" y="2731"/>
                    <a:pt x="10401" y="2512"/>
                    <a:pt x="10335" y="2318"/>
                  </a:cubicBezTo>
                  <a:lnTo>
                    <a:pt x="11765" y="925"/>
                  </a:lnTo>
                  <a:cubicBezTo>
                    <a:pt x="11950" y="747"/>
                    <a:pt x="11981" y="460"/>
                    <a:pt x="11834" y="241"/>
                  </a:cubicBezTo>
                  <a:cubicBezTo>
                    <a:pt x="11731" y="87"/>
                    <a:pt x="11561" y="1"/>
                    <a:pt x="113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" name="Google Shape;265;p6"/>
          <p:cNvGrpSpPr/>
          <p:nvPr/>
        </p:nvGrpSpPr>
        <p:grpSpPr>
          <a:xfrm>
            <a:off x="196816" y="434032"/>
            <a:ext cx="10364723" cy="1439544"/>
            <a:chOff x="147612" y="325524"/>
            <a:chExt cx="7773542" cy="1079658"/>
          </a:xfrm>
        </p:grpSpPr>
        <p:sp>
          <p:nvSpPr>
            <p:cNvPr id="266" name="Google Shape;266;p6"/>
            <p:cNvSpPr/>
            <p:nvPr/>
          </p:nvSpPr>
          <p:spPr>
            <a:xfrm>
              <a:off x="515001" y="9890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6"/>
            <p:cNvSpPr/>
            <p:nvPr/>
          </p:nvSpPr>
          <p:spPr>
            <a:xfrm>
              <a:off x="147612" y="13103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6"/>
            <p:cNvSpPr/>
            <p:nvPr/>
          </p:nvSpPr>
          <p:spPr>
            <a:xfrm>
              <a:off x="7089837" y="3255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6"/>
            <p:cNvSpPr/>
            <p:nvPr/>
          </p:nvSpPr>
          <p:spPr>
            <a:xfrm>
              <a:off x="7684162" y="8098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6"/>
            <p:cNvSpPr/>
            <p:nvPr/>
          </p:nvSpPr>
          <p:spPr>
            <a:xfrm>
              <a:off x="7804486" y="669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6"/>
            <p:cNvSpPr/>
            <p:nvPr/>
          </p:nvSpPr>
          <p:spPr>
            <a:xfrm>
              <a:off x="420861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6"/>
            <p:cNvSpPr/>
            <p:nvPr/>
          </p:nvSpPr>
          <p:spPr>
            <a:xfrm>
              <a:off x="6953326" y="405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6"/>
            <p:cNvSpPr/>
            <p:nvPr/>
          </p:nvSpPr>
          <p:spPr>
            <a:xfrm>
              <a:off x="7860426" y="9046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5981038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Google Shape;275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7"/>
          <p:cNvSpPr txBox="1">
            <a:spLocks noGrp="1"/>
          </p:cNvSpPr>
          <p:nvPr>
            <p:ph type="subTitle" idx="1"/>
          </p:nvPr>
        </p:nvSpPr>
        <p:spPr>
          <a:xfrm rot="-267">
            <a:off x="960000" y="2715136"/>
            <a:ext cx="5141600" cy="274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77" name="Google Shape;277;p7"/>
          <p:cNvGrpSpPr/>
          <p:nvPr/>
        </p:nvGrpSpPr>
        <p:grpSpPr>
          <a:xfrm>
            <a:off x="6225059" y="0"/>
            <a:ext cx="5966988" cy="6857987"/>
            <a:chOff x="4668794" y="0"/>
            <a:chExt cx="4475241" cy="5143490"/>
          </a:xfrm>
        </p:grpSpPr>
        <p:grpSp>
          <p:nvGrpSpPr>
            <p:cNvPr id="278" name="Google Shape;278;p7"/>
            <p:cNvGrpSpPr/>
            <p:nvPr/>
          </p:nvGrpSpPr>
          <p:grpSpPr>
            <a:xfrm>
              <a:off x="4668794" y="0"/>
              <a:ext cx="4322841" cy="5143490"/>
              <a:chOff x="4821194" y="0"/>
              <a:chExt cx="4322841" cy="5143490"/>
            </a:xfrm>
          </p:grpSpPr>
          <p:sp>
            <p:nvSpPr>
              <p:cNvPr id="279" name="Google Shape;279;p7"/>
              <p:cNvSpPr/>
              <p:nvPr/>
            </p:nvSpPr>
            <p:spPr>
              <a:xfrm flipH="1">
                <a:off x="4821194" y="0"/>
                <a:ext cx="4322806" cy="339744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0" name="Google Shape;280;p7"/>
              <p:cNvSpPr/>
              <p:nvPr/>
            </p:nvSpPr>
            <p:spPr>
              <a:xfrm>
                <a:off x="6922050" y="673725"/>
                <a:ext cx="1881800" cy="1732125"/>
              </a:xfrm>
              <a:custGeom>
                <a:avLst/>
                <a:gdLst/>
                <a:ahLst/>
                <a:cxnLst/>
                <a:rect l="l" t="t" r="r" b="b"/>
                <a:pathLst>
                  <a:path w="75272" h="69285" extrusionOk="0">
                    <a:moveTo>
                      <a:pt x="49821" y="1"/>
                    </a:moveTo>
                    <a:cubicBezTo>
                      <a:pt x="46577" y="1"/>
                      <a:pt x="43113" y="1045"/>
                      <a:pt x="39506" y="3245"/>
                    </a:cubicBezTo>
                    <a:cubicBezTo>
                      <a:pt x="26175" y="11373"/>
                      <a:pt x="33817" y="32508"/>
                      <a:pt x="30240" y="37547"/>
                    </a:cubicBezTo>
                    <a:cubicBezTo>
                      <a:pt x="29348" y="38803"/>
                      <a:pt x="27689" y="39231"/>
                      <a:pt x="25617" y="39231"/>
                    </a:cubicBezTo>
                    <a:cubicBezTo>
                      <a:pt x="21187" y="39231"/>
                      <a:pt x="14872" y="37276"/>
                      <a:pt x="10139" y="37276"/>
                    </a:cubicBezTo>
                    <a:cubicBezTo>
                      <a:pt x="8205" y="37276"/>
                      <a:pt x="6535" y="37603"/>
                      <a:pt x="5366" y="38523"/>
                    </a:cubicBezTo>
                    <a:cubicBezTo>
                      <a:pt x="0" y="42749"/>
                      <a:pt x="819" y="50593"/>
                      <a:pt x="6504" y="56894"/>
                    </a:cubicBezTo>
                    <a:cubicBezTo>
                      <a:pt x="11021" y="61898"/>
                      <a:pt x="28825" y="69285"/>
                      <a:pt x="43129" y="69285"/>
                    </a:cubicBezTo>
                    <a:cubicBezTo>
                      <a:pt x="47876" y="69285"/>
                      <a:pt x="52238" y="68471"/>
                      <a:pt x="55600" y="66486"/>
                    </a:cubicBezTo>
                    <a:cubicBezTo>
                      <a:pt x="69093" y="58520"/>
                      <a:pt x="75271" y="38523"/>
                      <a:pt x="69744" y="20640"/>
                    </a:cubicBezTo>
                    <a:cubicBezTo>
                      <a:pt x="65713" y="7595"/>
                      <a:pt x="58567" y="1"/>
                      <a:pt x="49821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" name="Google Shape;281;p7"/>
              <p:cNvSpPr/>
              <p:nvPr/>
            </p:nvSpPr>
            <p:spPr>
              <a:xfrm rot="10800000">
                <a:off x="5865225" y="540000"/>
                <a:ext cx="692400" cy="497375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19895" extrusionOk="0">
                    <a:moveTo>
                      <a:pt x="20356" y="1"/>
                    </a:moveTo>
                    <a:cubicBezTo>
                      <a:pt x="19796" y="1"/>
                      <a:pt x="19228" y="100"/>
                      <a:pt x="18688" y="292"/>
                    </a:cubicBezTo>
                    <a:cubicBezTo>
                      <a:pt x="16446" y="1092"/>
                      <a:pt x="15130" y="3251"/>
                      <a:pt x="13782" y="5065"/>
                    </a:cubicBezTo>
                    <a:cubicBezTo>
                      <a:pt x="12914" y="6233"/>
                      <a:pt x="11952" y="7298"/>
                      <a:pt x="10604" y="7904"/>
                    </a:cubicBezTo>
                    <a:cubicBezTo>
                      <a:pt x="9227" y="8524"/>
                      <a:pt x="7691" y="8688"/>
                      <a:pt x="6255" y="9116"/>
                    </a:cubicBezTo>
                    <a:cubicBezTo>
                      <a:pt x="4401" y="9668"/>
                      <a:pt x="2402" y="10773"/>
                      <a:pt x="1718" y="12707"/>
                    </a:cubicBezTo>
                    <a:cubicBezTo>
                      <a:pt x="1" y="17553"/>
                      <a:pt x="6946" y="19853"/>
                      <a:pt x="10459" y="19894"/>
                    </a:cubicBezTo>
                    <a:cubicBezTo>
                      <a:pt x="10512" y="19895"/>
                      <a:pt x="10565" y="19895"/>
                      <a:pt x="10618" y="19895"/>
                    </a:cubicBezTo>
                    <a:cubicBezTo>
                      <a:pt x="15510" y="19895"/>
                      <a:pt x="19967" y="17287"/>
                      <a:pt x="22790" y="13357"/>
                    </a:cubicBezTo>
                    <a:cubicBezTo>
                      <a:pt x="25410" y="9710"/>
                      <a:pt x="27696" y="2573"/>
                      <a:pt x="22136" y="344"/>
                    </a:cubicBezTo>
                    <a:cubicBezTo>
                      <a:pt x="22094" y="327"/>
                      <a:pt x="22054" y="320"/>
                      <a:pt x="22016" y="319"/>
                    </a:cubicBezTo>
                    <a:cubicBezTo>
                      <a:pt x="21495" y="104"/>
                      <a:pt x="20930" y="1"/>
                      <a:pt x="2035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" name="Google Shape;282;p7"/>
              <p:cNvSpPr/>
              <p:nvPr/>
            </p:nvSpPr>
            <p:spPr>
              <a:xfrm>
                <a:off x="6581875" y="4709350"/>
                <a:ext cx="2562160" cy="43414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83" name="Google Shape;283;p7"/>
            <p:cNvGrpSpPr/>
            <p:nvPr/>
          </p:nvGrpSpPr>
          <p:grpSpPr>
            <a:xfrm>
              <a:off x="4821194" y="0"/>
              <a:ext cx="4322841" cy="5143490"/>
              <a:chOff x="4821194" y="0"/>
              <a:chExt cx="4322841" cy="5143490"/>
            </a:xfrm>
          </p:grpSpPr>
          <p:sp>
            <p:nvSpPr>
              <p:cNvPr id="284" name="Google Shape;284;p7"/>
              <p:cNvSpPr/>
              <p:nvPr/>
            </p:nvSpPr>
            <p:spPr>
              <a:xfrm flipH="1">
                <a:off x="4821194" y="0"/>
                <a:ext cx="4322806" cy="339744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5" name="Google Shape;285;p7"/>
              <p:cNvSpPr/>
              <p:nvPr/>
            </p:nvSpPr>
            <p:spPr>
              <a:xfrm>
                <a:off x="6922050" y="673725"/>
                <a:ext cx="1881800" cy="1732125"/>
              </a:xfrm>
              <a:custGeom>
                <a:avLst/>
                <a:gdLst/>
                <a:ahLst/>
                <a:cxnLst/>
                <a:rect l="l" t="t" r="r" b="b"/>
                <a:pathLst>
                  <a:path w="75272" h="69285" extrusionOk="0">
                    <a:moveTo>
                      <a:pt x="49821" y="1"/>
                    </a:moveTo>
                    <a:cubicBezTo>
                      <a:pt x="46577" y="1"/>
                      <a:pt x="43113" y="1045"/>
                      <a:pt x="39506" y="3245"/>
                    </a:cubicBezTo>
                    <a:cubicBezTo>
                      <a:pt x="26175" y="11373"/>
                      <a:pt x="33817" y="32508"/>
                      <a:pt x="30240" y="37547"/>
                    </a:cubicBezTo>
                    <a:cubicBezTo>
                      <a:pt x="29348" y="38803"/>
                      <a:pt x="27689" y="39231"/>
                      <a:pt x="25617" y="39231"/>
                    </a:cubicBezTo>
                    <a:cubicBezTo>
                      <a:pt x="21187" y="39231"/>
                      <a:pt x="14872" y="37276"/>
                      <a:pt x="10139" y="37276"/>
                    </a:cubicBezTo>
                    <a:cubicBezTo>
                      <a:pt x="8205" y="37276"/>
                      <a:pt x="6535" y="37603"/>
                      <a:pt x="5366" y="38523"/>
                    </a:cubicBezTo>
                    <a:cubicBezTo>
                      <a:pt x="0" y="42749"/>
                      <a:pt x="819" y="50593"/>
                      <a:pt x="6504" y="56894"/>
                    </a:cubicBezTo>
                    <a:cubicBezTo>
                      <a:pt x="11021" y="61898"/>
                      <a:pt x="28825" y="69285"/>
                      <a:pt x="43129" y="69285"/>
                    </a:cubicBezTo>
                    <a:cubicBezTo>
                      <a:pt x="47876" y="69285"/>
                      <a:pt x="52238" y="68471"/>
                      <a:pt x="55600" y="66486"/>
                    </a:cubicBezTo>
                    <a:cubicBezTo>
                      <a:pt x="69093" y="58520"/>
                      <a:pt x="75271" y="38523"/>
                      <a:pt x="69744" y="20640"/>
                    </a:cubicBezTo>
                    <a:cubicBezTo>
                      <a:pt x="65713" y="7595"/>
                      <a:pt x="58567" y="1"/>
                      <a:pt x="498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6" name="Google Shape;286;p7"/>
              <p:cNvSpPr/>
              <p:nvPr/>
            </p:nvSpPr>
            <p:spPr>
              <a:xfrm rot="10800000">
                <a:off x="5865225" y="540000"/>
                <a:ext cx="692400" cy="497375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19895" extrusionOk="0">
                    <a:moveTo>
                      <a:pt x="20356" y="1"/>
                    </a:moveTo>
                    <a:cubicBezTo>
                      <a:pt x="19796" y="1"/>
                      <a:pt x="19228" y="100"/>
                      <a:pt x="18688" y="292"/>
                    </a:cubicBezTo>
                    <a:cubicBezTo>
                      <a:pt x="16446" y="1092"/>
                      <a:pt x="15130" y="3251"/>
                      <a:pt x="13782" y="5065"/>
                    </a:cubicBezTo>
                    <a:cubicBezTo>
                      <a:pt x="12914" y="6233"/>
                      <a:pt x="11952" y="7298"/>
                      <a:pt x="10604" y="7904"/>
                    </a:cubicBezTo>
                    <a:cubicBezTo>
                      <a:pt x="9227" y="8524"/>
                      <a:pt x="7691" y="8688"/>
                      <a:pt x="6255" y="9116"/>
                    </a:cubicBezTo>
                    <a:cubicBezTo>
                      <a:pt x="4401" y="9668"/>
                      <a:pt x="2402" y="10773"/>
                      <a:pt x="1718" y="12707"/>
                    </a:cubicBezTo>
                    <a:cubicBezTo>
                      <a:pt x="1" y="17553"/>
                      <a:pt x="6946" y="19853"/>
                      <a:pt x="10459" y="19894"/>
                    </a:cubicBezTo>
                    <a:cubicBezTo>
                      <a:pt x="10512" y="19895"/>
                      <a:pt x="10565" y="19895"/>
                      <a:pt x="10618" y="19895"/>
                    </a:cubicBezTo>
                    <a:cubicBezTo>
                      <a:pt x="15510" y="19895"/>
                      <a:pt x="19967" y="17287"/>
                      <a:pt x="22790" y="13357"/>
                    </a:cubicBezTo>
                    <a:cubicBezTo>
                      <a:pt x="25410" y="9710"/>
                      <a:pt x="27696" y="2573"/>
                      <a:pt x="22136" y="344"/>
                    </a:cubicBezTo>
                    <a:cubicBezTo>
                      <a:pt x="22094" y="327"/>
                      <a:pt x="22054" y="320"/>
                      <a:pt x="22016" y="319"/>
                    </a:cubicBezTo>
                    <a:cubicBezTo>
                      <a:pt x="21495" y="104"/>
                      <a:pt x="20930" y="1"/>
                      <a:pt x="2035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7" name="Google Shape;287;p7"/>
              <p:cNvSpPr/>
              <p:nvPr/>
            </p:nvSpPr>
            <p:spPr>
              <a:xfrm>
                <a:off x="6581875" y="4709350"/>
                <a:ext cx="2562160" cy="43414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8" name="Google Shape;288;p7"/>
          <p:cNvGrpSpPr/>
          <p:nvPr/>
        </p:nvGrpSpPr>
        <p:grpSpPr>
          <a:xfrm>
            <a:off x="7369748" y="4021989"/>
            <a:ext cx="3726323" cy="1955899"/>
            <a:chOff x="5527311" y="3016492"/>
            <a:chExt cx="2794742" cy="1466924"/>
          </a:xfrm>
        </p:grpSpPr>
        <p:sp>
          <p:nvSpPr>
            <p:cNvPr id="289" name="Google Shape;289;p7"/>
            <p:cNvSpPr/>
            <p:nvPr/>
          </p:nvSpPr>
          <p:spPr>
            <a:xfrm>
              <a:off x="6452361" y="40345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7"/>
            <p:cNvSpPr/>
            <p:nvPr/>
          </p:nvSpPr>
          <p:spPr>
            <a:xfrm>
              <a:off x="5729401" y="3292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7"/>
            <p:cNvSpPr/>
            <p:nvPr/>
          </p:nvSpPr>
          <p:spPr>
            <a:xfrm>
              <a:off x="6289962" y="3898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7"/>
            <p:cNvSpPr/>
            <p:nvPr/>
          </p:nvSpPr>
          <p:spPr>
            <a:xfrm>
              <a:off x="5805730" y="30164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7"/>
            <p:cNvSpPr/>
            <p:nvPr/>
          </p:nvSpPr>
          <p:spPr>
            <a:xfrm>
              <a:off x="7782855" y="35476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7"/>
            <p:cNvSpPr/>
            <p:nvPr/>
          </p:nvSpPr>
          <p:spPr>
            <a:xfrm>
              <a:off x="7180411" y="4398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7"/>
            <p:cNvSpPr/>
            <p:nvPr/>
          </p:nvSpPr>
          <p:spPr>
            <a:xfrm>
              <a:off x="5570212" y="31244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96;p7"/>
            <p:cNvSpPr/>
            <p:nvPr/>
          </p:nvSpPr>
          <p:spPr>
            <a:xfrm>
              <a:off x="7338962" y="41592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97;p7"/>
            <p:cNvSpPr/>
            <p:nvPr/>
          </p:nvSpPr>
          <p:spPr>
            <a:xfrm>
              <a:off x="8039762" y="35703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7"/>
            <p:cNvSpPr/>
            <p:nvPr/>
          </p:nvSpPr>
          <p:spPr>
            <a:xfrm>
              <a:off x="6912887" y="3687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7"/>
            <p:cNvSpPr/>
            <p:nvPr/>
          </p:nvSpPr>
          <p:spPr>
            <a:xfrm>
              <a:off x="8240786" y="385378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7"/>
            <p:cNvSpPr/>
            <p:nvPr/>
          </p:nvSpPr>
          <p:spPr>
            <a:xfrm>
              <a:off x="7141936" y="36328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7"/>
            <p:cNvSpPr/>
            <p:nvPr/>
          </p:nvSpPr>
          <p:spPr>
            <a:xfrm>
              <a:off x="5527311" y="343663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7"/>
            <p:cNvSpPr/>
            <p:nvPr/>
          </p:nvSpPr>
          <p:spPr>
            <a:xfrm>
              <a:off x="6306826" y="41648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7"/>
            <p:cNvSpPr/>
            <p:nvPr/>
          </p:nvSpPr>
          <p:spPr>
            <a:xfrm>
              <a:off x="7400051" y="43648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7"/>
            <p:cNvSpPr/>
            <p:nvPr/>
          </p:nvSpPr>
          <p:spPr>
            <a:xfrm>
              <a:off x="7081301" y="38146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7"/>
            <p:cNvSpPr/>
            <p:nvPr/>
          </p:nvSpPr>
          <p:spPr>
            <a:xfrm>
              <a:off x="8031038" y="3854290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880988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" name="Google Shape;307;p8"/>
          <p:cNvGrpSpPr/>
          <p:nvPr/>
        </p:nvGrpSpPr>
        <p:grpSpPr>
          <a:xfrm>
            <a:off x="-528063" y="3"/>
            <a:ext cx="17167933" cy="7873995"/>
            <a:chOff x="-396047" y="2"/>
            <a:chExt cx="12875950" cy="5905496"/>
          </a:xfrm>
        </p:grpSpPr>
        <p:grpSp>
          <p:nvGrpSpPr>
            <p:cNvPr id="308" name="Google Shape;308;p8"/>
            <p:cNvGrpSpPr/>
            <p:nvPr/>
          </p:nvGrpSpPr>
          <p:grpSpPr>
            <a:xfrm>
              <a:off x="-396047" y="2"/>
              <a:ext cx="12875950" cy="5905496"/>
              <a:chOff x="-396047" y="2"/>
              <a:chExt cx="12875950" cy="5905496"/>
            </a:xfrm>
          </p:grpSpPr>
          <p:sp>
            <p:nvSpPr>
              <p:cNvPr id="309" name="Google Shape;309;p8"/>
              <p:cNvSpPr/>
              <p:nvPr/>
            </p:nvSpPr>
            <p:spPr>
              <a:xfrm rot="10800000">
                <a:off x="-234322" y="2"/>
                <a:ext cx="6417197" cy="1063498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8"/>
              <p:cNvSpPr/>
              <p:nvPr/>
            </p:nvSpPr>
            <p:spPr>
              <a:xfrm>
                <a:off x="1219200" y="3191377"/>
                <a:ext cx="11260703" cy="2714121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8"/>
              <p:cNvSpPr/>
              <p:nvPr/>
            </p:nvSpPr>
            <p:spPr>
              <a:xfrm rot="10800000">
                <a:off x="-396047" y="2"/>
                <a:ext cx="6417197" cy="1063498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8"/>
              <p:cNvSpPr/>
              <p:nvPr/>
            </p:nvSpPr>
            <p:spPr>
              <a:xfrm>
                <a:off x="914400" y="3191377"/>
                <a:ext cx="11260703" cy="2714121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3" name="Google Shape;313;p8"/>
            <p:cNvSpPr/>
            <p:nvPr/>
          </p:nvSpPr>
          <p:spPr>
            <a:xfrm>
              <a:off x="6624275" y="4483375"/>
              <a:ext cx="2519686" cy="660118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14" name="Google Shape;314;p8"/>
          <p:cNvSpPr txBox="1">
            <a:spLocks noGrp="1"/>
          </p:cNvSpPr>
          <p:nvPr>
            <p:ph type="title"/>
          </p:nvPr>
        </p:nvSpPr>
        <p:spPr>
          <a:xfrm>
            <a:off x="2385584" y="1292600"/>
            <a:ext cx="7420800" cy="42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15" name="Google Shape;315;p8"/>
          <p:cNvGrpSpPr/>
          <p:nvPr/>
        </p:nvGrpSpPr>
        <p:grpSpPr>
          <a:xfrm>
            <a:off x="185250" y="142833"/>
            <a:ext cx="11781455" cy="6279623"/>
            <a:chOff x="138937" y="107124"/>
            <a:chExt cx="8836091" cy="4709717"/>
          </a:xfrm>
        </p:grpSpPr>
        <p:sp>
          <p:nvSpPr>
            <p:cNvPr id="316" name="Google Shape;316;p8"/>
            <p:cNvSpPr/>
            <p:nvPr/>
          </p:nvSpPr>
          <p:spPr>
            <a:xfrm>
              <a:off x="1532086" y="969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8"/>
            <p:cNvSpPr/>
            <p:nvPr/>
          </p:nvSpPr>
          <p:spPr>
            <a:xfrm>
              <a:off x="1409376" y="1360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8"/>
            <p:cNvSpPr/>
            <p:nvPr/>
          </p:nvSpPr>
          <p:spPr>
            <a:xfrm>
              <a:off x="468212" y="1181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8"/>
            <p:cNvSpPr/>
            <p:nvPr/>
          </p:nvSpPr>
          <p:spPr>
            <a:xfrm>
              <a:off x="1260637" y="3661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8"/>
            <p:cNvSpPr/>
            <p:nvPr/>
          </p:nvSpPr>
          <p:spPr>
            <a:xfrm>
              <a:off x="738462" y="46034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8"/>
            <p:cNvSpPr/>
            <p:nvPr/>
          </p:nvSpPr>
          <p:spPr>
            <a:xfrm>
              <a:off x="138937" y="41740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8"/>
            <p:cNvSpPr/>
            <p:nvPr/>
          </p:nvSpPr>
          <p:spPr>
            <a:xfrm>
              <a:off x="8834612" y="30375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8"/>
            <p:cNvSpPr/>
            <p:nvPr/>
          </p:nvSpPr>
          <p:spPr>
            <a:xfrm>
              <a:off x="7213287" y="107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324;p8"/>
            <p:cNvSpPr/>
            <p:nvPr/>
          </p:nvSpPr>
          <p:spPr>
            <a:xfrm>
              <a:off x="6733087" y="5680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8"/>
            <p:cNvSpPr/>
            <p:nvPr/>
          </p:nvSpPr>
          <p:spPr>
            <a:xfrm>
              <a:off x="1008711" y="12550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8"/>
            <p:cNvSpPr/>
            <p:nvPr/>
          </p:nvSpPr>
          <p:spPr>
            <a:xfrm>
              <a:off x="228211" y="1276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8"/>
            <p:cNvSpPr/>
            <p:nvPr/>
          </p:nvSpPr>
          <p:spPr>
            <a:xfrm>
              <a:off x="1041461" y="36954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8"/>
            <p:cNvSpPr/>
            <p:nvPr/>
          </p:nvSpPr>
          <p:spPr>
            <a:xfrm>
              <a:off x="927436" y="47323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8"/>
            <p:cNvSpPr/>
            <p:nvPr/>
          </p:nvSpPr>
          <p:spPr>
            <a:xfrm>
              <a:off x="145536" y="385393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8"/>
            <p:cNvSpPr/>
            <p:nvPr/>
          </p:nvSpPr>
          <p:spPr>
            <a:xfrm>
              <a:off x="8893761" y="24727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8"/>
            <p:cNvSpPr/>
            <p:nvPr/>
          </p:nvSpPr>
          <p:spPr>
            <a:xfrm>
              <a:off x="6960461" y="8568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8"/>
            <p:cNvSpPr/>
            <p:nvPr/>
          </p:nvSpPr>
          <p:spPr>
            <a:xfrm>
              <a:off x="7627761" y="1572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8"/>
            <p:cNvSpPr/>
            <p:nvPr/>
          </p:nvSpPr>
          <p:spPr>
            <a:xfrm>
              <a:off x="238476" y="7301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8"/>
            <p:cNvSpPr/>
            <p:nvPr/>
          </p:nvSpPr>
          <p:spPr>
            <a:xfrm>
              <a:off x="314251" y="36429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8"/>
            <p:cNvSpPr/>
            <p:nvPr/>
          </p:nvSpPr>
          <p:spPr>
            <a:xfrm>
              <a:off x="1161601" y="3936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8"/>
            <p:cNvSpPr/>
            <p:nvPr/>
          </p:nvSpPr>
          <p:spPr>
            <a:xfrm>
              <a:off x="8272901" y="27548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8"/>
            <p:cNvSpPr/>
            <p:nvPr/>
          </p:nvSpPr>
          <p:spPr>
            <a:xfrm>
              <a:off x="8725801" y="22804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8"/>
            <p:cNvSpPr/>
            <p:nvPr/>
          </p:nvSpPr>
          <p:spPr>
            <a:xfrm>
              <a:off x="6672351" y="8747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8"/>
            <p:cNvSpPr/>
            <p:nvPr/>
          </p:nvSpPr>
          <p:spPr>
            <a:xfrm>
              <a:off x="7454326" y="3707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8"/>
            <p:cNvSpPr/>
            <p:nvPr/>
          </p:nvSpPr>
          <p:spPr>
            <a:xfrm>
              <a:off x="1355105" y="44846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8"/>
            <p:cNvSpPr/>
            <p:nvPr/>
          </p:nvSpPr>
          <p:spPr>
            <a:xfrm>
              <a:off x="1297780" y="15547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9274750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Google Shape;343;p9"/>
          <p:cNvSpPr txBox="1">
            <a:spLocks noGrp="1"/>
          </p:cNvSpPr>
          <p:nvPr>
            <p:ph type="title"/>
          </p:nvPr>
        </p:nvSpPr>
        <p:spPr>
          <a:xfrm>
            <a:off x="960000" y="1979517"/>
            <a:ext cx="6125600" cy="15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8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44" name="Google Shape;344;p9"/>
          <p:cNvSpPr txBox="1">
            <a:spLocks noGrp="1"/>
          </p:cNvSpPr>
          <p:nvPr>
            <p:ph type="subTitle" idx="1"/>
          </p:nvPr>
        </p:nvSpPr>
        <p:spPr>
          <a:xfrm>
            <a:off x="960000" y="3306067"/>
            <a:ext cx="5550400" cy="1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5" name="Google Shape;345;p9"/>
          <p:cNvGrpSpPr/>
          <p:nvPr/>
        </p:nvGrpSpPr>
        <p:grpSpPr>
          <a:xfrm>
            <a:off x="15" y="-675445"/>
            <a:ext cx="12191919" cy="7533445"/>
            <a:chOff x="11" y="-506584"/>
            <a:chExt cx="9143939" cy="5650084"/>
          </a:xfrm>
        </p:grpSpPr>
        <p:grpSp>
          <p:nvGrpSpPr>
            <p:cNvPr id="346" name="Google Shape;346;p9"/>
            <p:cNvGrpSpPr/>
            <p:nvPr/>
          </p:nvGrpSpPr>
          <p:grpSpPr>
            <a:xfrm>
              <a:off x="7600" y="-506584"/>
              <a:ext cx="8983950" cy="5650084"/>
              <a:chOff x="160000" y="-430384"/>
              <a:chExt cx="8983950" cy="5650084"/>
            </a:xfrm>
          </p:grpSpPr>
          <p:sp>
            <p:nvSpPr>
              <p:cNvPr id="347" name="Google Shape;347;p9"/>
              <p:cNvSpPr/>
              <p:nvPr/>
            </p:nvSpPr>
            <p:spPr>
              <a:xfrm rot="5400000">
                <a:off x="296517" y="8293"/>
                <a:ext cx="1314676" cy="1298089"/>
              </a:xfrm>
              <a:custGeom>
                <a:avLst/>
                <a:gdLst/>
                <a:ahLst/>
                <a:cxnLst/>
                <a:rect l="l" t="t" r="r" b="b"/>
                <a:pathLst>
                  <a:path w="32972" h="32556" extrusionOk="0">
                    <a:moveTo>
                      <a:pt x="0" y="0"/>
                    </a:moveTo>
                    <a:lnTo>
                      <a:pt x="0" y="32556"/>
                    </a:lnTo>
                    <a:lnTo>
                      <a:pt x="32972" y="32556"/>
                    </a:lnTo>
                    <a:cubicBezTo>
                      <a:pt x="32428" y="32078"/>
                      <a:pt x="31964" y="31519"/>
                      <a:pt x="31611" y="30861"/>
                    </a:cubicBezTo>
                    <a:cubicBezTo>
                      <a:pt x="31024" y="29761"/>
                      <a:pt x="30835" y="28540"/>
                      <a:pt x="30749" y="27284"/>
                    </a:cubicBezTo>
                    <a:cubicBezTo>
                      <a:pt x="30608" y="25223"/>
                      <a:pt x="30743" y="23074"/>
                      <a:pt x="29849" y="21236"/>
                    </a:cubicBezTo>
                    <a:cubicBezTo>
                      <a:pt x="29669" y="20866"/>
                      <a:pt x="29454" y="20521"/>
                      <a:pt x="29209" y="20203"/>
                    </a:cubicBezTo>
                    <a:cubicBezTo>
                      <a:pt x="27815" y="18372"/>
                      <a:pt x="25472" y="17334"/>
                      <a:pt x="23237" y="16585"/>
                    </a:cubicBezTo>
                    <a:cubicBezTo>
                      <a:pt x="18056" y="14851"/>
                      <a:pt x="12288" y="13718"/>
                      <a:pt x="8596" y="9693"/>
                    </a:cubicBezTo>
                    <a:cubicBezTo>
                      <a:pt x="6106" y="6978"/>
                      <a:pt x="4825" y="3173"/>
                      <a:pt x="1836" y="1018"/>
                    </a:cubicBezTo>
                    <a:cubicBezTo>
                      <a:pt x="1264" y="604"/>
                      <a:pt x="648" y="268"/>
                      <a:pt x="0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9"/>
              <p:cNvSpPr/>
              <p:nvPr/>
            </p:nvSpPr>
            <p:spPr>
              <a:xfrm rot="-5400000">
                <a:off x="3486301" y="1696216"/>
                <a:ext cx="5573884" cy="132068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9"/>
              <p:cNvSpPr/>
              <p:nvPr/>
            </p:nvSpPr>
            <p:spPr>
              <a:xfrm>
                <a:off x="6926650" y="-100"/>
                <a:ext cx="2217300" cy="5143500"/>
              </a:xfrm>
              <a:prstGeom prst="rect">
                <a:avLst/>
              </a:pr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9"/>
              <p:cNvSpPr/>
              <p:nvPr/>
            </p:nvSpPr>
            <p:spPr>
              <a:xfrm>
                <a:off x="160000" y="-100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9"/>
              <p:cNvSpPr/>
              <p:nvPr/>
            </p:nvSpPr>
            <p:spPr>
              <a:xfrm>
                <a:off x="2171200" y="49104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2" name="Google Shape;352;p9"/>
              <p:cNvSpPr/>
              <p:nvPr/>
            </p:nvSpPr>
            <p:spPr>
              <a:xfrm rot="5400000" flipH="1">
                <a:off x="8137150" y="34474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3" name="Google Shape;353;p9"/>
              <p:cNvSpPr/>
              <p:nvPr/>
            </p:nvSpPr>
            <p:spPr>
              <a:xfrm>
                <a:off x="8691688" y="-100"/>
                <a:ext cx="452250" cy="753875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54" name="Google Shape;354;p9"/>
            <p:cNvGrpSpPr/>
            <p:nvPr/>
          </p:nvGrpSpPr>
          <p:grpSpPr>
            <a:xfrm>
              <a:off x="11" y="-430384"/>
              <a:ext cx="9143939" cy="5573884"/>
              <a:chOff x="11" y="-430384"/>
              <a:chExt cx="9143939" cy="5573884"/>
            </a:xfrm>
          </p:grpSpPr>
          <p:sp>
            <p:nvSpPr>
              <p:cNvPr id="355" name="Google Shape;355;p9"/>
              <p:cNvSpPr/>
              <p:nvPr/>
            </p:nvSpPr>
            <p:spPr>
              <a:xfrm rot="5400000">
                <a:off x="-8283" y="8293"/>
                <a:ext cx="1314676" cy="1298089"/>
              </a:xfrm>
              <a:custGeom>
                <a:avLst/>
                <a:gdLst/>
                <a:ahLst/>
                <a:cxnLst/>
                <a:rect l="l" t="t" r="r" b="b"/>
                <a:pathLst>
                  <a:path w="32972" h="32556" extrusionOk="0">
                    <a:moveTo>
                      <a:pt x="0" y="0"/>
                    </a:moveTo>
                    <a:lnTo>
                      <a:pt x="0" y="32556"/>
                    </a:lnTo>
                    <a:lnTo>
                      <a:pt x="32972" y="32556"/>
                    </a:lnTo>
                    <a:cubicBezTo>
                      <a:pt x="32428" y="32078"/>
                      <a:pt x="31964" y="31519"/>
                      <a:pt x="31611" y="30861"/>
                    </a:cubicBezTo>
                    <a:cubicBezTo>
                      <a:pt x="31024" y="29761"/>
                      <a:pt x="30835" y="28540"/>
                      <a:pt x="30749" y="27284"/>
                    </a:cubicBezTo>
                    <a:cubicBezTo>
                      <a:pt x="30608" y="25223"/>
                      <a:pt x="30743" y="23074"/>
                      <a:pt x="29849" y="21236"/>
                    </a:cubicBezTo>
                    <a:cubicBezTo>
                      <a:pt x="29669" y="20866"/>
                      <a:pt x="29454" y="20521"/>
                      <a:pt x="29209" y="20203"/>
                    </a:cubicBezTo>
                    <a:cubicBezTo>
                      <a:pt x="27815" y="18372"/>
                      <a:pt x="25472" y="17334"/>
                      <a:pt x="23237" y="16585"/>
                    </a:cubicBezTo>
                    <a:cubicBezTo>
                      <a:pt x="18056" y="14851"/>
                      <a:pt x="12288" y="13718"/>
                      <a:pt x="8596" y="9693"/>
                    </a:cubicBezTo>
                    <a:cubicBezTo>
                      <a:pt x="6106" y="6978"/>
                      <a:pt x="4825" y="3173"/>
                      <a:pt x="1836" y="1018"/>
                    </a:cubicBezTo>
                    <a:cubicBezTo>
                      <a:pt x="1264" y="604"/>
                      <a:pt x="648" y="268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9"/>
              <p:cNvSpPr/>
              <p:nvPr/>
            </p:nvSpPr>
            <p:spPr>
              <a:xfrm rot="-5400000">
                <a:off x="3486301" y="1696216"/>
                <a:ext cx="5573884" cy="1320684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9"/>
              <p:cNvSpPr/>
              <p:nvPr/>
            </p:nvSpPr>
            <p:spPr>
              <a:xfrm>
                <a:off x="6926650" y="-100"/>
                <a:ext cx="2217300" cy="514350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9"/>
              <p:cNvSpPr/>
              <p:nvPr/>
            </p:nvSpPr>
            <p:spPr>
              <a:xfrm>
                <a:off x="160000" y="-100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9"/>
              <p:cNvSpPr/>
              <p:nvPr/>
            </p:nvSpPr>
            <p:spPr>
              <a:xfrm>
                <a:off x="2171200" y="48342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60" name="Google Shape;360;p9"/>
            <p:cNvGrpSpPr/>
            <p:nvPr/>
          </p:nvGrpSpPr>
          <p:grpSpPr>
            <a:xfrm>
              <a:off x="6856340" y="0"/>
              <a:ext cx="2135210" cy="5143400"/>
              <a:chOff x="7008740" y="0"/>
              <a:chExt cx="2135210" cy="5143400"/>
            </a:xfrm>
          </p:grpSpPr>
          <p:sp>
            <p:nvSpPr>
              <p:cNvPr id="361" name="Google Shape;361;p9"/>
              <p:cNvSpPr/>
              <p:nvPr/>
            </p:nvSpPr>
            <p:spPr>
              <a:xfrm flipH="1">
                <a:off x="7008740" y="0"/>
                <a:ext cx="2135210" cy="167813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9"/>
              <p:cNvSpPr/>
              <p:nvPr/>
            </p:nvSpPr>
            <p:spPr>
              <a:xfrm>
                <a:off x="8297850" y="48001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363" name="Google Shape;363;p9"/>
            <p:cNvGrpSpPr/>
            <p:nvPr/>
          </p:nvGrpSpPr>
          <p:grpSpPr>
            <a:xfrm>
              <a:off x="7008740" y="-100"/>
              <a:ext cx="2135210" cy="5143500"/>
              <a:chOff x="7008740" y="-100"/>
              <a:chExt cx="2135210" cy="5143500"/>
            </a:xfrm>
          </p:grpSpPr>
          <p:sp>
            <p:nvSpPr>
              <p:cNvPr id="364" name="Google Shape;364;p9"/>
              <p:cNvSpPr/>
              <p:nvPr/>
            </p:nvSpPr>
            <p:spPr>
              <a:xfrm flipH="1">
                <a:off x="7008740" y="0"/>
                <a:ext cx="2135210" cy="167813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9"/>
              <p:cNvSpPr/>
              <p:nvPr/>
            </p:nvSpPr>
            <p:spPr>
              <a:xfrm>
                <a:off x="8297850" y="4800125"/>
                <a:ext cx="846100" cy="343275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9"/>
              <p:cNvSpPr/>
              <p:nvPr/>
            </p:nvSpPr>
            <p:spPr>
              <a:xfrm rot="5400000" flipH="1">
                <a:off x="8137150" y="34474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9"/>
              <p:cNvSpPr/>
              <p:nvPr/>
            </p:nvSpPr>
            <p:spPr>
              <a:xfrm>
                <a:off x="8691688" y="-100"/>
                <a:ext cx="452250" cy="753875"/>
              </a:xfrm>
              <a:custGeom>
                <a:avLst/>
                <a:gdLst/>
                <a:ahLst/>
                <a:cxnLst/>
                <a:rect l="l" t="t" r="r" b="b"/>
                <a:pathLst>
                  <a:path w="18090" h="30155" extrusionOk="0">
                    <a:moveTo>
                      <a:pt x="1352" y="1"/>
                    </a:moveTo>
                    <a:cubicBezTo>
                      <a:pt x="828" y="1502"/>
                      <a:pt x="0" y="2969"/>
                      <a:pt x="48" y="4549"/>
                    </a:cubicBezTo>
                    <a:cubicBezTo>
                      <a:pt x="109" y="6566"/>
                      <a:pt x="1568" y="8246"/>
                      <a:pt x="3049" y="9616"/>
                    </a:cubicBezTo>
                    <a:cubicBezTo>
                      <a:pt x="3190" y="9744"/>
                      <a:pt x="3333" y="9874"/>
                      <a:pt x="3475" y="10002"/>
                    </a:cubicBezTo>
                    <a:cubicBezTo>
                      <a:pt x="6301" y="12556"/>
                      <a:pt x="9526" y="14974"/>
                      <a:pt x="10713" y="18571"/>
                    </a:cubicBezTo>
                    <a:cubicBezTo>
                      <a:pt x="11556" y="21119"/>
                      <a:pt x="11268" y="24028"/>
                      <a:pt x="12610" y="26354"/>
                    </a:cubicBezTo>
                    <a:cubicBezTo>
                      <a:pt x="13568" y="28020"/>
                      <a:pt x="15266" y="29159"/>
                      <a:pt x="17068" y="29826"/>
                    </a:cubicBezTo>
                    <a:cubicBezTo>
                      <a:pt x="17404" y="29951"/>
                      <a:pt x="17744" y="30060"/>
                      <a:pt x="18089" y="30155"/>
                    </a:cubicBezTo>
                    <a:lnTo>
                      <a:pt x="180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68" name="Google Shape;368;p9"/>
          <p:cNvGrpSpPr/>
          <p:nvPr/>
        </p:nvGrpSpPr>
        <p:grpSpPr>
          <a:xfrm>
            <a:off x="356999" y="314214"/>
            <a:ext cx="11525040" cy="6106057"/>
            <a:chOff x="267749" y="235660"/>
            <a:chExt cx="8643780" cy="4579543"/>
          </a:xfrm>
        </p:grpSpPr>
        <p:sp>
          <p:nvSpPr>
            <p:cNvPr id="369" name="Google Shape;369;p9"/>
            <p:cNvSpPr/>
            <p:nvPr/>
          </p:nvSpPr>
          <p:spPr>
            <a:xfrm>
              <a:off x="7616668" y="4243905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9"/>
            <p:cNvSpPr/>
            <p:nvPr/>
          </p:nvSpPr>
          <p:spPr>
            <a:xfrm>
              <a:off x="7517493" y="2304580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9"/>
            <p:cNvSpPr/>
            <p:nvPr/>
          </p:nvSpPr>
          <p:spPr>
            <a:xfrm>
              <a:off x="6705193" y="1486105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9"/>
            <p:cNvSpPr/>
            <p:nvPr/>
          </p:nvSpPr>
          <p:spPr>
            <a:xfrm>
              <a:off x="8506718" y="719030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9"/>
            <p:cNvSpPr/>
            <p:nvPr/>
          </p:nvSpPr>
          <p:spPr>
            <a:xfrm>
              <a:off x="488826" y="4474640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9"/>
            <p:cNvSpPr/>
            <p:nvPr/>
          </p:nvSpPr>
          <p:spPr>
            <a:xfrm>
              <a:off x="7488426" y="43338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9"/>
            <p:cNvSpPr/>
            <p:nvPr/>
          </p:nvSpPr>
          <p:spPr>
            <a:xfrm>
              <a:off x="8393638" y="2795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9"/>
            <p:cNvSpPr/>
            <p:nvPr/>
          </p:nvSpPr>
          <p:spPr>
            <a:xfrm>
              <a:off x="8153813" y="1938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9"/>
            <p:cNvSpPr/>
            <p:nvPr/>
          </p:nvSpPr>
          <p:spPr>
            <a:xfrm>
              <a:off x="7679413" y="22210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9"/>
            <p:cNvSpPr/>
            <p:nvPr/>
          </p:nvSpPr>
          <p:spPr>
            <a:xfrm>
              <a:off x="6553338" y="1658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9"/>
            <p:cNvSpPr/>
            <p:nvPr/>
          </p:nvSpPr>
          <p:spPr>
            <a:xfrm>
              <a:off x="7388638" y="3253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9"/>
            <p:cNvSpPr/>
            <p:nvPr/>
          </p:nvSpPr>
          <p:spPr>
            <a:xfrm>
              <a:off x="6492613" y="456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9"/>
            <p:cNvSpPr/>
            <p:nvPr/>
          </p:nvSpPr>
          <p:spPr>
            <a:xfrm>
              <a:off x="8673526" y="667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9"/>
            <p:cNvSpPr/>
            <p:nvPr/>
          </p:nvSpPr>
          <p:spPr>
            <a:xfrm>
              <a:off x="7111326" y="36862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9"/>
            <p:cNvSpPr/>
            <p:nvPr/>
          </p:nvSpPr>
          <p:spPr>
            <a:xfrm>
              <a:off x="8850801" y="39321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9"/>
            <p:cNvSpPr/>
            <p:nvPr/>
          </p:nvSpPr>
          <p:spPr>
            <a:xfrm>
              <a:off x="267749" y="4558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9"/>
            <p:cNvSpPr/>
            <p:nvPr/>
          </p:nvSpPr>
          <p:spPr>
            <a:xfrm>
              <a:off x="7094449" y="4099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9"/>
            <p:cNvSpPr/>
            <p:nvPr/>
          </p:nvSpPr>
          <p:spPr>
            <a:xfrm>
              <a:off x="8694924" y="25535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9"/>
            <p:cNvSpPr/>
            <p:nvPr/>
          </p:nvSpPr>
          <p:spPr>
            <a:xfrm>
              <a:off x="8251799" y="17415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9"/>
            <p:cNvSpPr/>
            <p:nvPr/>
          </p:nvSpPr>
          <p:spPr>
            <a:xfrm>
              <a:off x="6409774" y="18039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9"/>
            <p:cNvSpPr/>
            <p:nvPr/>
          </p:nvSpPr>
          <p:spPr>
            <a:xfrm>
              <a:off x="6352449" y="3196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9"/>
            <p:cNvSpPr/>
            <p:nvPr/>
          </p:nvSpPr>
          <p:spPr>
            <a:xfrm>
              <a:off x="8552424" y="408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9"/>
            <p:cNvSpPr/>
            <p:nvPr/>
          </p:nvSpPr>
          <p:spPr>
            <a:xfrm>
              <a:off x="432911" y="47307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9"/>
            <p:cNvSpPr/>
            <p:nvPr/>
          </p:nvSpPr>
          <p:spPr>
            <a:xfrm>
              <a:off x="7333461" y="38961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9"/>
            <p:cNvSpPr/>
            <p:nvPr/>
          </p:nvSpPr>
          <p:spPr>
            <a:xfrm>
              <a:off x="8424011" y="249733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9"/>
            <p:cNvSpPr/>
            <p:nvPr/>
          </p:nvSpPr>
          <p:spPr>
            <a:xfrm>
              <a:off x="7776098" y="244471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9"/>
            <p:cNvSpPr/>
            <p:nvPr/>
          </p:nvSpPr>
          <p:spPr>
            <a:xfrm>
              <a:off x="6256248" y="1554485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9"/>
            <p:cNvSpPr/>
            <p:nvPr/>
          </p:nvSpPr>
          <p:spPr>
            <a:xfrm>
              <a:off x="6614073" y="2356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9"/>
            <p:cNvSpPr/>
            <p:nvPr/>
          </p:nvSpPr>
          <p:spPr>
            <a:xfrm>
              <a:off x="8789398" y="413960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5620084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1"/>
        </a:solidFill>
        <a:effectLst/>
      </p:bgPr>
    </p:bg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" name="Google Shape;399;p10"/>
          <p:cNvGrpSpPr/>
          <p:nvPr/>
        </p:nvGrpSpPr>
        <p:grpSpPr>
          <a:xfrm>
            <a:off x="-861530" y="3518230"/>
            <a:ext cx="14144103" cy="3238137"/>
            <a:chOff x="-569948" y="2714872"/>
            <a:chExt cx="10608077" cy="2428603"/>
          </a:xfrm>
        </p:grpSpPr>
        <p:sp>
          <p:nvSpPr>
            <p:cNvPr id="400" name="Google Shape;400;p10"/>
            <p:cNvSpPr/>
            <p:nvPr/>
          </p:nvSpPr>
          <p:spPr>
            <a:xfrm>
              <a:off x="-569948" y="2714872"/>
              <a:ext cx="10608077" cy="1994253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-75" y="4681475"/>
              <a:ext cx="9144000" cy="462000"/>
            </a:xfrm>
            <a:prstGeom prst="rect">
              <a:avLst/>
            </a:prstGeom>
            <a:noFill/>
            <a:ln w="9525" cap="rnd" cmpd="sng">
              <a:solidFill>
                <a:schemeClr val="lt2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2" name="Google Shape;402;p10"/>
          <p:cNvGrpSpPr/>
          <p:nvPr/>
        </p:nvGrpSpPr>
        <p:grpSpPr>
          <a:xfrm>
            <a:off x="-759930" y="3619830"/>
            <a:ext cx="14144103" cy="3238137"/>
            <a:chOff x="-569948" y="2714872"/>
            <a:chExt cx="10608077" cy="2428603"/>
          </a:xfrm>
        </p:grpSpPr>
        <p:sp>
          <p:nvSpPr>
            <p:cNvPr id="403" name="Google Shape;403;p10"/>
            <p:cNvSpPr/>
            <p:nvPr/>
          </p:nvSpPr>
          <p:spPr>
            <a:xfrm>
              <a:off x="-569948" y="2714872"/>
              <a:ext cx="10608077" cy="1994253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10"/>
            <p:cNvSpPr/>
            <p:nvPr/>
          </p:nvSpPr>
          <p:spPr>
            <a:xfrm>
              <a:off x="-75" y="4681475"/>
              <a:ext cx="9144000" cy="462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05" name="Google Shape;405;p10"/>
          <p:cNvSpPr txBox="1">
            <a:spLocks noGrp="1"/>
          </p:cNvSpPr>
          <p:nvPr>
            <p:ph type="title"/>
          </p:nvPr>
        </p:nvSpPr>
        <p:spPr>
          <a:xfrm>
            <a:off x="960000" y="5192400"/>
            <a:ext cx="10272000" cy="98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9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06" name="Google Shape;406;p10"/>
          <p:cNvGrpSpPr/>
          <p:nvPr/>
        </p:nvGrpSpPr>
        <p:grpSpPr>
          <a:xfrm>
            <a:off x="5779082" y="3885637"/>
            <a:ext cx="3395756" cy="1165607"/>
            <a:chOff x="4334311" y="2914227"/>
            <a:chExt cx="2546817" cy="874205"/>
          </a:xfrm>
        </p:grpSpPr>
        <p:sp>
          <p:nvSpPr>
            <p:cNvPr id="407" name="Google Shape;407;p10"/>
            <p:cNvSpPr/>
            <p:nvPr/>
          </p:nvSpPr>
          <p:spPr>
            <a:xfrm>
              <a:off x="5288336" y="3054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10"/>
            <p:cNvSpPr/>
            <p:nvPr/>
          </p:nvSpPr>
          <p:spPr>
            <a:xfrm>
              <a:off x="6279001" y="35144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10"/>
            <p:cNvSpPr/>
            <p:nvPr/>
          </p:nvSpPr>
          <p:spPr>
            <a:xfrm>
              <a:off x="4737862" y="35597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10"/>
            <p:cNvSpPr/>
            <p:nvPr/>
          </p:nvSpPr>
          <p:spPr>
            <a:xfrm>
              <a:off x="5554230" y="3514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10"/>
            <p:cNvSpPr/>
            <p:nvPr/>
          </p:nvSpPr>
          <p:spPr>
            <a:xfrm>
              <a:off x="4334311" y="3372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10"/>
            <p:cNvSpPr/>
            <p:nvPr/>
          </p:nvSpPr>
          <p:spPr>
            <a:xfrm>
              <a:off x="6786662" y="36936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10"/>
            <p:cNvSpPr/>
            <p:nvPr/>
          </p:nvSpPr>
          <p:spPr>
            <a:xfrm>
              <a:off x="5142501" y="29142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414603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11"/>
          <p:cNvSpPr txBox="1">
            <a:spLocks noGrp="1"/>
          </p:cNvSpPr>
          <p:nvPr>
            <p:ph type="title" hasCustomPrompt="1"/>
          </p:nvPr>
        </p:nvSpPr>
        <p:spPr>
          <a:xfrm rot="350">
            <a:off x="2166967" y="1698417"/>
            <a:ext cx="7858000" cy="2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8666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416" name="Google Shape;416;p11"/>
          <p:cNvSpPr txBox="1">
            <a:spLocks noGrp="1"/>
          </p:cNvSpPr>
          <p:nvPr>
            <p:ph type="subTitle" idx="1"/>
          </p:nvPr>
        </p:nvSpPr>
        <p:spPr>
          <a:xfrm>
            <a:off x="3277700" y="4572767"/>
            <a:ext cx="5636400" cy="5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7" name="Google Shape;417;p11"/>
          <p:cNvGrpSpPr/>
          <p:nvPr/>
        </p:nvGrpSpPr>
        <p:grpSpPr>
          <a:xfrm>
            <a:off x="0" y="0"/>
            <a:ext cx="12293600" cy="6858000"/>
            <a:chOff x="0" y="0"/>
            <a:chExt cx="9220200" cy="5143500"/>
          </a:xfrm>
        </p:grpSpPr>
        <p:grpSp>
          <p:nvGrpSpPr>
            <p:cNvPr id="418" name="Google Shape;418;p11"/>
            <p:cNvGrpSpPr/>
            <p:nvPr/>
          </p:nvGrpSpPr>
          <p:grpSpPr>
            <a:xfrm>
              <a:off x="15" y="0"/>
              <a:ext cx="9220185" cy="5143500"/>
              <a:chOff x="-76185" y="0"/>
              <a:chExt cx="9220185" cy="5143500"/>
            </a:xfrm>
          </p:grpSpPr>
          <p:sp>
            <p:nvSpPr>
              <p:cNvPr id="419" name="Google Shape;419;p11"/>
              <p:cNvSpPr/>
              <p:nvPr/>
            </p:nvSpPr>
            <p:spPr>
              <a:xfrm rot="10800000">
                <a:off x="7080881" y="2670190"/>
                <a:ext cx="2063119" cy="239711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11"/>
              <p:cNvSpPr/>
              <p:nvPr/>
            </p:nvSpPr>
            <p:spPr>
              <a:xfrm>
                <a:off x="0" y="0"/>
                <a:ext cx="2296437" cy="1804853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1" name="Google Shape;421;p11"/>
              <p:cNvSpPr/>
              <p:nvPr/>
            </p:nvSpPr>
            <p:spPr>
              <a:xfrm rot="10800000">
                <a:off x="5339256" y="0"/>
                <a:ext cx="2922569" cy="54942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2" name="Google Shape;422;p11"/>
              <p:cNvSpPr/>
              <p:nvPr/>
            </p:nvSpPr>
            <p:spPr>
              <a:xfrm rot="5400000">
                <a:off x="-1043537" y="3396952"/>
                <a:ext cx="2517763" cy="58306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3" name="Google Shape;423;p11"/>
              <p:cNvSpPr/>
              <p:nvPr/>
            </p:nvSpPr>
            <p:spPr>
              <a:xfrm rot="10800000">
                <a:off x="492838" y="4462682"/>
                <a:ext cx="1361187" cy="680818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424" name="Google Shape;424;p11"/>
            <p:cNvGrpSpPr/>
            <p:nvPr/>
          </p:nvGrpSpPr>
          <p:grpSpPr>
            <a:xfrm>
              <a:off x="0" y="0"/>
              <a:ext cx="9144000" cy="5143500"/>
              <a:chOff x="0" y="0"/>
              <a:chExt cx="9144000" cy="5143500"/>
            </a:xfrm>
          </p:grpSpPr>
          <p:sp>
            <p:nvSpPr>
              <p:cNvPr id="425" name="Google Shape;425;p11"/>
              <p:cNvSpPr/>
              <p:nvPr/>
            </p:nvSpPr>
            <p:spPr>
              <a:xfrm rot="10800000">
                <a:off x="7080881" y="2746390"/>
                <a:ext cx="2063119" cy="2397110"/>
              </a:xfrm>
              <a:custGeom>
                <a:avLst/>
                <a:gdLst/>
                <a:ahLst/>
                <a:cxnLst/>
                <a:rect l="l" t="t" r="r" b="b"/>
                <a:pathLst>
                  <a:path w="36995" h="42984" extrusionOk="0">
                    <a:moveTo>
                      <a:pt x="1" y="0"/>
                    </a:moveTo>
                    <a:lnTo>
                      <a:pt x="1" y="42974"/>
                    </a:lnTo>
                    <a:cubicBezTo>
                      <a:pt x="191" y="42981"/>
                      <a:pt x="386" y="42984"/>
                      <a:pt x="585" y="42984"/>
                    </a:cubicBezTo>
                    <a:cubicBezTo>
                      <a:pt x="4307" y="42984"/>
                      <a:pt x="9635" y="41803"/>
                      <a:pt x="13555" y="36065"/>
                    </a:cubicBezTo>
                    <a:cubicBezTo>
                      <a:pt x="20220" y="26311"/>
                      <a:pt x="12580" y="18507"/>
                      <a:pt x="15344" y="13629"/>
                    </a:cubicBezTo>
                    <a:cubicBezTo>
                      <a:pt x="18107" y="8753"/>
                      <a:pt x="30463" y="14929"/>
                      <a:pt x="35339" y="6313"/>
                    </a:cubicBezTo>
                    <a:cubicBezTo>
                      <a:pt x="36556" y="4165"/>
                      <a:pt x="36995" y="2016"/>
                      <a:pt x="369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11"/>
              <p:cNvSpPr/>
              <p:nvPr/>
            </p:nvSpPr>
            <p:spPr>
              <a:xfrm>
                <a:off x="0" y="0"/>
                <a:ext cx="2296437" cy="1804853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7" name="Google Shape;427;p11"/>
              <p:cNvSpPr/>
              <p:nvPr/>
            </p:nvSpPr>
            <p:spPr>
              <a:xfrm rot="10800000">
                <a:off x="5339256" y="0"/>
                <a:ext cx="2922569" cy="549425"/>
              </a:xfrm>
              <a:custGeom>
                <a:avLst/>
                <a:gdLst/>
                <a:ahLst/>
                <a:cxnLst/>
                <a:rect l="l" t="t" r="r" b="b"/>
                <a:pathLst>
                  <a:path w="70364" h="13228" extrusionOk="0">
                    <a:moveTo>
                      <a:pt x="66583" y="0"/>
                    </a:moveTo>
                    <a:cubicBezTo>
                      <a:pt x="66433" y="0"/>
                      <a:pt x="66284" y="6"/>
                      <a:pt x="66136" y="17"/>
                    </a:cubicBezTo>
                    <a:cubicBezTo>
                      <a:pt x="63218" y="234"/>
                      <a:pt x="60767" y="2179"/>
                      <a:pt x="58358" y="3841"/>
                    </a:cubicBezTo>
                    <a:cubicBezTo>
                      <a:pt x="56406" y="5188"/>
                      <a:pt x="54115" y="6431"/>
                      <a:pt x="51817" y="6431"/>
                    </a:cubicBezTo>
                    <a:cubicBezTo>
                      <a:pt x="51279" y="6431"/>
                      <a:pt x="50740" y="6363"/>
                      <a:pt x="50205" y="6212"/>
                    </a:cubicBezTo>
                    <a:cubicBezTo>
                      <a:pt x="47039" y="5316"/>
                      <a:pt x="45178" y="1821"/>
                      <a:pt x="42049" y="806"/>
                    </a:cubicBezTo>
                    <a:cubicBezTo>
                      <a:pt x="41403" y="596"/>
                      <a:pt x="40744" y="505"/>
                      <a:pt x="40082" y="505"/>
                    </a:cubicBezTo>
                    <a:cubicBezTo>
                      <a:pt x="38042" y="505"/>
                      <a:pt x="35966" y="1375"/>
                      <a:pt x="34112" y="2342"/>
                    </a:cubicBezTo>
                    <a:cubicBezTo>
                      <a:pt x="33394" y="2716"/>
                      <a:pt x="32674" y="3111"/>
                      <a:pt x="31953" y="3511"/>
                    </a:cubicBezTo>
                    <a:cubicBezTo>
                      <a:pt x="27917" y="5742"/>
                      <a:pt x="23829" y="8111"/>
                      <a:pt x="19303" y="8111"/>
                    </a:cubicBezTo>
                    <a:cubicBezTo>
                      <a:pt x="19200" y="8111"/>
                      <a:pt x="19097" y="8110"/>
                      <a:pt x="18993" y="8107"/>
                    </a:cubicBezTo>
                    <a:cubicBezTo>
                      <a:pt x="18407" y="8094"/>
                      <a:pt x="17819" y="8037"/>
                      <a:pt x="17233" y="7957"/>
                    </a:cubicBezTo>
                    <a:cubicBezTo>
                      <a:pt x="14736" y="7611"/>
                      <a:pt x="12262" y="6808"/>
                      <a:pt x="9793" y="6808"/>
                    </a:cubicBezTo>
                    <a:cubicBezTo>
                      <a:pt x="9214" y="6808"/>
                      <a:pt x="8635" y="6852"/>
                      <a:pt x="8056" y="6957"/>
                    </a:cubicBezTo>
                    <a:cubicBezTo>
                      <a:pt x="5459" y="7430"/>
                      <a:pt x="3200" y="9094"/>
                      <a:pt x="1505" y="11116"/>
                    </a:cubicBezTo>
                    <a:cubicBezTo>
                      <a:pt x="950" y="11779"/>
                      <a:pt x="446" y="12487"/>
                      <a:pt x="1" y="13228"/>
                    </a:cubicBezTo>
                    <a:lnTo>
                      <a:pt x="67196" y="13228"/>
                    </a:lnTo>
                    <a:cubicBezTo>
                      <a:pt x="68302" y="11102"/>
                      <a:pt x="69198" y="8873"/>
                      <a:pt x="69832" y="6545"/>
                    </a:cubicBezTo>
                    <a:cubicBezTo>
                      <a:pt x="70174" y="5291"/>
                      <a:pt x="70363" y="3828"/>
                      <a:pt x="70071" y="2598"/>
                    </a:cubicBezTo>
                    <a:cubicBezTo>
                      <a:pt x="69877" y="1784"/>
                      <a:pt x="69474" y="1071"/>
                      <a:pt x="68763" y="587"/>
                    </a:cubicBezTo>
                    <a:cubicBezTo>
                      <a:pt x="68129" y="157"/>
                      <a:pt x="67353" y="0"/>
                      <a:pt x="66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8" name="Google Shape;428;p11"/>
              <p:cNvSpPr/>
              <p:nvPr/>
            </p:nvSpPr>
            <p:spPr>
              <a:xfrm rot="5400000">
                <a:off x="-967337" y="3244552"/>
                <a:ext cx="2517763" cy="58306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11"/>
              <p:cNvSpPr/>
              <p:nvPr/>
            </p:nvSpPr>
            <p:spPr>
              <a:xfrm rot="10800000">
                <a:off x="492838" y="4462682"/>
                <a:ext cx="1361187" cy="680818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30" name="Google Shape;430;p11"/>
          <p:cNvGrpSpPr/>
          <p:nvPr/>
        </p:nvGrpSpPr>
        <p:grpSpPr>
          <a:xfrm>
            <a:off x="403116" y="540915"/>
            <a:ext cx="11623888" cy="5862127"/>
            <a:chOff x="302337" y="405686"/>
            <a:chExt cx="8717916" cy="4396595"/>
          </a:xfrm>
        </p:grpSpPr>
        <p:sp>
          <p:nvSpPr>
            <p:cNvPr id="431" name="Google Shape;431;p11"/>
            <p:cNvSpPr/>
            <p:nvPr/>
          </p:nvSpPr>
          <p:spPr>
            <a:xfrm>
              <a:off x="8190286" y="2150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11"/>
            <p:cNvSpPr/>
            <p:nvPr/>
          </p:nvSpPr>
          <p:spPr>
            <a:xfrm>
              <a:off x="1239651" y="2647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11"/>
            <p:cNvSpPr/>
            <p:nvPr/>
          </p:nvSpPr>
          <p:spPr>
            <a:xfrm>
              <a:off x="1283462" y="29319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11"/>
            <p:cNvSpPr/>
            <p:nvPr/>
          </p:nvSpPr>
          <p:spPr>
            <a:xfrm>
              <a:off x="7874430" y="166454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11"/>
            <p:cNvSpPr/>
            <p:nvPr/>
          </p:nvSpPr>
          <p:spPr>
            <a:xfrm>
              <a:off x="302337" y="3391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11"/>
            <p:cNvSpPr/>
            <p:nvPr/>
          </p:nvSpPr>
          <p:spPr>
            <a:xfrm>
              <a:off x="1335087" y="45561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11"/>
            <p:cNvSpPr/>
            <p:nvPr/>
          </p:nvSpPr>
          <p:spPr>
            <a:xfrm>
              <a:off x="2019062" y="47074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11"/>
            <p:cNvSpPr/>
            <p:nvPr/>
          </p:nvSpPr>
          <p:spPr>
            <a:xfrm>
              <a:off x="8925787" y="17456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11"/>
            <p:cNvSpPr/>
            <p:nvPr/>
          </p:nvSpPr>
          <p:spPr>
            <a:xfrm>
              <a:off x="8533337" y="20035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11"/>
            <p:cNvSpPr/>
            <p:nvPr/>
          </p:nvSpPr>
          <p:spPr>
            <a:xfrm>
              <a:off x="7448574" y="405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11"/>
            <p:cNvSpPr/>
            <p:nvPr/>
          </p:nvSpPr>
          <p:spPr>
            <a:xfrm>
              <a:off x="7022474" y="6095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11"/>
            <p:cNvSpPr/>
            <p:nvPr/>
          </p:nvSpPr>
          <p:spPr>
            <a:xfrm>
              <a:off x="6872855" y="6726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11"/>
            <p:cNvSpPr/>
            <p:nvPr/>
          </p:nvSpPr>
          <p:spPr>
            <a:xfrm>
              <a:off x="1140480" y="2978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11"/>
            <p:cNvSpPr/>
            <p:nvPr/>
          </p:nvSpPr>
          <p:spPr>
            <a:xfrm>
              <a:off x="2183280" y="46508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11"/>
            <p:cNvSpPr/>
            <p:nvPr/>
          </p:nvSpPr>
          <p:spPr>
            <a:xfrm>
              <a:off x="8655636" y="17507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11"/>
            <p:cNvSpPr/>
            <p:nvPr/>
          </p:nvSpPr>
          <p:spPr>
            <a:xfrm>
              <a:off x="7892336" y="19581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11"/>
            <p:cNvSpPr/>
            <p:nvPr/>
          </p:nvSpPr>
          <p:spPr>
            <a:xfrm>
              <a:off x="7258811" y="6146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11"/>
            <p:cNvSpPr/>
            <p:nvPr/>
          </p:nvSpPr>
          <p:spPr>
            <a:xfrm>
              <a:off x="6842036" y="917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11"/>
            <p:cNvSpPr/>
            <p:nvPr/>
          </p:nvSpPr>
          <p:spPr>
            <a:xfrm>
              <a:off x="1028211" y="2610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11"/>
            <p:cNvSpPr/>
            <p:nvPr/>
          </p:nvSpPr>
          <p:spPr>
            <a:xfrm>
              <a:off x="355461" y="3118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11"/>
            <p:cNvSpPr/>
            <p:nvPr/>
          </p:nvSpPr>
          <p:spPr>
            <a:xfrm>
              <a:off x="1403861" y="42342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11"/>
            <p:cNvSpPr/>
            <p:nvPr/>
          </p:nvSpPr>
          <p:spPr>
            <a:xfrm>
              <a:off x="2032261" y="43614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11"/>
            <p:cNvSpPr/>
            <p:nvPr/>
          </p:nvSpPr>
          <p:spPr>
            <a:xfrm>
              <a:off x="2609736" y="46508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11"/>
            <p:cNvSpPr/>
            <p:nvPr/>
          </p:nvSpPr>
          <p:spPr>
            <a:xfrm>
              <a:off x="602661" y="32492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11"/>
            <p:cNvSpPr/>
            <p:nvPr/>
          </p:nvSpPr>
          <p:spPr>
            <a:xfrm>
              <a:off x="2332876" y="43619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11"/>
            <p:cNvSpPr/>
            <p:nvPr/>
          </p:nvSpPr>
          <p:spPr>
            <a:xfrm>
              <a:off x="541926" y="28334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11"/>
            <p:cNvSpPr/>
            <p:nvPr/>
          </p:nvSpPr>
          <p:spPr>
            <a:xfrm>
              <a:off x="8200551" y="19064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11"/>
            <p:cNvSpPr/>
            <p:nvPr/>
          </p:nvSpPr>
          <p:spPr>
            <a:xfrm>
              <a:off x="8790376" y="20983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11"/>
            <p:cNvSpPr/>
            <p:nvPr/>
          </p:nvSpPr>
          <p:spPr>
            <a:xfrm>
              <a:off x="7147726" y="977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958744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607672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3"/>
          <p:cNvSpPr txBox="1">
            <a:spLocks noGrp="1"/>
          </p:cNvSpPr>
          <p:nvPr>
            <p:ph type="title" hasCustomPrompt="1"/>
          </p:nvPr>
        </p:nvSpPr>
        <p:spPr>
          <a:xfrm rot="1973">
            <a:off x="3321183" y="1648463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63" name="Google Shape;463;p13"/>
          <p:cNvSpPr txBox="1">
            <a:spLocks noGrp="1"/>
          </p:cNvSpPr>
          <p:nvPr>
            <p:ph type="title" idx="2"/>
          </p:nvPr>
        </p:nvSpPr>
        <p:spPr>
          <a:xfrm>
            <a:off x="2297584" y="2518900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4" name="Google Shape;464;p13"/>
          <p:cNvSpPr txBox="1">
            <a:spLocks noGrp="1"/>
          </p:cNvSpPr>
          <p:nvPr>
            <p:ph type="subTitle" idx="1"/>
          </p:nvPr>
        </p:nvSpPr>
        <p:spPr>
          <a:xfrm>
            <a:off x="2297584" y="2989692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7477216" y="1648463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66" name="Google Shape;466;p13"/>
          <p:cNvSpPr txBox="1">
            <a:spLocks noGrp="1"/>
          </p:cNvSpPr>
          <p:nvPr>
            <p:ph type="title" idx="4"/>
          </p:nvPr>
        </p:nvSpPr>
        <p:spPr>
          <a:xfrm>
            <a:off x="6453617" y="2518900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7" name="Google Shape;467;p13"/>
          <p:cNvSpPr txBox="1">
            <a:spLocks noGrp="1"/>
          </p:cNvSpPr>
          <p:nvPr>
            <p:ph type="subTitle" idx="5"/>
          </p:nvPr>
        </p:nvSpPr>
        <p:spPr>
          <a:xfrm>
            <a:off x="6453617" y="2989692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8" name="Google Shape;468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3321183" y="3993165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69" name="Google Shape;469;p13"/>
          <p:cNvSpPr txBox="1">
            <a:spLocks noGrp="1"/>
          </p:cNvSpPr>
          <p:nvPr>
            <p:ph type="title" idx="7"/>
          </p:nvPr>
        </p:nvSpPr>
        <p:spPr>
          <a:xfrm>
            <a:off x="2297584" y="4863607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70" name="Google Shape;470;p13"/>
          <p:cNvSpPr txBox="1">
            <a:spLocks noGrp="1"/>
          </p:cNvSpPr>
          <p:nvPr>
            <p:ph type="subTitle" idx="8"/>
          </p:nvPr>
        </p:nvSpPr>
        <p:spPr>
          <a:xfrm>
            <a:off x="2297584" y="5334399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7477216" y="3993165"/>
            <a:ext cx="1393600" cy="8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472" name="Google Shape;472;p13"/>
          <p:cNvSpPr txBox="1">
            <a:spLocks noGrp="1"/>
          </p:cNvSpPr>
          <p:nvPr>
            <p:ph type="title" idx="13"/>
          </p:nvPr>
        </p:nvSpPr>
        <p:spPr>
          <a:xfrm>
            <a:off x="6453617" y="4863607"/>
            <a:ext cx="34408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73" name="Google Shape;473;p13"/>
          <p:cNvSpPr txBox="1">
            <a:spLocks noGrp="1"/>
          </p:cNvSpPr>
          <p:nvPr>
            <p:ph type="subTitle" idx="14"/>
          </p:nvPr>
        </p:nvSpPr>
        <p:spPr>
          <a:xfrm>
            <a:off x="6453617" y="5334399"/>
            <a:ext cx="34408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13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475" name="Google Shape;475;p13"/>
          <p:cNvGrpSpPr/>
          <p:nvPr/>
        </p:nvGrpSpPr>
        <p:grpSpPr>
          <a:xfrm>
            <a:off x="-133115" y="0"/>
            <a:ext cx="12356633" cy="6858000"/>
            <a:chOff x="-228625" y="0"/>
            <a:chExt cx="9267475" cy="5143500"/>
          </a:xfrm>
        </p:grpSpPr>
        <p:sp>
          <p:nvSpPr>
            <p:cNvPr id="476" name="Google Shape;476;p13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13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13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13"/>
            <p:cNvSpPr/>
            <p:nvPr/>
          </p:nvSpPr>
          <p:spPr>
            <a:xfrm>
              <a:off x="-228625" y="39344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13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1" name="Google Shape;481;p13"/>
          <p:cNvGrpSpPr/>
          <p:nvPr/>
        </p:nvGrpSpPr>
        <p:grpSpPr>
          <a:xfrm>
            <a:off x="-33" y="1"/>
            <a:ext cx="12051833" cy="6858015"/>
            <a:chOff x="-25" y="0"/>
            <a:chExt cx="9038875" cy="5143511"/>
          </a:xfrm>
        </p:grpSpPr>
        <p:sp>
          <p:nvSpPr>
            <p:cNvPr id="482" name="Google Shape;482;p13"/>
            <p:cNvSpPr/>
            <p:nvPr/>
          </p:nvSpPr>
          <p:spPr>
            <a:xfrm>
              <a:off x="8316900" y="3694700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13"/>
            <p:cNvSpPr/>
            <p:nvPr/>
          </p:nvSpPr>
          <p:spPr>
            <a:xfrm rot="10800000" flipH="1">
              <a:off x="7445125" y="4311334"/>
              <a:ext cx="1593725" cy="832166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13"/>
            <p:cNvSpPr/>
            <p:nvPr/>
          </p:nvSpPr>
          <p:spPr>
            <a:xfrm>
              <a:off x="0" y="0"/>
              <a:ext cx="824254" cy="647811"/>
            </a:xfrm>
            <a:custGeom>
              <a:avLst/>
              <a:gdLst/>
              <a:ahLst/>
              <a:cxnLst/>
              <a:rect l="l" t="t" r="r" b="b"/>
              <a:pathLst>
                <a:path w="52517" h="41275" extrusionOk="0">
                  <a:moveTo>
                    <a:pt x="1" y="1"/>
                  </a:moveTo>
                  <a:lnTo>
                    <a:pt x="1" y="37498"/>
                  </a:lnTo>
                  <a:cubicBezTo>
                    <a:pt x="547" y="37894"/>
                    <a:pt x="1103" y="38262"/>
                    <a:pt x="1660" y="38595"/>
                  </a:cubicBezTo>
                  <a:cubicBezTo>
                    <a:pt x="4490" y="40284"/>
                    <a:pt x="7803" y="41274"/>
                    <a:pt x="11079" y="41274"/>
                  </a:cubicBezTo>
                  <a:cubicBezTo>
                    <a:pt x="12866" y="41274"/>
                    <a:pt x="14642" y="40980"/>
                    <a:pt x="16324" y="40344"/>
                  </a:cubicBezTo>
                  <a:cubicBezTo>
                    <a:pt x="21863" y="38251"/>
                    <a:pt x="26028" y="32738"/>
                    <a:pt x="31927" y="32199"/>
                  </a:cubicBezTo>
                  <a:cubicBezTo>
                    <a:pt x="32303" y="32164"/>
                    <a:pt x="32679" y="32152"/>
                    <a:pt x="33055" y="32152"/>
                  </a:cubicBezTo>
                  <a:cubicBezTo>
                    <a:pt x="34161" y="32152"/>
                    <a:pt x="35270" y="32262"/>
                    <a:pt x="36377" y="32262"/>
                  </a:cubicBezTo>
                  <a:cubicBezTo>
                    <a:pt x="36556" y="32262"/>
                    <a:pt x="36734" y="32259"/>
                    <a:pt x="36912" y="32253"/>
                  </a:cubicBezTo>
                  <a:cubicBezTo>
                    <a:pt x="40331" y="32125"/>
                    <a:pt x="43624" y="30568"/>
                    <a:pt x="46116" y="28226"/>
                  </a:cubicBezTo>
                  <a:cubicBezTo>
                    <a:pt x="48612" y="25883"/>
                    <a:pt x="50338" y="22793"/>
                    <a:pt x="51340" y="19521"/>
                  </a:cubicBezTo>
                  <a:cubicBezTo>
                    <a:pt x="52219" y="16653"/>
                    <a:pt x="52517" y="13609"/>
                    <a:pt x="52252" y="10619"/>
                  </a:cubicBezTo>
                  <a:cubicBezTo>
                    <a:pt x="51920" y="6836"/>
                    <a:pt x="50688" y="3141"/>
                    <a:pt x="485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13"/>
            <p:cNvSpPr/>
            <p:nvPr/>
          </p:nvSpPr>
          <p:spPr>
            <a:xfrm>
              <a:off x="-25" y="4086825"/>
              <a:ext cx="1070189" cy="1056686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13"/>
            <p:cNvSpPr/>
            <p:nvPr/>
          </p:nvSpPr>
          <p:spPr>
            <a:xfrm>
              <a:off x="5740198" y="0"/>
              <a:ext cx="2112637" cy="1056667"/>
            </a:xfrm>
            <a:custGeom>
              <a:avLst/>
              <a:gdLst/>
              <a:ahLst/>
              <a:cxnLst/>
              <a:rect l="l" t="t" r="r" b="b"/>
              <a:pathLst>
                <a:path w="18174" h="9090" extrusionOk="0">
                  <a:moveTo>
                    <a:pt x="967" y="1"/>
                  </a:moveTo>
                  <a:cubicBezTo>
                    <a:pt x="311" y="2200"/>
                    <a:pt x="0" y="4484"/>
                    <a:pt x="270" y="6761"/>
                  </a:cubicBezTo>
                  <a:cubicBezTo>
                    <a:pt x="384" y="7716"/>
                    <a:pt x="766" y="8842"/>
                    <a:pt x="1712" y="9056"/>
                  </a:cubicBezTo>
                  <a:cubicBezTo>
                    <a:pt x="1813" y="9079"/>
                    <a:pt x="1916" y="9089"/>
                    <a:pt x="2018" y="9089"/>
                  </a:cubicBezTo>
                  <a:cubicBezTo>
                    <a:pt x="2322" y="9089"/>
                    <a:pt x="2627" y="8997"/>
                    <a:pt x="2902" y="8866"/>
                  </a:cubicBezTo>
                  <a:cubicBezTo>
                    <a:pt x="4080" y="8304"/>
                    <a:pt x="4775" y="7103"/>
                    <a:pt x="5500" y="6023"/>
                  </a:cubicBezTo>
                  <a:cubicBezTo>
                    <a:pt x="6224" y="4945"/>
                    <a:pt x="7191" y="3848"/>
                    <a:pt x="8497" y="3722"/>
                  </a:cubicBezTo>
                  <a:cubicBezTo>
                    <a:pt x="8583" y="3714"/>
                    <a:pt x="8669" y="3710"/>
                    <a:pt x="8755" y="3710"/>
                  </a:cubicBezTo>
                  <a:cubicBezTo>
                    <a:pt x="10073" y="3710"/>
                    <a:pt x="11313" y="4642"/>
                    <a:pt x="12637" y="4642"/>
                  </a:cubicBezTo>
                  <a:cubicBezTo>
                    <a:pt x="12691" y="4642"/>
                    <a:pt x="12744" y="4641"/>
                    <a:pt x="12798" y="4637"/>
                  </a:cubicBezTo>
                  <a:cubicBezTo>
                    <a:pt x="14039" y="4565"/>
                    <a:pt x="15037" y="3643"/>
                    <a:pt x="15846" y="2715"/>
                  </a:cubicBezTo>
                  <a:cubicBezTo>
                    <a:pt x="16619" y="1829"/>
                    <a:pt x="17357" y="857"/>
                    <a:pt x="18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7" name="Google Shape;487;p13"/>
          <p:cNvGrpSpPr/>
          <p:nvPr/>
        </p:nvGrpSpPr>
        <p:grpSpPr>
          <a:xfrm>
            <a:off x="165835" y="280289"/>
            <a:ext cx="11885103" cy="5016520"/>
            <a:chOff x="124376" y="210217"/>
            <a:chExt cx="8913827" cy="3762390"/>
          </a:xfrm>
        </p:grpSpPr>
        <p:sp>
          <p:nvSpPr>
            <p:cNvPr id="488" name="Google Shape;488;p13"/>
            <p:cNvSpPr/>
            <p:nvPr/>
          </p:nvSpPr>
          <p:spPr>
            <a:xfrm>
              <a:off x="325111" y="1652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13"/>
            <p:cNvSpPr/>
            <p:nvPr/>
          </p:nvSpPr>
          <p:spPr>
            <a:xfrm>
              <a:off x="200626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13"/>
            <p:cNvSpPr/>
            <p:nvPr/>
          </p:nvSpPr>
          <p:spPr>
            <a:xfrm>
              <a:off x="275312" y="38778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13"/>
            <p:cNvSpPr/>
            <p:nvPr/>
          </p:nvSpPr>
          <p:spPr>
            <a:xfrm>
              <a:off x="124387" y="17993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13"/>
            <p:cNvSpPr/>
            <p:nvPr/>
          </p:nvSpPr>
          <p:spPr>
            <a:xfrm>
              <a:off x="5317512" y="8034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13"/>
            <p:cNvSpPr/>
            <p:nvPr/>
          </p:nvSpPr>
          <p:spPr>
            <a:xfrm>
              <a:off x="7082112" y="295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13"/>
            <p:cNvSpPr/>
            <p:nvPr/>
          </p:nvSpPr>
          <p:spPr>
            <a:xfrm>
              <a:off x="8636637" y="12842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13"/>
            <p:cNvSpPr/>
            <p:nvPr/>
          </p:nvSpPr>
          <p:spPr>
            <a:xfrm>
              <a:off x="8943737" y="228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13"/>
            <p:cNvSpPr/>
            <p:nvPr/>
          </p:nvSpPr>
          <p:spPr>
            <a:xfrm>
              <a:off x="200636" y="3565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13"/>
            <p:cNvSpPr/>
            <p:nvPr/>
          </p:nvSpPr>
          <p:spPr>
            <a:xfrm>
              <a:off x="8807748" y="21526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13"/>
            <p:cNvSpPr/>
            <p:nvPr/>
          </p:nvSpPr>
          <p:spPr>
            <a:xfrm>
              <a:off x="8886836" y="11848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13"/>
            <p:cNvSpPr/>
            <p:nvPr/>
          </p:nvSpPr>
          <p:spPr>
            <a:xfrm>
              <a:off x="7230511" y="632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13"/>
            <p:cNvSpPr/>
            <p:nvPr/>
          </p:nvSpPr>
          <p:spPr>
            <a:xfrm>
              <a:off x="124376" y="37663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13"/>
            <p:cNvSpPr/>
            <p:nvPr/>
          </p:nvSpPr>
          <p:spPr>
            <a:xfrm>
              <a:off x="8859901" y="1460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13"/>
            <p:cNvSpPr/>
            <p:nvPr/>
          </p:nvSpPr>
          <p:spPr>
            <a:xfrm>
              <a:off x="8920626" y="1916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13"/>
            <p:cNvSpPr/>
            <p:nvPr/>
          </p:nvSpPr>
          <p:spPr>
            <a:xfrm>
              <a:off x="7411101" y="385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13"/>
            <p:cNvSpPr/>
            <p:nvPr/>
          </p:nvSpPr>
          <p:spPr>
            <a:xfrm>
              <a:off x="5336901" y="632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13"/>
            <p:cNvSpPr/>
            <p:nvPr/>
          </p:nvSpPr>
          <p:spPr>
            <a:xfrm>
              <a:off x="8405930" y="2102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462864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507;p14"/>
          <p:cNvSpPr txBox="1">
            <a:spLocks noGrp="1"/>
          </p:cNvSpPr>
          <p:nvPr>
            <p:ph type="title"/>
          </p:nvPr>
        </p:nvSpPr>
        <p:spPr>
          <a:xfrm rot="-1066">
            <a:off x="7361200" y="4409581"/>
            <a:ext cx="3870800" cy="8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8" name="Google Shape;508;p14"/>
          <p:cNvSpPr txBox="1">
            <a:spLocks noGrp="1"/>
          </p:cNvSpPr>
          <p:nvPr>
            <p:ph type="subTitle" idx="1"/>
          </p:nvPr>
        </p:nvSpPr>
        <p:spPr>
          <a:xfrm>
            <a:off x="5146800" y="1641817"/>
            <a:ext cx="6085200" cy="274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0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9" name="Google Shape;509;p14"/>
          <p:cNvGrpSpPr/>
          <p:nvPr/>
        </p:nvGrpSpPr>
        <p:grpSpPr>
          <a:xfrm>
            <a:off x="-16" y="-101600"/>
            <a:ext cx="12395213" cy="6959607"/>
            <a:chOff x="-12" y="-76200"/>
            <a:chExt cx="9296410" cy="5219705"/>
          </a:xfrm>
        </p:grpSpPr>
        <p:sp>
          <p:nvSpPr>
            <p:cNvPr id="510" name="Google Shape;510;p14"/>
            <p:cNvSpPr/>
            <p:nvPr/>
          </p:nvSpPr>
          <p:spPr>
            <a:xfrm flipH="1">
              <a:off x="15240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14"/>
            <p:cNvSpPr/>
            <p:nvPr/>
          </p:nvSpPr>
          <p:spPr>
            <a:xfrm>
              <a:off x="1900500" y="-7620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14"/>
            <p:cNvSpPr/>
            <p:nvPr/>
          </p:nvSpPr>
          <p:spPr>
            <a:xfrm rot="5400000">
              <a:off x="147188" y="-710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14"/>
            <p:cNvSpPr/>
            <p:nvPr/>
          </p:nvSpPr>
          <p:spPr>
            <a:xfrm>
              <a:off x="6784750" y="43640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14"/>
            <p:cNvSpPr/>
            <p:nvPr/>
          </p:nvSpPr>
          <p:spPr>
            <a:xfrm flipH="1">
              <a:off x="3" y="1184275"/>
              <a:ext cx="4137497" cy="395923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14"/>
            <p:cNvSpPr/>
            <p:nvPr/>
          </p:nvSpPr>
          <p:spPr>
            <a:xfrm>
              <a:off x="1748100" y="0"/>
              <a:ext cx="2193191" cy="1145178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14"/>
            <p:cNvSpPr/>
            <p:nvPr/>
          </p:nvSpPr>
          <p:spPr>
            <a:xfrm rot="5400000">
              <a:off x="-5212" y="5200"/>
              <a:ext cx="824300" cy="813900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14"/>
            <p:cNvSpPr/>
            <p:nvPr/>
          </p:nvSpPr>
          <p:spPr>
            <a:xfrm>
              <a:off x="6632350" y="4440254"/>
              <a:ext cx="2511648" cy="703233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8" name="Google Shape;518;p14"/>
          <p:cNvGrpSpPr/>
          <p:nvPr/>
        </p:nvGrpSpPr>
        <p:grpSpPr>
          <a:xfrm>
            <a:off x="834050" y="3617482"/>
            <a:ext cx="3141421" cy="2758260"/>
            <a:chOff x="625537" y="2713111"/>
            <a:chExt cx="2356066" cy="2068695"/>
          </a:xfrm>
        </p:grpSpPr>
        <p:grpSp>
          <p:nvGrpSpPr>
            <p:cNvPr id="519" name="Google Shape;519;p14"/>
            <p:cNvGrpSpPr/>
            <p:nvPr/>
          </p:nvGrpSpPr>
          <p:grpSpPr>
            <a:xfrm>
              <a:off x="625537" y="2713111"/>
              <a:ext cx="876816" cy="1150083"/>
              <a:chOff x="625537" y="2713111"/>
              <a:chExt cx="876816" cy="1150083"/>
            </a:xfrm>
          </p:grpSpPr>
          <p:sp>
            <p:nvSpPr>
              <p:cNvPr id="520" name="Google Shape;520;p14"/>
              <p:cNvSpPr/>
              <p:nvPr/>
            </p:nvSpPr>
            <p:spPr>
              <a:xfrm>
                <a:off x="772076" y="28079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1" name="Google Shape;521;p14"/>
              <p:cNvSpPr/>
              <p:nvPr/>
            </p:nvSpPr>
            <p:spPr>
              <a:xfrm>
                <a:off x="1002805" y="28913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14"/>
              <p:cNvSpPr/>
              <p:nvPr/>
            </p:nvSpPr>
            <p:spPr>
              <a:xfrm>
                <a:off x="1168826" y="34383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3" name="Google Shape;523;p14"/>
              <p:cNvSpPr/>
              <p:nvPr/>
            </p:nvSpPr>
            <p:spPr>
              <a:xfrm>
                <a:off x="891476" y="37796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14"/>
              <p:cNvSpPr/>
              <p:nvPr/>
            </p:nvSpPr>
            <p:spPr>
              <a:xfrm>
                <a:off x="1407887" y="3343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14"/>
              <p:cNvSpPr/>
              <p:nvPr/>
            </p:nvSpPr>
            <p:spPr>
              <a:xfrm>
                <a:off x="832812" y="30632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6" name="Google Shape;526;p14"/>
              <p:cNvSpPr/>
              <p:nvPr/>
            </p:nvSpPr>
            <p:spPr>
              <a:xfrm>
                <a:off x="1229562" y="3723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7" name="Google Shape;527;p14"/>
              <p:cNvSpPr/>
              <p:nvPr/>
            </p:nvSpPr>
            <p:spPr>
              <a:xfrm>
                <a:off x="720012" y="36286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8" name="Google Shape;528;p14"/>
              <p:cNvSpPr/>
              <p:nvPr/>
            </p:nvSpPr>
            <p:spPr>
              <a:xfrm>
                <a:off x="625537" y="27131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14"/>
              <p:cNvSpPr/>
              <p:nvPr/>
            </p:nvSpPr>
            <p:spPr>
              <a:xfrm>
                <a:off x="871236" y="33556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14"/>
              <p:cNvSpPr/>
              <p:nvPr/>
            </p:nvSpPr>
            <p:spPr>
              <a:xfrm>
                <a:off x="1185236" y="323956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31" name="Google Shape;531;p14"/>
            <p:cNvGrpSpPr/>
            <p:nvPr/>
          </p:nvGrpSpPr>
          <p:grpSpPr>
            <a:xfrm>
              <a:off x="1894587" y="4284917"/>
              <a:ext cx="1087016" cy="496890"/>
              <a:chOff x="1894587" y="4284917"/>
              <a:chExt cx="1087016" cy="496890"/>
            </a:xfrm>
          </p:grpSpPr>
          <p:sp>
            <p:nvSpPr>
              <p:cNvPr id="532" name="Google Shape;532;p14"/>
              <p:cNvSpPr/>
              <p:nvPr/>
            </p:nvSpPr>
            <p:spPr>
              <a:xfrm>
                <a:off x="1944811" y="46921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14"/>
              <p:cNvSpPr/>
              <p:nvPr/>
            </p:nvSpPr>
            <p:spPr>
              <a:xfrm>
                <a:off x="1894587" y="4456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14"/>
              <p:cNvSpPr/>
              <p:nvPr/>
            </p:nvSpPr>
            <p:spPr>
              <a:xfrm>
                <a:off x="2268080" y="42849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5" name="Google Shape;535;p14"/>
              <p:cNvSpPr/>
              <p:nvPr/>
            </p:nvSpPr>
            <p:spPr>
              <a:xfrm>
                <a:off x="2104001" y="43132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14"/>
              <p:cNvSpPr/>
              <p:nvPr/>
            </p:nvSpPr>
            <p:spPr>
              <a:xfrm>
                <a:off x="2659026" y="4603490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14"/>
              <p:cNvSpPr/>
              <p:nvPr/>
            </p:nvSpPr>
            <p:spPr>
              <a:xfrm>
                <a:off x="2270437" y="4687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8" name="Google Shape;538;p14"/>
              <p:cNvSpPr/>
              <p:nvPr/>
            </p:nvSpPr>
            <p:spPr>
              <a:xfrm>
                <a:off x="2887137" y="44250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39" name="Google Shape;539;p14"/>
              <p:cNvSpPr/>
              <p:nvPr/>
            </p:nvSpPr>
            <p:spPr>
              <a:xfrm>
                <a:off x="2887137" y="4654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14"/>
              <p:cNvSpPr/>
              <p:nvPr/>
            </p:nvSpPr>
            <p:spPr>
              <a:xfrm>
                <a:off x="2531336" y="4372410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41" name="Google Shape;541;p14"/>
          <p:cNvGrpSpPr/>
          <p:nvPr/>
        </p:nvGrpSpPr>
        <p:grpSpPr>
          <a:xfrm>
            <a:off x="1228715" y="4925423"/>
            <a:ext cx="1249757" cy="1517392"/>
            <a:chOff x="921536" y="3694067"/>
            <a:chExt cx="937318" cy="1138044"/>
          </a:xfrm>
        </p:grpSpPr>
        <p:sp>
          <p:nvSpPr>
            <p:cNvPr id="542" name="Google Shape;542;p14"/>
            <p:cNvSpPr/>
            <p:nvPr/>
          </p:nvSpPr>
          <p:spPr>
            <a:xfrm>
              <a:off x="921536" y="4073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14"/>
            <p:cNvSpPr/>
            <p:nvPr/>
          </p:nvSpPr>
          <p:spPr>
            <a:xfrm>
              <a:off x="1002805" y="36940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14"/>
            <p:cNvSpPr/>
            <p:nvPr/>
          </p:nvSpPr>
          <p:spPr>
            <a:xfrm>
              <a:off x="1759680" y="4691992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14"/>
            <p:cNvSpPr/>
            <p:nvPr/>
          </p:nvSpPr>
          <p:spPr>
            <a:xfrm>
              <a:off x="1510186" y="47197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600016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4"/>
          <p:cNvSpPr txBox="1">
            <a:spLocks noGrp="1"/>
          </p:cNvSpPr>
          <p:nvPr>
            <p:ph type="body" idx="1"/>
          </p:nvPr>
        </p:nvSpPr>
        <p:spPr>
          <a:xfrm>
            <a:off x="960000" y="1520200"/>
            <a:ext cx="10272000" cy="4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93690" rtl="0">
              <a:spcBef>
                <a:spcPts val="0"/>
              </a:spcBef>
              <a:spcAft>
                <a:spcPts val="0"/>
              </a:spcAft>
              <a:buSzPts val="1050"/>
              <a:buAutoNum type="arabicPeriod"/>
              <a:defRPr sz="1467"/>
            </a:lvl1pPr>
            <a:lvl2pPr marL="1219170" lvl="1" indent="-3936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050"/>
              <a:buAutoNum type="alphaLcPeriod"/>
              <a:defRPr sz="1400"/>
            </a:lvl2pPr>
            <a:lvl3pPr marL="1828754" lvl="2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romanLcPeriod"/>
              <a:defRPr sz="1400"/>
            </a:lvl3pPr>
            <a:lvl4pPr marL="2438339" lvl="3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rabicPeriod"/>
              <a:defRPr sz="1400"/>
            </a:lvl4pPr>
            <a:lvl5pPr marL="3047924" lvl="4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lphaLcPeriod"/>
              <a:defRPr sz="1400"/>
            </a:lvl5pPr>
            <a:lvl6pPr marL="3657509" lvl="5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romanLcPeriod"/>
              <a:defRPr sz="1400"/>
            </a:lvl6pPr>
            <a:lvl7pPr marL="4267093" lvl="6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rabicPeriod"/>
              <a:defRPr sz="1400"/>
            </a:lvl7pPr>
            <a:lvl8pPr marL="4876678" lvl="7" indent="-3936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050"/>
              <a:buAutoNum type="alphaLcPeriod"/>
              <a:defRPr sz="1400"/>
            </a:lvl8pPr>
            <a:lvl9pPr marL="5486263" lvl="8" indent="-3936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050"/>
              <a:buAutoNum type="romanLcPeriod"/>
              <a:defRPr sz="1400"/>
            </a:lvl9pPr>
          </a:lstStyle>
          <a:p>
            <a:endParaRPr/>
          </a:p>
        </p:txBody>
      </p:sp>
      <p:grpSp>
        <p:nvGrpSpPr>
          <p:cNvPr id="111" name="Google Shape;111;p4"/>
          <p:cNvGrpSpPr/>
          <p:nvPr/>
        </p:nvGrpSpPr>
        <p:grpSpPr>
          <a:xfrm>
            <a:off x="-101600" y="0"/>
            <a:ext cx="12293584" cy="6858000"/>
            <a:chOff x="0" y="-76200"/>
            <a:chExt cx="9220188" cy="5143500"/>
          </a:xfrm>
        </p:grpSpPr>
        <p:sp>
          <p:nvSpPr>
            <p:cNvPr id="112" name="Google Shape;112;p4"/>
            <p:cNvSpPr/>
            <p:nvPr/>
          </p:nvSpPr>
          <p:spPr>
            <a:xfrm rot="10800000" flipH="1">
              <a:off x="228600" y="-76198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4"/>
            <p:cNvSpPr/>
            <p:nvPr/>
          </p:nvSpPr>
          <p:spPr>
            <a:xfrm flipH="1">
              <a:off x="0" y="36879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 flipH="1">
              <a:off x="7655175" y="-7620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 flipH="1">
              <a:off x="5603725" y="47580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4"/>
            <p:cNvSpPr/>
            <p:nvPr/>
          </p:nvSpPr>
          <p:spPr>
            <a:xfrm rot="-5400000">
              <a:off x="86255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7" name="Google Shape;117;p4"/>
          <p:cNvGrpSpPr/>
          <p:nvPr/>
        </p:nvGrpSpPr>
        <p:grpSpPr>
          <a:xfrm>
            <a:off x="0" y="-15"/>
            <a:ext cx="12191984" cy="6858017"/>
            <a:chOff x="0" y="-12"/>
            <a:chExt cx="9143988" cy="5143513"/>
          </a:xfrm>
        </p:grpSpPr>
        <p:sp>
          <p:nvSpPr>
            <p:cNvPr id="118" name="Google Shape;118;p4"/>
            <p:cNvSpPr/>
            <p:nvPr/>
          </p:nvSpPr>
          <p:spPr>
            <a:xfrm rot="10800000" flipH="1">
              <a:off x="0" y="2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 flipH="1">
              <a:off x="0" y="38403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 flipH="1">
              <a:off x="7655175" y="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 flipH="1">
              <a:off x="5603725" y="4834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 rot="-5400000">
              <a:off x="85493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3" name="Google Shape;123;p4"/>
          <p:cNvGrpSpPr/>
          <p:nvPr/>
        </p:nvGrpSpPr>
        <p:grpSpPr>
          <a:xfrm>
            <a:off x="6551401" y="246532"/>
            <a:ext cx="5489003" cy="6285560"/>
            <a:chOff x="4913551" y="184899"/>
            <a:chExt cx="4116752" cy="4714170"/>
          </a:xfrm>
        </p:grpSpPr>
        <p:sp>
          <p:nvSpPr>
            <p:cNvPr id="124" name="Google Shape;124;p4"/>
            <p:cNvSpPr/>
            <p:nvPr/>
          </p:nvSpPr>
          <p:spPr>
            <a:xfrm>
              <a:off x="8471836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4913551" y="318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5035712" y="1848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8324830" y="42909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7117730" y="4674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8649468" y="659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8063986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8881711" y="1603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8516411" y="2529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8800436" y="3999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8293811" y="4814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7899786" y="45612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4"/>
            <p:cNvSpPr/>
            <p:nvPr/>
          </p:nvSpPr>
          <p:spPr>
            <a:xfrm>
              <a:off x="6798986" y="4730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4"/>
            <p:cNvSpPr/>
            <p:nvPr/>
          </p:nvSpPr>
          <p:spPr>
            <a:xfrm>
              <a:off x="5948386" y="686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8097737" y="659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8935837" y="1347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8651837" y="2784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4"/>
            <p:cNvSpPr/>
            <p:nvPr/>
          </p:nvSpPr>
          <p:spPr>
            <a:xfrm>
              <a:off x="8881712" y="419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4"/>
            <p:cNvSpPr/>
            <p:nvPr/>
          </p:nvSpPr>
          <p:spPr>
            <a:xfrm>
              <a:off x="8016287" y="480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4"/>
            <p:cNvSpPr/>
            <p:nvPr/>
          </p:nvSpPr>
          <p:spPr>
            <a:xfrm>
              <a:off x="6880262" y="44664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4"/>
            <p:cNvSpPr/>
            <p:nvPr/>
          </p:nvSpPr>
          <p:spPr>
            <a:xfrm>
              <a:off x="6058101" y="899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4"/>
            <p:cNvSpPr/>
            <p:nvPr/>
          </p:nvSpPr>
          <p:spPr>
            <a:xfrm>
              <a:off x="8553101" y="279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800426" y="14419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4"/>
            <p:cNvSpPr/>
            <p:nvPr/>
          </p:nvSpPr>
          <p:spPr>
            <a:xfrm>
              <a:off x="8482101" y="2724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4"/>
            <p:cNvSpPr/>
            <p:nvPr/>
          </p:nvSpPr>
          <p:spPr>
            <a:xfrm>
              <a:off x="8935826" y="39186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4"/>
            <p:cNvSpPr/>
            <p:nvPr/>
          </p:nvSpPr>
          <p:spPr>
            <a:xfrm>
              <a:off x="6609176" y="4561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83031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7" name="Google Shape;547;p15"/>
          <p:cNvGrpSpPr/>
          <p:nvPr/>
        </p:nvGrpSpPr>
        <p:grpSpPr>
          <a:xfrm>
            <a:off x="-101600" y="0"/>
            <a:ext cx="12293584" cy="6858000"/>
            <a:chOff x="0" y="-76200"/>
            <a:chExt cx="9220188" cy="5143500"/>
          </a:xfrm>
        </p:grpSpPr>
        <p:sp>
          <p:nvSpPr>
            <p:cNvPr id="548" name="Google Shape;548;p15"/>
            <p:cNvSpPr/>
            <p:nvPr/>
          </p:nvSpPr>
          <p:spPr>
            <a:xfrm rot="10800000" flipH="1">
              <a:off x="228600" y="-76198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15"/>
            <p:cNvSpPr/>
            <p:nvPr/>
          </p:nvSpPr>
          <p:spPr>
            <a:xfrm flipH="1">
              <a:off x="0" y="36879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15"/>
            <p:cNvSpPr/>
            <p:nvPr/>
          </p:nvSpPr>
          <p:spPr>
            <a:xfrm flipH="1">
              <a:off x="7655175" y="-7620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15"/>
            <p:cNvSpPr/>
            <p:nvPr/>
          </p:nvSpPr>
          <p:spPr>
            <a:xfrm flipH="1">
              <a:off x="5603725" y="47580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15"/>
            <p:cNvSpPr/>
            <p:nvPr/>
          </p:nvSpPr>
          <p:spPr>
            <a:xfrm rot="-5400000">
              <a:off x="86255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3" name="Google Shape;553;p15"/>
          <p:cNvGrpSpPr/>
          <p:nvPr/>
        </p:nvGrpSpPr>
        <p:grpSpPr>
          <a:xfrm>
            <a:off x="0" y="-15"/>
            <a:ext cx="12191984" cy="6858017"/>
            <a:chOff x="0" y="-12"/>
            <a:chExt cx="9143988" cy="5143513"/>
          </a:xfrm>
        </p:grpSpPr>
        <p:sp>
          <p:nvSpPr>
            <p:cNvPr id="554" name="Google Shape;554;p15"/>
            <p:cNvSpPr/>
            <p:nvPr/>
          </p:nvSpPr>
          <p:spPr>
            <a:xfrm rot="10800000" flipH="1">
              <a:off x="0" y="2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15"/>
            <p:cNvSpPr/>
            <p:nvPr/>
          </p:nvSpPr>
          <p:spPr>
            <a:xfrm flipH="1">
              <a:off x="0" y="38403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15"/>
            <p:cNvSpPr/>
            <p:nvPr/>
          </p:nvSpPr>
          <p:spPr>
            <a:xfrm flipH="1">
              <a:off x="7655175" y="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15"/>
            <p:cNvSpPr/>
            <p:nvPr/>
          </p:nvSpPr>
          <p:spPr>
            <a:xfrm flipH="1">
              <a:off x="5603725" y="4834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15"/>
            <p:cNvSpPr/>
            <p:nvPr/>
          </p:nvSpPr>
          <p:spPr>
            <a:xfrm rot="-5400000">
              <a:off x="85493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9" name="Google Shape;559;p15"/>
          <p:cNvGrpSpPr/>
          <p:nvPr/>
        </p:nvGrpSpPr>
        <p:grpSpPr>
          <a:xfrm>
            <a:off x="6551401" y="246532"/>
            <a:ext cx="5489003" cy="6285560"/>
            <a:chOff x="4913551" y="184899"/>
            <a:chExt cx="4116752" cy="4714170"/>
          </a:xfrm>
        </p:grpSpPr>
        <p:sp>
          <p:nvSpPr>
            <p:cNvPr id="560" name="Google Shape;560;p15"/>
            <p:cNvSpPr/>
            <p:nvPr/>
          </p:nvSpPr>
          <p:spPr>
            <a:xfrm>
              <a:off x="8471836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15"/>
            <p:cNvSpPr/>
            <p:nvPr/>
          </p:nvSpPr>
          <p:spPr>
            <a:xfrm>
              <a:off x="4913551" y="318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15"/>
            <p:cNvSpPr/>
            <p:nvPr/>
          </p:nvSpPr>
          <p:spPr>
            <a:xfrm>
              <a:off x="5035712" y="1848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15"/>
            <p:cNvSpPr/>
            <p:nvPr/>
          </p:nvSpPr>
          <p:spPr>
            <a:xfrm>
              <a:off x="8324830" y="42909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15"/>
            <p:cNvSpPr/>
            <p:nvPr/>
          </p:nvSpPr>
          <p:spPr>
            <a:xfrm>
              <a:off x="7117730" y="4674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15"/>
            <p:cNvSpPr/>
            <p:nvPr/>
          </p:nvSpPr>
          <p:spPr>
            <a:xfrm>
              <a:off x="8649468" y="659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15"/>
            <p:cNvSpPr/>
            <p:nvPr/>
          </p:nvSpPr>
          <p:spPr>
            <a:xfrm>
              <a:off x="8063986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15"/>
            <p:cNvSpPr/>
            <p:nvPr/>
          </p:nvSpPr>
          <p:spPr>
            <a:xfrm>
              <a:off x="8881711" y="1603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15"/>
            <p:cNvSpPr/>
            <p:nvPr/>
          </p:nvSpPr>
          <p:spPr>
            <a:xfrm>
              <a:off x="8516411" y="2529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15"/>
            <p:cNvSpPr/>
            <p:nvPr/>
          </p:nvSpPr>
          <p:spPr>
            <a:xfrm>
              <a:off x="8800436" y="3999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15"/>
            <p:cNvSpPr/>
            <p:nvPr/>
          </p:nvSpPr>
          <p:spPr>
            <a:xfrm>
              <a:off x="8293811" y="4814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15"/>
            <p:cNvSpPr/>
            <p:nvPr/>
          </p:nvSpPr>
          <p:spPr>
            <a:xfrm>
              <a:off x="7899786" y="45612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15"/>
            <p:cNvSpPr/>
            <p:nvPr/>
          </p:nvSpPr>
          <p:spPr>
            <a:xfrm>
              <a:off x="6798986" y="4730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15"/>
            <p:cNvSpPr/>
            <p:nvPr/>
          </p:nvSpPr>
          <p:spPr>
            <a:xfrm>
              <a:off x="5948386" y="686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15"/>
            <p:cNvSpPr/>
            <p:nvPr/>
          </p:nvSpPr>
          <p:spPr>
            <a:xfrm>
              <a:off x="8097737" y="659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15"/>
            <p:cNvSpPr/>
            <p:nvPr/>
          </p:nvSpPr>
          <p:spPr>
            <a:xfrm>
              <a:off x="8935837" y="1347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15"/>
            <p:cNvSpPr/>
            <p:nvPr/>
          </p:nvSpPr>
          <p:spPr>
            <a:xfrm>
              <a:off x="8651837" y="2784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15"/>
            <p:cNvSpPr/>
            <p:nvPr/>
          </p:nvSpPr>
          <p:spPr>
            <a:xfrm>
              <a:off x="8881712" y="419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15"/>
            <p:cNvSpPr/>
            <p:nvPr/>
          </p:nvSpPr>
          <p:spPr>
            <a:xfrm>
              <a:off x="8016287" y="480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15"/>
            <p:cNvSpPr/>
            <p:nvPr/>
          </p:nvSpPr>
          <p:spPr>
            <a:xfrm>
              <a:off x="6880262" y="44664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580;p15"/>
            <p:cNvSpPr/>
            <p:nvPr/>
          </p:nvSpPr>
          <p:spPr>
            <a:xfrm>
              <a:off x="6058101" y="899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581;p15"/>
            <p:cNvSpPr/>
            <p:nvPr/>
          </p:nvSpPr>
          <p:spPr>
            <a:xfrm>
              <a:off x="8553101" y="279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15"/>
            <p:cNvSpPr/>
            <p:nvPr/>
          </p:nvSpPr>
          <p:spPr>
            <a:xfrm>
              <a:off x="8800426" y="14419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15"/>
            <p:cNvSpPr/>
            <p:nvPr/>
          </p:nvSpPr>
          <p:spPr>
            <a:xfrm>
              <a:off x="8482101" y="2724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15"/>
            <p:cNvSpPr/>
            <p:nvPr/>
          </p:nvSpPr>
          <p:spPr>
            <a:xfrm>
              <a:off x="8935826" y="39186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15"/>
            <p:cNvSpPr/>
            <p:nvPr/>
          </p:nvSpPr>
          <p:spPr>
            <a:xfrm>
              <a:off x="6609176" y="4561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86" name="Google Shape;586;p1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87" name="Google Shape;587;p15"/>
          <p:cNvSpPr txBox="1">
            <a:spLocks noGrp="1"/>
          </p:cNvSpPr>
          <p:nvPr>
            <p:ph type="body" idx="1"/>
          </p:nvPr>
        </p:nvSpPr>
        <p:spPr>
          <a:xfrm>
            <a:off x="960000" y="1520200"/>
            <a:ext cx="10272000" cy="461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5386597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p16"/>
          <p:cNvSpPr txBox="1">
            <a:spLocks noGrp="1"/>
          </p:cNvSpPr>
          <p:nvPr>
            <p:ph type="subTitle" idx="1"/>
          </p:nvPr>
        </p:nvSpPr>
        <p:spPr>
          <a:xfrm>
            <a:off x="6291833" y="5028400"/>
            <a:ext cx="3884000" cy="11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0" name="Google Shape;590;p16"/>
          <p:cNvSpPr txBox="1">
            <a:spLocks noGrp="1"/>
          </p:cNvSpPr>
          <p:nvPr>
            <p:ph type="title"/>
          </p:nvPr>
        </p:nvSpPr>
        <p:spPr>
          <a:xfrm>
            <a:off x="2016167" y="5160200"/>
            <a:ext cx="388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591" name="Google Shape;591;p16"/>
          <p:cNvGrpSpPr/>
          <p:nvPr/>
        </p:nvGrpSpPr>
        <p:grpSpPr>
          <a:xfrm>
            <a:off x="-15" y="-22"/>
            <a:ext cx="12192020" cy="6858055"/>
            <a:chOff x="-12" y="-17"/>
            <a:chExt cx="9144015" cy="5143541"/>
          </a:xfrm>
        </p:grpSpPr>
        <p:grpSp>
          <p:nvGrpSpPr>
            <p:cNvPr id="592" name="Google Shape;592;p16"/>
            <p:cNvGrpSpPr/>
            <p:nvPr/>
          </p:nvGrpSpPr>
          <p:grpSpPr>
            <a:xfrm>
              <a:off x="-12" y="2238"/>
              <a:ext cx="9144015" cy="5141286"/>
              <a:chOff x="-76212" y="2225"/>
              <a:chExt cx="9144015" cy="5141286"/>
            </a:xfrm>
          </p:grpSpPr>
          <p:sp>
            <p:nvSpPr>
              <p:cNvPr id="593" name="Google Shape;593;p16"/>
              <p:cNvSpPr/>
              <p:nvPr/>
            </p:nvSpPr>
            <p:spPr>
              <a:xfrm>
                <a:off x="0" y="4268420"/>
                <a:ext cx="1512143" cy="875090"/>
              </a:xfrm>
              <a:custGeom>
                <a:avLst/>
                <a:gdLst/>
                <a:ahLst/>
                <a:cxnLst/>
                <a:rect l="l" t="t" r="r" b="b"/>
                <a:pathLst>
                  <a:path w="32163" h="18613" extrusionOk="0">
                    <a:moveTo>
                      <a:pt x="4912" y="0"/>
                    </a:moveTo>
                    <a:cubicBezTo>
                      <a:pt x="3112" y="0"/>
                      <a:pt x="1469" y="376"/>
                      <a:pt x="1" y="967"/>
                    </a:cubicBezTo>
                    <a:lnTo>
                      <a:pt x="1" y="18613"/>
                    </a:lnTo>
                    <a:lnTo>
                      <a:pt x="32162" y="18613"/>
                    </a:lnTo>
                    <a:cubicBezTo>
                      <a:pt x="31745" y="15935"/>
                      <a:pt x="30487" y="13246"/>
                      <a:pt x="27373" y="12002"/>
                    </a:cubicBezTo>
                    <a:cubicBezTo>
                      <a:pt x="25449" y="11232"/>
                      <a:pt x="23918" y="10968"/>
                      <a:pt x="22654" y="10968"/>
                    </a:cubicBezTo>
                    <a:cubicBezTo>
                      <a:pt x="19908" y="10968"/>
                      <a:pt x="18419" y="12212"/>
                      <a:pt x="16883" y="12212"/>
                    </a:cubicBezTo>
                    <a:cubicBezTo>
                      <a:pt x="16438" y="12212"/>
                      <a:pt x="15989" y="12107"/>
                      <a:pt x="15505" y="11838"/>
                    </a:cubicBezTo>
                    <a:cubicBezTo>
                      <a:pt x="12580" y="10213"/>
                      <a:pt x="13880" y="1598"/>
                      <a:pt x="7703" y="297"/>
                    </a:cubicBezTo>
                    <a:cubicBezTo>
                      <a:pt x="6736" y="93"/>
                      <a:pt x="5805" y="0"/>
                      <a:pt x="4912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4" name="Google Shape;594;p16"/>
              <p:cNvSpPr/>
              <p:nvPr/>
            </p:nvSpPr>
            <p:spPr>
              <a:xfrm>
                <a:off x="593200" y="2225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16"/>
              <p:cNvSpPr/>
              <p:nvPr/>
            </p:nvSpPr>
            <p:spPr>
              <a:xfrm>
                <a:off x="7360925" y="48342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6" name="Google Shape;596;p16"/>
              <p:cNvSpPr/>
              <p:nvPr/>
            </p:nvSpPr>
            <p:spPr>
              <a:xfrm rot="-5400000">
                <a:off x="7854105" y="589290"/>
                <a:ext cx="1726805" cy="70059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7" name="Google Shape;597;p16"/>
              <p:cNvSpPr/>
              <p:nvPr/>
            </p:nvSpPr>
            <p:spPr>
              <a:xfrm rot="-5400000">
                <a:off x="-638275" y="10838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16"/>
              <p:cNvSpPr/>
              <p:nvPr/>
            </p:nvSpPr>
            <p:spPr>
              <a:xfrm rot="5400000">
                <a:off x="8210211" y="4118062"/>
                <a:ext cx="1143326" cy="571852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599" name="Google Shape;599;p16"/>
            <p:cNvGrpSpPr/>
            <p:nvPr/>
          </p:nvGrpSpPr>
          <p:grpSpPr>
            <a:xfrm>
              <a:off x="-12" y="-17"/>
              <a:ext cx="9144015" cy="5143528"/>
              <a:chOff x="-12" y="-17"/>
              <a:chExt cx="9144015" cy="5143528"/>
            </a:xfrm>
          </p:grpSpPr>
          <p:sp>
            <p:nvSpPr>
              <p:cNvPr id="600" name="Google Shape;600;p16"/>
              <p:cNvSpPr/>
              <p:nvPr/>
            </p:nvSpPr>
            <p:spPr>
              <a:xfrm>
                <a:off x="0" y="4268420"/>
                <a:ext cx="1512143" cy="875090"/>
              </a:xfrm>
              <a:custGeom>
                <a:avLst/>
                <a:gdLst/>
                <a:ahLst/>
                <a:cxnLst/>
                <a:rect l="l" t="t" r="r" b="b"/>
                <a:pathLst>
                  <a:path w="32163" h="18613" extrusionOk="0">
                    <a:moveTo>
                      <a:pt x="4912" y="0"/>
                    </a:moveTo>
                    <a:cubicBezTo>
                      <a:pt x="3112" y="0"/>
                      <a:pt x="1469" y="376"/>
                      <a:pt x="1" y="967"/>
                    </a:cubicBezTo>
                    <a:lnTo>
                      <a:pt x="1" y="18613"/>
                    </a:lnTo>
                    <a:lnTo>
                      <a:pt x="32162" y="18613"/>
                    </a:lnTo>
                    <a:cubicBezTo>
                      <a:pt x="31745" y="15935"/>
                      <a:pt x="30487" y="13246"/>
                      <a:pt x="27373" y="12002"/>
                    </a:cubicBezTo>
                    <a:cubicBezTo>
                      <a:pt x="25449" y="11232"/>
                      <a:pt x="23918" y="10968"/>
                      <a:pt x="22654" y="10968"/>
                    </a:cubicBezTo>
                    <a:cubicBezTo>
                      <a:pt x="19908" y="10968"/>
                      <a:pt x="18419" y="12212"/>
                      <a:pt x="16883" y="12212"/>
                    </a:cubicBezTo>
                    <a:cubicBezTo>
                      <a:pt x="16438" y="12212"/>
                      <a:pt x="15989" y="12107"/>
                      <a:pt x="15505" y="11838"/>
                    </a:cubicBezTo>
                    <a:cubicBezTo>
                      <a:pt x="12580" y="10213"/>
                      <a:pt x="13880" y="1598"/>
                      <a:pt x="7703" y="297"/>
                    </a:cubicBezTo>
                    <a:cubicBezTo>
                      <a:pt x="6736" y="93"/>
                      <a:pt x="5805" y="0"/>
                      <a:pt x="49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16"/>
              <p:cNvSpPr/>
              <p:nvPr/>
            </p:nvSpPr>
            <p:spPr>
              <a:xfrm>
                <a:off x="593200" y="2225"/>
                <a:ext cx="679975" cy="355050"/>
              </a:xfrm>
              <a:custGeom>
                <a:avLst/>
                <a:gdLst/>
                <a:ahLst/>
                <a:cxnLst/>
                <a:rect l="l" t="t" r="r" b="b"/>
                <a:pathLst>
                  <a:path w="27199" h="14202" extrusionOk="0">
                    <a:moveTo>
                      <a:pt x="1" y="0"/>
                    </a:moveTo>
                    <a:cubicBezTo>
                      <a:pt x="218" y="5347"/>
                      <a:pt x="2037" y="13265"/>
                      <a:pt x="10780" y="14117"/>
                    </a:cubicBezTo>
                    <a:cubicBezTo>
                      <a:pt x="11362" y="14174"/>
                      <a:pt x="11924" y="14201"/>
                      <a:pt x="12468" y="14201"/>
                    </a:cubicBezTo>
                    <a:cubicBezTo>
                      <a:pt x="22178" y="14201"/>
                      <a:pt x="25962" y="5497"/>
                      <a:pt x="271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16"/>
              <p:cNvSpPr/>
              <p:nvPr/>
            </p:nvSpPr>
            <p:spPr>
              <a:xfrm>
                <a:off x="7360925" y="4834250"/>
                <a:ext cx="1335400" cy="309250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3" name="Google Shape;603;p16"/>
              <p:cNvSpPr/>
              <p:nvPr/>
            </p:nvSpPr>
            <p:spPr>
              <a:xfrm rot="-5400000">
                <a:off x="7930305" y="513090"/>
                <a:ext cx="1726805" cy="700590"/>
              </a:xfrm>
              <a:custGeom>
                <a:avLst/>
                <a:gdLst/>
                <a:ahLst/>
                <a:cxnLst/>
                <a:rect l="l" t="t" r="r" b="b"/>
                <a:pathLst>
                  <a:path w="33844" h="13731" extrusionOk="0">
                    <a:moveTo>
                      <a:pt x="29116" y="1"/>
                    </a:moveTo>
                    <a:cubicBezTo>
                      <a:pt x="27654" y="1"/>
                      <a:pt x="26190" y="49"/>
                      <a:pt x="24733" y="121"/>
                    </a:cubicBezTo>
                    <a:cubicBezTo>
                      <a:pt x="19618" y="377"/>
                      <a:pt x="14405" y="963"/>
                      <a:pt x="9764" y="3100"/>
                    </a:cubicBezTo>
                    <a:cubicBezTo>
                      <a:pt x="9610" y="3170"/>
                      <a:pt x="9457" y="3243"/>
                      <a:pt x="9303" y="3318"/>
                    </a:cubicBezTo>
                    <a:cubicBezTo>
                      <a:pt x="4990" y="5419"/>
                      <a:pt x="1246" y="9151"/>
                      <a:pt x="1" y="13730"/>
                    </a:cubicBezTo>
                    <a:lnTo>
                      <a:pt x="33844" y="13730"/>
                    </a:lnTo>
                    <a:lnTo>
                      <a:pt x="33844" y="199"/>
                    </a:lnTo>
                    <a:cubicBezTo>
                      <a:pt x="32275" y="57"/>
                      <a:pt x="30696" y="1"/>
                      <a:pt x="291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4" name="Google Shape;604;p16"/>
              <p:cNvSpPr/>
              <p:nvPr/>
            </p:nvSpPr>
            <p:spPr>
              <a:xfrm rot="-5400000">
                <a:off x="-562075" y="100765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05" name="Google Shape;605;p16"/>
              <p:cNvSpPr/>
              <p:nvPr/>
            </p:nvSpPr>
            <p:spPr>
              <a:xfrm rot="5400000">
                <a:off x="8286411" y="4041862"/>
                <a:ext cx="1143326" cy="571852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06" name="Google Shape;606;p16"/>
          <p:cNvGrpSpPr/>
          <p:nvPr/>
        </p:nvGrpSpPr>
        <p:grpSpPr>
          <a:xfrm>
            <a:off x="67117" y="3766631"/>
            <a:ext cx="846721" cy="1483212"/>
            <a:chOff x="50337" y="2824973"/>
            <a:chExt cx="635041" cy="1112409"/>
          </a:xfrm>
        </p:grpSpPr>
        <p:sp>
          <p:nvSpPr>
            <p:cNvPr id="607" name="Google Shape;607;p16"/>
            <p:cNvSpPr/>
            <p:nvPr/>
          </p:nvSpPr>
          <p:spPr>
            <a:xfrm>
              <a:off x="604111" y="35818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16"/>
            <p:cNvSpPr/>
            <p:nvPr/>
          </p:nvSpPr>
          <p:spPr>
            <a:xfrm>
              <a:off x="543376" y="29094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16"/>
            <p:cNvSpPr/>
            <p:nvPr/>
          </p:nvSpPr>
          <p:spPr>
            <a:xfrm>
              <a:off x="470512" y="31562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16"/>
            <p:cNvSpPr/>
            <p:nvPr/>
          </p:nvSpPr>
          <p:spPr>
            <a:xfrm>
              <a:off x="115255" y="33491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16"/>
            <p:cNvSpPr/>
            <p:nvPr/>
          </p:nvSpPr>
          <p:spPr>
            <a:xfrm>
              <a:off x="50337" y="35767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16"/>
            <p:cNvSpPr/>
            <p:nvPr/>
          </p:nvSpPr>
          <p:spPr>
            <a:xfrm>
              <a:off x="333823" y="28249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16"/>
            <p:cNvSpPr/>
            <p:nvPr/>
          </p:nvSpPr>
          <p:spPr>
            <a:xfrm>
              <a:off x="115251" y="38538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4" name="Google Shape;614;p16"/>
          <p:cNvGrpSpPr/>
          <p:nvPr/>
        </p:nvGrpSpPr>
        <p:grpSpPr>
          <a:xfrm>
            <a:off x="9684731" y="148664"/>
            <a:ext cx="1444008" cy="1126645"/>
            <a:chOff x="7263548" y="111498"/>
            <a:chExt cx="1083006" cy="844984"/>
          </a:xfrm>
        </p:grpSpPr>
        <p:sp>
          <p:nvSpPr>
            <p:cNvPr id="615" name="Google Shape;615;p16"/>
            <p:cNvSpPr/>
            <p:nvPr/>
          </p:nvSpPr>
          <p:spPr>
            <a:xfrm>
              <a:off x="7439537" y="2240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16"/>
            <p:cNvSpPr/>
            <p:nvPr/>
          </p:nvSpPr>
          <p:spPr>
            <a:xfrm>
              <a:off x="8191362" y="62216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16"/>
            <p:cNvSpPr/>
            <p:nvPr/>
          </p:nvSpPr>
          <p:spPr>
            <a:xfrm>
              <a:off x="8025773" y="111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16"/>
            <p:cNvSpPr/>
            <p:nvPr/>
          </p:nvSpPr>
          <p:spPr>
            <a:xfrm>
              <a:off x="8065273" y="7884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16"/>
            <p:cNvSpPr/>
            <p:nvPr/>
          </p:nvSpPr>
          <p:spPr>
            <a:xfrm>
              <a:off x="7263548" y="195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620;p16"/>
            <p:cNvSpPr/>
            <p:nvPr/>
          </p:nvSpPr>
          <p:spPr>
            <a:xfrm>
              <a:off x="7730305" y="2014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621;p16"/>
            <p:cNvSpPr/>
            <p:nvPr/>
          </p:nvSpPr>
          <p:spPr>
            <a:xfrm>
              <a:off x="7344826" y="4227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16"/>
            <p:cNvSpPr/>
            <p:nvPr/>
          </p:nvSpPr>
          <p:spPr>
            <a:xfrm>
              <a:off x="8285826" y="8729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965628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17"/>
          <p:cNvSpPr txBox="1">
            <a:spLocks noGrp="1"/>
          </p:cNvSpPr>
          <p:nvPr>
            <p:ph type="subTitle" idx="1"/>
          </p:nvPr>
        </p:nvSpPr>
        <p:spPr>
          <a:xfrm>
            <a:off x="7286567" y="3785347"/>
            <a:ext cx="3115200" cy="13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17"/>
          <p:cNvSpPr txBox="1">
            <a:spLocks noGrp="1"/>
          </p:cNvSpPr>
          <p:nvPr>
            <p:ph type="title"/>
          </p:nvPr>
        </p:nvSpPr>
        <p:spPr>
          <a:xfrm>
            <a:off x="7286567" y="1709467"/>
            <a:ext cx="3115200" cy="22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626" name="Google Shape;626;p17"/>
          <p:cNvGrpSpPr/>
          <p:nvPr/>
        </p:nvGrpSpPr>
        <p:grpSpPr>
          <a:xfrm>
            <a:off x="0" y="5"/>
            <a:ext cx="12192008" cy="6857996"/>
            <a:chOff x="0" y="3"/>
            <a:chExt cx="9144006" cy="5143497"/>
          </a:xfrm>
        </p:grpSpPr>
        <p:sp>
          <p:nvSpPr>
            <p:cNvPr id="627" name="Google Shape;627;p17"/>
            <p:cNvSpPr/>
            <p:nvPr/>
          </p:nvSpPr>
          <p:spPr>
            <a:xfrm rot="-5400000">
              <a:off x="6256530" y="21036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17"/>
            <p:cNvSpPr/>
            <p:nvPr/>
          </p:nvSpPr>
          <p:spPr>
            <a:xfrm rot="5400000">
              <a:off x="-1897420" y="21260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17"/>
            <p:cNvSpPr/>
            <p:nvPr/>
          </p:nvSpPr>
          <p:spPr>
            <a:xfrm rot="-5400000">
              <a:off x="6256530" y="22560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17"/>
            <p:cNvSpPr/>
            <p:nvPr/>
          </p:nvSpPr>
          <p:spPr>
            <a:xfrm rot="5400000">
              <a:off x="-1973620" y="1973623"/>
              <a:ext cx="4861097" cy="91385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1" name="Google Shape;631;p17"/>
          <p:cNvGrpSpPr/>
          <p:nvPr/>
        </p:nvGrpSpPr>
        <p:grpSpPr>
          <a:xfrm>
            <a:off x="592049" y="147182"/>
            <a:ext cx="10396904" cy="6445972"/>
            <a:chOff x="444037" y="110386"/>
            <a:chExt cx="7797678" cy="4834479"/>
          </a:xfrm>
        </p:grpSpPr>
        <p:grpSp>
          <p:nvGrpSpPr>
            <p:cNvPr id="632" name="Google Shape;632;p17"/>
            <p:cNvGrpSpPr/>
            <p:nvPr/>
          </p:nvGrpSpPr>
          <p:grpSpPr>
            <a:xfrm>
              <a:off x="444037" y="110386"/>
              <a:ext cx="2029641" cy="1920504"/>
              <a:chOff x="444037" y="110386"/>
              <a:chExt cx="2029641" cy="1920504"/>
            </a:xfrm>
          </p:grpSpPr>
          <p:sp>
            <p:nvSpPr>
              <p:cNvPr id="633" name="Google Shape;633;p17"/>
              <p:cNvSpPr/>
              <p:nvPr/>
            </p:nvSpPr>
            <p:spPr>
              <a:xfrm>
                <a:off x="884436" y="19463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823701" y="8173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976637" y="2099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670430" y="8935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444037" y="1103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8" name="Google Shape;638;p17"/>
              <p:cNvSpPr/>
              <p:nvPr/>
            </p:nvSpPr>
            <p:spPr>
              <a:xfrm>
                <a:off x="1178462" y="11873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39" name="Google Shape;639;p17"/>
              <p:cNvSpPr/>
              <p:nvPr/>
            </p:nvSpPr>
            <p:spPr>
              <a:xfrm>
                <a:off x="672774" y="174233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>
                <a:off x="2164074" y="2051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>
                <a:off x="823701" y="16198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>
                <a:off x="2001051" y="11602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>
                <a:off x="1771176" y="59882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>
                <a:off x="1635561" y="7328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>
                <a:off x="2392411" y="1155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46" name="Google Shape;646;p17"/>
            <p:cNvGrpSpPr/>
            <p:nvPr/>
          </p:nvGrpSpPr>
          <p:grpSpPr>
            <a:xfrm>
              <a:off x="4794199" y="4102165"/>
              <a:ext cx="3447516" cy="842701"/>
              <a:chOff x="4794199" y="4102165"/>
              <a:chExt cx="3447516" cy="842701"/>
            </a:xfrm>
          </p:grpSpPr>
          <p:sp>
            <p:nvSpPr>
              <p:cNvPr id="647" name="Google Shape;647;p17"/>
              <p:cNvSpPr/>
              <p:nvPr/>
            </p:nvSpPr>
            <p:spPr>
              <a:xfrm>
                <a:off x="4794199" y="4766099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>
                <a:off x="5770949" y="4175474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>
                <a:off x="6847374" y="47660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>
                <a:off x="7571424" y="41381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>
                <a:off x="7997524" y="45087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>
                <a:off x="4911455" y="42702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>
                <a:off x="6075568" y="47660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>
                <a:off x="7015993" y="415281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>
                <a:off x="5041076" y="48608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>
                <a:off x="5990688" y="42329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>
                <a:off x="5900988" y="48608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>
                <a:off x="7078313" y="46351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>
                <a:off x="7846388" y="471861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>
                <a:off x="7907113" y="4102165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>
                <a:off x="5354211" y="48216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>
                <a:off x="6176698" y="41432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>
                <a:off x="7068048" y="48603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>
                <a:off x="8160448" y="4232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424299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8"/>
          <p:cNvSpPr txBox="1">
            <a:spLocks noGrp="1"/>
          </p:cNvSpPr>
          <p:nvPr>
            <p:ph type="subTitle" idx="1"/>
          </p:nvPr>
        </p:nvSpPr>
        <p:spPr>
          <a:xfrm>
            <a:off x="4695833" y="2470500"/>
            <a:ext cx="5732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7" name="Google Shape;667;p18"/>
          <p:cNvGrpSpPr/>
          <p:nvPr/>
        </p:nvGrpSpPr>
        <p:grpSpPr>
          <a:xfrm>
            <a:off x="1" y="-3766"/>
            <a:ext cx="12338468" cy="6863679"/>
            <a:chOff x="0" y="-2825"/>
            <a:chExt cx="9253851" cy="5147759"/>
          </a:xfrm>
        </p:grpSpPr>
        <p:sp>
          <p:nvSpPr>
            <p:cNvPr id="668" name="Google Shape;668;p18"/>
            <p:cNvSpPr/>
            <p:nvPr/>
          </p:nvSpPr>
          <p:spPr>
            <a:xfrm>
              <a:off x="8358588" y="44731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18"/>
            <p:cNvSpPr/>
            <p:nvPr/>
          </p:nvSpPr>
          <p:spPr>
            <a:xfrm>
              <a:off x="76188" y="-14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18"/>
            <p:cNvSpPr/>
            <p:nvPr/>
          </p:nvSpPr>
          <p:spPr>
            <a:xfrm rot="-5400000">
              <a:off x="7996102" y="175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18"/>
            <p:cNvSpPr/>
            <p:nvPr/>
          </p:nvSpPr>
          <p:spPr>
            <a:xfrm rot="5400000">
              <a:off x="-322126" y="42027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18"/>
            <p:cNvSpPr/>
            <p:nvPr/>
          </p:nvSpPr>
          <p:spPr>
            <a:xfrm>
              <a:off x="3221709" y="46601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18"/>
            <p:cNvSpPr/>
            <p:nvPr/>
          </p:nvSpPr>
          <p:spPr>
            <a:xfrm>
              <a:off x="8282400" y="44717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18"/>
            <p:cNvSpPr/>
            <p:nvPr/>
          </p:nvSpPr>
          <p:spPr>
            <a:xfrm>
              <a:off x="0" y="-28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18"/>
            <p:cNvSpPr/>
            <p:nvPr/>
          </p:nvSpPr>
          <p:spPr>
            <a:xfrm rot="-5400000">
              <a:off x="7996114" y="152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18"/>
            <p:cNvSpPr/>
            <p:nvPr/>
          </p:nvSpPr>
          <p:spPr>
            <a:xfrm rot="5400000">
              <a:off x="-398314" y="42013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18"/>
            <p:cNvSpPr/>
            <p:nvPr/>
          </p:nvSpPr>
          <p:spPr>
            <a:xfrm>
              <a:off x="3145521" y="46587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18"/>
            <p:cNvSpPr/>
            <p:nvPr/>
          </p:nvSpPr>
          <p:spPr>
            <a:xfrm rot="10800000">
              <a:off x="7910984" y="227176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18"/>
            <p:cNvSpPr/>
            <p:nvPr/>
          </p:nvSpPr>
          <p:spPr>
            <a:xfrm rot="10800000">
              <a:off x="7801158" y="-2824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0" name="Google Shape;680;p18"/>
          <p:cNvGrpSpPr/>
          <p:nvPr/>
        </p:nvGrpSpPr>
        <p:grpSpPr>
          <a:xfrm>
            <a:off x="834050" y="216548"/>
            <a:ext cx="9519788" cy="6495693"/>
            <a:chOff x="625537" y="162411"/>
            <a:chExt cx="7139841" cy="4871770"/>
          </a:xfrm>
        </p:grpSpPr>
        <p:grpSp>
          <p:nvGrpSpPr>
            <p:cNvPr id="681" name="Google Shape;681;p18"/>
            <p:cNvGrpSpPr/>
            <p:nvPr/>
          </p:nvGrpSpPr>
          <p:grpSpPr>
            <a:xfrm>
              <a:off x="7250437" y="162411"/>
              <a:ext cx="514941" cy="970396"/>
              <a:chOff x="7250437" y="162411"/>
              <a:chExt cx="514941" cy="970396"/>
            </a:xfrm>
          </p:grpSpPr>
          <p:sp>
            <p:nvSpPr>
              <p:cNvPr id="682" name="Google Shape;682;p18"/>
              <p:cNvSpPr/>
              <p:nvPr/>
            </p:nvSpPr>
            <p:spPr>
              <a:xfrm>
                <a:off x="7464651" y="6115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18"/>
              <p:cNvSpPr/>
              <p:nvPr/>
            </p:nvSpPr>
            <p:spPr>
              <a:xfrm>
                <a:off x="7407412" y="162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4" name="Google Shape;684;p18"/>
              <p:cNvSpPr/>
              <p:nvPr/>
            </p:nvSpPr>
            <p:spPr>
              <a:xfrm>
                <a:off x="7308230" y="2860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5" name="Google Shape;685;p18"/>
              <p:cNvSpPr/>
              <p:nvPr/>
            </p:nvSpPr>
            <p:spPr>
              <a:xfrm>
                <a:off x="7250437" y="695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18"/>
              <p:cNvSpPr/>
              <p:nvPr/>
            </p:nvSpPr>
            <p:spPr>
              <a:xfrm>
                <a:off x="7670912" y="540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7" name="Google Shape;687;p18"/>
              <p:cNvSpPr/>
              <p:nvPr/>
            </p:nvSpPr>
            <p:spPr>
              <a:xfrm>
                <a:off x="7547548" y="846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8" name="Google Shape;688;p18"/>
              <p:cNvSpPr/>
              <p:nvPr/>
            </p:nvSpPr>
            <p:spPr>
              <a:xfrm>
                <a:off x="7589623" y="2860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89" name="Google Shape;689;p18"/>
              <p:cNvSpPr/>
              <p:nvPr/>
            </p:nvSpPr>
            <p:spPr>
              <a:xfrm>
                <a:off x="7257023" y="9812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0" name="Google Shape;690;p18"/>
              <p:cNvSpPr/>
              <p:nvPr/>
            </p:nvSpPr>
            <p:spPr>
              <a:xfrm>
                <a:off x="7464651" y="10493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691" name="Google Shape;691;p18"/>
            <p:cNvGrpSpPr/>
            <p:nvPr/>
          </p:nvGrpSpPr>
          <p:grpSpPr>
            <a:xfrm>
              <a:off x="625537" y="4361911"/>
              <a:ext cx="2181778" cy="672270"/>
              <a:chOff x="625537" y="4361911"/>
              <a:chExt cx="2181778" cy="672270"/>
            </a:xfrm>
          </p:grpSpPr>
          <p:sp>
            <p:nvSpPr>
              <p:cNvPr id="692" name="Google Shape;692;p18"/>
              <p:cNvSpPr/>
              <p:nvPr/>
            </p:nvSpPr>
            <p:spPr>
              <a:xfrm>
                <a:off x="719986" y="48548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3" name="Google Shape;693;p18"/>
              <p:cNvSpPr/>
              <p:nvPr/>
            </p:nvSpPr>
            <p:spPr>
              <a:xfrm>
                <a:off x="776805" y="46421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4" name="Google Shape;694;p18"/>
              <p:cNvSpPr/>
              <p:nvPr/>
            </p:nvSpPr>
            <p:spPr>
              <a:xfrm>
                <a:off x="2507437" y="46648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5" name="Google Shape;695;p18"/>
              <p:cNvSpPr/>
              <p:nvPr/>
            </p:nvSpPr>
            <p:spPr>
              <a:xfrm>
                <a:off x="1219062" y="49393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6" name="Google Shape;696;p18"/>
              <p:cNvSpPr/>
              <p:nvPr/>
            </p:nvSpPr>
            <p:spPr>
              <a:xfrm>
                <a:off x="625537" y="4361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7" name="Google Shape;697;p18"/>
              <p:cNvSpPr/>
              <p:nvPr/>
            </p:nvSpPr>
            <p:spPr>
              <a:xfrm>
                <a:off x="1386123" y="4697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8" name="Google Shape;698;p18"/>
              <p:cNvSpPr/>
              <p:nvPr/>
            </p:nvSpPr>
            <p:spPr>
              <a:xfrm>
                <a:off x="2075698" y="49393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699" name="Google Shape;699;p18"/>
              <p:cNvSpPr/>
              <p:nvPr/>
            </p:nvSpPr>
            <p:spPr>
              <a:xfrm>
                <a:off x="2726048" y="466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18"/>
              <p:cNvSpPr/>
              <p:nvPr/>
            </p:nvSpPr>
            <p:spPr>
              <a:xfrm>
                <a:off x="2630101" y="48224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701" name="Google Shape;701;p18"/>
              <p:cNvSpPr/>
              <p:nvPr/>
            </p:nvSpPr>
            <p:spPr>
              <a:xfrm>
                <a:off x="875976" y="49393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702" name="Google Shape;702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18"/>
          <p:cNvSpPr txBox="1">
            <a:spLocks noGrp="1"/>
          </p:cNvSpPr>
          <p:nvPr>
            <p:ph type="title" idx="2"/>
          </p:nvPr>
        </p:nvSpPr>
        <p:spPr>
          <a:xfrm>
            <a:off x="1764167" y="2528633"/>
            <a:ext cx="22724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04" name="Google Shape;704;p18"/>
          <p:cNvSpPr txBox="1">
            <a:spLocks noGrp="1"/>
          </p:cNvSpPr>
          <p:nvPr>
            <p:ph type="subTitle" idx="3"/>
          </p:nvPr>
        </p:nvSpPr>
        <p:spPr>
          <a:xfrm>
            <a:off x="4695833" y="4053100"/>
            <a:ext cx="5732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18"/>
          <p:cNvSpPr txBox="1">
            <a:spLocks noGrp="1"/>
          </p:cNvSpPr>
          <p:nvPr>
            <p:ph type="title" idx="4"/>
          </p:nvPr>
        </p:nvSpPr>
        <p:spPr>
          <a:xfrm>
            <a:off x="1764167" y="4108833"/>
            <a:ext cx="2272400" cy="6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1558484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" name="Google Shape;707;p19"/>
          <p:cNvSpPr/>
          <p:nvPr/>
        </p:nvSpPr>
        <p:spPr>
          <a:xfrm>
            <a:off x="11379617" y="5016834"/>
            <a:ext cx="923200" cy="663167"/>
          </a:xfrm>
          <a:custGeom>
            <a:avLst/>
            <a:gdLst/>
            <a:ahLst/>
            <a:cxnLst/>
            <a:rect l="l" t="t" r="r" b="b"/>
            <a:pathLst>
              <a:path w="27696" h="19895" extrusionOk="0">
                <a:moveTo>
                  <a:pt x="20356" y="1"/>
                </a:moveTo>
                <a:cubicBezTo>
                  <a:pt x="19796" y="1"/>
                  <a:pt x="19228" y="100"/>
                  <a:pt x="18688" y="292"/>
                </a:cubicBezTo>
                <a:cubicBezTo>
                  <a:pt x="16446" y="1092"/>
                  <a:pt x="15130" y="3251"/>
                  <a:pt x="13782" y="5065"/>
                </a:cubicBezTo>
                <a:cubicBezTo>
                  <a:pt x="12914" y="6233"/>
                  <a:pt x="11952" y="7298"/>
                  <a:pt x="10604" y="7904"/>
                </a:cubicBezTo>
                <a:cubicBezTo>
                  <a:pt x="9227" y="8524"/>
                  <a:pt x="7691" y="8688"/>
                  <a:pt x="6255" y="9116"/>
                </a:cubicBezTo>
                <a:cubicBezTo>
                  <a:pt x="4401" y="9668"/>
                  <a:pt x="2402" y="10773"/>
                  <a:pt x="1718" y="12707"/>
                </a:cubicBezTo>
                <a:cubicBezTo>
                  <a:pt x="1" y="17553"/>
                  <a:pt x="6946" y="19853"/>
                  <a:pt x="10459" y="19894"/>
                </a:cubicBezTo>
                <a:cubicBezTo>
                  <a:pt x="10512" y="19895"/>
                  <a:pt x="10565" y="19895"/>
                  <a:pt x="10618" y="19895"/>
                </a:cubicBezTo>
                <a:cubicBezTo>
                  <a:pt x="15510" y="19895"/>
                  <a:pt x="19967" y="17287"/>
                  <a:pt x="22790" y="13357"/>
                </a:cubicBezTo>
                <a:cubicBezTo>
                  <a:pt x="25410" y="9710"/>
                  <a:pt x="27696" y="2573"/>
                  <a:pt x="22136" y="344"/>
                </a:cubicBezTo>
                <a:cubicBezTo>
                  <a:pt x="22094" y="327"/>
                  <a:pt x="22054" y="320"/>
                  <a:pt x="22016" y="319"/>
                </a:cubicBezTo>
                <a:cubicBezTo>
                  <a:pt x="21495" y="104"/>
                  <a:pt x="20930" y="1"/>
                  <a:pt x="20356" y="1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8" name="Google Shape;708;p19"/>
          <p:cNvSpPr/>
          <p:nvPr/>
        </p:nvSpPr>
        <p:spPr>
          <a:xfrm rot="10800000" flipH="1">
            <a:off x="10953466" y="6194813"/>
            <a:ext cx="1270103" cy="663187"/>
          </a:xfrm>
          <a:custGeom>
            <a:avLst/>
            <a:gdLst/>
            <a:ahLst/>
            <a:cxnLst/>
            <a:rect l="l" t="t" r="r" b="b"/>
            <a:pathLst>
              <a:path w="27199" h="14202" extrusionOk="0">
                <a:moveTo>
                  <a:pt x="1" y="0"/>
                </a:moveTo>
                <a:cubicBezTo>
                  <a:pt x="218" y="5347"/>
                  <a:pt x="2037" y="13265"/>
                  <a:pt x="10780" y="14117"/>
                </a:cubicBezTo>
                <a:cubicBezTo>
                  <a:pt x="11362" y="14174"/>
                  <a:pt x="11924" y="14201"/>
                  <a:pt x="12468" y="14201"/>
                </a:cubicBezTo>
                <a:cubicBezTo>
                  <a:pt x="22178" y="14201"/>
                  <a:pt x="25962" y="5497"/>
                  <a:pt x="27199" y="0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09" name="Google Shape;709;p19"/>
          <p:cNvSpPr/>
          <p:nvPr/>
        </p:nvSpPr>
        <p:spPr>
          <a:xfrm>
            <a:off x="171718" y="1"/>
            <a:ext cx="1099005" cy="863748"/>
          </a:xfrm>
          <a:custGeom>
            <a:avLst/>
            <a:gdLst/>
            <a:ahLst/>
            <a:cxnLst/>
            <a:rect l="l" t="t" r="r" b="b"/>
            <a:pathLst>
              <a:path w="52517" h="41275" extrusionOk="0">
                <a:moveTo>
                  <a:pt x="1" y="1"/>
                </a:moveTo>
                <a:lnTo>
                  <a:pt x="1" y="37498"/>
                </a:lnTo>
                <a:cubicBezTo>
                  <a:pt x="547" y="37894"/>
                  <a:pt x="1103" y="38262"/>
                  <a:pt x="1660" y="38595"/>
                </a:cubicBezTo>
                <a:cubicBezTo>
                  <a:pt x="4490" y="40284"/>
                  <a:pt x="7803" y="41274"/>
                  <a:pt x="11079" y="41274"/>
                </a:cubicBezTo>
                <a:cubicBezTo>
                  <a:pt x="12866" y="41274"/>
                  <a:pt x="14642" y="40980"/>
                  <a:pt x="16324" y="40344"/>
                </a:cubicBezTo>
                <a:cubicBezTo>
                  <a:pt x="21863" y="38251"/>
                  <a:pt x="26028" y="32738"/>
                  <a:pt x="31927" y="32199"/>
                </a:cubicBezTo>
                <a:cubicBezTo>
                  <a:pt x="32303" y="32164"/>
                  <a:pt x="32679" y="32152"/>
                  <a:pt x="33055" y="32152"/>
                </a:cubicBezTo>
                <a:cubicBezTo>
                  <a:pt x="34161" y="32152"/>
                  <a:pt x="35270" y="32262"/>
                  <a:pt x="36377" y="32262"/>
                </a:cubicBezTo>
                <a:cubicBezTo>
                  <a:pt x="36556" y="32262"/>
                  <a:pt x="36734" y="32259"/>
                  <a:pt x="36912" y="32253"/>
                </a:cubicBezTo>
                <a:cubicBezTo>
                  <a:pt x="40331" y="32125"/>
                  <a:pt x="43624" y="30568"/>
                  <a:pt x="46116" y="28226"/>
                </a:cubicBezTo>
                <a:cubicBezTo>
                  <a:pt x="48612" y="25883"/>
                  <a:pt x="50338" y="22793"/>
                  <a:pt x="51340" y="19521"/>
                </a:cubicBezTo>
                <a:cubicBezTo>
                  <a:pt x="52219" y="16653"/>
                  <a:pt x="52517" y="13609"/>
                  <a:pt x="52252" y="10619"/>
                </a:cubicBezTo>
                <a:cubicBezTo>
                  <a:pt x="51920" y="6836"/>
                  <a:pt x="50688" y="3141"/>
                  <a:pt x="48597" y="1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0" name="Google Shape;710;p19"/>
          <p:cNvSpPr/>
          <p:nvPr/>
        </p:nvSpPr>
        <p:spPr>
          <a:xfrm>
            <a:off x="-133102" y="5482703"/>
            <a:ext cx="1217327" cy="1201968"/>
          </a:xfrm>
          <a:custGeom>
            <a:avLst/>
            <a:gdLst/>
            <a:ahLst/>
            <a:cxnLst/>
            <a:rect l="l" t="t" r="r" b="b"/>
            <a:pathLst>
              <a:path w="32972" h="32556" extrusionOk="0">
                <a:moveTo>
                  <a:pt x="0" y="0"/>
                </a:moveTo>
                <a:lnTo>
                  <a:pt x="0" y="32556"/>
                </a:lnTo>
                <a:lnTo>
                  <a:pt x="32972" y="32556"/>
                </a:lnTo>
                <a:cubicBezTo>
                  <a:pt x="32428" y="32078"/>
                  <a:pt x="31964" y="31519"/>
                  <a:pt x="31611" y="30861"/>
                </a:cubicBezTo>
                <a:cubicBezTo>
                  <a:pt x="31024" y="29761"/>
                  <a:pt x="30835" y="28540"/>
                  <a:pt x="30749" y="27284"/>
                </a:cubicBezTo>
                <a:cubicBezTo>
                  <a:pt x="30608" y="25223"/>
                  <a:pt x="30743" y="23074"/>
                  <a:pt x="29849" y="21236"/>
                </a:cubicBezTo>
                <a:cubicBezTo>
                  <a:pt x="29669" y="20866"/>
                  <a:pt x="29454" y="20521"/>
                  <a:pt x="29209" y="20203"/>
                </a:cubicBezTo>
                <a:cubicBezTo>
                  <a:pt x="27815" y="18372"/>
                  <a:pt x="25472" y="17334"/>
                  <a:pt x="23237" y="16585"/>
                </a:cubicBezTo>
                <a:cubicBezTo>
                  <a:pt x="18056" y="14851"/>
                  <a:pt x="12288" y="13718"/>
                  <a:pt x="8596" y="9693"/>
                </a:cubicBezTo>
                <a:cubicBezTo>
                  <a:pt x="6106" y="6978"/>
                  <a:pt x="4825" y="3173"/>
                  <a:pt x="1836" y="1018"/>
                </a:cubicBezTo>
                <a:cubicBezTo>
                  <a:pt x="1264" y="604"/>
                  <a:pt x="648" y="268"/>
                  <a:pt x="0" y="0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1" name="Google Shape;711;p19"/>
          <p:cNvSpPr/>
          <p:nvPr/>
        </p:nvSpPr>
        <p:spPr>
          <a:xfrm>
            <a:off x="8494897" y="0"/>
            <a:ext cx="2147259" cy="1074013"/>
          </a:xfrm>
          <a:custGeom>
            <a:avLst/>
            <a:gdLst/>
            <a:ahLst/>
            <a:cxnLst/>
            <a:rect l="l" t="t" r="r" b="b"/>
            <a:pathLst>
              <a:path w="18174" h="9090" extrusionOk="0">
                <a:moveTo>
                  <a:pt x="967" y="1"/>
                </a:moveTo>
                <a:cubicBezTo>
                  <a:pt x="311" y="2200"/>
                  <a:pt x="0" y="4484"/>
                  <a:pt x="270" y="6761"/>
                </a:cubicBezTo>
                <a:cubicBezTo>
                  <a:pt x="384" y="7716"/>
                  <a:pt x="766" y="8842"/>
                  <a:pt x="1712" y="9056"/>
                </a:cubicBezTo>
                <a:cubicBezTo>
                  <a:pt x="1813" y="9079"/>
                  <a:pt x="1916" y="9089"/>
                  <a:pt x="2018" y="9089"/>
                </a:cubicBezTo>
                <a:cubicBezTo>
                  <a:pt x="2322" y="9089"/>
                  <a:pt x="2627" y="8997"/>
                  <a:pt x="2902" y="8866"/>
                </a:cubicBezTo>
                <a:cubicBezTo>
                  <a:pt x="4080" y="8304"/>
                  <a:pt x="4775" y="7103"/>
                  <a:pt x="5500" y="6023"/>
                </a:cubicBezTo>
                <a:cubicBezTo>
                  <a:pt x="6224" y="4945"/>
                  <a:pt x="7191" y="3848"/>
                  <a:pt x="8497" y="3722"/>
                </a:cubicBezTo>
                <a:cubicBezTo>
                  <a:pt x="8583" y="3714"/>
                  <a:pt x="8669" y="3710"/>
                  <a:pt x="8755" y="3710"/>
                </a:cubicBezTo>
                <a:cubicBezTo>
                  <a:pt x="10073" y="3710"/>
                  <a:pt x="11313" y="4642"/>
                  <a:pt x="12637" y="4642"/>
                </a:cubicBezTo>
                <a:cubicBezTo>
                  <a:pt x="12691" y="4642"/>
                  <a:pt x="12744" y="4641"/>
                  <a:pt x="12798" y="4637"/>
                </a:cubicBezTo>
                <a:cubicBezTo>
                  <a:pt x="14039" y="4565"/>
                  <a:pt x="15037" y="3643"/>
                  <a:pt x="15846" y="2715"/>
                </a:cubicBezTo>
                <a:cubicBezTo>
                  <a:pt x="16619" y="1829"/>
                  <a:pt x="17357" y="857"/>
                  <a:pt x="18173" y="1"/>
                </a:cubicBez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2" name="Google Shape;712;p19"/>
          <p:cNvSpPr/>
          <p:nvPr/>
        </p:nvSpPr>
        <p:spPr>
          <a:xfrm>
            <a:off x="11207900" y="5016834"/>
            <a:ext cx="923200" cy="663167"/>
          </a:xfrm>
          <a:custGeom>
            <a:avLst/>
            <a:gdLst/>
            <a:ahLst/>
            <a:cxnLst/>
            <a:rect l="l" t="t" r="r" b="b"/>
            <a:pathLst>
              <a:path w="27696" h="19895" extrusionOk="0">
                <a:moveTo>
                  <a:pt x="20356" y="1"/>
                </a:moveTo>
                <a:cubicBezTo>
                  <a:pt x="19796" y="1"/>
                  <a:pt x="19228" y="100"/>
                  <a:pt x="18688" y="292"/>
                </a:cubicBezTo>
                <a:cubicBezTo>
                  <a:pt x="16446" y="1092"/>
                  <a:pt x="15130" y="3251"/>
                  <a:pt x="13782" y="5065"/>
                </a:cubicBezTo>
                <a:cubicBezTo>
                  <a:pt x="12914" y="6233"/>
                  <a:pt x="11952" y="7298"/>
                  <a:pt x="10604" y="7904"/>
                </a:cubicBezTo>
                <a:cubicBezTo>
                  <a:pt x="9227" y="8524"/>
                  <a:pt x="7691" y="8688"/>
                  <a:pt x="6255" y="9116"/>
                </a:cubicBezTo>
                <a:cubicBezTo>
                  <a:pt x="4401" y="9668"/>
                  <a:pt x="2402" y="10773"/>
                  <a:pt x="1718" y="12707"/>
                </a:cubicBezTo>
                <a:cubicBezTo>
                  <a:pt x="1" y="17553"/>
                  <a:pt x="6946" y="19853"/>
                  <a:pt x="10459" y="19894"/>
                </a:cubicBezTo>
                <a:cubicBezTo>
                  <a:pt x="10512" y="19895"/>
                  <a:pt x="10565" y="19895"/>
                  <a:pt x="10618" y="19895"/>
                </a:cubicBezTo>
                <a:cubicBezTo>
                  <a:pt x="15510" y="19895"/>
                  <a:pt x="19967" y="17287"/>
                  <a:pt x="22790" y="13357"/>
                </a:cubicBezTo>
                <a:cubicBezTo>
                  <a:pt x="25410" y="9710"/>
                  <a:pt x="27696" y="2573"/>
                  <a:pt x="22136" y="344"/>
                </a:cubicBezTo>
                <a:cubicBezTo>
                  <a:pt x="22094" y="327"/>
                  <a:pt x="22054" y="320"/>
                  <a:pt x="22016" y="319"/>
                </a:cubicBezTo>
                <a:cubicBezTo>
                  <a:pt x="21495" y="104"/>
                  <a:pt x="20930" y="1"/>
                  <a:pt x="203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3" name="Google Shape;713;p19"/>
          <p:cNvSpPr/>
          <p:nvPr/>
        </p:nvSpPr>
        <p:spPr>
          <a:xfrm rot="10800000" flipH="1">
            <a:off x="10850834" y="6194813"/>
            <a:ext cx="1270103" cy="663187"/>
          </a:xfrm>
          <a:custGeom>
            <a:avLst/>
            <a:gdLst/>
            <a:ahLst/>
            <a:cxnLst/>
            <a:rect l="l" t="t" r="r" b="b"/>
            <a:pathLst>
              <a:path w="27199" h="14202" extrusionOk="0">
                <a:moveTo>
                  <a:pt x="1" y="0"/>
                </a:moveTo>
                <a:cubicBezTo>
                  <a:pt x="218" y="5347"/>
                  <a:pt x="2037" y="13265"/>
                  <a:pt x="10780" y="14117"/>
                </a:cubicBezTo>
                <a:cubicBezTo>
                  <a:pt x="11362" y="14174"/>
                  <a:pt x="11924" y="14201"/>
                  <a:pt x="12468" y="14201"/>
                </a:cubicBezTo>
                <a:cubicBezTo>
                  <a:pt x="22178" y="14201"/>
                  <a:pt x="25962" y="5497"/>
                  <a:pt x="2719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4" name="Google Shape;714;p19"/>
          <p:cNvSpPr/>
          <p:nvPr/>
        </p:nvSpPr>
        <p:spPr>
          <a:xfrm>
            <a:off x="0" y="1"/>
            <a:ext cx="1099005" cy="863748"/>
          </a:xfrm>
          <a:custGeom>
            <a:avLst/>
            <a:gdLst/>
            <a:ahLst/>
            <a:cxnLst/>
            <a:rect l="l" t="t" r="r" b="b"/>
            <a:pathLst>
              <a:path w="52517" h="41275" extrusionOk="0">
                <a:moveTo>
                  <a:pt x="1" y="1"/>
                </a:moveTo>
                <a:lnTo>
                  <a:pt x="1" y="37498"/>
                </a:lnTo>
                <a:cubicBezTo>
                  <a:pt x="547" y="37894"/>
                  <a:pt x="1103" y="38262"/>
                  <a:pt x="1660" y="38595"/>
                </a:cubicBezTo>
                <a:cubicBezTo>
                  <a:pt x="4490" y="40284"/>
                  <a:pt x="7803" y="41274"/>
                  <a:pt x="11079" y="41274"/>
                </a:cubicBezTo>
                <a:cubicBezTo>
                  <a:pt x="12866" y="41274"/>
                  <a:pt x="14642" y="40980"/>
                  <a:pt x="16324" y="40344"/>
                </a:cubicBezTo>
                <a:cubicBezTo>
                  <a:pt x="21863" y="38251"/>
                  <a:pt x="26028" y="32738"/>
                  <a:pt x="31927" y="32199"/>
                </a:cubicBezTo>
                <a:cubicBezTo>
                  <a:pt x="32303" y="32164"/>
                  <a:pt x="32679" y="32152"/>
                  <a:pt x="33055" y="32152"/>
                </a:cubicBezTo>
                <a:cubicBezTo>
                  <a:pt x="34161" y="32152"/>
                  <a:pt x="35270" y="32262"/>
                  <a:pt x="36377" y="32262"/>
                </a:cubicBezTo>
                <a:cubicBezTo>
                  <a:pt x="36556" y="32262"/>
                  <a:pt x="36734" y="32259"/>
                  <a:pt x="36912" y="32253"/>
                </a:cubicBezTo>
                <a:cubicBezTo>
                  <a:pt x="40331" y="32125"/>
                  <a:pt x="43624" y="30568"/>
                  <a:pt x="46116" y="28226"/>
                </a:cubicBezTo>
                <a:cubicBezTo>
                  <a:pt x="48612" y="25883"/>
                  <a:pt x="50338" y="22793"/>
                  <a:pt x="51340" y="19521"/>
                </a:cubicBezTo>
                <a:cubicBezTo>
                  <a:pt x="52219" y="16653"/>
                  <a:pt x="52517" y="13609"/>
                  <a:pt x="52252" y="10619"/>
                </a:cubicBezTo>
                <a:cubicBezTo>
                  <a:pt x="51920" y="6836"/>
                  <a:pt x="50688" y="3141"/>
                  <a:pt x="4859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5" name="Google Shape;715;p19"/>
          <p:cNvSpPr/>
          <p:nvPr/>
        </p:nvSpPr>
        <p:spPr>
          <a:xfrm>
            <a:off x="-19569" y="5656053"/>
            <a:ext cx="1217327" cy="1201968"/>
          </a:xfrm>
          <a:custGeom>
            <a:avLst/>
            <a:gdLst/>
            <a:ahLst/>
            <a:cxnLst/>
            <a:rect l="l" t="t" r="r" b="b"/>
            <a:pathLst>
              <a:path w="32972" h="32556" extrusionOk="0">
                <a:moveTo>
                  <a:pt x="0" y="0"/>
                </a:moveTo>
                <a:lnTo>
                  <a:pt x="0" y="32556"/>
                </a:lnTo>
                <a:lnTo>
                  <a:pt x="32972" y="32556"/>
                </a:lnTo>
                <a:cubicBezTo>
                  <a:pt x="32428" y="32078"/>
                  <a:pt x="31964" y="31519"/>
                  <a:pt x="31611" y="30861"/>
                </a:cubicBezTo>
                <a:cubicBezTo>
                  <a:pt x="31024" y="29761"/>
                  <a:pt x="30835" y="28540"/>
                  <a:pt x="30749" y="27284"/>
                </a:cubicBezTo>
                <a:cubicBezTo>
                  <a:pt x="30608" y="25223"/>
                  <a:pt x="30743" y="23074"/>
                  <a:pt x="29849" y="21236"/>
                </a:cubicBezTo>
                <a:cubicBezTo>
                  <a:pt x="29669" y="20866"/>
                  <a:pt x="29454" y="20521"/>
                  <a:pt x="29209" y="20203"/>
                </a:cubicBezTo>
                <a:cubicBezTo>
                  <a:pt x="27815" y="18372"/>
                  <a:pt x="25472" y="17334"/>
                  <a:pt x="23237" y="16585"/>
                </a:cubicBezTo>
                <a:cubicBezTo>
                  <a:pt x="18056" y="14851"/>
                  <a:pt x="12288" y="13718"/>
                  <a:pt x="8596" y="9693"/>
                </a:cubicBezTo>
                <a:cubicBezTo>
                  <a:pt x="6106" y="6978"/>
                  <a:pt x="4825" y="3173"/>
                  <a:pt x="1836" y="1018"/>
                </a:cubicBezTo>
                <a:cubicBezTo>
                  <a:pt x="1264" y="604"/>
                  <a:pt x="648" y="26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6" name="Google Shape;716;p19"/>
          <p:cNvSpPr/>
          <p:nvPr/>
        </p:nvSpPr>
        <p:spPr>
          <a:xfrm>
            <a:off x="8363999" y="0"/>
            <a:ext cx="2147259" cy="1074013"/>
          </a:xfrm>
          <a:custGeom>
            <a:avLst/>
            <a:gdLst/>
            <a:ahLst/>
            <a:cxnLst/>
            <a:rect l="l" t="t" r="r" b="b"/>
            <a:pathLst>
              <a:path w="18174" h="9090" extrusionOk="0">
                <a:moveTo>
                  <a:pt x="967" y="1"/>
                </a:moveTo>
                <a:cubicBezTo>
                  <a:pt x="311" y="2200"/>
                  <a:pt x="0" y="4484"/>
                  <a:pt x="270" y="6761"/>
                </a:cubicBezTo>
                <a:cubicBezTo>
                  <a:pt x="384" y="7716"/>
                  <a:pt x="766" y="8842"/>
                  <a:pt x="1712" y="9056"/>
                </a:cubicBezTo>
                <a:cubicBezTo>
                  <a:pt x="1813" y="9079"/>
                  <a:pt x="1916" y="9089"/>
                  <a:pt x="2018" y="9089"/>
                </a:cubicBezTo>
                <a:cubicBezTo>
                  <a:pt x="2322" y="9089"/>
                  <a:pt x="2627" y="8997"/>
                  <a:pt x="2902" y="8866"/>
                </a:cubicBezTo>
                <a:cubicBezTo>
                  <a:pt x="4080" y="8304"/>
                  <a:pt x="4775" y="7103"/>
                  <a:pt x="5500" y="6023"/>
                </a:cubicBezTo>
                <a:cubicBezTo>
                  <a:pt x="6224" y="4945"/>
                  <a:pt x="7191" y="3848"/>
                  <a:pt x="8497" y="3722"/>
                </a:cubicBezTo>
                <a:cubicBezTo>
                  <a:pt x="8583" y="3714"/>
                  <a:pt x="8669" y="3710"/>
                  <a:pt x="8755" y="3710"/>
                </a:cubicBezTo>
                <a:cubicBezTo>
                  <a:pt x="10073" y="3710"/>
                  <a:pt x="11313" y="4642"/>
                  <a:pt x="12637" y="4642"/>
                </a:cubicBezTo>
                <a:cubicBezTo>
                  <a:pt x="12691" y="4642"/>
                  <a:pt x="12744" y="4641"/>
                  <a:pt x="12798" y="4637"/>
                </a:cubicBezTo>
                <a:cubicBezTo>
                  <a:pt x="14039" y="4565"/>
                  <a:pt x="15037" y="3643"/>
                  <a:pt x="15846" y="2715"/>
                </a:cubicBezTo>
                <a:cubicBezTo>
                  <a:pt x="16619" y="1829"/>
                  <a:pt x="17357" y="857"/>
                  <a:pt x="1817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7" name="Google Shape;717;p19"/>
          <p:cNvSpPr/>
          <p:nvPr/>
        </p:nvSpPr>
        <p:spPr>
          <a:xfrm>
            <a:off x="433482" y="2202832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8" name="Google Shape;718;p19"/>
          <p:cNvSpPr/>
          <p:nvPr/>
        </p:nvSpPr>
        <p:spPr>
          <a:xfrm>
            <a:off x="267501" y="1947603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19" name="Google Shape;719;p19"/>
          <p:cNvSpPr/>
          <p:nvPr/>
        </p:nvSpPr>
        <p:spPr>
          <a:xfrm>
            <a:off x="367083" y="5170416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0" name="Google Shape;720;p19"/>
          <p:cNvSpPr/>
          <p:nvPr/>
        </p:nvSpPr>
        <p:spPr>
          <a:xfrm>
            <a:off x="165849" y="2399116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1" name="Google Shape;721;p19"/>
          <p:cNvSpPr/>
          <p:nvPr/>
        </p:nvSpPr>
        <p:spPr>
          <a:xfrm>
            <a:off x="9749049" y="217133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2" name="Google Shape;722;p19"/>
          <p:cNvSpPr/>
          <p:nvPr/>
        </p:nvSpPr>
        <p:spPr>
          <a:xfrm>
            <a:off x="11515516" y="1712400"/>
            <a:ext cx="125955" cy="126393"/>
          </a:xfrm>
          <a:custGeom>
            <a:avLst/>
            <a:gdLst/>
            <a:ahLst/>
            <a:cxnLst/>
            <a:rect l="l" t="t" r="r" b="b"/>
            <a:pathLst>
              <a:path w="2870" h="2880" extrusionOk="0">
                <a:moveTo>
                  <a:pt x="1676" y="1"/>
                </a:moveTo>
                <a:cubicBezTo>
                  <a:pt x="1636" y="1"/>
                  <a:pt x="1596" y="17"/>
                  <a:pt x="1566" y="51"/>
                </a:cubicBezTo>
                <a:lnTo>
                  <a:pt x="1075" y="618"/>
                </a:lnTo>
                <a:cubicBezTo>
                  <a:pt x="1046" y="650"/>
                  <a:pt x="1006" y="669"/>
                  <a:pt x="964" y="669"/>
                </a:cubicBezTo>
                <a:cubicBezTo>
                  <a:pt x="959" y="669"/>
                  <a:pt x="953" y="668"/>
                  <a:pt x="948" y="668"/>
                </a:cubicBezTo>
                <a:lnTo>
                  <a:pt x="201" y="584"/>
                </a:lnTo>
                <a:cubicBezTo>
                  <a:pt x="195" y="583"/>
                  <a:pt x="190" y="583"/>
                  <a:pt x="184" y="583"/>
                </a:cubicBezTo>
                <a:cubicBezTo>
                  <a:pt x="73" y="583"/>
                  <a:pt x="0" y="706"/>
                  <a:pt x="60" y="804"/>
                </a:cubicBezTo>
                <a:lnTo>
                  <a:pt x="448" y="1448"/>
                </a:lnTo>
                <a:cubicBezTo>
                  <a:pt x="474" y="1489"/>
                  <a:pt x="476" y="1540"/>
                  <a:pt x="457" y="1584"/>
                </a:cubicBezTo>
                <a:lnTo>
                  <a:pt x="146" y="2269"/>
                </a:lnTo>
                <a:cubicBezTo>
                  <a:pt x="102" y="2368"/>
                  <a:pt x="176" y="2475"/>
                  <a:pt x="278" y="2475"/>
                </a:cubicBezTo>
                <a:cubicBezTo>
                  <a:pt x="290" y="2475"/>
                  <a:pt x="301" y="2474"/>
                  <a:pt x="313" y="2471"/>
                </a:cubicBezTo>
                <a:lnTo>
                  <a:pt x="1045" y="2301"/>
                </a:lnTo>
                <a:cubicBezTo>
                  <a:pt x="1056" y="2298"/>
                  <a:pt x="1068" y="2297"/>
                  <a:pt x="1079" y="2297"/>
                </a:cubicBezTo>
                <a:cubicBezTo>
                  <a:pt x="1114" y="2297"/>
                  <a:pt x="1149" y="2310"/>
                  <a:pt x="1177" y="2335"/>
                </a:cubicBezTo>
                <a:lnTo>
                  <a:pt x="1733" y="2841"/>
                </a:lnTo>
                <a:cubicBezTo>
                  <a:pt x="1762" y="2868"/>
                  <a:pt x="1796" y="2880"/>
                  <a:pt x="1830" y="2880"/>
                </a:cubicBezTo>
                <a:cubicBezTo>
                  <a:pt x="1901" y="2880"/>
                  <a:pt x="1969" y="2828"/>
                  <a:pt x="1976" y="2746"/>
                </a:cubicBezTo>
                <a:lnTo>
                  <a:pt x="2040" y="1998"/>
                </a:lnTo>
                <a:cubicBezTo>
                  <a:pt x="2044" y="1950"/>
                  <a:pt x="2072" y="1907"/>
                  <a:pt x="2113" y="1883"/>
                </a:cubicBezTo>
                <a:lnTo>
                  <a:pt x="2766" y="1510"/>
                </a:lnTo>
                <a:cubicBezTo>
                  <a:pt x="2870" y="1453"/>
                  <a:pt x="2861" y="1299"/>
                  <a:pt x="2750" y="1251"/>
                </a:cubicBezTo>
                <a:lnTo>
                  <a:pt x="2058" y="958"/>
                </a:lnTo>
                <a:cubicBezTo>
                  <a:pt x="2013" y="940"/>
                  <a:pt x="1981" y="900"/>
                  <a:pt x="1971" y="854"/>
                </a:cubicBezTo>
                <a:lnTo>
                  <a:pt x="1820" y="117"/>
                </a:lnTo>
                <a:cubicBezTo>
                  <a:pt x="1804" y="43"/>
                  <a:pt x="1741" y="1"/>
                  <a:pt x="167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3" name="Google Shape;723;p19"/>
          <p:cNvSpPr/>
          <p:nvPr/>
        </p:nvSpPr>
        <p:spPr>
          <a:xfrm>
            <a:off x="267515" y="4754098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4" name="Google Shape;724;p19"/>
          <p:cNvSpPr/>
          <p:nvPr/>
        </p:nvSpPr>
        <p:spPr>
          <a:xfrm>
            <a:off x="11849115" y="1579865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5" name="Google Shape;725;p19"/>
          <p:cNvSpPr/>
          <p:nvPr/>
        </p:nvSpPr>
        <p:spPr>
          <a:xfrm>
            <a:off x="9706515" y="607332"/>
            <a:ext cx="108356" cy="112657"/>
          </a:xfrm>
          <a:custGeom>
            <a:avLst/>
            <a:gdLst/>
            <a:ahLst/>
            <a:cxnLst/>
            <a:rect l="l" t="t" r="r" b="b"/>
            <a:pathLst>
              <a:path w="2469" h="2567" extrusionOk="0">
                <a:moveTo>
                  <a:pt x="1190" y="0"/>
                </a:moveTo>
                <a:cubicBezTo>
                  <a:pt x="1183" y="0"/>
                  <a:pt x="1175" y="1"/>
                  <a:pt x="1168" y="2"/>
                </a:cubicBezTo>
                <a:cubicBezTo>
                  <a:pt x="977" y="29"/>
                  <a:pt x="1027" y="98"/>
                  <a:pt x="1039" y="890"/>
                </a:cubicBezTo>
                <a:cubicBezTo>
                  <a:pt x="1040" y="956"/>
                  <a:pt x="1022" y="982"/>
                  <a:pt x="988" y="982"/>
                </a:cubicBezTo>
                <a:cubicBezTo>
                  <a:pt x="927" y="982"/>
                  <a:pt x="816" y="895"/>
                  <a:pt x="681" y="811"/>
                </a:cubicBezTo>
                <a:cubicBezTo>
                  <a:pt x="617" y="772"/>
                  <a:pt x="534" y="740"/>
                  <a:pt x="463" y="740"/>
                </a:cubicBezTo>
                <a:cubicBezTo>
                  <a:pt x="405" y="740"/>
                  <a:pt x="355" y="762"/>
                  <a:pt x="330" y="819"/>
                </a:cubicBezTo>
                <a:cubicBezTo>
                  <a:pt x="287" y="923"/>
                  <a:pt x="380" y="984"/>
                  <a:pt x="474" y="1046"/>
                </a:cubicBezTo>
                <a:cubicBezTo>
                  <a:pt x="977" y="1377"/>
                  <a:pt x="983" y="1279"/>
                  <a:pt x="284" y="1496"/>
                </a:cubicBezTo>
                <a:cubicBezTo>
                  <a:pt x="155" y="1535"/>
                  <a:pt x="0" y="1596"/>
                  <a:pt x="50" y="1724"/>
                </a:cubicBezTo>
                <a:cubicBezTo>
                  <a:pt x="71" y="1779"/>
                  <a:pt x="123" y="1800"/>
                  <a:pt x="193" y="1800"/>
                </a:cubicBezTo>
                <a:cubicBezTo>
                  <a:pt x="398" y="1800"/>
                  <a:pt x="754" y="1623"/>
                  <a:pt x="915" y="1623"/>
                </a:cubicBezTo>
                <a:cubicBezTo>
                  <a:pt x="922" y="1623"/>
                  <a:pt x="928" y="1624"/>
                  <a:pt x="935" y="1624"/>
                </a:cubicBezTo>
                <a:cubicBezTo>
                  <a:pt x="953" y="1734"/>
                  <a:pt x="859" y="1795"/>
                  <a:pt x="823" y="1883"/>
                </a:cubicBezTo>
                <a:cubicBezTo>
                  <a:pt x="765" y="2021"/>
                  <a:pt x="653" y="2088"/>
                  <a:pt x="690" y="2245"/>
                </a:cubicBezTo>
                <a:cubicBezTo>
                  <a:pt x="703" y="2302"/>
                  <a:pt x="735" y="2325"/>
                  <a:pt x="774" y="2325"/>
                </a:cubicBezTo>
                <a:cubicBezTo>
                  <a:pt x="847" y="2325"/>
                  <a:pt x="947" y="2247"/>
                  <a:pt x="1008" y="2156"/>
                </a:cubicBezTo>
                <a:cubicBezTo>
                  <a:pt x="1115" y="1999"/>
                  <a:pt x="1160" y="1913"/>
                  <a:pt x="1200" y="1913"/>
                </a:cubicBezTo>
                <a:cubicBezTo>
                  <a:pt x="1251" y="1913"/>
                  <a:pt x="1294" y="2055"/>
                  <a:pt x="1455" y="2367"/>
                </a:cubicBezTo>
                <a:cubicBezTo>
                  <a:pt x="1502" y="2459"/>
                  <a:pt x="1567" y="2567"/>
                  <a:pt x="1650" y="2567"/>
                </a:cubicBezTo>
                <a:cubicBezTo>
                  <a:pt x="1667" y="2567"/>
                  <a:pt x="1684" y="2562"/>
                  <a:pt x="1702" y="2553"/>
                </a:cubicBezTo>
                <a:cubicBezTo>
                  <a:pt x="1820" y="2491"/>
                  <a:pt x="1760" y="2352"/>
                  <a:pt x="1702" y="2219"/>
                </a:cubicBezTo>
                <a:cubicBezTo>
                  <a:pt x="1559" y="1888"/>
                  <a:pt x="1470" y="1740"/>
                  <a:pt x="1527" y="1740"/>
                </a:cubicBezTo>
                <a:cubicBezTo>
                  <a:pt x="1572" y="1740"/>
                  <a:pt x="1709" y="1833"/>
                  <a:pt x="1985" y="2000"/>
                </a:cubicBezTo>
                <a:cubicBezTo>
                  <a:pt x="2049" y="2038"/>
                  <a:pt x="2107" y="2055"/>
                  <a:pt x="2155" y="2055"/>
                </a:cubicBezTo>
                <a:cubicBezTo>
                  <a:pt x="2312" y="2055"/>
                  <a:pt x="2350" y="1874"/>
                  <a:pt x="2075" y="1702"/>
                </a:cubicBezTo>
                <a:cubicBezTo>
                  <a:pt x="1545" y="1370"/>
                  <a:pt x="1584" y="1417"/>
                  <a:pt x="2210" y="1312"/>
                </a:cubicBezTo>
                <a:cubicBezTo>
                  <a:pt x="2269" y="1303"/>
                  <a:pt x="2469" y="1300"/>
                  <a:pt x="2428" y="1114"/>
                </a:cubicBezTo>
                <a:cubicBezTo>
                  <a:pt x="2415" y="1052"/>
                  <a:pt x="2370" y="1012"/>
                  <a:pt x="2304" y="1012"/>
                </a:cubicBezTo>
                <a:cubicBezTo>
                  <a:pt x="2297" y="1012"/>
                  <a:pt x="2289" y="1013"/>
                  <a:pt x="2280" y="1014"/>
                </a:cubicBezTo>
                <a:cubicBezTo>
                  <a:pt x="1940" y="1059"/>
                  <a:pt x="1738" y="1105"/>
                  <a:pt x="1649" y="1105"/>
                </a:cubicBezTo>
                <a:cubicBezTo>
                  <a:pt x="1575" y="1105"/>
                  <a:pt x="1579" y="1074"/>
                  <a:pt x="1646" y="985"/>
                </a:cubicBezTo>
                <a:cubicBezTo>
                  <a:pt x="1646" y="982"/>
                  <a:pt x="1644" y="982"/>
                  <a:pt x="1643" y="981"/>
                </a:cubicBezTo>
                <a:cubicBezTo>
                  <a:pt x="1821" y="782"/>
                  <a:pt x="2074" y="537"/>
                  <a:pt x="1912" y="413"/>
                </a:cubicBezTo>
                <a:cubicBezTo>
                  <a:pt x="1883" y="390"/>
                  <a:pt x="1856" y="381"/>
                  <a:pt x="1830" y="381"/>
                </a:cubicBezTo>
                <a:cubicBezTo>
                  <a:pt x="1755" y="381"/>
                  <a:pt x="1690" y="461"/>
                  <a:pt x="1612" y="550"/>
                </a:cubicBezTo>
                <a:cubicBezTo>
                  <a:pt x="1555" y="616"/>
                  <a:pt x="1416" y="816"/>
                  <a:pt x="1371" y="816"/>
                </a:cubicBezTo>
                <a:cubicBezTo>
                  <a:pt x="1369" y="816"/>
                  <a:pt x="1368" y="816"/>
                  <a:pt x="1366" y="816"/>
                </a:cubicBezTo>
                <a:cubicBezTo>
                  <a:pt x="1312" y="798"/>
                  <a:pt x="1345" y="768"/>
                  <a:pt x="1325" y="285"/>
                </a:cubicBezTo>
                <a:cubicBezTo>
                  <a:pt x="1320" y="152"/>
                  <a:pt x="1308" y="0"/>
                  <a:pt x="119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6" name="Google Shape;726;p19"/>
          <p:cNvSpPr/>
          <p:nvPr/>
        </p:nvSpPr>
        <p:spPr>
          <a:xfrm>
            <a:off x="165835" y="5021837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7" name="Google Shape;727;p19"/>
          <p:cNvSpPr/>
          <p:nvPr/>
        </p:nvSpPr>
        <p:spPr>
          <a:xfrm>
            <a:off x="11813201" y="1947603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8" name="Google Shape;728;p19"/>
          <p:cNvSpPr/>
          <p:nvPr/>
        </p:nvSpPr>
        <p:spPr>
          <a:xfrm>
            <a:off x="10004935" y="280303"/>
            <a:ext cx="80971" cy="111340"/>
          </a:xfrm>
          <a:custGeom>
            <a:avLst/>
            <a:gdLst/>
            <a:ahLst/>
            <a:cxnLst/>
            <a:rect l="l" t="t" r="r" b="b"/>
            <a:pathLst>
              <a:path w="1845" h="2537" extrusionOk="0">
                <a:moveTo>
                  <a:pt x="953" y="1"/>
                </a:moveTo>
                <a:cubicBezTo>
                  <a:pt x="919" y="1"/>
                  <a:pt x="886" y="19"/>
                  <a:pt x="867" y="53"/>
                </a:cubicBezTo>
                <a:cubicBezTo>
                  <a:pt x="784" y="206"/>
                  <a:pt x="630" y="779"/>
                  <a:pt x="179" y="1162"/>
                </a:cubicBezTo>
                <a:cubicBezTo>
                  <a:pt x="0" y="1314"/>
                  <a:pt x="210" y="1394"/>
                  <a:pt x="426" y="1648"/>
                </a:cubicBezTo>
                <a:cubicBezTo>
                  <a:pt x="793" y="2081"/>
                  <a:pt x="799" y="2331"/>
                  <a:pt x="910" y="2488"/>
                </a:cubicBezTo>
                <a:cubicBezTo>
                  <a:pt x="933" y="2521"/>
                  <a:pt x="965" y="2537"/>
                  <a:pt x="997" y="2537"/>
                </a:cubicBezTo>
                <a:cubicBezTo>
                  <a:pt x="1032" y="2537"/>
                  <a:pt x="1066" y="2518"/>
                  <a:pt x="1088" y="2480"/>
                </a:cubicBezTo>
                <a:cubicBezTo>
                  <a:pt x="1117" y="2428"/>
                  <a:pt x="1140" y="2371"/>
                  <a:pt x="1161" y="2315"/>
                </a:cubicBezTo>
                <a:cubicBezTo>
                  <a:pt x="1397" y="1686"/>
                  <a:pt x="1667" y="1496"/>
                  <a:pt x="1799" y="1343"/>
                </a:cubicBezTo>
                <a:cubicBezTo>
                  <a:pt x="1844" y="1290"/>
                  <a:pt x="1812" y="1179"/>
                  <a:pt x="1782" y="1149"/>
                </a:cubicBezTo>
                <a:cubicBezTo>
                  <a:pt x="1660" y="1032"/>
                  <a:pt x="1357" y="787"/>
                  <a:pt x="1137" y="249"/>
                </a:cubicBezTo>
                <a:cubicBezTo>
                  <a:pt x="1107" y="178"/>
                  <a:pt x="1081" y="102"/>
                  <a:pt x="1032" y="41"/>
                </a:cubicBezTo>
                <a:cubicBezTo>
                  <a:pt x="1011" y="14"/>
                  <a:pt x="982" y="1"/>
                  <a:pt x="95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9" name="Google Shape;729;p19"/>
          <p:cNvSpPr/>
          <p:nvPr/>
        </p:nvSpPr>
        <p:spPr>
          <a:xfrm>
            <a:off x="11207907" y="280290"/>
            <a:ext cx="132231" cy="186825"/>
          </a:xfrm>
          <a:custGeom>
            <a:avLst/>
            <a:gdLst/>
            <a:ahLst/>
            <a:cxnLst/>
            <a:rect l="l" t="t" r="r" b="b"/>
            <a:pathLst>
              <a:path w="3013" h="4257" extrusionOk="0">
                <a:moveTo>
                  <a:pt x="513" y="0"/>
                </a:moveTo>
                <a:cubicBezTo>
                  <a:pt x="438" y="0"/>
                  <a:pt x="363" y="3"/>
                  <a:pt x="289" y="5"/>
                </a:cubicBezTo>
                <a:cubicBezTo>
                  <a:pt x="215" y="7"/>
                  <a:pt x="146" y="39"/>
                  <a:pt x="84" y="79"/>
                </a:cubicBezTo>
                <a:cubicBezTo>
                  <a:pt x="8" y="130"/>
                  <a:pt x="0" y="228"/>
                  <a:pt x="66" y="296"/>
                </a:cubicBezTo>
                <a:cubicBezTo>
                  <a:pt x="128" y="360"/>
                  <a:pt x="201" y="390"/>
                  <a:pt x="292" y="391"/>
                </a:cubicBezTo>
                <a:cubicBezTo>
                  <a:pt x="439" y="393"/>
                  <a:pt x="587" y="397"/>
                  <a:pt x="731" y="417"/>
                </a:cubicBezTo>
                <a:cubicBezTo>
                  <a:pt x="957" y="449"/>
                  <a:pt x="1002" y="517"/>
                  <a:pt x="960" y="736"/>
                </a:cubicBezTo>
                <a:cubicBezTo>
                  <a:pt x="926" y="922"/>
                  <a:pt x="863" y="1099"/>
                  <a:pt x="782" y="1273"/>
                </a:cubicBezTo>
                <a:cubicBezTo>
                  <a:pt x="664" y="1524"/>
                  <a:pt x="696" y="1765"/>
                  <a:pt x="875" y="1980"/>
                </a:cubicBezTo>
                <a:cubicBezTo>
                  <a:pt x="994" y="2121"/>
                  <a:pt x="1156" y="2196"/>
                  <a:pt x="1335" y="2239"/>
                </a:cubicBezTo>
                <a:cubicBezTo>
                  <a:pt x="1437" y="2263"/>
                  <a:pt x="1542" y="2278"/>
                  <a:pt x="1643" y="2305"/>
                </a:cubicBezTo>
                <a:cubicBezTo>
                  <a:pt x="1852" y="2360"/>
                  <a:pt x="1901" y="2434"/>
                  <a:pt x="1869" y="2646"/>
                </a:cubicBezTo>
                <a:cubicBezTo>
                  <a:pt x="1842" y="2823"/>
                  <a:pt x="1778" y="2989"/>
                  <a:pt x="1708" y="3156"/>
                </a:cubicBezTo>
                <a:cubicBezTo>
                  <a:pt x="1532" y="3567"/>
                  <a:pt x="1673" y="3981"/>
                  <a:pt x="2063" y="4178"/>
                </a:cubicBezTo>
                <a:cubicBezTo>
                  <a:pt x="2172" y="4234"/>
                  <a:pt x="2282" y="4257"/>
                  <a:pt x="2391" y="4257"/>
                </a:cubicBezTo>
                <a:cubicBezTo>
                  <a:pt x="2547" y="4257"/>
                  <a:pt x="2702" y="4211"/>
                  <a:pt x="2853" y="4145"/>
                </a:cubicBezTo>
                <a:cubicBezTo>
                  <a:pt x="2968" y="4095"/>
                  <a:pt x="3012" y="4004"/>
                  <a:pt x="2974" y="3922"/>
                </a:cubicBezTo>
                <a:cubicBezTo>
                  <a:pt x="2950" y="3872"/>
                  <a:pt x="2931" y="3841"/>
                  <a:pt x="2859" y="3841"/>
                </a:cubicBezTo>
                <a:cubicBezTo>
                  <a:pt x="2833" y="3841"/>
                  <a:pt x="2801" y="3845"/>
                  <a:pt x="2758" y="3854"/>
                </a:cubicBezTo>
                <a:cubicBezTo>
                  <a:pt x="2658" y="3875"/>
                  <a:pt x="2558" y="3895"/>
                  <a:pt x="2455" y="3895"/>
                </a:cubicBezTo>
                <a:cubicBezTo>
                  <a:pt x="2432" y="3895"/>
                  <a:pt x="2408" y="3894"/>
                  <a:pt x="2384" y="3891"/>
                </a:cubicBezTo>
                <a:cubicBezTo>
                  <a:pt x="2119" y="3865"/>
                  <a:pt x="1973" y="3662"/>
                  <a:pt x="2037" y="3406"/>
                </a:cubicBezTo>
                <a:cubicBezTo>
                  <a:pt x="2059" y="3316"/>
                  <a:pt x="2101" y="3228"/>
                  <a:pt x="2135" y="3141"/>
                </a:cubicBezTo>
                <a:cubicBezTo>
                  <a:pt x="2214" y="2934"/>
                  <a:pt x="2284" y="2725"/>
                  <a:pt x="2267" y="2497"/>
                </a:cubicBezTo>
                <a:cubicBezTo>
                  <a:pt x="2245" y="2214"/>
                  <a:pt x="2098" y="2024"/>
                  <a:pt x="1831" y="1944"/>
                </a:cubicBezTo>
                <a:cubicBezTo>
                  <a:pt x="1752" y="1920"/>
                  <a:pt x="1668" y="1906"/>
                  <a:pt x="1550" y="1877"/>
                </a:cubicBezTo>
                <a:cubicBezTo>
                  <a:pt x="1533" y="1875"/>
                  <a:pt x="1481" y="1866"/>
                  <a:pt x="1433" y="1855"/>
                </a:cubicBezTo>
                <a:cubicBezTo>
                  <a:pt x="1111" y="1778"/>
                  <a:pt x="1048" y="1657"/>
                  <a:pt x="1176" y="1360"/>
                </a:cubicBezTo>
                <a:cubicBezTo>
                  <a:pt x="1188" y="1331"/>
                  <a:pt x="1208" y="1305"/>
                  <a:pt x="1219" y="1275"/>
                </a:cubicBezTo>
                <a:cubicBezTo>
                  <a:pt x="1287" y="1098"/>
                  <a:pt x="1346" y="919"/>
                  <a:pt x="1370" y="730"/>
                </a:cubicBezTo>
                <a:cubicBezTo>
                  <a:pt x="1415" y="377"/>
                  <a:pt x="1261" y="138"/>
                  <a:pt x="916" y="45"/>
                </a:cubicBezTo>
                <a:cubicBezTo>
                  <a:pt x="783" y="9"/>
                  <a:pt x="648" y="0"/>
                  <a:pt x="51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730" name="Google Shape;730;p19"/>
          <p:cNvGrpSpPr/>
          <p:nvPr/>
        </p:nvGrpSpPr>
        <p:grpSpPr>
          <a:xfrm>
            <a:off x="72345" y="3628973"/>
            <a:ext cx="766955" cy="863763"/>
            <a:chOff x="1498727" y="197147"/>
            <a:chExt cx="769520" cy="866652"/>
          </a:xfrm>
        </p:grpSpPr>
        <p:sp>
          <p:nvSpPr>
            <p:cNvPr id="731" name="Google Shape;731;p19"/>
            <p:cNvSpPr/>
            <p:nvPr/>
          </p:nvSpPr>
          <p:spPr>
            <a:xfrm>
              <a:off x="1503499" y="201459"/>
              <a:ext cx="760337" cy="858094"/>
            </a:xfrm>
            <a:custGeom>
              <a:avLst/>
              <a:gdLst/>
              <a:ahLst/>
              <a:cxnLst/>
              <a:rect l="l" t="t" r="r" b="b"/>
              <a:pathLst>
                <a:path w="23100" h="26070" extrusionOk="0">
                  <a:moveTo>
                    <a:pt x="14151" y="1"/>
                  </a:moveTo>
                  <a:cubicBezTo>
                    <a:pt x="14058" y="1"/>
                    <a:pt x="13964" y="20"/>
                    <a:pt x="13873" y="59"/>
                  </a:cubicBezTo>
                  <a:lnTo>
                    <a:pt x="497" y="5905"/>
                  </a:lnTo>
                  <a:cubicBezTo>
                    <a:pt x="480" y="5914"/>
                    <a:pt x="463" y="5920"/>
                    <a:pt x="447" y="5931"/>
                  </a:cubicBezTo>
                  <a:cubicBezTo>
                    <a:pt x="430" y="5941"/>
                    <a:pt x="414" y="5950"/>
                    <a:pt x="400" y="5961"/>
                  </a:cubicBezTo>
                  <a:cubicBezTo>
                    <a:pt x="116" y="6142"/>
                    <a:pt x="1" y="6507"/>
                    <a:pt x="139" y="6825"/>
                  </a:cubicBezTo>
                  <a:lnTo>
                    <a:pt x="8369" y="25651"/>
                  </a:lnTo>
                  <a:cubicBezTo>
                    <a:pt x="8483" y="25913"/>
                    <a:pt x="8739" y="26069"/>
                    <a:pt x="9008" y="26069"/>
                  </a:cubicBezTo>
                  <a:cubicBezTo>
                    <a:pt x="9101" y="26069"/>
                    <a:pt x="9196" y="26050"/>
                    <a:pt x="9287" y="26011"/>
                  </a:cubicBezTo>
                  <a:lnTo>
                    <a:pt x="22678" y="20156"/>
                  </a:lnTo>
                  <a:cubicBezTo>
                    <a:pt x="22694" y="20149"/>
                    <a:pt x="22710" y="20141"/>
                    <a:pt x="22724" y="20132"/>
                  </a:cubicBezTo>
                  <a:cubicBezTo>
                    <a:pt x="22845" y="20064"/>
                    <a:pt x="22941" y="19964"/>
                    <a:pt x="23002" y="19847"/>
                  </a:cubicBezTo>
                  <a:cubicBezTo>
                    <a:pt x="23010" y="19829"/>
                    <a:pt x="23020" y="19809"/>
                    <a:pt x="23028" y="19788"/>
                  </a:cubicBezTo>
                  <a:cubicBezTo>
                    <a:pt x="23096" y="19620"/>
                    <a:pt x="23100" y="19426"/>
                    <a:pt x="23021" y="19246"/>
                  </a:cubicBezTo>
                  <a:lnTo>
                    <a:pt x="14791" y="420"/>
                  </a:lnTo>
                  <a:cubicBezTo>
                    <a:pt x="14677" y="158"/>
                    <a:pt x="14420" y="1"/>
                    <a:pt x="141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19"/>
            <p:cNvSpPr/>
            <p:nvPr/>
          </p:nvSpPr>
          <p:spPr>
            <a:xfrm>
              <a:off x="2136091" y="624416"/>
              <a:ext cx="43843" cy="44962"/>
            </a:xfrm>
            <a:custGeom>
              <a:avLst/>
              <a:gdLst/>
              <a:ahLst/>
              <a:cxnLst/>
              <a:rect l="l" t="t" r="r" b="b"/>
              <a:pathLst>
                <a:path w="1332" h="1366" extrusionOk="0">
                  <a:moveTo>
                    <a:pt x="773" y="0"/>
                  </a:moveTo>
                  <a:cubicBezTo>
                    <a:pt x="558" y="0"/>
                    <a:pt x="347" y="101"/>
                    <a:pt x="215" y="290"/>
                  </a:cubicBezTo>
                  <a:cubicBezTo>
                    <a:pt x="0" y="601"/>
                    <a:pt x="76" y="1027"/>
                    <a:pt x="386" y="1242"/>
                  </a:cubicBezTo>
                  <a:cubicBezTo>
                    <a:pt x="505" y="1326"/>
                    <a:pt x="641" y="1365"/>
                    <a:pt x="775" y="1365"/>
                  </a:cubicBezTo>
                  <a:cubicBezTo>
                    <a:pt x="988" y="1365"/>
                    <a:pt x="1198" y="1265"/>
                    <a:pt x="1331" y="1080"/>
                  </a:cubicBezTo>
                  <a:lnTo>
                    <a:pt x="862" y="6"/>
                  </a:lnTo>
                  <a:cubicBezTo>
                    <a:pt x="832" y="2"/>
                    <a:pt x="803" y="0"/>
                    <a:pt x="7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19"/>
            <p:cNvSpPr/>
            <p:nvPr/>
          </p:nvSpPr>
          <p:spPr>
            <a:xfrm>
              <a:off x="2201987" y="789220"/>
              <a:ext cx="47068" cy="44995"/>
            </a:xfrm>
            <a:custGeom>
              <a:avLst/>
              <a:gdLst/>
              <a:ahLst/>
              <a:cxnLst/>
              <a:rect l="l" t="t" r="r" b="b"/>
              <a:pathLst>
                <a:path w="1430" h="1367" extrusionOk="0">
                  <a:moveTo>
                    <a:pt x="775" y="1"/>
                  </a:moveTo>
                  <a:cubicBezTo>
                    <a:pt x="560" y="1"/>
                    <a:pt x="349" y="102"/>
                    <a:pt x="217" y="292"/>
                  </a:cubicBezTo>
                  <a:cubicBezTo>
                    <a:pt x="1" y="602"/>
                    <a:pt x="76" y="1028"/>
                    <a:pt x="387" y="1244"/>
                  </a:cubicBezTo>
                  <a:cubicBezTo>
                    <a:pt x="506" y="1327"/>
                    <a:pt x="642" y="1367"/>
                    <a:pt x="777" y="1367"/>
                  </a:cubicBezTo>
                  <a:cubicBezTo>
                    <a:pt x="993" y="1367"/>
                    <a:pt x="1206" y="1265"/>
                    <a:pt x="1339" y="1074"/>
                  </a:cubicBezTo>
                  <a:cubicBezTo>
                    <a:pt x="1382" y="1012"/>
                    <a:pt x="1409" y="946"/>
                    <a:pt x="1430" y="878"/>
                  </a:cubicBezTo>
                  <a:lnTo>
                    <a:pt x="1076" y="71"/>
                  </a:lnTo>
                  <a:cubicBezTo>
                    <a:pt x="980" y="24"/>
                    <a:pt x="877" y="1"/>
                    <a:pt x="7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19"/>
            <p:cNvSpPr/>
            <p:nvPr/>
          </p:nvSpPr>
          <p:spPr>
            <a:xfrm>
              <a:off x="2136091" y="756174"/>
              <a:ext cx="51117" cy="45061"/>
            </a:xfrm>
            <a:custGeom>
              <a:avLst/>
              <a:gdLst/>
              <a:ahLst/>
              <a:cxnLst/>
              <a:rect l="l" t="t" r="r" b="b"/>
              <a:pathLst>
                <a:path w="1553" h="1369" extrusionOk="0">
                  <a:moveTo>
                    <a:pt x="777" y="0"/>
                  </a:moveTo>
                  <a:cubicBezTo>
                    <a:pt x="561" y="0"/>
                    <a:pt x="348" y="102"/>
                    <a:pt x="215" y="293"/>
                  </a:cubicBezTo>
                  <a:cubicBezTo>
                    <a:pt x="0" y="604"/>
                    <a:pt x="76" y="1030"/>
                    <a:pt x="386" y="1245"/>
                  </a:cubicBezTo>
                  <a:cubicBezTo>
                    <a:pt x="505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5"/>
                    <a:pt x="1477" y="339"/>
                    <a:pt x="1167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2201987" y="730731"/>
              <a:ext cx="25279" cy="37523"/>
            </a:xfrm>
            <a:custGeom>
              <a:avLst/>
              <a:gdLst/>
              <a:ahLst/>
              <a:cxnLst/>
              <a:rect l="l" t="t" r="r" b="b"/>
              <a:pathLst>
                <a:path w="768" h="1140" extrusionOk="0">
                  <a:moveTo>
                    <a:pt x="271" y="1"/>
                  </a:moveTo>
                  <a:cubicBezTo>
                    <a:pt x="252" y="22"/>
                    <a:pt x="233" y="40"/>
                    <a:pt x="217" y="65"/>
                  </a:cubicBezTo>
                  <a:cubicBezTo>
                    <a:pt x="1" y="376"/>
                    <a:pt x="76" y="802"/>
                    <a:pt x="388" y="1017"/>
                  </a:cubicBezTo>
                  <a:cubicBezTo>
                    <a:pt x="504" y="1098"/>
                    <a:pt x="637" y="1138"/>
                    <a:pt x="768" y="1139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2136026" y="69024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3"/>
                    <a:pt x="77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6" y="766"/>
                    <a:pt x="1479" y="338"/>
                    <a:pt x="1168" y="123"/>
                  </a:cubicBezTo>
                  <a:cubicBezTo>
                    <a:pt x="1050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2139350" y="888097"/>
              <a:ext cx="35877" cy="20341"/>
            </a:xfrm>
            <a:custGeom>
              <a:avLst/>
              <a:gdLst/>
              <a:ahLst/>
              <a:cxnLst/>
              <a:rect l="l" t="t" r="r" b="b"/>
              <a:pathLst>
                <a:path w="1090" h="618" extrusionOk="0">
                  <a:moveTo>
                    <a:pt x="679" y="0"/>
                  </a:moveTo>
                  <a:cubicBezTo>
                    <a:pt x="462" y="0"/>
                    <a:pt x="249" y="103"/>
                    <a:pt x="116" y="294"/>
                  </a:cubicBezTo>
                  <a:cubicBezTo>
                    <a:pt x="47" y="394"/>
                    <a:pt x="11" y="505"/>
                    <a:pt x="0" y="617"/>
                  </a:cubicBezTo>
                  <a:lnTo>
                    <a:pt x="1090" y="141"/>
                  </a:lnTo>
                  <a:cubicBezTo>
                    <a:pt x="1082" y="135"/>
                    <a:pt x="1077" y="129"/>
                    <a:pt x="1068" y="122"/>
                  </a:cubicBezTo>
                  <a:cubicBezTo>
                    <a:pt x="949" y="40"/>
                    <a:pt x="814" y="0"/>
                    <a:pt x="6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2204785" y="855083"/>
              <a:ext cx="39432" cy="24489"/>
            </a:xfrm>
            <a:custGeom>
              <a:avLst/>
              <a:gdLst/>
              <a:ahLst/>
              <a:cxnLst/>
              <a:rect l="l" t="t" r="r" b="b"/>
              <a:pathLst>
                <a:path w="1198" h="744" extrusionOk="0">
                  <a:moveTo>
                    <a:pt x="693" y="1"/>
                  </a:moveTo>
                  <a:cubicBezTo>
                    <a:pt x="477" y="1"/>
                    <a:pt x="264" y="103"/>
                    <a:pt x="132" y="293"/>
                  </a:cubicBezTo>
                  <a:cubicBezTo>
                    <a:pt x="36" y="431"/>
                    <a:pt x="1" y="589"/>
                    <a:pt x="15" y="744"/>
                  </a:cubicBezTo>
                  <a:lnTo>
                    <a:pt x="1198" y="226"/>
                  </a:lnTo>
                  <a:cubicBezTo>
                    <a:pt x="1165" y="189"/>
                    <a:pt x="1127" y="154"/>
                    <a:pt x="1084" y="123"/>
                  </a:cubicBezTo>
                  <a:cubicBezTo>
                    <a:pt x="964" y="41"/>
                    <a:pt x="828" y="1"/>
                    <a:pt x="6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2136026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3"/>
                    <a:pt x="77" y="1031"/>
                    <a:pt x="386" y="1246"/>
                  </a:cubicBezTo>
                  <a:cubicBezTo>
                    <a:pt x="505" y="1329"/>
                    <a:pt x="642" y="1368"/>
                    <a:pt x="776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6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2070097" y="52540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3"/>
                    <a:pt x="76" y="1030"/>
                    <a:pt x="386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4" y="1368"/>
                    <a:pt x="1206" y="1266"/>
                    <a:pt x="1338" y="1075"/>
                  </a:cubicBezTo>
                  <a:cubicBezTo>
                    <a:pt x="1554" y="765"/>
                    <a:pt x="1479" y="338"/>
                    <a:pt x="1168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2070097" y="459742"/>
              <a:ext cx="39663" cy="44699"/>
            </a:xfrm>
            <a:custGeom>
              <a:avLst/>
              <a:gdLst/>
              <a:ahLst/>
              <a:cxnLst/>
              <a:rect l="l" t="t" r="r" b="b"/>
              <a:pathLst>
                <a:path w="1205" h="1358" extrusionOk="0">
                  <a:moveTo>
                    <a:pt x="678" y="0"/>
                  </a:moveTo>
                  <a:cubicBezTo>
                    <a:pt x="498" y="27"/>
                    <a:pt x="328" y="122"/>
                    <a:pt x="216" y="284"/>
                  </a:cubicBezTo>
                  <a:cubicBezTo>
                    <a:pt x="1" y="594"/>
                    <a:pt x="76" y="1020"/>
                    <a:pt x="386" y="1236"/>
                  </a:cubicBezTo>
                  <a:cubicBezTo>
                    <a:pt x="504" y="1318"/>
                    <a:pt x="639" y="1357"/>
                    <a:pt x="773" y="1357"/>
                  </a:cubicBezTo>
                  <a:cubicBezTo>
                    <a:pt x="928" y="1357"/>
                    <a:pt x="1081" y="1305"/>
                    <a:pt x="1204" y="1206"/>
                  </a:cubicBezTo>
                  <a:lnTo>
                    <a:pt x="6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2004135" y="42646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0" y="604"/>
                    <a:pt x="76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5" y="764"/>
                    <a:pt x="1478" y="339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2073125" y="415735"/>
              <a:ext cx="7373" cy="16787"/>
            </a:xfrm>
            <a:custGeom>
              <a:avLst/>
              <a:gdLst/>
              <a:ahLst/>
              <a:cxnLst/>
              <a:rect l="l" t="t" r="r" b="b"/>
              <a:pathLst>
                <a:path w="224" h="510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90"/>
                    <a:pt x="79" y="374"/>
                    <a:pt x="224" y="5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2070097" y="657297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7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4"/>
                    <a:pt x="1479" y="338"/>
                    <a:pt x="1168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2004168" y="62428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3"/>
                    <a:pt x="77" y="1029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2136717" y="571390"/>
              <a:ext cx="17972" cy="30776"/>
            </a:xfrm>
            <a:custGeom>
              <a:avLst/>
              <a:gdLst/>
              <a:ahLst/>
              <a:cxnLst/>
              <a:rect l="l" t="t" r="r" b="b"/>
              <a:pathLst>
                <a:path w="546" h="935" extrusionOk="0">
                  <a:moveTo>
                    <a:pt x="137" y="1"/>
                  </a:moveTo>
                  <a:lnTo>
                    <a:pt x="137" y="1"/>
                  </a:lnTo>
                  <a:cubicBezTo>
                    <a:pt x="1" y="298"/>
                    <a:pt x="90" y="656"/>
                    <a:pt x="367" y="849"/>
                  </a:cubicBezTo>
                  <a:cubicBezTo>
                    <a:pt x="422" y="888"/>
                    <a:pt x="484" y="915"/>
                    <a:pt x="545" y="93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2070097" y="591303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4"/>
                    <a:pt x="76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8" y="1076"/>
                  </a:cubicBezTo>
                  <a:cubicBezTo>
                    <a:pt x="1555" y="766"/>
                    <a:pt x="1479" y="339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2004135" y="55835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7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4"/>
                    <a:pt x="1478" y="338"/>
                    <a:pt x="1169" y="124"/>
                  </a:cubicBezTo>
                  <a:cubicBezTo>
                    <a:pt x="1049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2070097" y="789187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3"/>
                    <a:pt x="76" y="1029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3"/>
                    <a:pt x="1479" y="338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2070097" y="723226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2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8" y="1075"/>
                  </a:cubicBezTo>
                  <a:cubicBezTo>
                    <a:pt x="1555" y="765"/>
                    <a:pt x="1479" y="338"/>
                    <a:pt x="1168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2004135" y="69024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6"/>
                    <a:pt x="1478" y="338"/>
                    <a:pt x="1169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2074310" y="921110"/>
              <a:ext cx="30973" cy="15733"/>
            </a:xfrm>
            <a:custGeom>
              <a:avLst/>
              <a:gdLst/>
              <a:ahLst/>
              <a:cxnLst/>
              <a:rect l="l" t="t" r="r" b="b"/>
              <a:pathLst>
                <a:path w="941" h="478" extrusionOk="0">
                  <a:moveTo>
                    <a:pt x="649" y="0"/>
                  </a:moveTo>
                  <a:cubicBezTo>
                    <a:pt x="433" y="0"/>
                    <a:pt x="221" y="102"/>
                    <a:pt x="88" y="292"/>
                  </a:cubicBezTo>
                  <a:cubicBezTo>
                    <a:pt x="48" y="350"/>
                    <a:pt x="21" y="413"/>
                    <a:pt x="1" y="477"/>
                  </a:cubicBezTo>
                  <a:lnTo>
                    <a:pt x="940" y="65"/>
                  </a:lnTo>
                  <a:cubicBezTo>
                    <a:pt x="847" y="22"/>
                    <a:pt x="748" y="0"/>
                    <a:pt x="6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2004135" y="88806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7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5"/>
                    <a:pt x="1478" y="339"/>
                    <a:pt x="1169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2070097" y="855083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1" y="604"/>
                    <a:pt x="76" y="1031"/>
                    <a:pt x="386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4" y="1369"/>
                    <a:pt x="1206" y="1267"/>
                    <a:pt x="1338" y="1075"/>
                  </a:cubicBezTo>
                  <a:cubicBezTo>
                    <a:pt x="1555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19"/>
            <p:cNvSpPr/>
            <p:nvPr/>
          </p:nvSpPr>
          <p:spPr>
            <a:xfrm>
              <a:off x="2004135" y="82213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3"/>
                  </a:cubicBezTo>
                  <a:cubicBezTo>
                    <a:pt x="0" y="603"/>
                    <a:pt x="76" y="1031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5" y="766"/>
                    <a:pt x="1478" y="339"/>
                    <a:pt x="1169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19"/>
            <p:cNvSpPr/>
            <p:nvPr/>
          </p:nvSpPr>
          <p:spPr>
            <a:xfrm>
              <a:off x="2010751" y="954091"/>
              <a:ext cx="23172" cy="10533"/>
            </a:xfrm>
            <a:custGeom>
              <a:avLst/>
              <a:gdLst/>
              <a:ahLst/>
              <a:cxnLst/>
              <a:rect l="l" t="t" r="r" b="b"/>
              <a:pathLst>
                <a:path w="704" h="320" extrusionOk="0">
                  <a:moveTo>
                    <a:pt x="576" y="0"/>
                  </a:moveTo>
                  <a:cubicBezTo>
                    <a:pt x="360" y="0"/>
                    <a:pt x="149" y="102"/>
                    <a:pt x="15" y="291"/>
                  </a:cubicBezTo>
                  <a:cubicBezTo>
                    <a:pt x="8" y="301"/>
                    <a:pt x="6" y="310"/>
                    <a:pt x="1" y="320"/>
                  </a:cubicBezTo>
                  <a:lnTo>
                    <a:pt x="704" y="12"/>
                  </a:lnTo>
                  <a:cubicBezTo>
                    <a:pt x="661" y="4"/>
                    <a:pt x="619" y="0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19"/>
            <p:cNvSpPr/>
            <p:nvPr/>
          </p:nvSpPr>
          <p:spPr>
            <a:xfrm>
              <a:off x="1940840" y="205903"/>
              <a:ext cx="45653" cy="34791"/>
            </a:xfrm>
            <a:custGeom>
              <a:avLst/>
              <a:gdLst/>
              <a:ahLst/>
              <a:cxnLst/>
              <a:rect l="l" t="t" r="r" b="b"/>
              <a:pathLst>
                <a:path w="1387" h="1057" extrusionOk="0">
                  <a:moveTo>
                    <a:pt x="864" y="1"/>
                  </a:moveTo>
                  <a:cubicBezTo>
                    <a:pt x="789" y="1"/>
                    <a:pt x="712" y="15"/>
                    <a:pt x="640" y="46"/>
                  </a:cubicBezTo>
                  <a:lnTo>
                    <a:pt x="18" y="318"/>
                  </a:lnTo>
                  <a:cubicBezTo>
                    <a:pt x="1" y="552"/>
                    <a:pt x="100" y="790"/>
                    <a:pt x="306" y="934"/>
                  </a:cubicBezTo>
                  <a:cubicBezTo>
                    <a:pt x="425" y="1017"/>
                    <a:pt x="562" y="1057"/>
                    <a:pt x="697" y="1057"/>
                  </a:cubicBezTo>
                  <a:cubicBezTo>
                    <a:pt x="913" y="1057"/>
                    <a:pt x="1126" y="954"/>
                    <a:pt x="1259" y="764"/>
                  </a:cubicBezTo>
                  <a:cubicBezTo>
                    <a:pt x="1350" y="632"/>
                    <a:pt x="1386" y="479"/>
                    <a:pt x="1377" y="331"/>
                  </a:cubicBezTo>
                  <a:cubicBezTo>
                    <a:pt x="1283" y="124"/>
                    <a:pt x="1078" y="1"/>
                    <a:pt x="8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19"/>
            <p:cNvSpPr/>
            <p:nvPr/>
          </p:nvSpPr>
          <p:spPr>
            <a:xfrm>
              <a:off x="2004135" y="36050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9" y="0"/>
                  </a:moveTo>
                  <a:cubicBezTo>
                    <a:pt x="563" y="0"/>
                    <a:pt x="350" y="102"/>
                    <a:pt x="218" y="294"/>
                  </a:cubicBezTo>
                  <a:cubicBezTo>
                    <a:pt x="0" y="604"/>
                    <a:pt x="78" y="1030"/>
                    <a:pt x="388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5" y="765"/>
                    <a:pt x="1479" y="338"/>
                    <a:pt x="1170" y="123"/>
                  </a:cubicBezTo>
                  <a:cubicBezTo>
                    <a:pt x="1051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19"/>
            <p:cNvSpPr/>
            <p:nvPr/>
          </p:nvSpPr>
          <p:spPr>
            <a:xfrm>
              <a:off x="1938240" y="393452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3"/>
                    <a:pt x="76" y="1030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6"/>
                  </a:cubicBezTo>
                  <a:cubicBezTo>
                    <a:pt x="1553" y="766"/>
                    <a:pt x="1477" y="341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19"/>
            <p:cNvSpPr/>
            <p:nvPr/>
          </p:nvSpPr>
          <p:spPr>
            <a:xfrm>
              <a:off x="2004135" y="296353"/>
              <a:ext cx="34857" cy="43217"/>
            </a:xfrm>
            <a:custGeom>
              <a:avLst/>
              <a:gdLst/>
              <a:ahLst/>
              <a:cxnLst/>
              <a:rect l="l" t="t" r="r" b="b"/>
              <a:pathLst>
                <a:path w="1059" h="1313" extrusionOk="0">
                  <a:moveTo>
                    <a:pt x="511" y="1"/>
                  </a:moveTo>
                  <a:cubicBezTo>
                    <a:pt x="397" y="51"/>
                    <a:pt x="293" y="129"/>
                    <a:pt x="216" y="239"/>
                  </a:cubicBezTo>
                  <a:cubicBezTo>
                    <a:pt x="0" y="549"/>
                    <a:pt x="76" y="976"/>
                    <a:pt x="387" y="1191"/>
                  </a:cubicBezTo>
                  <a:cubicBezTo>
                    <a:pt x="504" y="1274"/>
                    <a:pt x="639" y="1313"/>
                    <a:pt x="772" y="1313"/>
                  </a:cubicBezTo>
                  <a:cubicBezTo>
                    <a:pt x="870" y="1313"/>
                    <a:pt x="968" y="1292"/>
                    <a:pt x="1058" y="1251"/>
                  </a:cubicBezTo>
                  <a:lnTo>
                    <a:pt x="5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19"/>
            <p:cNvSpPr/>
            <p:nvPr/>
          </p:nvSpPr>
          <p:spPr>
            <a:xfrm>
              <a:off x="1938240" y="32752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4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5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19"/>
            <p:cNvSpPr/>
            <p:nvPr/>
          </p:nvSpPr>
          <p:spPr>
            <a:xfrm>
              <a:off x="1938240" y="26162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7" y="102"/>
                    <a:pt x="215" y="293"/>
                  </a:cubicBezTo>
                  <a:cubicBezTo>
                    <a:pt x="0" y="603"/>
                    <a:pt x="76" y="1028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4"/>
                    <a:pt x="1477" y="338"/>
                    <a:pt x="1167" y="123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19"/>
            <p:cNvSpPr/>
            <p:nvPr/>
          </p:nvSpPr>
          <p:spPr>
            <a:xfrm>
              <a:off x="2004168" y="49239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3"/>
                    <a:pt x="217" y="293"/>
                  </a:cubicBezTo>
                  <a:cubicBezTo>
                    <a:pt x="1" y="603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8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19"/>
            <p:cNvSpPr/>
            <p:nvPr/>
          </p:nvSpPr>
          <p:spPr>
            <a:xfrm>
              <a:off x="1938240" y="525342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3"/>
                    <a:pt x="76" y="1031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6"/>
                    <a:pt x="1477" y="340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19"/>
            <p:cNvSpPr/>
            <p:nvPr/>
          </p:nvSpPr>
          <p:spPr>
            <a:xfrm>
              <a:off x="1938240" y="45941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7"/>
                    <a:pt x="1338" y="1076"/>
                  </a:cubicBezTo>
                  <a:cubicBezTo>
                    <a:pt x="1553" y="765"/>
                    <a:pt x="1477" y="339"/>
                    <a:pt x="1167" y="124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19"/>
            <p:cNvSpPr/>
            <p:nvPr/>
          </p:nvSpPr>
          <p:spPr>
            <a:xfrm>
              <a:off x="1872278" y="62428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3"/>
                    <a:pt x="76" y="1029"/>
                    <a:pt x="387" y="1245"/>
                  </a:cubicBezTo>
                  <a:cubicBezTo>
                    <a:pt x="506" y="1329"/>
                    <a:pt x="642" y="1369"/>
                    <a:pt x="776" y="1369"/>
                  </a:cubicBezTo>
                  <a:cubicBezTo>
                    <a:pt x="993" y="1369"/>
                    <a:pt x="1205" y="1266"/>
                    <a:pt x="1339" y="1075"/>
                  </a:cubicBezTo>
                  <a:cubicBezTo>
                    <a:pt x="1554" y="765"/>
                    <a:pt x="1479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19"/>
            <p:cNvSpPr/>
            <p:nvPr/>
          </p:nvSpPr>
          <p:spPr>
            <a:xfrm>
              <a:off x="1938240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7"/>
                    <a:pt x="1338" y="1076"/>
                  </a:cubicBezTo>
                  <a:cubicBezTo>
                    <a:pt x="1553" y="766"/>
                    <a:pt x="1477" y="339"/>
                    <a:pt x="1167" y="124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19"/>
            <p:cNvSpPr/>
            <p:nvPr/>
          </p:nvSpPr>
          <p:spPr>
            <a:xfrm>
              <a:off x="1872245" y="55835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7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4"/>
                    <a:pt x="1479" y="338"/>
                    <a:pt x="1168" y="124"/>
                  </a:cubicBezTo>
                  <a:cubicBezTo>
                    <a:pt x="1049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19"/>
            <p:cNvSpPr/>
            <p:nvPr/>
          </p:nvSpPr>
          <p:spPr>
            <a:xfrm>
              <a:off x="2004168" y="75617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4"/>
                    <a:pt x="77" y="1030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19"/>
            <p:cNvSpPr/>
            <p:nvPr/>
          </p:nvSpPr>
          <p:spPr>
            <a:xfrm>
              <a:off x="1872278" y="75617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4"/>
                    <a:pt x="76" y="1030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9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19"/>
            <p:cNvSpPr/>
            <p:nvPr/>
          </p:nvSpPr>
          <p:spPr>
            <a:xfrm>
              <a:off x="1938240" y="72319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7" y="103"/>
                    <a:pt x="215" y="294"/>
                  </a:cubicBezTo>
                  <a:cubicBezTo>
                    <a:pt x="0" y="605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6"/>
                    <a:pt x="1338" y="1076"/>
                  </a:cubicBezTo>
                  <a:cubicBezTo>
                    <a:pt x="1553" y="766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19"/>
            <p:cNvSpPr/>
            <p:nvPr/>
          </p:nvSpPr>
          <p:spPr>
            <a:xfrm>
              <a:off x="1872245" y="69024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6"/>
                    <a:pt x="1479" y="338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19"/>
            <p:cNvSpPr/>
            <p:nvPr/>
          </p:nvSpPr>
          <p:spPr>
            <a:xfrm>
              <a:off x="1938240" y="65726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0" y="1"/>
                    <a:pt x="347" y="103"/>
                    <a:pt x="215" y="293"/>
                  </a:cubicBezTo>
                  <a:cubicBezTo>
                    <a:pt x="0" y="604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6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19"/>
            <p:cNvSpPr/>
            <p:nvPr/>
          </p:nvSpPr>
          <p:spPr>
            <a:xfrm>
              <a:off x="1938240" y="855149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0" y="0"/>
                    <a:pt x="347" y="102"/>
                    <a:pt x="215" y="293"/>
                  </a:cubicBezTo>
                  <a:cubicBezTo>
                    <a:pt x="0" y="603"/>
                    <a:pt x="76" y="1029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3" y="1368"/>
                    <a:pt x="1205" y="1266"/>
                    <a:pt x="1338" y="1075"/>
                  </a:cubicBezTo>
                  <a:cubicBezTo>
                    <a:pt x="1553" y="765"/>
                    <a:pt x="1477" y="338"/>
                    <a:pt x="1167" y="122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19"/>
            <p:cNvSpPr/>
            <p:nvPr/>
          </p:nvSpPr>
          <p:spPr>
            <a:xfrm>
              <a:off x="1872245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3"/>
                  </a:cubicBezTo>
                  <a:cubicBezTo>
                    <a:pt x="1" y="603"/>
                    <a:pt x="76" y="1031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19"/>
            <p:cNvSpPr/>
            <p:nvPr/>
          </p:nvSpPr>
          <p:spPr>
            <a:xfrm>
              <a:off x="1938240" y="7891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6" y="1"/>
                  </a:moveTo>
                  <a:cubicBezTo>
                    <a:pt x="560" y="1"/>
                    <a:pt x="347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7"/>
                    <a:pt x="1338" y="1076"/>
                  </a:cubicBezTo>
                  <a:cubicBezTo>
                    <a:pt x="1553" y="765"/>
                    <a:pt x="1477" y="339"/>
                    <a:pt x="1167" y="124"/>
                  </a:cubicBezTo>
                  <a:cubicBezTo>
                    <a:pt x="1048" y="41"/>
                    <a:pt x="912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19"/>
            <p:cNvSpPr/>
            <p:nvPr/>
          </p:nvSpPr>
          <p:spPr>
            <a:xfrm>
              <a:off x="1953381" y="988290"/>
              <a:ext cx="3259" cy="1415"/>
            </a:xfrm>
            <a:custGeom>
              <a:avLst/>
              <a:gdLst/>
              <a:ahLst/>
              <a:cxnLst/>
              <a:rect l="l" t="t" r="r" b="b"/>
              <a:pathLst>
                <a:path w="99" h="43" extrusionOk="0">
                  <a:moveTo>
                    <a:pt x="99" y="0"/>
                  </a:moveTo>
                  <a:lnTo>
                    <a:pt x="99" y="0"/>
                  </a:lnTo>
                  <a:cubicBezTo>
                    <a:pt x="65" y="11"/>
                    <a:pt x="33" y="27"/>
                    <a:pt x="1" y="43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19"/>
            <p:cNvSpPr/>
            <p:nvPr/>
          </p:nvSpPr>
          <p:spPr>
            <a:xfrm>
              <a:off x="1872245" y="95402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1" y="1"/>
                    <a:pt x="349" y="102"/>
                    <a:pt x="216" y="293"/>
                  </a:cubicBezTo>
                  <a:cubicBezTo>
                    <a:pt x="1" y="604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5"/>
                    <a:pt x="1479" y="339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19"/>
            <p:cNvSpPr/>
            <p:nvPr/>
          </p:nvSpPr>
          <p:spPr>
            <a:xfrm>
              <a:off x="1938240" y="92107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8" y="102"/>
                    <a:pt x="215" y="293"/>
                  </a:cubicBezTo>
                  <a:cubicBezTo>
                    <a:pt x="0" y="603"/>
                    <a:pt x="76" y="1030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4"/>
                    <a:pt x="1477" y="339"/>
                    <a:pt x="1167" y="123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19"/>
            <p:cNvSpPr/>
            <p:nvPr/>
          </p:nvSpPr>
          <p:spPr>
            <a:xfrm>
              <a:off x="1873694" y="231050"/>
              <a:ext cx="49767" cy="42592"/>
            </a:xfrm>
            <a:custGeom>
              <a:avLst/>
              <a:gdLst/>
              <a:ahLst/>
              <a:cxnLst/>
              <a:rect l="l" t="t" r="r" b="b"/>
              <a:pathLst>
                <a:path w="1512" h="1294" extrusionOk="0">
                  <a:moveTo>
                    <a:pt x="1039" y="1"/>
                  </a:moveTo>
                  <a:lnTo>
                    <a:pt x="81" y="420"/>
                  </a:lnTo>
                  <a:cubicBezTo>
                    <a:pt x="0" y="694"/>
                    <a:pt x="96" y="1000"/>
                    <a:pt x="344" y="1171"/>
                  </a:cubicBezTo>
                  <a:cubicBezTo>
                    <a:pt x="463" y="1254"/>
                    <a:pt x="600" y="1294"/>
                    <a:pt x="735" y="1294"/>
                  </a:cubicBezTo>
                  <a:cubicBezTo>
                    <a:pt x="951" y="1294"/>
                    <a:pt x="1163" y="1192"/>
                    <a:pt x="1296" y="1001"/>
                  </a:cubicBezTo>
                  <a:cubicBezTo>
                    <a:pt x="1511" y="691"/>
                    <a:pt x="1436" y="264"/>
                    <a:pt x="1126" y="49"/>
                  </a:cubicBezTo>
                  <a:cubicBezTo>
                    <a:pt x="1097" y="30"/>
                    <a:pt x="1069" y="16"/>
                    <a:pt x="10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19"/>
            <p:cNvSpPr/>
            <p:nvPr/>
          </p:nvSpPr>
          <p:spPr>
            <a:xfrm>
              <a:off x="1806646" y="262154"/>
              <a:ext cx="50821" cy="44501"/>
            </a:xfrm>
            <a:custGeom>
              <a:avLst/>
              <a:gdLst/>
              <a:ahLst/>
              <a:cxnLst/>
              <a:rect l="l" t="t" r="r" b="b"/>
              <a:pathLst>
                <a:path w="1544" h="1352" extrusionOk="0">
                  <a:moveTo>
                    <a:pt x="916" y="0"/>
                  </a:moveTo>
                  <a:lnTo>
                    <a:pt x="182" y="321"/>
                  </a:lnTo>
                  <a:cubicBezTo>
                    <a:pt x="1" y="627"/>
                    <a:pt x="81" y="1023"/>
                    <a:pt x="377" y="1229"/>
                  </a:cubicBezTo>
                  <a:cubicBezTo>
                    <a:pt x="496" y="1312"/>
                    <a:pt x="632" y="1352"/>
                    <a:pt x="767" y="1352"/>
                  </a:cubicBezTo>
                  <a:cubicBezTo>
                    <a:pt x="983" y="1352"/>
                    <a:pt x="1196" y="1250"/>
                    <a:pt x="1329" y="1059"/>
                  </a:cubicBezTo>
                  <a:cubicBezTo>
                    <a:pt x="1544" y="748"/>
                    <a:pt x="1468" y="322"/>
                    <a:pt x="1159" y="107"/>
                  </a:cubicBezTo>
                  <a:cubicBezTo>
                    <a:pt x="1083" y="54"/>
                    <a:pt x="1000" y="18"/>
                    <a:pt x="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19"/>
            <p:cNvSpPr/>
            <p:nvPr/>
          </p:nvSpPr>
          <p:spPr>
            <a:xfrm>
              <a:off x="187224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2" y="0"/>
                    <a:pt x="350" y="102"/>
                    <a:pt x="218" y="294"/>
                  </a:cubicBezTo>
                  <a:cubicBezTo>
                    <a:pt x="1" y="604"/>
                    <a:pt x="77" y="1030"/>
                    <a:pt x="388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5" y="765"/>
                    <a:pt x="1480" y="338"/>
                    <a:pt x="1170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19"/>
            <p:cNvSpPr/>
            <p:nvPr/>
          </p:nvSpPr>
          <p:spPr>
            <a:xfrm>
              <a:off x="1872245" y="294542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4"/>
                    <a:pt x="76" y="1031"/>
                    <a:pt x="386" y="1246"/>
                  </a:cubicBezTo>
                  <a:cubicBezTo>
                    <a:pt x="505" y="1329"/>
                    <a:pt x="641" y="1369"/>
                    <a:pt x="776" y="1369"/>
                  </a:cubicBezTo>
                  <a:cubicBezTo>
                    <a:pt x="993" y="1369"/>
                    <a:pt x="1206" y="1267"/>
                    <a:pt x="1338" y="1076"/>
                  </a:cubicBezTo>
                  <a:cubicBezTo>
                    <a:pt x="1554" y="767"/>
                    <a:pt x="1477" y="339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19"/>
            <p:cNvSpPr/>
            <p:nvPr/>
          </p:nvSpPr>
          <p:spPr>
            <a:xfrm>
              <a:off x="1806317" y="32752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4"/>
                    <a:pt x="77" y="1031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19"/>
            <p:cNvSpPr/>
            <p:nvPr/>
          </p:nvSpPr>
          <p:spPr>
            <a:xfrm>
              <a:off x="187224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8" y="293"/>
                  </a:cubicBezTo>
                  <a:cubicBezTo>
                    <a:pt x="1" y="603"/>
                    <a:pt x="77" y="1029"/>
                    <a:pt x="388" y="1246"/>
                  </a:cubicBezTo>
                  <a:cubicBezTo>
                    <a:pt x="507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5"/>
                  </a:cubicBezTo>
                  <a:cubicBezTo>
                    <a:pt x="1555" y="766"/>
                    <a:pt x="1480" y="339"/>
                    <a:pt x="1170" y="123"/>
                  </a:cubicBezTo>
                  <a:cubicBezTo>
                    <a:pt x="1051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19"/>
            <p:cNvSpPr/>
            <p:nvPr/>
          </p:nvSpPr>
          <p:spPr>
            <a:xfrm>
              <a:off x="1872245" y="42646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4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4" y="765"/>
                    <a:pt x="1477" y="339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19"/>
            <p:cNvSpPr/>
            <p:nvPr/>
          </p:nvSpPr>
          <p:spPr>
            <a:xfrm>
              <a:off x="1806317" y="45941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19"/>
            <p:cNvSpPr/>
            <p:nvPr/>
          </p:nvSpPr>
          <p:spPr>
            <a:xfrm>
              <a:off x="1740355" y="426432"/>
              <a:ext cx="51183" cy="45094"/>
            </a:xfrm>
            <a:custGeom>
              <a:avLst/>
              <a:gdLst/>
              <a:ahLst/>
              <a:cxnLst/>
              <a:rect l="l" t="t" r="r" b="b"/>
              <a:pathLst>
                <a:path w="1555" h="1370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5"/>
                    <a:pt x="76" y="1031"/>
                    <a:pt x="386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8" y="1076"/>
                  </a:cubicBezTo>
                  <a:cubicBezTo>
                    <a:pt x="1554" y="766"/>
                    <a:pt x="1478" y="340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19"/>
            <p:cNvSpPr/>
            <p:nvPr/>
          </p:nvSpPr>
          <p:spPr>
            <a:xfrm>
              <a:off x="1806317" y="39351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2"/>
                    <a:pt x="77" y="1028"/>
                    <a:pt x="387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19"/>
            <p:cNvSpPr/>
            <p:nvPr/>
          </p:nvSpPr>
          <p:spPr>
            <a:xfrm>
              <a:off x="1806317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9" y="1076"/>
                  </a:cubicBezTo>
                  <a:cubicBezTo>
                    <a:pt x="1554" y="766"/>
                    <a:pt x="1478" y="339"/>
                    <a:pt x="1169" y="124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19"/>
            <p:cNvSpPr/>
            <p:nvPr/>
          </p:nvSpPr>
          <p:spPr>
            <a:xfrm>
              <a:off x="1806317" y="52540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19"/>
            <p:cNvSpPr/>
            <p:nvPr/>
          </p:nvSpPr>
          <p:spPr>
            <a:xfrm>
              <a:off x="1806317" y="72319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5"/>
                    <a:pt x="77" y="1031"/>
                    <a:pt x="387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6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19"/>
            <p:cNvSpPr/>
            <p:nvPr/>
          </p:nvSpPr>
          <p:spPr>
            <a:xfrm>
              <a:off x="1740355" y="69024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4" y="766"/>
                    <a:pt x="1478" y="338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19"/>
            <p:cNvSpPr/>
            <p:nvPr/>
          </p:nvSpPr>
          <p:spPr>
            <a:xfrm>
              <a:off x="1806317" y="65726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4"/>
                    <a:pt x="77" y="1031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19"/>
            <p:cNvSpPr/>
            <p:nvPr/>
          </p:nvSpPr>
          <p:spPr>
            <a:xfrm>
              <a:off x="1872278" y="88806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3"/>
                    <a:pt x="217" y="294"/>
                  </a:cubicBezTo>
                  <a:cubicBezTo>
                    <a:pt x="1" y="603"/>
                    <a:pt x="76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9" y="338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19"/>
            <p:cNvSpPr/>
            <p:nvPr/>
          </p:nvSpPr>
          <p:spPr>
            <a:xfrm>
              <a:off x="1806317" y="92107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4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19"/>
            <p:cNvSpPr/>
            <p:nvPr/>
          </p:nvSpPr>
          <p:spPr>
            <a:xfrm>
              <a:off x="1740355" y="88806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7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5"/>
                    <a:pt x="1478" y="339"/>
                    <a:pt x="1168" y="123"/>
                  </a:cubicBezTo>
                  <a:cubicBezTo>
                    <a:pt x="1049" y="40"/>
                    <a:pt x="913" y="0"/>
                    <a:pt x="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19"/>
            <p:cNvSpPr/>
            <p:nvPr/>
          </p:nvSpPr>
          <p:spPr>
            <a:xfrm>
              <a:off x="1806317" y="855149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29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19"/>
            <p:cNvSpPr/>
            <p:nvPr/>
          </p:nvSpPr>
          <p:spPr>
            <a:xfrm>
              <a:off x="1740355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1" y="603"/>
                    <a:pt x="76" y="1031"/>
                    <a:pt x="386" y="1246"/>
                  </a:cubicBezTo>
                  <a:cubicBezTo>
                    <a:pt x="505" y="1329"/>
                    <a:pt x="641" y="1368"/>
                    <a:pt x="776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6"/>
                    <a:pt x="1478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19"/>
            <p:cNvSpPr/>
            <p:nvPr/>
          </p:nvSpPr>
          <p:spPr>
            <a:xfrm>
              <a:off x="1806317" y="7891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9"/>
            <p:cNvSpPr/>
            <p:nvPr/>
          </p:nvSpPr>
          <p:spPr>
            <a:xfrm>
              <a:off x="1773007" y="1021237"/>
              <a:ext cx="17379" cy="28669"/>
            </a:xfrm>
            <a:custGeom>
              <a:avLst/>
              <a:gdLst/>
              <a:ahLst/>
              <a:cxnLst/>
              <a:rect l="l" t="t" r="r" b="b"/>
              <a:pathLst>
                <a:path w="528" h="871" extrusionOk="0">
                  <a:moveTo>
                    <a:pt x="1" y="0"/>
                  </a:moveTo>
                  <a:lnTo>
                    <a:pt x="303" y="691"/>
                  </a:lnTo>
                  <a:cubicBezTo>
                    <a:pt x="334" y="761"/>
                    <a:pt x="377" y="820"/>
                    <a:pt x="429" y="870"/>
                  </a:cubicBezTo>
                  <a:cubicBezTo>
                    <a:pt x="527" y="587"/>
                    <a:pt x="435" y="264"/>
                    <a:pt x="176" y="85"/>
                  </a:cubicBezTo>
                  <a:cubicBezTo>
                    <a:pt x="121" y="47"/>
                    <a:pt x="62" y="2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9"/>
            <p:cNvSpPr/>
            <p:nvPr/>
          </p:nvSpPr>
          <p:spPr>
            <a:xfrm>
              <a:off x="1806317" y="987006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9"/>
            <p:cNvSpPr/>
            <p:nvPr/>
          </p:nvSpPr>
          <p:spPr>
            <a:xfrm>
              <a:off x="174035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0"/>
                  </a:moveTo>
                  <a:cubicBezTo>
                    <a:pt x="562" y="0"/>
                    <a:pt x="350" y="102"/>
                    <a:pt x="217" y="294"/>
                  </a:cubicBezTo>
                  <a:cubicBezTo>
                    <a:pt x="1" y="604"/>
                    <a:pt x="76" y="1030"/>
                    <a:pt x="387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6"/>
                  </a:cubicBezTo>
                  <a:cubicBezTo>
                    <a:pt x="1555" y="765"/>
                    <a:pt x="1480" y="338"/>
                    <a:pt x="1169" y="123"/>
                  </a:cubicBezTo>
                  <a:cubicBezTo>
                    <a:pt x="1050" y="40"/>
                    <a:pt x="914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9"/>
            <p:cNvSpPr/>
            <p:nvPr/>
          </p:nvSpPr>
          <p:spPr>
            <a:xfrm>
              <a:off x="1740355" y="294608"/>
              <a:ext cx="51150" cy="44995"/>
            </a:xfrm>
            <a:custGeom>
              <a:avLst/>
              <a:gdLst/>
              <a:ahLst/>
              <a:cxnLst/>
              <a:rect l="l" t="t" r="r" b="b"/>
              <a:pathLst>
                <a:path w="1554" h="1367" extrusionOk="0">
                  <a:moveTo>
                    <a:pt x="780" y="0"/>
                  </a:moveTo>
                  <a:cubicBezTo>
                    <a:pt x="733" y="0"/>
                    <a:pt x="686" y="5"/>
                    <a:pt x="640" y="14"/>
                  </a:cubicBezTo>
                  <a:lnTo>
                    <a:pt x="384" y="126"/>
                  </a:lnTo>
                  <a:cubicBezTo>
                    <a:pt x="321" y="171"/>
                    <a:pt x="263" y="224"/>
                    <a:pt x="216" y="292"/>
                  </a:cubicBezTo>
                  <a:cubicBezTo>
                    <a:pt x="1" y="602"/>
                    <a:pt x="76" y="1029"/>
                    <a:pt x="386" y="1244"/>
                  </a:cubicBezTo>
                  <a:cubicBezTo>
                    <a:pt x="505" y="1327"/>
                    <a:pt x="641" y="1367"/>
                    <a:pt x="777" y="1367"/>
                  </a:cubicBezTo>
                  <a:cubicBezTo>
                    <a:pt x="993" y="1367"/>
                    <a:pt x="1206" y="1265"/>
                    <a:pt x="1338" y="1074"/>
                  </a:cubicBezTo>
                  <a:cubicBezTo>
                    <a:pt x="1553" y="765"/>
                    <a:pt x="1478" y="337"/>
                    <a:pt x="1168" y="122"/>
                  </a:cubicBezTo>
                  <a:cubicBezTo>
                    <a:pt x="1050" y="39"/>
                    <a:pt x="914" y="0"/>
                    <a:pt x="7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9"/>
            <p:cNvSpPr/>
            <p:nvPr/>
          </p:nvSpPr>
          <p:spPr>
            <a:xfrm>
              <a:off x="1674394" y="327523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9" y="1"/>
                  </a:moveTo>
                  <a:cubicBezTo>
                    <a:pt x="562" y="1"/>
                    <a:pt x="350" y="103"/>
                    <a:pt x="218" y="293"/>
                  </a:cubicBezTo>
                  <a:cubicBezTo>
                    <a:pt x="1" y="604"/>
                    <a:pt x="77" y="1031"/>
                    <a:pt x="388" y="1246"/>
                  </a:cubicBezTo>
                  <a:cubicBezTo>
                    <a:pt x="507" y="1329"/>
                    <a:pt x="643" y="1369"/>
                    <a:pt x="778" y="1369"/>
                  </a:cubicBezTo>
                  <a:cubicBezTo>
                    <a:pt x="994" y="1369"/>
                    <a:pt x="1207" y="1266"/>
                    <a:pt x="1339" y="1075"/>
                  </a:cubicBezTo>
                  <a:cubicBezTo>
                    <a:pt x="1555" y="766"/>
                    <a:pt x="1479" y="339"/>
                    <a:pt x="1170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19"/>
            <p:cNvSpPr/>
            <p:nvPr/>
          </p:nvSpPr>
          <p:spPr>
            <a:xfrm>
              <a:off x="174035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7" y="293"/>
                  </a:cubicBezTo>
                  <a:cubicBezTo>
                    <a:pt x="1" y="603"/>
                    <a:pt x="76" y="1029"/>
                    <a:pt x="387" y="1246"/>
                  </a:cubicBezTo>
                  <a:cubicBezTo>
                    <a:pt x="506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5"/>
                  </a:cubicBezTo>
                  <a:cubicBezTo>
                    <a:pt x="1555" y="766"/>
                    <a:pt x="1480" y="339"/>
                    <a:pt x="1169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19"/>
            <p:cNvSpPr/>
            <p:nvPr/>
          </p:nvSpPr>
          <p:spPr>
            <a:xfrm>
              <a:off x="1674394" y="459413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50" y="103"/>
                    <a:pt x="218" y="294"/>
                  </a:cubicBezTo>
                  <a:cubicBezTo>
                    <a:pt x="1" y="604"/>
                    <a:pt x="77" y="1030"/>
                    <a:pt x="388" y="1246"/>
                  </a:cubicBezTo>
                  <a:cubicBezTo>
                    <a:pt x="507" y="1329"/>
                    <a:pt x="643" y="1369"/>
                    <a:pt x="778" y="1369"/>
                  </a:cubicBezTo>
                  <a:cubicBezTo>
                    <a:pt x="994" y="1369"/>
                    <a:pt x="1207" y="1267"/>
                    <a:pt x="1339" y="1076"/>
                  </a:cubicBezTo>
                  <a:cubicBezTo>
                    <a:pt x="1555" y="765"/>
                    <a:pt x="1479" y="339"/>
                    <a:pt x="1170" y="124"/>
                  </a:cubicBezTo>
                  <a:cubicBezTo>
                    <a:pt x="1050" y="41"/>
                    <a:pt x="914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19"/>
            <p:cNvSpPr/>
            <p:nvPr/>
          </p:nvSpPr>
          <p:spPr>
            <a:xfrm>
              <a:off x="1608465" y="426432"/>
              <a:ext cx="51150" cy="45094"/>
            </a:xfrm>
            <a:custGeom>
              <a:avLst/>
              <a:gdLst/>
              <a:ahLst/>
              <a:cxnLst/>
              <a:rect l="l" t="t" r="r" b="b"/>
              <a:pathLst>
                <a:path w="1554" h="1370" extrusionOk="0">
                  <a:moveTo>
                    <a:pt x="778" y="1"/>
                  </a:moveTo>
                  <a:cubicBezTo>
                    <a:pt x="562" y="1"/>
                    <a:pt x="348" y="103"/>
                    <a:pt x="216" y="294"/>
                  </a:cubicBezTo>
                  <a:cubicBezTo>
                    <a:pt x="0" y="605"/>
                    <a:pt x="77" y="1031"/>
                    <a:pt x="386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3" y="766"/>
                    <a:pt x="1478" y="340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19"/>
            <p:cNvSpPr/>
            <p:nvPr/>
          </p:nvSpPr>
          <p:spPr>
            <a:xfrm>
              <a:off x="1674394" y="39351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9" y="0"/>
                  </a:moveTo>
                  <a:cubicBezTo>
                    <a:pt x="562" y="0"/>
                    <a:pt x="350" y="102"/>
                    <a:pt x="218" y="293"/>
                  </a:cubicBezTo>
                  <a:cubicBezTo>
                    <a:pt x="1" y="602"/>
                    <a:pt x="77" y="1028"/>
                    <a:pt x="388" y="1245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5"/>
                    <a:pt x="1339" y="1075"/>
                  </a:cubicBezTo>
                  <a:cubicBezTo>
                    <a:pt x="1555" y="765"/>
                    <a:pt x="1479" y="339"/>
                    <a:pt x="1170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19"/>
            <p:cNvSpPr/>
            <p:nvPr/>
          </p:nvSpPr>
          <p:spPr>
            <a:xfrm>
              <a:off x="1740421" y="624317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4"/>
                    <a:pt x="74" y="1029"/>
                    <a:pt x="385" y="1245"/>
                  </a:cubicBezTo>
                  <a:cubicBezTo>
                    <a:pt x="505" y="1328"/>
                    <a:pt x="641" y="1368"/>
                    <a:pt x="777" y="1368"/>
                  </a:cubicBezTo>
                  <a:cubicBezTo>
                    <a:pt x="993" y="1368"/>
                    <a:pt x="1205" y="1266"/>
                    <a:pt x="1337" y="1075"/>
                  </a:cubicBezTo>
                  <a:cubicBezTo>
                    <a:pt x="1553" y="766"/>
                    <a:pt x="1478" y="339"/>
                    <a:pt x="1167" y="123"/>
                  </a:cubicBezTo>
                  <a:cubicBezTo>
                    <a:pt x="1048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19"/>
            <p:cNvSpPr/>
            <p:nvPr/>
          </p:nvSpPr>
          <p:spPr>
            <a:xfrm>
              <a:off x="1674427" y="65729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9" y="102"/>
                    <a:pt x="217" y="293"/>
                  </a:cubicBezTo>
                  <a:cubicBezTo>
                    <a:pt x="1" y="603"/>
                    <a:pt x="76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4" y="764"/>
                    <a:pt x="1478" y="338"/>
                    <a:pt x="1169" y="123"/>
                  </a:cubicBezTo>
                  <a:cubicBezTo>
                    <a:pt x="1049" y="40"/>
                    <a:pt x="913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19"/>
            <p:cNvSpPr/>
            <p:nvPr/>
          </p:nvSpPr>
          <p:spPr>
            <a:xfrm>
              <a:off x="1740355" y="55835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4" y="765"/>
                    <a:pt x="1478" y="338"/>
                    <a:pt x="1168" y="124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19"/>
            <p:cNvSpPr/>
            <p:nvPr/>
          </p:nvSpPr>
          <p:spPr>
            <a:xfrm>
              <a:off x="1674427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7" y="294"/>
                  </a:cubicBezTo>
                  <a:cubicBezTo>
                    <a:pt x="1" y="604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8" y="1076"/>
                  </a:cubicBezTo>
                  <a:cubicBezTo>
                    <a:pt x="1554" y="766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19"/>
            <p:cNvSpPr/>
            <p:nvPr/>
          </p:nvSpPr>
          <p:spPr>
            <a:xfrm>
              <a:off x="1674394" y="52540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9" y="0"/>
                  </a:moveTo>
                  <a:cubicBezTo>
                    <a:pt x="562" y="0"/>
                    <a:pt x="350" y="102"/>
                    <a:pt x="218" y="293"/>
                  </a:cubicBezTo>
                  <a:cubicBezTo>
                    <a:pt x="1" y="603"/>
                    <a:pt x="77" y="1030"/>
                    <a:pt x="388" y="1245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5"/>
                  </a:cubicBezTo>
                  <a:cubicBezTo>
                    <a:pt x="1555" y="765"/>
                    <a:pt x="1479" y="338"/>
                    <a:pt x="1170" y="122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19"/>
            <p:cNvSpPr/>
            <p:nvPr/>
          </p:nvSpPr>
          <p:spPr>
            <a:xfrm>
              <a:off x="1740355" y="75620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3" y="0"/>
                    <a:pt x="350" y="102"/>
                    <a:pt x="217" y="293"/>
                  </a:cubicBezTo>
                  <a:cubicBezTo>
                    <a:pt x="1" y="604"/>
                    <a:pt x="76" y="1029"/>
                    <a:pt x="387" y="1245"/>
                  </a:cubicBezTo>
                  <a:cubicBezTo>
                    <a:pt x="507" y="1328"/>
                    <a:pt x="643" y="1368"/>
                    <a:pt x="779" y="1368"/>
                  </a:cubicBezTo>
                  <a:cubicBezTo>
                    <a:pt x="995" y="1368"/>
                    <a:pt x="1207" y="1266"/>
                    <a:pt x="1339" y="1075"/>
                  </a:cubicBezTo>
                  <a:cubicBezTo>
                    <a:pt x="1555" y="765"/>
                    <a:pt x="1480" y="339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19"/>
            <p:cNvSpPr/>
            <p:nvPr/>
          </p:nvSpPr>
          <p:spPr>
            <a:xfrm>
              <a:off x="1674427" y="723226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1" y="0"/>
                    <a:pt x="349" y="102"/>
                    <a:pt x="217" y="293"/>
                  </a:cubicBezTo>
                  <a:cubicBezTo>
                    <a:pt x="1" y="602"/>
                    <a:pt x="76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8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19"/>
            <p:cNvSpPr/>
            <p:nvPr/>
          </p:nvSpPr>
          <p:spPr>
            <a:xfrm>
              <a:off x="1628675" y="690311"/>
              <a:ext cx="30940" cy="41242"/>
            </a:xfrm>
            <a:custGeom>
              <a:avLst/>
              <a:gdLst/>
              <a:ahLst/>
              <a:cxnLst/>
              <a:rect l="l" t="t" r="r" b="b"/>
              <a:pathLst>
                <a:path w="940" h="1253" extrusionOk="0">
                  <a:moveTo>
                    <a:pt x="168" y="1"/>
                  </a:moveTo>
                  <a:cubicBezTo>
                    <a:pt x="112" y="1"/>
                    <a:pt x="55" y="8"/>
                    <a:pt x="0" y="21"/>
                  </a:cubicBezTo>
                  <a:lnTo>
                    <a:pt x="538" y="1252"/>
                  </a:lnTo>
                  <a:cubicBezTo>
                    <a:pt x="610" y="1207"/>
                    <a:pt x="673" y="1146"/>
                    <a:pt x="725" y="1074"/>
                  </a:cubicBezTo>
                  <a:cubicBezTo>
                    <a:pt x="939" y="763"/>
                    <a:pt x="864" y="336"/>
                    <a:pt x="554" y="121"/>
                  </a:cubicBezTo>
                  <a:cubicBezTo>
                    <a:pt x="436" y="39"/>
                    <a:pt x="302" y="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19"/>
            <p:cNvSpPr/>
            <p:nvPr/>
          </p:nvSpPr>
          <p:spPr>
            <a:xfrm>
              <a:off x="1700429" y="855083"/>
              <a:ext cx="25147" cy="37457"/>
            </a:xfrm>
            <a:custGeom>
              <a:avLst/>
              <a:gdLst/>
              <a:ahLst/>
              <a:cxnLst/>
              <a:rect l="l" t="t" r="r" b="b"/>
              <a:pathLst>
                <a:path w="764" h="1138" extrusionOk="0">
                  <a:moveTo>
                    <a:pt x="0" y="1"/>
                  </a:moveTo>
                  <a:lnTo>
                    <a:pt x="497" y="1137"/>
                  </a:lnTo>
                  <a:cubicBezTo>
                    <a:pt x="514" y="1117"/>
                    <a:pt x="534" y="1099"/>
                    <a:pt x="548" y="1075"/>
                  </a:cubicBezTo>
                  <a:cubicBezTo>
                    <a:pt x="764" y="766"/>
                    <a:pt x="688" y="339"/>
                    <a:pt x="379" y="123"/>
                  </a:cubicBezTo>
                  <a:cubicBezTo>
                    <a:pt x="263" y="43"/>
                    <a:pt x="131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19"/>
            <p:cNvSpPr/>
            <p:nvPr/>
          </p:nvSpPr>
          <p:spPr>
            <a:xfrm>
              <a:off x="1678607" y="789155"/>
              <a:ext cx="46970" cy="44995"/>
            </a:xfrm>
            <a:custGeom>
              <a:avLst/>
              <a:gdLst/>
              <a:ahLst/>
              <a:cxnLst/>
              <a:rect l="l" t="t" r="r" b="b"/>
              <a:pathLst>
                <a:path w="1427" h="1367" extrusionOk="0">
                  <a:moveTo>
                    <a:pt x="650" y="1"/>
                  </a:moveTo>
                  <a:cubicBezTo>
                    <a:pt x="434" y="1"/>
                    <a:pt x="222" y="103"/>
                    <a:pt x="90" y="294"/>
                  </a:cubicBezTo>
                  <a:cubicBezTo>
                    <a:pt x="48" y="354"/>
                    <a:pt x="20" y="419"/>
                    <a:pt x="0" y="486"/>
                  </a:cubicBezTo>
                  <a:lnTo>
                    <a:pt x="356" y="1297"/>
                  </a:lnTo>
                  <a:cubicBezTo>
                    <a:pt x="450" y="1344"/>
                    <a:pt x="553" y="1367"/>
                    <a:pt x="654" y="1367"/>
                  </a:cubicBezTo>
                  <a:cubicBezTo>
                    <a:pt x="868" y="1367"/>
                    <a:pt x="1079" y="1265"/>
                    <a:pt x="1211" y="1076"/>
                  </a:cubicBezTo>
                  <a:cubicBezTo>
                    <a:pt x="1427" y="765"/>
                    <a:pt x="1351" y="339"/>
                    <a:pt x="1042" y="124"/>
                  </a:cubicBezTo>
                  <a:cubicBezTo>
                    <a:pt x="922" y="41"/>
                    <a:pt x="786" y="1"/>
                    <a:pt x="6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19"/>
            <p:cNvSpPr/>
            <p:nvPr/>
          </p:nvSpPr>
          <p:spPr>
            <a:xfrm>
              <a:off x="1747761" y="954058"/>
              <a:ext cx="43810" cy="44929"/>
            </a:xfrm>
            <a:custGeom>
              <a:avLst/>
              <a:gdLst/>
              <a:ahLst/>
              <a:cxnLst/>
              <a:rect l="l" t="t" r="r" b="b"/>
              <a:pathLst>
                <a:path w="1331" h="1365" extrusionOk="0">
                  <a:moveTo>
                    <a:pt x="556" y="0"/>
                  </a:moveTo>
                  <a:cubicBezTo>
                    <a:pt x="344" y="0"/>
                    <a:pt x="134" y="99"/>
                    <a:pt x="0" y="284"/>
                  </a:cubicBezTo>
                  <a:lnTo>
                    <a:pt x="471" y="1359"/>
                  </a:lnTo>
                  <a:cubicBezTo>
                    <a:pt x="499" y="1363"/>
                    <a:pt x="528" y="1365"/>
                    <a:pt x="557" y="1365"/>
                  </a:cubicBezTo>
                  <a:cubicBezTo>
                    <a:pt x="771" y="1365"/>
                    <a:pt x="982" y="1264"/>
                    <a:pt x="1114" y="1074"/>
                  </a:cubicBezTo>
                  <a:cubicBezTo>
                    <a:pt x="1330" y="764"/>
                    <a:pt x="1255" y="338"/>
                    <a:pt x="944" y="122"/>
                  </a:cubicBezTo>
                  <a:cubicBezTo>
                    <a:pt x="826" y="40"/>
                    <a:pt x="691" y="0"/>
                    <a:pt x="5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19"/>
            <p:cNvSpPr/>
            <p:nvPr/>
          </p:nvSpPr>
          <p:spPr>
            <a:xfrm>
              <a:off x="160846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3" y="0"/>
                    <a:pt x="350" y="102"/>
                    <a:pt x="217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6" y="765"/>
                    <a:pt x="1479" y="338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19"/>
            <p:cNvSpPr/>
            <p:nvPr/>
          </p:nvSpPr>
          <p:spPr>
            <a:xfrm>
              <a:off x="160846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7" y="293"/>
                  </a:cubicBezTo>
                  <a:cubicBezTo>
                    <a:pt x="0" y="603"/>
                    <a:pt x="77" y="1029"/>
                    <a:pt x="387" y="1246"/>
                  </a:cubicBezTo>
                  <a:cubicBezTo>
                    <a:pt x="506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5"/>
                  </a:cubicBezTo>
                  <a:cubicBezTo>
                    <a:pt x="1556" y="766"/>
                    <a:pt x="1479" y="339"/>
                    <a:pt x="1169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19"/>
            <p:cNvSpPr/>
            <p:nvPr/>
          </p:nvSpPr>
          <p:spPr>
            <a:xfrm>
              <a:off x="1542471" y="459413"/>
              <a:ext cx="51249" cy="45061"/>
            </a:xfrm>
            <a:custGeom>
              <a:avLst/>
              <a:gdLst/>
              <a:ahLst/>
              <a:cxnLst/>
              <a:rect l="l" t="t" r="r" b="b"/>
              <a:pathLst>
                <a:path w="1557" h="1369" extrusionOk="0">
                  <a:moveTo>
                    <a:pt x="778" y="1"/>
                  </a:moveTo>
                  <a:cubicBezTo>
                    <a:pt x="562" y="1"/>
                    <a:pt x="350" y="103"/>
                    <a:pt x="217" y="294"/>
                  </a:cubicBezTo>
                  <a:cubicBezTo>
                    <a:pt x="1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6" y="765"/>
                    <a:pt x="1481" y="339"/>
                    <a:pt x="1169" y="124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19"/>
            <p:cNvSpPr/>
            <p:nvPr/>
          </p:nvSpPr>
          <p:spPr>
            <a:xfrm>
              <a:off x="1514691" y="430316"/>
              <a:ext cx="10895" cy="22020"/>
            </a:xfrm>
            <a:custGeom>
              <a:avLst/>
              <a:gdLst/>
              <a:ahLst/>
              <a:cxnLst/>
              <a:rect l="l" t="t" r="r" b="b"/>
              <a:pathLst>
                <a:path w="331" h="669" extrusionOk="0">
                  <a:moveTo>
                    <a:pt x="1" y="0"/>
                  </a:moveTo>
                  <a:lnTo>
                    <a:pt x="294" y="669"/>
                  </a:lnTo>
                  <a:cubicBezTo>
                    <a:pt x="331" y="420"/>
                    <a:pt x="231" y="159"/>
                    <a:pt x="11" y="6"/>
                  </a:cubicBezTo>
                  <a:cubicBezTo>
                    <a:pt x="7" y="5"/>
                    <a:pt x="5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19"/>
            <p:cNvSpPr/>
            <p:nvPr/>
          </p:nvSpPr>
          <p:spPr>
            <a:xfrm>
              <a:off x="1542504" y="393518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9" y="0"/>
                  </a:moveTo>
                  <a:cubicBezTo>
                    <a:pt x="563" y="0"/>
                    <a:pt x="350" y="102"/>
                    <a:pt x="217" y="293"/>
                  </a:cubicBezTo>
                  <a:cubicBezTo>
                    <a:pt x="1" y="602"/>
                    <a:pt x="77" y="1028"/>
                    <a:pt x="387" y="1245"/>
                  </a:cubicBezTo>
                  <a:cubicBezTo>
                    <a:pt x="506" y="1328"/>
                    <a:pt x="643" y="1368"/>
                    <a:pt x="778" y="1368"/>
                  </a:cubicBezTo>
                  <a:cubicBezTo>
                    <a:pt x="994" y="1368"/>
                    <a:pt x="1207" y="1265"/>
                    <a:pt x="1339" y="1075"/>
                  </a:cubicBezTo>
                  <a:cubicBezTo>
                    <a:pt x="1555" y="765"/>
                    <a:pt x="1480" y="339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19"/>
            <p:cNvSpPr/>
            <p:nvPr/>
          </p:nvSpPr>
          <p:spPr>
            <a:xfrm>
              <a:off x="1608465" y="62428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8" y="102"/>
                    <a:pt x="216" y="293"/>
                  </a:cubicBezTo>
                  <a:cubicBezTo>
                    <a:pt x="0" y="603"/>
                    <a:pt x="77" y="1029"/>
                    <a:pt x="386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5" y="1266"/>
                    <a:pt x="1339" y="1075"/>
                  </a:cubicBezTo>
                  <a:cubicBezTo>
                    <a:pt x="1553" y="765"/>
                    <a:pt x="1478" y="339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19"/>
            <p:cNvSpPr/>
            <p:nvPr/>
          </p:nvSpPr>
          <p:spPr>
            <a:xfrm>
              <a:off x="1608465" y="5583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1" y="0"/>
                    <a:pt x="348" y="103"/>
                    <a:pt x="216" y="294"/>
                  </a:cubicBezTo>
                  <a:cubicBezTo>
                    <a:pt x="0" y="603"/>
                    <a:pt x="77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3" y="765"/>
                    <a:pt x="1478" y="338"/>
                    <a:pt x="1168" y="124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19"/>
            <p:cNvSpPr/>
            <p:nvPr/>
          </p:nvSpPr>
          <p:spPr>
            <a:xfrm>
              <a:off x="1557513" y="525408"/>
              <a:ext cx="36207" cy="43711"/>
            </a:xfrm>
            <a:custGeom>
              <a:avLst/>
              <a:gdLst/>
              <a:ahLst/>
              <a:cxnLst/>
              <a:rect l="l" t="t" r="r" b="b"/>
              <a:pathLst>
                <a:path w="1100" h="1328" extrusionOk="0">
                  <a:moveTo>
                    <a:pt x="328" y="1"/>
                  </a:moveTo>
                  <a:cubicBezTo>
                    <a:pt x="214" y="1"/>
                    <a:pt x="101" y="29"/>
                    <a:pt x="0" y="83"/>
                  </a:cubicBezTo>
                  <a:lnTo>
                    <a:pt x="545" y="1328"/>
                  </a:lnTo>
                  <a:cubicBezTo>
                    <a:pt x="676" y="1282"/>
                    <a:pt x="797" y="1199"/>
                    <a:pt x="883" y="1073"/>
                  </a:cubicBezTo>
                  <a:cubicBezTo>
                    <a:pt x="1099" y="764"/>
                    <a:pt x="1024" y="337"/>
                    <a:pt x="713" y="121"/>
                  </a:cubicBezTo>
                  <a:cubicBezTo>
                    <a:pt x="595" y="40"/>
                    <a:pt x="461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19"/>
            <p:cNvSpPr/>
            <p:nvPr/>
          </p:nvSpPr>
          <p:spPr>
            <a:xfrm>
              <a:off x="1503499" y="378245"/>
              <a:ext cx="346365" cy="681242"/>
            </a:xfrm>
            <a:custGeom>
              <a:avLst/>
              <a:gdLst/>
              <a:ahLst/>
              <a:cxnLst/>
              <a:rect l="l" t="t" r="r" b="b"/>
              <a:pathLst>
                <a:path w="10523" h="20697" extrusionOk="0">
                  <a:moveTo>
                    <a:pt x="1739" y="0"/>
                  </a:moveTo>
                  <a:cubicBezTo>
                    <a:pt x="1728" y="1"/>
                    <a:pt x="1718" y="5"/>
                    <a:pt x="1709" y="6"/>
                  </a:cubicBezTo>
                  <a:lnTo>
                    <a:pt x="500" y="534"/>
                  </a:lnTo>
                  <a:cubicBezTo>
                    <a:pt x="463" y="549"/>
                    <a:pt x="430" y="568"/>
                    <a:pt x="400" y="590"/>
                  </a:cubicBezTo>
                  <a:cubicBezTo>
                    <a:pt x="116" y="771"/>
                    <a:pt x="1" y="1136"/>
                    <a:pt x="139" y="1454"/>
                  </a:cubicBezTo>
                  <a:lnTo>
                    <a:pt x="8368" y="20279"/>
                  </a:lnTo>
                  <a:cubicBezTo>
                    <a:pt x="8482" y="20540"/>
                    <a:pt x="8737" y="20696"/>
                    <a:pt x="9006" y="20696"/>
                  </a:cubicBezTo>
                  <a:cubicBezTo>
                    <a:pt x="9099" y="20696"/>
                    <a:pt x="9194" y="20677"/>
                    <a:pt x="9285" y="20637"/>
                  </a:cubicBezTo>
                  <a:lnTo>
                    <a:pt x="10523" y="20096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19"/>
            <p:cNvSpPr/>
            <p:nvPr/>
          </p:nvSpPr>
          <p:spPr>
            <a:xfrm>
              <a:off x="2000976" y="234242"/>
              <a:ext cx="97066" cy="139198"/>
            </a:xfrm>
            <a:custGeom>
              <a:avLst/>
              <a:gdLst/>
              <a:ahLst/>
              <a:cxnLst/>
              <a:rect l="l" t="t" r="r" b="b"/>
              <a:pathLst>
                <a:path w="2949" h="4229" extrusionOk="0">
                  <a:moveTo>
                    <a:pt x="1287" y="1"/>
                  </a:moveTo>
                  <a:cubicBezTo>
                    <a:pt x="1260" y="1"/>
                    <a:pt x="1234" y="3"/>
                    <a:pt x="1207" y="8"/>
                  </a:cubicBezTo>
                  <a:lnTo>
                    <a:pt x="1" y="227"/>
                  </a:lnTo>
                  <a:lnTo>
                    <a:pt x="1748" y="4229"/>
                  </a:lnTo>
                  <a:lnTo>
                    <a:pt x="2730" y="3494"/>
                  </a:lnTo>
                  <a:cubicBezTo>
                    <a:pt x="2892" y="3372"/>
                    <a:pt x="2949" y="3156"/>
                    <a:pt x="2868" y="2970"/>
                  </a:cubicBezTo>
                  <a:lnTo>
                    <a:pt x="1686" y="263"/>
                  </a:lnTo>
                  <a:cubicBezTo>
                    <a:pt x="1616" y="102"/>
                    <a:pt x="1457" y="1"/>
                    <a:pt x="1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19"/>
            <p:cNvSpPr/>
            <p:nvPr/>
          </p:nvSpPr>
          <p:spPr>
            <a:xfrm>
              <a:off x="2144583" y="562898"/>
              <a:ext cx="97165" cy="139198"/>
            </a:xfrm>
            <a:custGeom>
              <a:avLst/>
              <a:gdLst/>
              <a:ahLst/>
              <a:cxnLst/>
              <a:rect l="l" t="t" r="r" b="b"/>
              <a:pathLst>
                <a:path w="2952" h="4229" extrusionOk="0">
                  <a:moveTo>
                    <a:pt x="1288" y="1"/>
                  </a:moveTo>
                  <a:cubicBezTo>
                    <a:pt x="1261" y="1"/>
                    <a:pt x="1234" y="3"/>
                    <a:pt x="1207" y="8"/>
                  </a:cubicBezTo>
                  <a:lnTo>
                    <a:pt x="1" y="227"/>
                  </a:lnTo>
                  <a:lnTo>
                    <a:pt x="1750" y="4229"/>
                  </a:lnTo>
                  <a:lnTo>
                    <a:pt x="2732" y="3494"/>
                  </a:lnTo>
                  <a:cubicBezTo>
                    <a:pt x="2894" y="3372"/>
                    <a:pt x="2951" y="3155"/>
                    <a:pt x="2870" y="2969"/>
                  </a:cubicBezTo>
                  <a:lnTo>
                    <a:pt x="1687" y="263"/>
                  </a:lnTo>
                  <a:cubicBezTo>
                    <a:pt x="1617" y="102"/>
                    <a:pt x="1459" y="1"/>
                    <a:pt x="1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19"/>
            <p:cNvSpPr/>
            <p:nvPr/>
          </p:nvSpPr>
          <p:spPr>
            <a:xfrm>
              <a:off x="1732949" y="458952"/>
              <a:ext cx="332442" cy="253281"/>
            </a:xfrm>
            <a:custGeom>
              <a:avLst/>
              <a:gdLst/>
              <a:ahLst/>
              <a:cxnLst/>
              <a:rect l="l" t="t" r="r" b="b"/>
              <a:pathLst>
                <a:path w="10100" h="7695" extrusionOk="0">
                  <a:moveTo>
                    <a:pt x="8024" y="0"/>
                  </a:moveTo>
                  <a:cubicBezTo>
                    <a:pt x="7956" y="0"/>
                    <a:pt x="7886" y="14"/>
                    <a:pt x="7819" y="43"/>
                  </a:cubicBezTo>
                  <a:lnTo>
                    <a:pt x="376" y="3298"/>
                  </a:lnTo>
                  <a:cubicBezTo>
                    <a:pt x="117" y="3411"/>
                    <a:pt x="0" y="3710"/>
                    <a:pt x="113" y="3968"/>
                  </a:cubicBezTo>
                  <a:lnTo>
                    <a:pt x="1610" y="7391"/>
                  </a:lnTo>
                  <a:cubicBezTo>
                    <a:pt x="1694" y="7581"/>
                    <a:pt x="1880" y="7695"/>
                    <a:pt x="2077" y="7695"/>
                  </a:cubicBezTo>
                  <a:cubicBezTo>
                    <a:pt x="2145" y="7695"/>
                    <a:pt x="2214" y="7681"/>
                    <a:pt x="2280" y="7653"/>
                  </a:cubicBezTo>
                  <a:lnTo>
                    <a:pt x="9724" y="4399"/>
                  </a:lnTo>
                  <a:cubicBezTo>
                    <a:pt x="9981" y="4285"/>
                    <a:pt x="10099" y="3986"/>
                    <a:pt x="9985" y="3729"/>
                  </a:cubicBezTo>
                  <a:lnTo>
                    <a:pt x="8489" y="305"/>
                  </a:lnTo>
                  <a:cubicBezTo>
                    <a:pt x="8406" y="114"/>
                    <a:pt x="8220" y="0"/>
                    <a:pt x="8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19"/>
            <p:cNvSpPr/>
            <p:nvPr/>
          </p:nvSpPr>
          <p:spPr>
            <a:xfrm>
              <a:off x="1723437" y="450724"/>
              <a:ext cx="68858" cy="49669"/>
            </a:xfrm>
            <a:custGeom>
              <a:avLst/>
              <a:gdLst/>
              <a:ahLst/>
              <a:cxnLst/>
              <a:rect l="l" t="t" r="r" b="b"/>
              <a:pathLst>
                <a:path w="2092" h="1509" extrusionOk="0">
                  <a:moveTo>
                    <a:pt x="1449" y="0"/>
                  </a:moveTo>
                  <a:cubicBezTo>
                    <a:pt x="913" y="0"/>
                    <a:pt x="207" y="364"/>
                    <a:pt x="73" y="915"/>
                  </a:cubicBezTo>
                  <a:cubicBezTo>
                    <a:pt x="0" y="1219"/>
                    <a:pt x="222" y="1505"/>
                    <a:pt x="685" y="1508"/>
                  </a:cubicBezTo>
                  <a:cubicBezTo>
                    <a:pt x="688" y="1508"/>
                    <a:pt x="692" y="1508"/>
                    <a:pt x="695" y="1508"/>
                  </a:cubicBezTo>
                  <a:cubicBezTo>
                    <a:pt x="1428" y="1508"/>
                    <a:pt x="2092" y="904"/>
                    <a:pt x="2074" y="484"/>
                  </a:cubicBezTo>
                  <a:cubicBezTo>
                    <a:pt x="2060" y="146"/>
                    <a:pt x="1788" y="0"/>
                    <a:pt x="1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19"/>
            <p:cNvSpPr/>
            <p:nvPr/>
          </p:nvSpPr>
          <p:spPr>
            <a:xfrm>
              <a:off x="1868131" y="383511"/>
              <a:ext cx="82847" cy="48155"/>
            </a:xfrm>
            <a:custGeom>
              <a:avLst/>
              <a:gdLst/>
              <a:ahLst/>
              <a:cxnLst/>
              <a:rect l="l" t="t" r="r" b="b"/>
              <a:pathLst>
                <a:path w="2517" h="1463" extrusionOk="0">
                  <a:moveTo>
                    <a:pt x="1718" y="1"/>
                  </a:moveTo>
                  <a:cubicBezTo>
                    <a:pt x="925" y="1"/>
                    <a:pt x="0" y="778"/>
                    <a:pt x="508" y="1288"/>
                  </a:cubicBezTo>
                  <a:cubicBezTo>
                    <a:pt x="621" y="1403"/>
                    <a:pt x="821" y="1463"/>
                    <a:pt x="1053" y="1463"/>
                  </a:cubicBezTo>
                  <a:cubicBezTo>
                    <a:pt x="1432" y="1463"/>
                    <a:pt x="1895" y="1304"/>
                    <a:pt x="2205" y="965"/>
                  </a:cubicBezTo>
                  <a:cubicBezTo>
                    <a:pt x="2516" y="623"/>
                    <a:pt x="2457" y="266"/>
                    <a:pt x="2183" y="113"/>
                  </a:cubicBezTo>
                  <a:cubicBezTo>
                    <a:pt x="2044" y="35"/>
                    <a:pt x="1884" y="1"/>
                    <a:pt x="17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19"/>
            <p:cNvSpPr/>
            <p:nvPr/>
          </p:nvSpPr>
          <p:spPr>
            <a:xfrm>
              <a:off x="2072763" y="398554"/>
              <a:ext cx="97165" cy="139230"/>
            </a:xfrm>
            <a:custGeom>
              <a:avLst/>
              <a:gdLst/>
              <a:ahLst/>
              <a:cxnLst/>
              <a:rect l="l" t="t" r="r" b="b"/>
              <a:pathLst>
                <a:path w="2952" h="4230" extrusionOk="0">
                  <a:moveTo>
                    <a:pt x="1287" y="0"/>
                  </a:moveTo>
                  <a:cubicBezTo>
                    <a:pt x="1261" y="0"/>
                    <a:pt x="1234" y="3"/>
                    <a:pt x="1207" y="8"/>
                  </a:cubicBezTo>
                  <a:lnTo>
                    <a:pt x="1" y="228"/>
                  </a:lnTo>
                  <a:lnTo>
                    <a:pt x="1750" y="4230"/>
                  </a:lnTo>
                  <a:lnTo>
                    <a:pt x="2731" y="3495"/>
                  </a:lnTo>
                  <a:cubicBezTo>
                    <a:pt x="2894" y="3373"/>
                    <a:pt x="2951" y="3156"/>
                    <a:pt x="2869" y="2970"/>
                  </a:cubicBezTo>
                  <a:lnTo>
                    <a:pt x="1687" y="263"/>
                  </a:lnTo>
                  <a:cubicBezTo>
                    <a:pt x="1617" y="102"/>
                    <a:pt x="1459" y="0"/>
                    <a:pt x="1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19"/>
            <p:cNvSpPr/>
            <p:nvPr/>
          </p:nvSpPr>
          <p:spPr>
            <a:xfrm>
              <a:off x="2075363" y="411785"/>
              <a:ext cx="94598" cy="125933"/>
            </a:xfrm>
            <a:custGeom>
              <a:avLst/>
              <a:gdLst/>
              <a:ahLst/>
              <a:cxnLst/>
              <a:rect l="l" t="t" r="r" b="b"/>
              <a:pathLst>
                <a:path w="2874" h="3826" extrusionOk="0">
                  <a:moveTo>
                    <a:pt x="1" y="1"/>
                  </a:moveTo>
                  <a:lnTo>
                    <a:pt x="1672" y="3825"/>
                  </a:lnTo>
                  <a:lnTo>
                    <a:pt x="2654" y="3091"/>
                  </a:lnTo>
                  <a:cubicBezTo>
                    <a:pt x="2816" y="2970"/>
                    <a:pt x="2873" y="2753"/>
                    <a:pt x="2792" y="2567"/>
                  </a:cubicBezTo>
                  <a:lnTo>
                    <a:pt x="2468" y="1826"/>
                  </a:lnTo>
                  <a:cubicBezTo>
                    <a:pt x="2383" y="1822"/>
                    <a:pt x="2298" y="1823"/>
                    <a:pt x="2215" y="1817"/>
                  </a:cubicBezTo>
                  <a:cubicBezTo>
                    <a:pt x="1510" y="1760"/>
                    <a:pt x="640" y="1026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19"/>
            <p:cNvSpPr/>
            <p:nvPr/>
          </p:nvSpPr>
          <p:spPr>
            <a:xfrm>
              <a:off x="2147184" y="576162"/>
              <a:ext cx="94598" cy="125900"/>
            </a:xfrm>
            <a:custGeom>
              <a:avLst/>
              <a:gdLst/>
              <a:ahLst/>
              <a:cxnLst/>
              <a:rect l="l" t="t" r="r" b="b"/>
              <a:pathLst>
                <a:path w="2874" h="3825" extrusionOk="0">
                  <a:moveTo>
                    <a:pt x="1" y="1"/>
                  </a:moveTo>
                  <a:lnTo>
                    <a:pt x="1672" y="3824"/>
                  </a:lnTo>
                  <a:lnTo>
                    <a:pt x="2654" y="3090"/>
                  </a:lnTo>
                  <a:cubicBezTo>
                    <a:pt x="2816" y="2968"/>
                    <a:pt x="2873" y="2751"/>
                    <a:pt x="2792" y="2565"/>
                  </a:cubicBezTo>
                  <a:lnTo>
                    <a:pt x="2468" y="1824"/>
                  </a:lnTo>
                  <a:cubicBezTo>
                    <a:pt x="2383" y="1820"/>
                    <a:pt x="2298" y="1821"/>
                    <a:pt x="2215" y="1817"/>
                  </a:cubicBezTo>
                  <a:cubicBezTo>
                    <a:pt x="1510" y="1760"/>
                    <a:pt x="640" y="1026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19"/>
            <p:cNvSpPr/>
            <p:nvPr/>
          </p:nvSpPr>
          <p:spPr>
            <a:xfrm>
              <a:off x="2003543" y="247474"/>
              <a:ext cx="94565" cy="125933"/>
            </a:xfrm>
            <a:custGeom>
              <a:avLst/>
              <a:gdLst/>
              <a:ahLst/>
              <a:cxnLst/>
              <a:rect l="l" t="t" r="r" b="b"/>
              <a:pathLst>
                <a:path w="2873" h="3826" extrusionOk="0">
                  <a:moveTo>
                    <a:pt x="0" y="1"/>
                  </a:moveTo>
                  <a:lnTo>
                    <a:pt x="1672" y="3825"/>
                  </a:lnTo>
                  <a:lnTo>
                    <a:pt x="2653" y="3091"/>
                  </a:lnTo>
                  <a:cubicBezTo>
                    <a:pt x="2816" y="2969"/>
                    <a:pt x="2873" y="2752"/>
                    <a:pt x="2791" y="2566"/>
                  </a:cubicBezTo>
                  <a:lnTo>
                    <a:pt x="2467" y="1825"/>
                  </a:lnTo>
                  <a:cubicBezTo>
                    <a:pt x="2381" y="1821"/>
                    <a:pt x="2298" y="1823"/>
                    <a:pt x="2214" y="1816"/>
                  </a:cubicBezTo>
                  <a:cubicBezTo>
                    <a:pt x="1509" y="1760"/>
                    <a:pt x="640" y="1026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19"/>
            <p:cNvSpPr/>
            <p:nvPr/>
          </p:nvSpPr>
          <p:spPr>
            <a:xfrm>
              <a:off x="1560706" y="378015"/>
              <a:ext cx="700793" cy="661723"/>
            </a:xfrm>
            <a:custGeom>
              <a:avLst/>
              <a:gdLst/>
              <a:ahLst/>
              <a:cxnLst/>
              <a:rect l="l" t="t" r="r" b="b"/>
              <a:pathLst>
                <a:path w="21291" h="20104" extrusionOk="0">
                  <a:moveTo>
                    <a:pt x="88" y="1"/>
                  </a:moveTo>
                  <a:cubicBezTo>
                    <a:pt x="56" y="1"/>
                    <a:pt x="27" y="3"/>
                    <a:pt x="1" y="7"/>
                  </a:cubicBezTo>
                  <a:lnTo>
                    <a:pt x="8785" y="20104"/>
                  </a:lnTo>
                  <a:lnTo>
                    <a:pt x="20925" y="14797"/>
                  </a:lnTo>
                  <a:cubicBezTo>
                    <a:pt x="20942" y="14791"/>
                    <a:pt x="20958" y="14782"/>
                    <a:pt x="20974" y="14774"/>
                  </a:cubicBezTo>
                  <a:cubicBezTo>
                    <a:pt x="21102" y="14707"/>
                    <a:pt x="21201" y="14604"/>
                    <a:pt x="21262" y="14483"/>
                  </a:cubicBezTo>
                  <a:cubicBezTo>
                    <a:pt x="21271" y="14465"/>
                    <a:pt x="21281" y="14445"/>
                    <a:pt x="21290" y="14424"/>
                  </a:cubicBezTo>
                  <a:cubicBezTo>
                    <a:pt x="20882" y="13972"/>
                    <a:pt x="20315" y="13792"/>
                    <a:pt x="19654" y="13792"/>
                  </a:cubicBezTo>
                  <a:cubicBezTo>
                    <a:pt x="17228" y="13792"/>
                    <a:pt x="13531" y="16215"/>
                    <a:pt x="11705" y="16507"/>
                  </a:cubicBezTo>
                  <a:cubicBezTo>
                    <a:pt x="11484" y="16543"/>
                    <a:pt x="11255" y="16562"/>
                    <a:pt x="11027" y="16562"/>
                  </a:cubicBezTo>
                  <a:cubicBezTo>
                    <a:pt x="10331" y="16562"/>
                    <a:pt x="9626" y="16385"/>
                    <a:pt x="9062" y="15973"/>
                  </a:cubicBezTo>
                  <a:cubicBezTo>
                    <a:pt x="8296" y="15411"/>
                    <a:pt x="7929" y="14514"/>
                    <a:pt x="7556" y="13676"/>
                  </a:cubicBezTo>
                  <a:cubicBezTo>
                    <a:pt x="7335" y="13182"/>
                    <a:pt x="7121" y="12687"/>
                    <a:pt x="6909" y="12189"/>
                  </a:cubicBezTo>
                  <a:cubicBezTo>
                    <a:pt x="6007" y="10072"/>
                    <a:pt x="5183" y="7919"/>
                    <a:pt x="4281" y="5800"/>
                  </a:cubicBezTo>
                  <a:cubicBezTo>
                    <a:pt x="3862" y="4817"/>
                    <a:pt x="3435" y="3840"/>
                    <a:pt x="2950" y="2887"/>
                  </a:cubicBezTo>
                  <a:cubicBezTo>
                    <a:pt x="2413" y="1833"/>
                    <a:pt x="1847" y="932"/>
                    <a:pt x="827" y="274"/>
                  </a:cubicBezTo>
                  <a:cubicBezTo>
                    <a:pt x="506" y="69"/>
                    <a:pt x="257" y="1"/>
                    <a:pt x="8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19"/>
            <p:cNvSpPr/>
            <p:nvPr/>
          </p:nvSpPr>
          <p:spPr>
            <a:xfrm>
              <a:off x="1954533" y="239443"/>
              <a:ext cx="121094" cy="260522"/>
            </a:xfrm>
            <a:custGeom>
              <a:avLst/>
              <a:gdLst/>
              <a:ahLst/>
              <a:cxnLst/>
              <a:rect l="l" t="t" r="r" b="b"/>
              <a:pathLst>
                <a:path w="3679" h="7915" extrusionOk="0">
                  <a:moveTo>
                    <a:pt x="171" y="1"/>
                  </a:moveTo>
                  <a:cubicBezTo>
                    <a:pt x="86" y="1"/>
                    <a:pt x="0" y="79"/>
                    <a:pt x="35" y="184"/>
                  </a:cubicBezTo>
                  <a:cubicBezTo>
                    <a:pt x="735" y="2278"/>
                    <a:pt x="2289" y="5860"/>
                    <a:pt x="3373" y="7837"/>
                  </a:cubicBezTo>
                  <a:cubicBezTo>
                    <a:pt x="3402" y="7891"/>
                    <a:pt x="3449" y="7914"/>
                    <a:pt x="3497" y="7914"/>
                  </a:cubicBezTo>
                  <a:cubicBezTo>
                    <a:pt x="3588" y="7914"/>
                    <a:pt x="3678" y="7831"/>
                    <a:pt x="3641" y="7720"/>
                  </a:cubicBezTo>
                  <a:cubicBezTo>
                    <a:pt x="2924" y="5584"/>
                    <a:pt x="1352" y="2011"/>
                    <a:pt x="288" y="73"/>
                  </a:cubicBezTo>
                  <a:cubicBezTo>
                    <a:pt x="261" y="22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19"/>
            <p:cNvSpPr/>
            <p:nvPr/>
          </p:nvSpPr>
          <p:spPr>
            <a:xfrm>
              <a:off x="1498727" y="197147"/>
              <a:ext cx="769520" cy="866652"/>
            </a:xfrm>
            <a:custGeom>
              <a:avLst/>
              <a:gdLst/>
              <a:ahLst/>
              <a:cxnLst/>
              <a:rect l="l" t="t" r="r" b="b"/>
              <a:pathLst>
                <a:path w="23379" h="26330" extrusionOk="0">
                  <a:moveTo>
                    <a:pt x="16546" y="1258"/>
                  </a:moveTo>
                  <a:cubicBezTo>
                    <a:pt x="16666" y="1258"/>
                    <a:pt x="16776" y="1328"/>
                    <a:pt x="16827" y="1442"/>
                  </a:cubicBezTo>
                  <a:lnTo>
                    <a:pt x="18009" y="4148"/>
                  </a:lnTo>
                  <a:cubicBezTo>
                    <a:pt x="18066" y="4279"/>
                    <a:pt x="18026" y="4430"/>
                    <a:pt x="17911" y="4517"/>
                  </a:cubicBezTo>
                  <a:lnTo>
                    <a:pt x="17083" y="5136"/>
                  </a:lnTo>
                  <a:lnTo>
                    <a:pt x="15471" y="1449"/>
                  </a:lnTo>
                  <a:lnTo>
                    <a:pt x="16490" y="1263"/>
                  </a:lnTo>
                  <a:cubicBezTo>
                    <a:pt x="16508" y="1259"/>
                    <a:pt x="16527" y="1258"/>
                    <a:pt x="16546" y="1258"/>
                  </a:cubicBezTo>
                  <a:close/>
                  <a:moveTo>
                    <a:pt x="18727" y="6250"/>
                  </a:moveTo>
                  <a:cubicBezTo>
                    <a:pt x="18847" y="6250"/>
                    <a:pt x="18958" y="6320"/>
                    <a:pt x="19009" y="6434"/>
                  </a:cubicBezTo>
                  <a:lnTo>
                    <a:pt x="20191" y="9141"/>
                  </a:lnTo>
                  <a:cubicBezTo>
                    <a:pt x="20248" y="9271"/>
                    <a:pt x="20208" y="9423"/>
                    <a:pt x="20094" y="9509"/>
                  </a:cubicBezTo>
                  <a:lnTo>
                    <a:pt x="19265" y="10129"/>
                  </a:lnTo>
                  <a:lnTo>
                    <a:pt x="17654" y="6441"/>
                  </a:lnTo>
                  <a:lnTo>
                    <a:pt x="18673" y="6255"/>
                  </a:lnTo>
                  <a:cubicBezTo>
                    <a:pt x="18691" y="6251"/>
                    <a:pt x="18709" y="6250"/>
                    <a:pt x="18727" y="6250"/>
                  </a:cubicBezTo>
                  <a:close/>
                  <a:moveTo>
                    <a:pt x="20909" y="11243"/>
                  </a:moveTo>
                  <a:cubicBezTo>
                    <a:pt x="21029" y="11243"/>
                    <a:pt x="21139" y="11313"/>
                    <a:pt x="21190" y="11427"/>
                  </a:cubicBezTo>
                  <a:lnTo>
                    <a:pt x="22372" y="14133"/>
                  </a:lnTo>
                  <a:cubicBezTo>
                    <a:pt x="22430" y="14264"/>
                    <a:pt x="22389" y="14417"/>
                    <a:pt x="22275" y="14502"/>
                  </a:cubicBezTo>
                  <a:lnTo>
                    <a:pt x="21446" y="15121"/>
                  </a:lnTo>
                  <a:lnTo>
                    <a:pt x="19835" y="11434"/>
                  </a:lnTo>
                  <a:lnTo>
                    <a:pt x="20854" y="11248"/>
                  </a:lnTo>
                  <a:cubicBezTo>
                    <a:pt x="20872" y="11244"/>
                    <a:pt x="20891" y="11243"/>
                    <a:pt x="20909" y="11243"/>
                  </a:cubicBezTo>
                  <a:close/>
                  <a:moveTo>
                    <a:pt x="14297" y="262"/>
                  </a:moveTo>
                  <a:cubicBezTo>
                    <a:pt x="14367" y="262"/>
                    <a:pt x="14436" y="275"/>
                    <a:pt x="14504" y="302"/>
                  </a:cubicBezTo>
                  <a:cubicBezTo>
                    <a:pt x="14645" y="358"/>
                    <a:pt x="14755" y="465"/>
                    <a:pt x="14817" y="603"/>
                  </a:cubicBezTo>
                  <a:lnTo>
                    <a:pt x="15135" y="1331"/>
                  </a:lnTo>
                  <a:cubicBezTo>
                    <a:pt x="15129" y="1355"/>
                    <a:pt x="15129" y="1382"/>
                    <a:pt x="15141" y="1407"/>
                  </a:cubicBezTo>
                  <a:lnTo>
                    <a:pt x="16889" y="5409"/>
                  </a:lnTo>
                  <a:cubicBezTo>
                    <a:pt x="16899" y="5433"/>
                    <a:pt x="16919" y="5451"/>
                    <a:pt x="16942" y="5465"/>
                  </a:cubicBezTo>
                  <a:lnTo>
                    <a:pt x="17317" y="6323"/>
                  </a:lnTo>
                  <a:cubicBezTo>
                    <a:pt x="17312" y="6348"/>
                    <a:pt x="17312" y="6375"/>
                    <a:pt x="17323" y="6400"/>
                  </a:cubicBezTo>
                  <a:lnTo>
                    <a:pt x="19072" y="10402"/>
                  </a:lnTo>
                  <a:cubicBezTo>
                    <a:pt x="19082" y="10427"/>
                    <a:pt x="19102" y="10444"/>
                    <a:pt x="19125" y="10457"/>
                  </a:cubicBezTo>
                  <a:lnTo>
                    <a:pt x="19499" y="11315"/>
                  </a:lnTo>
                  <a:cubicBezTo>
                    <a:pt x="19494" y="11340"/>
                    <a:pt x="19494" y="11367"/>
                    <a:pt x="19505" y="11392"/>
                  </a:cubicBezTo>
                  <a:lnTo>
                    <a:pt x="21254" y="15394"/>
                  </a:lnTo>
                  <a:cubicBezTo>
                    <a:pt x="21265" y="15418"/>
                    <a:pt x="21285" y="15436"/>
                    <a:pt x="21306" y="15450"/>
                  </a:cubicBezTo>
                  <a:lnTo>
                    <a:pt x="23046" y="19429"/>
                  </a:lnTo>
                  <a:cubicBezTo>
                    <a:pt x="23107" y="19570"/>
                    <a:pt x="23110" y="19727"/>
                    <a:pt x="23051" y="19871"/>
                  </a:cubicBezTo>
                  <a:cubicBezTo>
                    <a:pt x="23043" y="19888"/>
                    <a:pt x="23037" y="19904"/>
                    <a:pt x="23030" y="19919"/>
                  </a:cubicBezTo>
                  <a:cubicBezTo>
                    <a:pt x="22980" y="20014"/>
                    <a:pt x="22903" y="20094"/>
                    <a:pt x="22798" y="20154"/>
                  </a:cubicBezTo>
                  <a:cubicBezTo>
                    <a:pt x="22790" y="20159"/>
                    <a:pt x="22781" y="20163"/>
                    <a:pt x="22770" y="20168"/>
                  </a:cubicBezTo>
                  <a:lnTo>
                    <a:pt x="9379" y="26021"/>
                  </a:lnTo>
                  <a:cubicBezTo>
                    <a:pt x="9306" y="26054"/>
                    <a:pt x="9228" y="26070"/>
                    <a:pt x="9151" y="26070"/>
                  </a:cubicBezTo>
                  <a:cubicBezTo>
                    <a:pt x="9081" y="26070"/>
                    <a:pt x="9011" y="26057"/>
                    <a:pt x="8945" y="26031"/>
                  </a:cubicBezTo>
                  <a:cubicBezTo>
                    <a:pt x="8805" y="25976"/>
                    <a:pt x="8694" y="25869"/>
                    <a:pt x="8632" y="25730"/>
                  </a:cubicBezTo>
                  <a:lnTo>
                    <a:pt x="403" y="6904"/>
                  </a:lnTo>
                  <a:cubicBezTo>
                    <a:pt x="291" y="6647"/>
                    <a:pt x="380" y="6352"/>
                    <a:pt x="624" y="6195"/>
                  </a:cubicBezTo>
                  <a:cubicBezTo>
                    <a:pt x="632" y="6189"/>
                    <a:pt x="642" y="6183"/>
                    <a:pt x="663" y="6173"/>
                  </a:cubicBezTo>
                  <a:cubicBezTo>
                    <a:pt x="673" y="6166"/>
                    <a:pt x="685" y="6162"/>
                    <a:pt x="696" y="6157"/>
                  </a:cubicBezTo>
                  <a:lnTo>
                    <a:pt x="14071" y="310"/>
                  </a:lnTo>
                  <a:cubicBezTo>
                    <a:pt x="14143" y="278"/>
                    <a:pt x="14220" y="262"/>
                    <a:pt x="14297" y="262"/>
                  </a:cubicBezTo>
                  <a:close/>
                  <a:moveTo>
                    <a:pt x="14296" y="1"/>
                  </a:moveTo>
                  <a:cubicBezTo>
                    <a:pt x="14184" y="1"/>
                    <a:pt x="14072" y="24"/>
                    <a:pt x="13966" y="71"/>
                  </a:cubicBezTo>
                  <a:lnTo>
                    <a:pt x="591" y="5917"/>
                  </a:lnTo>
                  <a:cubicBezTo>
                    <a:pt x="567" y="5928"/>
                    <a:pt x="545" y="5939"/>
                    <a:pt x="531" y="5946"/>
                  </a:cubicBezTo>
                  <a:cubicBezTo>
                    <a:pt x="507" y="5959"/>
                    <a:pt x="485" y="5972"/>
                    <a:pt x="474" y="5981"/>
                  </a:cubicBezTo>
                  <a:cubicBezTo>
                    <a:pt x="131" y="6200"/>
                    <a:pt x="1" y="6632"/>
                    <a:pt x="164" y="7008"/>
                  </a:cubicBezTo>
                  <a:lnTo>
                    <a:pt x="8393" y="25834"/>
                  </a:lnTo>
                  <a:cubicBezTo>
                    <a:pt x="8482" y="26036"/>
                    <a:pt x="8643" y="26192"/>
                    <a:pt x="8850" y="26272"/>
                  </a:cubicBezTo>
                  <a:cubicBezTo>
                    <a:pt x="8946" y="26311"/>
                    <a:pt x="9050" y="26330"/>
                    <a:pt x="9151" y="26330"/>
                  </a:cubicBezTo>
                  <a:cubicBezTo>
                    <a:pt x="9263" y="26330"/>
                    <a:pt x="9376" y="26306"/>
                    <a:pt x="9483" y="26260"/>
                  </a:cubicBezTo>
                  <a:lnTo>
                    <a:pt x="22876" y="20405"/>
                  </a:lnTo>
                  <a:cubicBezTo>
                    <a:pt x="22899" y="20396"/>
                    <a:pt x="22920" y="20385"/>
                    <a:pt x="22934" y="20376"/>
                  </a:cubicBezTo>
                  <a:cubicBezTo>
                    <a:pt x="23075" y="20294"/>
                    <a:pt x="23188" y="20178"/>
                    <a:pt x="23260" y="20037"/>
                  </a:cubicBezTo>
                  <a:cubicBezTo>
                    <a:pt x="23272" y="20014"/>
                    <a:pt x="23283" y="19990"/>
                    <a:pt x="23291" y="19968"/>
                  </a:cubicBezTo>
                  <a:cubicBezTo>
                    <a:pt x="23379" y="19760"/>
                    <a:pt x="23376" y="19531"/>
                    <a:pt x="23285" y="19324"/>
                  </a:cubicBezTo>
                  <a:lnTo>
                    <a:pt x="21554" y="15367"/>
                  </a:lnTo>
                  <a:lnTo>
                    <a:pt x="22432" y="14711"/>
                  </a:lnTo>
                  <a:cubicBezTo>
                    <a:pt x="22643" y="14551"/>
                    <a:pt x="22717" y="14270"/>
                    <a:pt x="22611" y="14029"/>
                  </a:cubicBezTo>
                  <a:lnTo>
                    <a:pt x="21429" y="11322"/>
                  </a:lnTo>
                  <a:cubicBezTo>
                    <a:pt x="21337" y="11111"/>
                    <a:pt x="21133" y="10982"/>
                    <a:pt x="20911" y="10982"/>
                  </a:cubicBezTo>
                  <a:cubicBezTo>
                    <a:pt x="20877" y="10982"/>
                    <a:pt x="20842" y="10985"/>
                    <a:pt x="20807" y="10991"/>
                  </a:cubicBezTo>
                  <a:lnTo>
                    <a:pt x="19728" y="11188"/>
                  </a:lnTo>
                  <a:lnTo>
                    <a:pt x="19373" y="10375"/>
                  </a:lnTo>
                  <a:lnTo>
                    <a:pt x="20251" y="9718"/>
                  </a:lnTo>
                  <a:cubicBezTo>
                    <a:pt x="20462" y="9558"/>
                    <a:pt x="20536" y="9278"/>
                    <a:pt x="20429" y="9036"/>
                  </a:cubicBezTo>
                  <a:lnTo>
                    <a:pt x="19247" y="6329"/>
                  </a:lnTo>
                  <a:cubicBezTo>
                    <a:pt x="19155" y="6119"/>
                    <a:pt x="18950" y="5989"/>
                    <a:pt x="18728" y="5989"/>
                  </a:cubicBezTo>
                  <a:cubicBezTo>
                    <a:pt x="18694" y="5989"/>
                    <a:pt x="18660" y="5992"/>
                    <a:pt x="18625" y="5998"/>
                  </a:cubicBezTo>
                  <a:lnTo>
                    <a:pt x="17546" y="6195"/>
                  </a:lnTo>
                  <a:lnTo>
                    <a:pt x="17191" y="5382"/>
                  </a:lnTo>
                  <a:lnTo>
                    <a:pt x="18068" y="4726"/>
                  </a:lnTo>
                  <a:cubicBezTo>
                    <a:pt x="18280" y="4566"/>
                    <a:pt x="18354" y="4285"/>
                    <a:pt x="18247" y="4044"/>
                  </a:cubicBezTo>
                  <a:lnTo>
                    <a:pt x="17064" y="1337"/>
                  </a:lnTo>
                  <a:cubicBezTo>
                    <a:pt x="16972" y="1126"/>
                    <a:pt x="16768" y="997"/>
                    <a:pt x="16546" y="997"/>
                  </a:cubicBezTo>
                  <a:cubicBezTo>
                    <a:pt x="16512" y="997"/>
                    <a:pt x="16477" y="1000"/>
                    <a:pt x="16442" y="1006"/>
                  </a:cubicBezTo>
                  <a:lnTo>
                    <a:pt x="15364" y="1203"/>
                  </a:lnTo>
                  <a:lnTo>
                    <a:pt x="15055" y="498"/>
                  </a:lnTo>
                  <a:cubicBezTo>
                    <a:pt x="14966" y="295"/>
                    <a:pt x="14805" y="139"/>
                    <a:pt x="14599" y="59"/>
                  </a:cubicBezTo>
                  <a:cubicBezTo>
                    <a:pt x="14501" y="20"/>
                    <a:pt x="14398" y="1"/>
                    <a:pt x="14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19"/>
            <p:cNvSpPr/>
            <p:nvPr/>
          </p:nvSpPr>
          <p:spPr>
            <a:xfrm>
              <a:off x="1728078" y="454641"/>
              <a:ext cx="339847" cy="261905"/>
            </a:xfrm>
            <a:custGeom>
              <a:avLst/>
              <a:gdLst/>
              <a:ahLst/>
              <a:cxnLst/>
              <a:rect l="l" t="t" r="r" b="b"/>
              <a:pathLst>
                <a:path w="10325" h="7957" extrusionOk="0">
                  <a:moveTo>
                    <a:pt x="8173" y="260"/>
                  </a:moveTo>
                  <a:cubicBezTo>
                    <a:pt x="8218" y="260"/>
                    <a:pt x="8265" y="269"/>
                    <a:pt x="8311" y="287"/>
                  </a:cubicBezTo>
                  <a:cubicBezTo>
                    <a:pt x="8404" y="324"/>
                    <a:pt x="8479" y="394"/>
                    <a:pt x="8519" y="488"/>
                  </a:cubicBezTo>
                  <a:lnTo>
                    <a:pt x="10015" y="3911"/>
                  </a:lnTo>
                  <a:cubicBezTo>
                    <a:pt x="10056" y="4004"/>
                    <a:pt x="10057" y="4107"/>
                    <a:pt x="10021" y="4201"/>
                  </a:cubicBezTo>
                  <a:cubicBezTo>
                    <a:pt x="9983" y="4296"/>
                    <a:pt x="9913" y="4369"/>
                    <a:pt x="9820" y="4410"/>
                  </a:cubicBezTo>
                  <a:lnTo>
                    <a:pt x="2376" y="7664"/>
                  </a:lnTo>
                  <a:cubicBezTo>
                    <a:pt x="2328" y="7686"/>
                    <a:pt x="2277" y="7697"/>
                    <a:pt x="2226" y="7697"/>
                  </a:cubicBezTo>
                  <a:cubicBezTo>
                    <a:pt x="2179" y="7697"/>
                    <a:pt x="2132" y="7688"/>
                    <a:pt x="2087" y="7670"/>
                  </a:cubicBezTo>
                  <a:cubicBezTo>
                    <a:pt x="1992" y="7632"/>
                    <a:pt x="1918" y="7561"/>
                    <a:pt x="1877" y="7469"/>
                  </a:cubicBezTo>
                  <a:lnTo>
                    <a:pt x="381" y="4046"/>
                  </a:lnTo>
                  <a:cubicBezTo>
                    <a:pt x="297" y="3854"/>
                    <a:pt x="386" y="3631"/>
                    <a:pt x="577" y="3547"/>
                  </a:cubicBezTo>
                  <a:lnTo>
                    <a:pt x="8020" y="292"/>
                  </a:lnTo>
                  <a:cubicBezTo>
                    <a:pt x="8069" y="271"/>
                    <a:pt x="8120" y="260"/>
                    <a:pt x="8173" y="260"/>
                  </a:cubicBezTo>
                  <a:close/>
                  <a:moveTo>
                    <a:pt x="8172" y="1"/>
                  </a:moveTo>
                  <a:cubicBezTo>
                    <a:pt x="8085" y="1"/>
                    <a:pt x="7998" y="19"/>
                    <a:pt x="7915" y="54"/>
                  </a:cubicBezTo>
                  <a:lnTo>
                    <a:pt x="472" y="3309"/>
                  </a:lnTo>
                  <a:cubicBezTo>
                    <a:pt x="148" y="3450"/>
                    <a:pt x="1" y="3828"/>
                    <a:pt x="142" y="4150"/>
                  </a:cubicBezTo>
                  <a:lnTo>
                    <a:pt x="1638" y="7574"/>
                  </a:lnTo>
                  <a:cubicBezTo>
                    <a:pt x="1706" y="7730"/>
                    <a:pt x="1833" y="7851"/>
                    <a:pt x="1991" y="7913"/>
                  </a:cubicBezTo>
                  <a:cubicBezTo>
                    <a:pt x="2067" y="7942"/>
                    <a:pt x="2145" y="7957"/>
                    <a:pt x="2225" y="7957"/>
                  </a:cubicBezTo>
                  <a:cubicBezTo>
                    <a:pt x="2311" y="7957"/>
                    <a:pt x="2399" y="7938"/>
                    <a:pt x="2481" y="7903"/>
                  </a:cubicBezTo>
                  <a:lnTo>
                    <a:pt x="9924" y="4649"/>
                  </a:lnTo>
                  <a:cubicBezTo>
                    <a:pt x="10080" y="4580"/>
                    <a:pt x="10200" y="4454"/>
                    <a:pt x="10262" y="4297"/>
                  </a:cubicBezTo>
                  <a:cubicBezTo>
                    <a:pt x="10325" y="4137"/>
                    <a:pt x="10322" y="3964"/>
                    <a:pt x="10254" y="3808"/>
                  </a:cubicBezTo>
                  <a:lnTo>
                    <a:pt x="8758" y="384"/>
                  </a:lnTo>
                  <a:cubicBezTo>
                    <a:pt x="8690" y="227"/>
                    <a:pt x="8563" y="107"/>
                    <a:pt x="8404" y="46"/>
                  </a:cubicBezTo>
                  <a:cubicBezTo>
                    <a:pt x="8330" y="16"/>
                    <a:pt x="8251" y="1"/>
                    <a:pt x="8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19"/>
            <p:cNvSpPr/>
            <p:nvPr/>
          </p:nvSpPr>
          <p:spPr>
            <a:xfrm>
              <a:off x="1782256" y="381174"/>
              <a:ext cx="77548" cy="61024"/>
            </a:xfrm>
            <a:custGeom>
              <a:avLst/>
              <a:gdLst/>
              <a:ahLst/>
              <a:cxnLst/>
              <a:rect l="l" t="t" r="r" b="b"/>
              <a:pathLst>
                <a:path w="2356" h="1854" extrusionOk="0">
                  <a:moveTo>
                    <a:pt x="1992" y="1"/>
                  </a:moveTo>
                  <a:cubicBezTo>
                    <a:pt x="1974" y="1"/>
                    <a:pt x="1956" y="5"/>
                    <a:pt x="1938" y="12"/>
                  </a:cubicBezTo>
                  <a:cubicBezTo>
                    <a:pt x="1873" y="41"/>
                    <a:pt x="1842" y="119"/>
                    <a:pt x="1872" y="185"/>
                  </a:cubicBezTo>
                  <a:cubicBezTo>
                    <a:pt x="2069" y="625"/>
                    <a:pt x="2024" y="1233"/>
                    <a:pt x="1558" y="1496"/>
                  </a:cubicBezTo>
                  <a:cubicBezTo>
                    <a:pt x="1431" y="1566"/>
                    <a:pt x="1308" y="1591"/>
                    <a:pt x="1198" y="1591"/>
                  </a:cubicBezTo>
                  <a:cubicBezTo>
                    <a:pt x="1097" y="1591"/>
                    <a:pt x="1007" y="1570"/>
                    <a:pt x="936" y="1544"/>
                  </a:cubicBezTo>
                  <a:cubicBezTo>
                    <a:pt x="652" y="1444"/>
                    <a:pt x="390" y="1188"/>
                    <a:pt x="271" y="889"/>
                  </a:cubicBezTo>
                  <a:cubicBezTo>
                    <a:pt x="250" y="838"/>
                    <a:pt x="201" y="807"/>
                    <a:pt x="149" y="807"/>
                  </a:cubicBezTo>
                  <a:cubicBezTo>
                    <a:pt x="133" y="807"/>
                    <a:pt x="116" y="810"/>
                    <a:pt x="100" y="817"/>
                  </a:cubicBezTo>
                  <a:cubicBezTo>
                    <a:pt x="33" y="843"/>
                    <a:pt x="0" y="921"/>
                    <a:pt x="28" y="987"/>
                  </a:cubicBezTo>
                  <a:cubicBezTo>
                    <a:pt x="178" y="1357"/>
                    <a:pt x="494" y="1664"/>
                    <a:pt x="850" y="1790"/>
                  </a:cubicBezTo>
                  <a:cubicBezTo>
                    <a:pt x="968" y="1832"/>
                    <a:pt x="1086" y="1853"/>
                    <a:pt x="1202" y="1853"/>
                  </a:cubicBezTo>
                  <a:cubicBezTo>
                    <a:pt x="1369" y="1853"/>
                    <a:pt x="1534" y="1808"/>
                    <a:pt x="1687" y="1724"/>
                  </a:cubicBezTo>
                  <a:cubicBezTo>
                    <a:pt x="2289" y="1386"/>
                    <a:pt x="2356" y="624"/>
                    <a:pt x="2111" y="78"/>
                  </a:cubicBezTo>
                  <a:cubicBezTo>
                    <a:pt x="2089" y="30"/>
                    <a:pt x="2042" y="1"/>
                    <a:pt x="19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19"/>
            <p:cNvSpPr/>
            <p:nvPr/>
          </p:nvSpPr>
          <p:spPr>
            <a:xfrm>
              <a:off x="1850785" y="327062"/>
              <a:ext cx="57437" cy="48023"/>
            </a:xfrm>
            <a:custGeom>
              <a:avLst/>
              <a:gdLst/>
              <a:ahLst/>
              <a:cxnLst/>
              <a:rect l="l" t="t" r="r" b="b"/>
              <a:pathLst>
                <a:path w="1745" h="1459" extrusionOk="0">
                  <a:moveTo>
                    <a:pt x="1429" y="0"/>
                  </a:moveTo>
                  <a:cubicBezTo>
                    <a:pt x="1412" y="0"/>
                    <a:pt x="1393" y="4"/>
                    <a:pt x="1376" y="12"/>
                  </a:cubicBezTo>
                  <a:cubicBezTo>
                    <a:pt x="1309" y="40"/>
                    <a:pt x="1280" y="118"/>
                    <a:pt x="1309" y="184"/>
                  </a:cubicBezTo>
                  <a:cubicBezTo>
                    <a:pt x="1458" y="518"/>
                    <a:pt x="1453" y="967"/>
                    <a:pt x="1150" y="1141"/>
                  </a:cubicBezTo>
                  <a:cubicBezTo>
                    <a:pt x="1086" y="1179"/>
                    <a:pt x="1018" y="1198"/>
                    <a:pt x="946" y="1198"/>
                  </a:cubicBezTo>
                  <a:cubicBezTo>
                    <a:pt x="895" y="1198"/>
                    <a:pt x="842" y="1188"/>
                    <a:pt x="788" y="1169"/>
                  </a:cubicBezTo>
                  <a:cubicBezTo>
                    <a:pt x="574" y="1097"/>
                    <a:pt x="372" y="889"/>
                    <a:pt x="270" y="640"/>
                  </a:cubicBezTo>
                  <a:cubicBezTo>
                    <a:pt x="250" y="589"/>
                    <a:pt x="200" y="558"/>
                    <a:pt x="148" y="558"/>
                  </a:cubicBezTo>
                  <a:cubicBezTo>
                    <a:pt x="132" y="558"/>
                    <a:pt x="115" y="561"/>
                    <a:pt x="99" y="568"/>
                  </a:cubicBezTo>
                  <a:cubicBezTo>
                    <a:pt x="32" y="595"/>
                    <a:pt x="1" y="672"/>
                    <a:pt x="27" y="738"/>
                  </a:cubicBezTo>
                  <a:cubicBezTo>
                    <a:pt x="158" y="1054"/>
                    <a:pt x="424" y="1320"/>
                    <a:pt x="705" y="1417"/>
                  </a:cubicBezTo>
                  <a:cubicBezTo>
                    <a:pt x="786" y="1445"/>
                    <a:pt x="867" y="1459"/>
                    <a:pt x="946" y="1459"/>
                  </a:cubicBezTo>
                  <a:cubicBezTo>
                    <a:pt x="1063" y="1459"/>
                    <a:pt x="1176" y="1428"/>
                    <a:pt x="1281" y="1368"/>
                  </a:cubicBezTo>
                  <a:cubicBezTo>
                    <a:pt x="1718" y="1116"/>
                    <a:pt x="1744" y="515"/>
                    <a:pt x="1549" y="78"/>
                  </a:cubicBezTo>
                  <a:cubicBezTo>
                    <a:pt x="1527" y="29"/>
                    <a:pt x="1479" y="0"/>
                    <a:pt x="1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19"/>
            <p:cNvSpPr/>
            <p:nvPr/>
          </p:nvSpPr>
          <p:spPr>
            <a:xfrm>
              <a:off x="1708527" y="389272"/>
              <a:ext cx="57437" cy="48023"/>
            </a:xfrm>
            <a:custGeom>
              <a:avLst/>
              <a:gdLst/>
              <a:ahLst/>
              <a:cxnLst/>
              <a:rect l="l" t="t" r="r" b="b"/>
              <a:pathLst>
                <a:path w="1745" h="1459" extrusionOk="0">
                  <a:moveTo>
                    <a:pt x="1428" y="1"/>
                  </a:moveTo>
                  <a:cubicBezTo>
                    <a:pt x="1411" y="1"/>
                    <a:pt x="1393" y="4"/>
                    <a:pt x="1375" y="11"/>
                  </a:cubicBezTo>
                  <a:cubicBezTo>
                    <a:pt x="1309" y="40"/>
                    <a:pt x="1280" y="118"/>
                    <a:pt x="1309" y="183"/>
                  </a:cubicBezTo>
                  <a:cubicBezTo>
                    <a:pt x="1458" y="518"/>
                    <a:pt x="1453" y="968"/>
                    <a:pt x="1150" y="1141"/>
                  </a:cubicBezTo>
                  <a:cubicBezTo>
                    <a:pt x="1085" y="1178"/>
                    <a:pt x="1017" y="1197"/>
                    <a:pt x="945" y="1197"/>
                  </a:cubicBezTo>
                  <a:cubicBezTo>
                    <a:pt x="894" y="1197"/>
                    <a:pt x="842" y="1188"/>
                    <a:pt x="788" y="1169"/>
                  </a:cubicBezTo>
                  <a:cubicBezTo>
                    <a:pt x="574" y="1096"/>
                    <a:pt x="372" y="889"/>
                    <a:pt x="269" y="640"/>
                  </a:cubicBezTo>
                  <a:cubicBezTo>
                    <a:pt x="249" y="589"/>
                    <a:pt x="200" y="558"/>
                    <a:pt x="148" y="558"/>
                  </a:cubicBezTo>
                  <a:cubicBezTo>
                    <a:pt x="132" y="558"/>
                    <a:pt x="115" y="561"/>
                    <a:pt x="99" y="568"/>
                  </a:cubicBezTo>
                  <a:cubicBezTo>
                    <a:pt x="33" y="594"/>
                    <a:pt x="1" y="672"/>
                    <a:pt x="27" y="738"/>
                  </a:cubicBezTo>
                  <a:cubicBezTo>
                    <a:pt x="156" y="1054"/>
                    <a:pt x="421" y="1320"/>
                    <a:pt x="703" y="1417"/>
                  </a:cubicBezTo>
                  <a:cubicBezTo>
                    <a:pt x="787" y="1443"/>
                    <a:pt x="868" y="1458"/>
                    <a:pt x="947" y="1458"/>
                  </a:cubicBezTo>
                  <a:cubicBezTo>
                    <a:pt x="1064" y="1458"/>
                    <a:pt x="1176" y="1427"/>
                    <a:pt x="1282" y="1368"/>
                  </a:cubicBezTo>
                  <a:cubicBezTo>
                    <a:pt x="1718" y="1115"/>
                    <a:pt x="1745" y="515"/>
                    <a:pt x="1549" y="77"/>
                  </a:cubicBezTo>
                  <a:cubicBezTo>
                    <a:pt x="1527" y="29"/>
                    <a:pt x="1479" y="1"/>
                    <a:pt x="1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46" name="Google Shape;846;p19"/>
          <p:cNvGrpSpPr/>
          <p:nvPr/>
        </p:nvGrpSpPr>
        <p:grpSpPr>
          <a:xfrm>
            <a:off x="433455" y="2727151"/>
            <a:ext cx="268981" cy="701836"/>
            <a:chOff x="4641641" y="852713"/>
            <a:chExt cx="201736" cy="526377"/>
          </a:xfrm>
        </p:grpSpPr>
        <p:sp>
          <p:nvSpPr>
            <p:cNvPr id="847" name="Google Shape;847;p19"/>
            <p:cNvSpPr/>
            <p:nvPr/>
          </p:nvSpPr>
          <p:spPr>
            <a:xfrm>
              <a:off x="4645295" y="857091"/>
              <a:ext cx="194396" cy="517654"/>
            </a:xfrm>
            <a:custGeom>
              <a:avLst/>
              <a:gdLst/>
              <a:ahLst/>
              <a:cxnLst/>
              <a:rect l="l" t="t" r="r" b="b"/>
              <a:pathLst>
                <a:path w="5906" h="15727" extrusionOk="0">
                  <a:moveTo>
                    <a:pt x="1615" y="0"/>
                  </a:moveTo>
                  <a:cubicBezTo>
                    <a:pt x="1585" y="0"/>
                    <a:pt x="1555" y="4"/>
                    <a:pt x="1525" y="12"/>
                  </a:cubicBezTo>
                  <a:lnTo>
                    <a:pt x="294" y="339"/>
                  </a:lnTo>
                  <a:cubicBezTo>
                    <a:pt x="111" y="388"/>
                    <a:pt x="0" y="577"/>
                    <a:pt x="49" y="762"/>
                  </a:cubicBezTo>
                  <a:lnTo>
                    <a:pt x="3959" y="15470"/>
                  </a:lnTo>
                  <a:cubicBezTo>
                    <a:pt x="4001" y="15624"/>
                    <a:pt x="4140" y="15726"/>
                    <a:pt x="4294" y="15726"/>
                  </a:cubicBezTo>
                  <a:cubicBezTo>
                    <a:pt x="4323" y="15726"/>
                    <a:pt x="4353" y="15723"/>
                    <a:pt x="4382" y="15715"/>
                  </a:cubicBezTo>
                  <a:lnTo>
                    <a:pt x="5612" y="15387"/>
                  </a:lnTo>
                  <a:cubicBezTo>
                    <a:pt x="5796" y="15338"/>
                    <a:pt x="5906" y="15149"/>
                    <a:pt x="5857" y="14965"/>
                  </a:cubicBezTo>
                  <a:lnTo>
                    <a:pt x="1947" y="257"/>
                  </a:lnTo>
                  <a:cubicBezTo>
                    <a:pt x="1906" y="102"/>
                    <a:pt x="1767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19"/>
            <p:cNvSpPr/>
            <p:nvPr/>
          </p:nvSpPr>
          <p:spPr>
            <a:xfrm>
              <a:off x="4694930" y="890434"/>
              <a:ext cx="144760" cy="484245"/>
            </a:xfrm>
            <a:custGeom>
              <a:avLst/>
              <a:gdLst/>
              <a:ahLst/>
              <a:cxnLst/>
              <a:rect l="l" t="t" r="r" b="b"/>
              <a:pathLst>
                <a:path w="4398" h="14712" extrusionOk="0">
                  <a:moveTo>
                    <a:pt x="640" y="0"/>
                  </a:moveTo>
                  <a:cubicBezTo>
                    <a:pt x="592" y="122"/>
                    <a:pt x="555" y="246"/>
                    <a:pt x="528" y="372"/>
                  </a:cubicBezTo>
                  <a:cubicBezTo>
                    <a:pt x="1" y="2862"/>
                    <a:pt x="3104" y="10457"/>
                    <a:pt x="2997" y="12031"/>
                  </a:cubicBezTo>
                  <a:cubicBezTo>
                    <a:pt x="2960" y="12586"/>
                    <a:pt x="2706" y="13156"/>
                    <a:pt x="2225" y="13437"/>
                  </a:cubicBezTo>
                  <a:cubicBezTo>
                    <a:pt x="2214" y="13443"/>
                    <a:pt x="2200" y="13452"/>
                    <a:pt x="2187" y="13458"/>
                  </a:cubicBezTo>
                  <a:lnTo>
                    <a:pt x="2451" y="14455"/>
                  </a:lnTo>
                  <a:cubicBezTo>
                    <a:pt x="2493" y="14609"/>
                    <a:pt x="2632" y="14712"/>
                    <a:pt x="2784" y="14712"/>
                  </a:cubicBezTo>
                  <a:cubicBezTo>
                    <a:pt x="2814" y="14712"/>
                    <a:pt x="2844" y="14708"/>
                    <a:pt x="2874" y="14700"/>
                  </a:cubicBezTo>
                  <a:lnTo>
                    <a:pt x="4104" y="14373"/>
                  </a:lnTo>
                  <a:cubicBezTo>
                    <a:pt x="4288" y="14324"/>
                    <a:pt x="4398" y="14135"/>
                    <a:pt x="4349" y="13950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19"/>
            <p:cNvSpPr/>
            <p:nvPr/>
          </p:nvSpPr>
          <p:spPr>
            <a:xfrm>
              <a:off x="4641641" y="852713"/>
              <a:ext cx="201736" cy="526377"/>
            </a:xfrm>
            <a:custGeom>
              <a:avLst/>
              <a:gdLst/>
              <a:ahLst/>
              <a:cxnLst/>
              <a:rect l="l" t="t" r="r" b="b"/>
              <a:pathLst>
                <a:path w="6129" h="15992" extrusionOk="0">
                  <a:moveTo>
                    <a:pt x="1696" y="258"/>
                  </a:moveTo>
                  <a:cubicBezTo>
                    <a:pt x="1734" y="258"/>
                    <a:pt x="1770" y="268"/>
                    <a:pt x="1803" y="288"/>
                  </a:cubicBezTo>
                  <a:cubicBezTo>
                    <a:pt x="1852" y="317"/>
                    <a:pt x="1887" y="362"/>
                    <a:pt x="1902" y="418"/>
                  </a:cubicBezTo>
                  <a:lnTo>
                    <a:pt x="5812" y="15125"/>
                  </a:lnTo>
                  <a:cubicBezTo>
                    <a:pt x="5855" y="15186"/>
                    <a:pt x="5847" y="15244"/>
                    <a:pt x="5819" y="15292"/>
                  </a:cubicBezTo>
                  <a:cubicBezTo>
                    <a:pt x="5789" y="15342"/>
                    <a:pt x="5745" y="15377"/>
                    <a:pt x="5689" y="15391"/>
                  </a:cubicBezTo>
                  <a:lnTo>
                    <a:pt x="4458" y="15718"/>
                  </a:lnTo>
                  <a:cubicBezTo>
                    <a:pt x="4440" y="15723"/>
                    <a:pt x="4421" y="15726"/>
                    <a:pt x="4403" y="15726"/>
                  </a:cubicBezTo>
                  <a:cubicBezTo>
                    <a:pt x="4366" y="15726"/>
                    <a:pt x="4329" y="15716"/>
                    <a:pt x="4297" y="15697"/>
                  </a:cubicBezTo>
                  <a:cubicBezTo>
                    <a:pt x="4247" y="15668"/>
                    <a:pt x="4213" y="15622"/>
                    <a:pt x="4198" y="15567"/>
                  </a:cubicBezTo>
                  <a:lnTo>
                    <a:pt x="4173" y="15473"/>
                  </a:lnTo>
                  <a:lnTo>
                    <a:pt x="5086" y="15231"/>
                  </a:lnTo>
                  <a:cubicBezTo>
                    <a:pt x="5157" y="15212"/>
                    <a:pt x="5198" y="15138"/>
                    <a:pt x="5180" y="15068"/>
                  </a:cubicBezTo>
                  <a:cubicBezTo>
                    <a:pt x="5164" y="15009"/>
                    <a:pt x="5111" y="14971"/>
                    <a:pt x="5052" y="14971"/>
                  </a:cubicBezTo>
                  <a:cubicBezTo>
                    <a:pt x="5041" y="14971"/>
                    <a:pt x="5029" y="14972"/>
                    <a:pt x="5017" y="14975"/>
                  </a:cubicBezTo>
                  <a:lnTo>
                    <a:pt x="4104" y="15218"/>
                  </a:lnTo>
                  <a:lnTo>
                    <a:pt x="3984" y="14770"/>
                  </a:lnTo>
                  <a:lnTo>
                    <a:pt x="4539" y="14622"/>
                  </a:lnTo>
                  <a:cubicBezTo>
                    <a:pt x="4610" y="14604"/>
                    <a:pt x="4651" y="14531"/>
                    <a:pt x="4633" y="14460"/>
                  </a:cubicBezTo>
                  <a:cubicBezTo>
                    <a:pt x="4618" y="14401"/>
                    <a:pt x="4564" y="14363"/>
                    <a:pt x="4504" y="14363"/>
                  </a:cubicBezTo>
                  <a:cubicBezTo>
                    <a:pt x="4493" y="14363"/>
                    <a:pt x="4481" y="14364"/>
                    <a:pt x="4470" y="14367"/>
                  </a:cubicBezTo>
                  <a:lnTo>
                    <a:pt x="3915" y="14515"/>
                  </a:lnTo>
                  <a:lnTo>
                    <a:pt x="3797" y="14067"/>
                  </a:lnTo>
                  <a:lnTo>
                    <a:pt x="4710" y="13823"/>
                  </a:lnTo>
                  <a:cubicBezTo>
                    <a:pt x="4781" y="13805"/>
                    <a:pt x="4822" y="13732"/>
                    <a:pt x="4803" y="13661"/>
                  </a:cubicBezTo>
                  <a:cubicBezTo>
                    <a:pt x="4788" y="13602"/>
                    <a:pt x="4734" y="13564"/>
                    <a:pt x="4676" y="13564"/>
                  </a:cubicBezTo>
                  <a:cubicBezTo>
                    <a:pt x="4664" y="13564"/>
                    <a:pt x="4653" y="13565"/>
                    <a:pt x="4641" y="13568"/>
                  </a:cubicBezTo>
                  <a:lnTo>
                    <a:pt x="3727" y="13811"/>
                  </a:lnTo>
                  <a:lnTo>
                    <a:pt x="3607" y="13364"/>
                  </a:lnTo>
                  <a:lnTo>
                    <a:pt x="4164" y="13216"/>
                  </a:lnTo>
                  <a:cubicBezTo>
                    <a:pt x="4234" y="13197"/>
                    <a:pt x="4275" y="13124"/>
                    <a:pt x="4256" y="13053"/>
                  </a:cubicBezTo>
                  <a:cubicBezTo>
                    <a:pt x="4241" y="12994"/>
                    <a:pt x="4188" y="12956"/>
                    <a:pt x="4130" y="12956"/>
                  </a:cubicBezTo>
                  <a:cubicBezTo>
                    <a:pt x="4118" y="12956"/>
                    <a:pt x="4106" y="12957"/>
                    <a:pt x="4094" y="12960"/>
                  </a:cubicBezTo>
                  <a:lnTo>
                    <a:pt x="3545" y="13110"/>
                  </a:lnTo>
                  <a:lnTo>
                    <a:pt x="3425" y="12662"/>
                  </a:lnTo>
                  <a:lnTo>
                    <a:pt x="4339" y="12419"/>
                  </a:lnTo>
                  <a:cubicBezTo>
                    <a:pt x="4409" y="12401"/>
                    <a:pt x="4451" y="12327"/>
                    <a:pt x="4432" y="12257"/>
                  </a:cubicBezTo>
                  <a:cubicBezTo>
                    <a:pt x="4417" y="12197"/>
                    <a:pt x="4363" y="12159"/>
                    <a:pt x="4304" y="12159"/>
                  </a:cubicBezTo>
                  <a:cubicBezTo>
                    <a:pt x="4293" y="12159"/>
                    <a:pt x="4281" y="12161"/>
                    <a:pt x="4270" y="12163"/>
                  </a:cubicBezTo>
                  <a:lnTo>
                    <a:pt x="3356" y="12407"/>
                  </a:lnTo>
                  <a:lnTo>
                    <a:pt x="3236" y="11959"/>
                  </a:lnTo>
                  <a:lnTo>
                    <a:pt x="3792" y="11811"/>
                  </a:lnTo>
                  <a:cubicBezTo>
                    <a:pt x="3863" y="11792"/>
                    <a:pt x="3904" y="11720"/>
                    <a:pt x="3885" y="11648"/>
                  </a:cubicBezTo>
                  <a:cubicBezTo>
                    <a:pt x="3870" y="11590"/>
                    <a:pt x="3816" y="11551"/>
                    <a:pt x="3758" y="11551"/>
                  </a:cubicBezTo>
                  <a:cubicBezTo>
                    <a:pt x="3746" y="11551"/>
                    <a:pt x="3735" y="11553"/>
                    <a:pt x="3723" y="11556"/>
                  </a:cubicBezTo>
                  <a:lnTo>
                    <a:pt x="3167" y="11704"/>
                  </a:lnTo>
                  <a:lnTo>
                    <a:pt x="3048" y="11255"/>
                  </a:lnTo>
                  <a:lnTo>
                    <a:pt x="3961" y="11012"/>
                  </a:lnTo>
                  <a:cubicBezTo>
                    <a:pt x="4032" y="10993"/>
                    <a:pt x="4073" y="10920"/>
                    <a:pt x="4054" y="10849"/>
                  </a:cubicBezTo>
                  <a:cubicBezTo>
                    <a:pt x="4039" y="10791"/>
                    <a:pt x="3985" y="10752"/>
                    <a:pt x="3927" y="10752"/>
                  </a:cubicBezTo>
                  <a:cubicBezTo>
                    <a:pt x="3916" y="10752"/>
                    <a:pt x="3904" y="10754"/>
                    <a:pt x="3892" y="10757"/>
                  </a:cubicBezTo>
                  <a:lnTo>
                    <a:pt x="2978" y="10999"/>
                  </a:lnTo>
                  <a:lnTo>
                    <a:pt x="2858" y="10552"/>
                  </a:lnTo>
                  <a:lnTo>
                    <a:pt x="3415" y="10404"/>
                  </a:lnTo>
                  <a:cubicBezTo>
                    <a:pt x="3485" y="10386"/>
                    <a:pt x="3526" y="10312"/>
                    <a:pt x="3507" y="10242"/>
                  </a:cubicBezTo>
                  <a:cubicBezTo>
                    <a:pt x="3492" y="10183"/>
                    <a:pt x="3438" y="10144"/>
                    <a:pt x="3379" y="10144"/>
                  </a:cubicBezTo>
                  <a:cubicBezTo>
                    <a:pt x="3368" y="10144"/>
                    <a:pt x="3357" y="10145"/>
                    <a:pt x="3345" y="10148"/>
                  </a:cubicBezTo>
                  <a:lnTo>
                    <a:pt x="2789" y="10296"/>
                  </a:lnTo>
                  <a:lnTo>
                    <a:pt x="2670" y="9848"/>
                  </a:lnTo>
                  <a:lnTo>
                    <a:pt x="3584" y="9605"/>
                  </a:lnTo>
                  <a:cubicBezTo>
                    <a:pt x="3654" y="9587"/>
                    <a:pt x="3695" y="9513"/>
                    <a:pt x="3676" y="9443"/>
                  </a:cubicBezTo>
                  <a:cubicBezTo>
                    <a:pt x="3661" y="9383"/>
                    <a:pt x="3608" y="9345"/>
                    <a:pt x="3549" y="9345"/>
                  </a:cubicBezTo>
                  <a:cubicBezTo>
                    <a:pt x="3538" y="9345"/>
                    <a:pt x="3526" y="9346"/>
                    <a:pt x="3515" y="9349"/>
                  </a:cubicBezTo>
                  <a:lnTo>
                    <a:pt x="2601" y="9593"/>
                  </a:lnTo>
                  <a:lnTo>
                    <a:pt x="2480" y="9145"/>
                  </a:lnTo>
                  <a:lnTo>
                    <a:pt x="3037" y="8997"/>
                  </a:lnTo>
                  <a:cubicBezTo>
                    <a:pt x="3107" y="8978"/>
                    <a:pt x="3149" y="8906"/>
                    <a:pt x="3129" y="8834"/>
                  </a:cubicBezTo>
                  <a:cubicBezTo>
                    <a:pt x="3114" y="8776"/>
                    <a:pt x="3061" y="8737"/>
                    <a:pt x="3003" y="8737"/>
                  </a:cubicBezTo>
                  <a:cubicBezTo>
                    <a:pt x="2991" y="8737"/>
                    <a:pt x="2980" y="8739"/>
                    <a:pt x="2968" y="8742"/>
                  </a:cubicBezTo>
                  <a:lnTo>
                    <a:pt x="2411" y="8890"/>
                  </a:lnTo>
                  <a:lnTo>
                    <a:pt x="2293" y="8441"/>
                  </a:lnTo>
                  <a:lnTo>
                    <a:pt x="3207" y="8198"/>
                  </a:lnTo>
                  <a:cubicBezTo>
                    <a:pt x="3277" y="8179"/>
                    <a:pt x="3319" y="8106"/>
                    <a:pt x="3300" y="8035"/>
                  </a:cubicBezTo>
                  <a:cubicBezTo>
                    <a:pt x="3285" y="7977"/>
                    <a:pt x="3232" y="7938"/>
                    <a:pt x="3173" y="7938"/>
                  </a:cubicBezTo>
                  <a:cubicBezTo>
                    <a:pt x="3162" y="7938"/>
                    <a:pt x="3150" y="7940"/>
                    <a:pt x="3138" y="7943"/>
                  </a:cubicBezTo>
                  <a:lnTo>
                    <a:pt x="2224" y="8185"/>
                  </a:lnTo>
                  <a:lnTo>
                    <a:pt x="2105" y="7737"/>
                  </a:lnTo>
                  <a:lnTo>
                    <a:pt x="2660" y="7590"/>
                  </a:lnTo>
                  <a:cubicBezTo>
                    <a:pt x="2730" y="7572"/>
                    <a:pt x="2772" y="7498"/>
                    <a:pt x="2754" y="7428"/>
                  </a:cubicBezTo>
                  <a:cubicBezTo>
                    <a:pt x="2738" y="7369"/>
                    <a:pt x="2685" y="7330"/>
                    <a:pt x="2625" y="7330"/>
                  </a:cubicBezTo>
                  <a:cubicBezTo>
                    <a:pt x="2614" y="7330"/>
                    <a:pt x="2603" y="7331"/>
                    <a:pt x="2591" y="7334"/>
                  </a:cubicBezTo>
                  <a:lnTo>
                    <a:pt x="2036" y="7482"/>
                  </a:lnTo>
                  <a:lnTo>
                    <a:pt x="1917" y="7034"/>
                  </a:lnTo>
                  <a:lnTo>
                    <a:pt x="2830" y="6791"/>
                  </a:lnTo>
                  <a:cubicBezTo>
                    <a:pt x="2901" y="6772"/>
                    <a:pt x="2942" y="6699"/>
                    <a:pt x="2924" y="6629"/>
                  </a:cubicBezTo>
                  <a:cubicBezTo>
                    <a:pt x="2908" y="6569"/>
                    <a:pt x="2855" y="6531"/>
                    <a:pt x="2796" y="6531"/>
                  </a:cubicBezTo>
                  <a:cubicBezTo>
                    <a:pt x="2785" y="6531"/>
                    <a:pt x="2773" y="6532"/>
                    <a:pt x="2761" y="6535"/>
                  </a:cubicBezTo>
                  <a:lnTo>
                    <a:pt x="1847" y="6779"/>
                  </a:lnTo>
                  <a:lnTo>
                    <a:pt x="1728" y="6331"/>
                  </a:lnTo>
                  <a:lnTo>
                    <a:pt x="2284" y="6183"/>
                  </a:lnTo>
                  <a:cubicBezTo>
                    <a:pt x="2355" y="6164"/>
                    <a:pt x="2395" y="6092"/>
                    <a:pt x="2377" y="6020"/>
                  </a:cubicBezTo>
                  <a:cubicBezTo>
                    <a:pt x="2361" y="5962"/>
                    <a:pt x="2308" y="5923"/>
                    <a:pt x="2250" y="5923"/>
                  </a:cubicBezTo>
                  <a:cubicBezTo>
                    <a:pt x="2238" y="5923"/>
                    <a:pt x="2226" y="5925"/>
                    <a:pt x="2214" y="5928"/>
                  </a:cubicBezTo>
                  <a:lnTo>
                    <a:pt x="1659" y="6076"/>
                  </a:lnTo>
                  <a:lnTo>
                    <a:pt x="1541" y="5627"/>
                  </a:lnTo>
                  <a:lnTo>
                    <a:pt x="2454" y="5384"/>
                  </a:lnTo>
                  <a:cubicBezTo>
                    <a:pt x="2525" y="5365"/>
                    <a:pt x="2566" y="5291"/>
                    <a:pt x="2547" y="5221"/>
                  </a:cubicBezTo>
                  <a:cubicBezTo>
                    <a:pt x="2532" y="5163"/>
                    <a:pt x="2479" y="5124"/>
                    <a:pt x="2420" y="5124"/>
                  </a:cubicBezTo>
                  <a:cubicBezTo>
                    <a:pt x="2408" y="5124"/>
                    <a:pt x="2396" y="5126"/>
                    <a:pt x="2385" y="5129"/>
                  </a:cubicBezTo>
                  <a:lnTo>
                    <a:pt x="1472" y="5371"/>
                  </a:lnTo>
                  <a:lnTo>
                    <a:pt x="1352" y="4923"/>
                  </a:lnTo>
                  <a:lnTo>
                    <a:pt x="1908" y="4775"/>
                  </a:lnTo>
                  <a:cubicBezTo>
                    <a:pt x="1978" y="4757"/>
                    <a:pt x="2020" y="4684"/>
                    <a:pt x="2001" y="4614"/>
                  </a:cubicBezTo>
                  <a:cubicBezTo>
                    <a:pt x="1985" y="4555"/>
                    <a:pt x="1931" y="4516"/>
                    <a:pt x="1872" y="4516"/>
                  </a:cubicBezTo>
                  <a:cubicBezTo>
                    <a:pt x="1861" y="4516"/>
                    <a:pt x="1850" y="4517"/>
                    <a:pt x="1839" y="4520"/>
                  </a:cubicBezTo>
                  <a:lnTo>
                    <a:pt x="1282" y="4668"/>
                  </a:lnTo>
                  <a:lnTo>
                    <a:pt x="1163" y="4220"/>
                  </a:lnTo>
                  <a:lnTo>
                    <a:pt x="2077" y="3976"/>
                  </a:lnTo>
                  <a:cubicBezTo>
                    <a:pt x="2147" y="3958"/>
                    <a:pt x="2188" y="3885"/>
                    <a:pt x="2170" y="3815"/>
                  </a:cubicBezTo>
                  <a:cubicBezTo>
                    <a:pt x="2155" y="3755"/>
                    <a:pt x="2101" y="3717"/>
                    <a:pt x="2042" y="3717"/>
                  </a:cubicBezTo>
                  <a:cubicBezTo>
                    <a:pt x="2031" y="3717"/>
                    <a:pt x="2020" y="3718"/>
                    <a:pt x="2008" y="3721"/>
                  </a:cubicBezTo>
                  <a:lnTo>
                    <a:pt x="1094" y="3965"/>
                  </a:lnTo>
                  <a:lnTo>
                    <a:pt x="974" y="3517"/>
                  </a:lnTo>
                  <a:lnTo>
                    <a:pt x="1530" y="3369"/>
                  </a:lnTo>
                  <a:cubicBezTo>
                    <a:pt x="1601" y="3350"/>
                    <a:pt x="1642" y="3277"/>
                    <a:pt x="1623" y="3206"/>
                  </a:cubicBezTo>
                  <a:cubicBezTo>
                    <a:pt x="1608" y="3148"/>
                    <a:pt x="1555" y="3109"/>
                    <a:pt x="1496" y="3109"/>
                  </a:cubicBezTo>
                  <a:cubicBezTo>
                    <a:pt x="1485" y="3109"/>
                    <a:pt x="1473" y="3110"/>
                    <a:pt x="1461" y="3114"/>
                  </a:cubicBezTo>
                  <a:lnTo>
                    <a:pt x="905" y="3262"/>
                  </a:lnTo>
                  <a:lnTo>
                    <a:pt x="786" y="2813"/>
                  </a:lnTo>
                  <a:lnTo>
                    <a:pt x="1700" y="2570"/>
                  </a:lnTo>
                  <a:cubicBezTo>
                    <a:pt x="1770" y="2551"/>
                    <a:pt x="1811" y="2477"/>
                    <a:pt x="1792" y="2407"/>
                  </a:cubicBezTo>
                  <a:cubicBezTo>
                    <a:pt x="1777" y="2349"/>
                    <a:pt x="1724" y="2310"/>
                    <a:pt x="1666" y="2310"/>
                  </a:cubicBezTo>
                  <a:cubicBezTo>
                    <a:pt x="1654" y="2310"/>
                    <a:pt x="1642" y="2311"/>
                    <a:pt x="1630" y="2315"/>
                  </a:cubicBezTo>
                  <a:lnTo>
                    <a:pt x="716" y="2557"/>
                  </a:lnTo>
                  <a:lnTo>
                    <a:pt x="596" y="2109"/>
                  </a:lnTo>
                  <a:lnTo>
                    <a:pt x="1153" y="1961"/>
                  </a:lnTo>
                  <a:cubicBezTo>
                    <a:pt x="1223" y="1943"/>
                    <a:pt x="1264" y="1870"/>
                    <a:pt x="1245" y="1800"/>
                  </a:cubicBezTo>
                  <a:cubicBezTo>
                    <a:pt x="1230" y="1741"/>
                    <a:pt x="1176" y="1702"/>
                    <a:pt x="1117" y="1702"/>
                  </a:cubicBezTo>
                  <a:cubicBezTo>
                    <a:pt x="1106" y="1702"/>
                    <a:pt x="1095" y="1703"/>
                    <a:pt x="1084" y="1706"/>
                  </a:cubicBezTo>
                  <a:lnTo>
                    <a:pt x="527" y="1854"/>
                  </a:lnTo>
                  <a:lnTo>
                    <a:pt x="408" y="1406"/>
                  </a:lnTo>
                  <a:lnTo>
                    <a:pt x="1322" y="1162"/>
                  </a:lnTo>
                  <a:cubicBezTo>
                    <a:pt x="1392" y="1144"/>
                    <a:pt x="1434" y="1071"/>
                    <a:pt x="1414" y="1001"/>
                  </a:cubicBezTo>
                  <a:cubicBezTo>
                    <a:pt x="1399" y="941"/>
                    <a:pt x="1346" y="903"/>
                    <a:pt x="1287" y="903"/>
                  </a:cubicBezTo>
                  <a:cubicBezTo>
                    <a:pt x="1276" y="903"/>
                    <a:pt x="1264" y="904"/>
                    <a:pt x="1253" y="907"/>
                  </a:cubicBezTo>
                  <a:lnTo>
                    <a:pt x="339" y="1151"/>
                  </a:lnTo>
                  <a:lnTo>
                    <a:pt x="260" y="854"/>
                  </a:lnTo>
                  <a:cubicBezTo>
                    <a:pt x="245" y="800"/>
                    <a:pt x="254" y="741"/>
                    <a:pt x="281" y="692"/>
                  </a:cubicBezTo>
                  <a:cubicBezTo>
                    <a:pt x="311" y="642"/>
                    <a:pt x="356" y="608"/>
                    <a:pt x="412" y="593"/>
                  </a:cubicBezTo>
                  <a:lnTo>
                    <a:pt x="1642" y="267"/>
                  </a:lnTo>
                  <a:cubicBezTo>
                    <a:pt x="1660" y="261"/>
                    <a:pt x="1679" y="258"/>
                    <a:pt x="1696" y="258"/>
                  </a:cubicBezTo>
                  <a:close/>
                  <a:moveTo>
                    <a:pt x="1725" y="1"/>
                  </a:moveTo>
                  <a:cubicBezTo>
                    <a:pt x="1684" y="1"/>
                    <a:pt x="1642" y="6"/>
                    <a:pt x="1602" y="18"/>
                  </a:cubicBezTo>
                  <a:lnTo>
                    <a:pt x="372" y="344"/>
                  </a:lnTo>
                  <a:cubicBezTo>
                    <a:pt x="248" y="377"/>
                    <a:pt x="146" y="456"/>
                    <a:pt x="82" y="567"/>
                  </a:cubicBezTo>
                  <a:cubicBezTo>
                    <a:pt x="17" y="677"/>
                    <a:pt x="0" y="806"/>
                    <a:pt x="33" y="928"/>
                  </a:cubicBezTo>
                  <a:lnTo>
                    <a:pt x="3944" y="15636"/>
                  </a:lnTo>
                  <a:cubicBezTo>
                    <a:pt x="3977" y="15760"/>
                    <a:pt x="4056" y="15862"/>
                    <a:pt x="4166" y="15925"/>
                  </a:cubicBezTo>
                  <a:cubicBezTo>
                    <a:pt x="4239" y="15968"/>
                    <a:pt x="4322" y="15991"/>
                    <a:pt x="4405" y="15991"/>
                  </a:cubicBezTo>
                  <a:cubicBezTo>
                    <a:pt x="4447" y="15991"/>
                    <a:pt x="4488" y="15986"/>
                    <a:pt x="4530" y="15976"/>
                  </a:cubicBezTo>
                  <a:lnTo>
                    <a:pt x="5759" y="15648"/>
                  </a:lnTo>
                  <a:cubicBezTo>
                    <a:pt x="5883" y="15615"/>
                    <a:pt x="5985" y="15536"/>
                    <a:pt x="6049" y="15425"/>
                  </a:cubicBezTo>
                  <a:cubicBezTo>
                    <a:pt x="6112" y="15316"/>
                    <a:pt x="6129" y="15186"/>
                    <a:pt x="6096" y="15063"/>
                  </a:cubicBezTo>
                  <a:lnTo>
                    <a:pt x="2186" y="355"/>
                  </a:lnTo>
                  <a:cubicBezTo>
                    <a:pt x="2153" y="231"/>
                    <a:pt x="2074" y="129"/>
                    <a:pt x="1963" y="65"/>
                  </a:cubicBezTo>
                  <a:cubicBezTo>
                    <a:pt x="1890" y="23"/>
                    <a:pt x="1808" y="1"/>
                    <a:pt x="1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50" name="Google Shape;850;p19"/>
          <p:cNvGrpSpPr/>
          <p:nvPr/>
        </p:nvGrpSpPr>
        <p:grpSpPr>
          <a:xfrm>
            <a:off x="11492149" y="217123"/>
            <a:ext cx="327921" cy="552533"/>
            <a:chOff x="3801586" y="1135617"/>
            <a:chExt cx="245941" cy="414400"/>
          </a:xfrm>
        </p:grpSpPr>
        <p:sp>
          <p:nvSpPr>
            <p:cNvPr id="851" name="Google Shape;851;p19"/>
            <p:cNvSpPr/>
            <p:nvPr/>
          </p:nvSpPr>
          <p:spPr>
            <a:xfrm>
              <a:off x="3821599" y="1183903"/>
              <a:ext cx="221024" cy="361769"/>
            </a:xfrm>
            <a:custGeom>
              <a:avLst/>
              <a:gdLst/>
              <a:ahLst/>
              <a:cxnLst/>
              <a:rect l="l" t="t" r="r" b="b"/>
              <a:pathLst>
                <a:path w="6715" h="10991" extrusionOk="0">
                  <a:moveTo>
                    <a:pt x="2285" y="0"/>
                  </a:moveTo>
                  <a:lnTo>
                    <a:pt x="324" y="729"/>
                  </a:lnTo>
                  <a:lnTo>
                    <a:pt x="639" y="1578"/>
                  </a:lnTo>
                  <a:lnTo>
                    <a:pt x="399" y="1666"/>
                  </a:lnTo>
                  <a:cubicBezTo>
                    <a:pt x="325" y="1695"/>
                    <a:pt x="258" y="1738"/>
                    <a:pt x="207" y="1791"/>
                  </a:cubicBezTo>
                  <a:cubicBezTo>
                    <a:pt x="58" y="1935"/>
                    <a:pt x="0" y="2161"/>
                    <a:pt x="77" y="2368"/>
                  </a:cubicBezTo>
                  <a:lnTo>
                    <a:pt x="3146" y="10634"/>
                  </a:lnTo>
                  <a:cubicBezTo>
                    <a:pt x="3229" y="10854"/>
                    <a:pt x="3437" y="10990"/>
                    <a:pt x="3660" y="10990"/>
                  </a:cubicBezTo>
                  <a:cubicBezTo>
                    <a:pt x="3722" y="10990"/>
                    <a:pt x="3786" y="10980"/>
                    <a:pt x="3849" y="10957"/>
                  </a:cubicBezTo>
                  <a:lnTo>
                    <a:pt x="6287" y="10050"/>
                  </a:lnTo>
                  <a:cubicBezTo>
                    <a:pt x="6570" y="9946"/>
                    <a:pt x="6715" y="9630"/>
                    <a:pt x="6610" y="9348"/>
                  </a:cubicBezTo>
                  <a:lnTo>
                    <a:pt x="3540" y="1083"/>
                  </a:lnTo>
                  <a:cubicBezTo>
                    <a:pt x="3459" y="864"/>
                    <a:pt x="3249" y="727"/>
                    <a:pt x="3027" y="727"/>
                  </a:cubicBezTo>
                  <a:cubicBezTo>
                    <a:pt x="2964" y="727"/>
                    <a:pt x="2900" y="738"/>
                    <a:pt x="2838" y="761"/>
                  </a:cubicBezTo>
                  <a:lnTo>
                    <a:pt x="2601" y="84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19"/>
            <p:cNvSpPr/>
            <p:nvPr/>
          </p:nvSpPr>
          <p:spPr>
            <a:xfrm>
              <a:off x="3806557" y="1139961"/>
              <a:ext cx="106315" cy="70800"/>
            </a:xfrm>
            <a:custGeom>
              <a:avLst/>
              <a:gdLst/>
              <a:ahLst/>
              <a:cxnLst/>
              <a:rect l="l" t="t" r="r" b="b"/>
              <a:pathLst>
                <a:path w="3230" h="2151" extrusionOk="0">
                  <a:moveTo>
                    <a:pt x="1301" y="0"/>
                  </a:moveTo>
                  <a:cubicBezTo>
                    <a:pt x="1248" y="0"/>
                    <a:pt x="1193" y="10"/>
                    <a:pt x="1139" y="30"/>
                  </a:cubicBezTo>
                  <a:cubicBezTo>
                    <a:pt x="1020" y="74"/>
                    <a:pt x="930" y="163"/>
                    <a:pt x="880" y="270"/>
                  </a:cubicBezTo>
                  <a:cubicBezTo>
                    <a:pt x="831" y="379"/>
                    <a:pt x="821" y="505"/>
                    <a:pt x="867" y="626"/>
                  </a:cubicBezTo>
                  <a:lnTo>
                    <a:pt x="985" y="942"/>
                  </a:lnTo>
                  <a:cubicBezTo>
                    <a:pt x="1002" y="988"/>
                    <a:pt x="1028" y="1031"/>
                    <a:pt x="1055" y="1068"/>
                  </a:cubicBezTo>
                  <a:lnTo>
                    <a:pt x="329" y="1338"/>
                  </a:lnTo>
                  <a:cubicBezTo>
                    <a:pt x="112" y="1419"/>
                    <a:pt x="1" y="1660"/>
                    <a:pt x="81" y="1877"/>
                  </a:cubicBezTo>
                  <a:cubicBezTo>
                    <a:pt x="121" y="1985"/>
                    <a:pt x="202" y="2067"/>
                    <a:pt x="298" y="2112"/>
                  </a:cubicBezTo>
                  <a:cubicBezTo>
                    <a:pt x="352" y="2137"/>
                    <a:pt x="411" y="2150"/>
                    <a:pt x="472" y="2150"/>
                  </a:cubicBezTo>
                  <a:cubicBezTo>
                    <a:pt x="521" y="2150"/>
                    <a:pt x="571" y="2142"/>
                    <a:pt x="619" y="2124"/>
                  </a:cubicBezTo>
                  <a:lnTo>
                    <a:pt x="2904" y="1276"/>
                  </a:lnTo>
                  <a:cubicBezTo>
                    <a:pt x="3119" y="1196"/>
                    <a:pt x="3230" y="955"/>
                    <a:pt x="3149" y="737"/>
                  </a:cubicBezTo>
                  <a:cubicBezTo>
                    <a:pt x="3109" y="628"/>
                    <a:pt x="3028" y="547"/>
                    <a:pt x="2932" y="501"/>
                  </a:cubicBezTo>
                  <a:cubicBezTo>
                    <a:pt x="2878" y="476"/>
                    <a:pt x="2819" y="463"/>
                    <a:pt x="2758" y="463"/>
                  </a:cubicBezTo>
                  <a:cubicBezTo>
                    <a:pt x="2709" y="463"/>
                    <a:pt x="2659" y="472"/>
                    <a:pt x="2611" y="489"/>
                  </a:cubicBezTo>
                  <a:lnTo>
                    <a:pt x="1884" y="760"/>
                  </a:lnTo>
                  <a:cubicBezTo>
                    <a:pt x="1882" y="713"/>
                    <a:pt x="1872" y="665"/>
                    <a:pt x="1855" y="618"/>
                  </a:cubicBezTo>
                  <a:lnTo>
                    <a:pt x="1736" y="302"/>
                  </a:lnTo>
                  <a:cubicBezTo>
                    <a:pt x="1668" y="116"/>
                    <a:pt x="1490" y="0"/>
                    <a:pt x="1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19"/>
            <p:cNvSpPr/>
            <p:nvPr/>
          </p:nvSpPr>
          <p:spPr>
            <a:xfrm>
              <a:off x="3821599" y="1242820"/>
              <a:ext cx="221024" cy="302851"/>
            </a:xfrm>
            <a:custGeom>
              <a:avLst/>
              <a:gdLst/>
              <a:ahLst/>
              <a:cxnLst/>
              <a:rect l="l" t="t" r="r" b="b"/>
              <a:pathLst>
                <a:path w="6715" h="9201" extrusionOk="0">
                  <a:moveTo>
                    <a:pt x="207" y="1"/>
                  </a:moveTo>
                  <a:cubicBezTo>
                    <a:pt x="58" y="145"/>
                    <a:pt x="0" y="371"/>
                    <a:pt x="77" y="578"/>
                  </a:cubicBezTo>
                  <a:lnTo>
                    <a:pt x="3146" y="8844"/>
                  </a:lnTo>
                  <a:cubicBezTo>
                    <a:pt x="3229" y="9064"/>
                    <a:pt x="3437" y="9200"/>
                    <a:pt x="3660" y="9200"/>
                  </a:cubicBezTo>
                  <a:cubicBezTo>
                    <a:pt x="3722" y="9200"/>
                    <a:pt x="3786" y="9190"/>
                    <a:pt x="3849" y="9167"/>
                  </a:cubicBezTo>
                  <a:lnTo>
                    <a:pt x="6287" y="8260"/>
                  </a:lnTo>
                  <a:cubicBezTo>
                    <a:pt x="6570" y="8156"/>
                    <a:pt x="6715" y="7840"/>
                    <a:pt x="6610" y="7558"/>
                  </a:cubicBezTo>
                  <a:lnTo>
                    <a:pt x="6038" y="6018"/>
                  </a:lnTo>
                  <a:cubicBezTo>
                    <a:pt x="4673" y="5669"/>
                    <a:pt x="3457" y="4746"/>
                    <a:pt x="2771" y="3510"/>
                  </a:cubicBezTo>
                  <a:cubicBezTo>
                    <a:pt x="2207" y="2494"/>
                    <a:pt x="1965" y="1259"/>
                    <a:pt x="1119" y="465"/>
                  </a:cubicBezTo>
                  <a:cubicBezTo>
                    <a:pt x="867" y="226"/>
                    <a:pt x="545" y="35"/>
                    <a:pt x="20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19"/>
            <p:cNvSpPr/>
            <p:nvPr/>
          </p:nvSpPr>
          <p:spPr>
            <a:xfrm>
              <a:off x="3907573" y="1230082"/>
              <a:ext cx="35943" cy="81958"/>
            </a:xfrm>
            <a:custGeom>
              <a:avLst/>
              <a:gdLst/>
              <a:ahLst/>
              <a:cxnLst/>
              <a:rect l="l" t="t" r="r" b="b"/>
              <a:pathLst>
                <a:path w="1092" h="2490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8"/>
                    <a:pt x="0" y="65"/>
                    <a:pt x="7" y="130"/>
                  </a:cubicBezTo>
                  <a:cubicBezTo>
                    <a:pt x="80" y="798"/>
                    <a:pt x="473" y="1875"/>
                    <a:pt x="856" y="2434"/>
                  </a:cubicBezTo>
                  <a:cubicBezTo>
                    <a:pt x="882" y="2472"/>
                    <a:pt x="920" y="2489"/>
                    <a:pt x="958" y="2489"/>
                  </a:cubicBezTo>
                  <a:cubicBezTo>
                    <a:pt x="1026" y="2489"/>
                    <a:pt x="1092" y="2434"/>
                    <a:pt x="1082" y="2351"/>
                  </a:cubicBezTo>
                  <a:cubicBezTo>
                    <a:pt x="1006" y="1667"/>
                    <a:pt x="597" y="597"/>
                    <a:pt x="221" y="53"/>
                  </a:cubicBezTo>
                  <a:cubicBezTo>
                    <a:pt x="199" y="21"/>
                    <a:pt x="163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19"/>
            <p:cNvSpPr/>
            <p:nvPr/>
          </p:nvSpPr>
          <p:spPr>
            <a:xfrm>
              <a:off x="3850268" y="1211979"/>
              <a:ext cx="48978" cy="22810"/>
            </a:xfrm>
            <a:custGeom>
              <a:avLst/>
              <a:gdLst/>
              <a:ahLst/>
              <a:cxnLst/>
              <a:rect l="l" t="t" r="r" b="b"/>
              <a:pathLst>
                <a:path w="1488" h="693" extrusionOk="0">
                  <a:moveTo>
                    <a:pt x="1300" y="0"/>
                  </a:moveTo>
                  <a:cubicBezTo>
                    <a:pt x="901" y="0"/>
                    <a:pt x="2" y="409"/>
                    <a:pt x="1" y="583"/>
                  </a:cubicBezTo>
                  <a:cubicBezTo>
                    <a:pt x="0" y="661"/>
                    <a:pt x="73" y="693"/>
                    <a:pt x="187" y="693"/>
                  </a:cubicBezTo>
                  <a:cubicBezTo>
                    <a:pt x="585" y="693"/>
                    <a:pt x="1486" y="302"/>
                    <a:pt x="1487" y="115"/>
                  </a:cubicBezTo>
                  <a:cubicBezTo>
                    <a:pt x="1487" y="34"/>
                    <a:pt x="1414" y="0"/>
                    <a:pt x="130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19"/>
            <p:cNvSpPr/>
            <p:nvPr/>
          </p:nvSpPr>
          <p:spPr>
            <a:xfrm>
              <a:off x="3801586" y="1135617"/>
              <a:ext cx="245941" cy="414400"/>
            </a:xfrm>
            <a:custGeom>
              <a:avLst/>
              <a:gdLst/>
              <a:ahLst/>
              <a:cxnLst/>
              <a:rect l="l" t="t" r="r" b="b"/>
              <a:pathLst>
                <a:path w="7472" h="12590" extrusionOk="0">
                  <a:moveTo>
                    <a:pt x="1454" y="265"/>
                  </a:moveTo>
                  <a:cubicBezTo>
                    <a:pt x="1501" y="265"/>
                    <a:pt x="1549" y="276"/>
                    <a:pt x="1593" y="296"/>
                  </a:cubicBezTo>
                  <a:cubicBezTo>
                    <a:pt x="1673" y="333"/>
                    <a:pt x="1734" y="398"/>
                    <a:pt x="1765" y="482"/>
                  </a:cubicBezTo>
                  <a:lnTo>
                    <a:pt x="1883" y="798"/>
                  </a:lnTo>
                  <a:cubicBezTo>
                    <a:pt x="1885" y="801"/>
                    <a:pt x="1886" y="805"/>
                    <a:pt x="1887" y="809"/>
                  </a:cubicBezTo>
                  <a:lnTo>
                    <a:pt x="1316" y="1021"/>
                  </a:lnTo>
                  <a:lnTo>
                    <a:pt x="1264" y="1041"/>
                  </a:lnTo>
                  <a:cubicBezTo>
                    <a:pt x="1262" y="1035"/>
                    <a:pt x="1260" y="1032"/>
                    <a:pt x="1258" y="1029"/>
                  </a:cubicBezTo>
                  <a:lnTo>
                    <a:pt x="1141" y="712"/>
                  </a:lnTo>
                  <a:cubicBezTo>
                    <a:pt x="1111" y="630"/>
                    <a:pt x="1114" y="539"/>
                    <a:pt x="1151" y="457"/>
                  </a:cubicBezTo>
                  <a:cubicBezTo>
                    <a:pt x="1188" y="378"/>
                    <a:pt x="1253" y="317"/>
                    <a:pt x="1337" y="286"/>
                  </a:cubicBezTo>
                  <a:cubicBezTo>
                    <a:pt x="1375" y="271"/>
                    <a:pt x="1414" y="265"/>
                    <a:pt x="1454" y="265"/>
                  </a:cubicBezTo>
                  <a:close/>
                  <a:moveTo>
                    <a:pt x="2908" y="728"/>
                  </a:moveTo>
                  <a:cubicBezTo>
                    <a:pt x="2949" y="728"/>
                    <a:pt x="2988" y="737"/>
                    <a:pt x="3028" y="754"/>
                  </a:cubicBezTo>
                  <a:cubicBezTo>
                    <a:pt x="3097" y="786"/>
                    <a:pt x="3150" y="844"/>
                    <a:pt x="3177" y="915"/>
                  </a:cubicBezTo>
                  <a:cubicBezTo>
                    <a:pt x="3203" y="987"/>
                    <a:pt x="3200" y="1066"/>
                    <a:pt x="3168" y="1135"/>
                  </a:cubicBezTo>
                  <a:cubicBezTo>
                    <a:pt x="3136" y="1204"/>
                    <a:pt x="3079" y="1258"/>
                    <a:pt x="3008" y="1284"/>
                  </a:cubicBezTo>
                  <a:lnTo>
                    <a:pt x="1935" y="1683"/>
                  </a:lnTo>
                  <a:lnTo>
                    <a:pt x="885" y="2073"/>
                  </a:lnTo>
                  <a:lnTo>
                    <a:pt x="723" y="2132"/>
                  </a:lnTo>
                  <a:cubicBezTo>
                    <a:pt x="690" y="2144"/>
                    <a:pt x="656" y="2150"/>
                    <a:pt x="621" y="2150"/>
                  </a:cubicBezTo>
                  <a:cubicBezTo>
                    <a:pt x="581" y="2150"/>
                    <a:pt x="540" y="2142"/>
                    <a:pt x="503" y="2125"/>
                  </a:cubicBezTo>
                  <a:cubicBezTo>
                    <a:pt x="434" y="2093"/>
                    <a:pt x="381" y="2035"/>
                    <a:pt x="354" y="1963"/>
                  </a:cubicBezTo>
                  <a:cubicBezTo>
                    <a:pt x="328" y="1892"/>
                    <a:pt x="331" y="1813"/>
                    <a:pt x="363" y="1744"/>
                  </a:cubicBezTo>
                  <a:cubicBezTo>
                    <a:pt x="395" y="1675"/>
                    <a:pt x="451" y="1621"/>
                    <a:pt x="523" y="1595"/>
                  </a:cubicBezTo>
                  <a:lnTo>
                    <a:pt x="2808" y="747"/>
                  </a:lnTo>
                  <a:cubicBezTo>
                    <a:pt x="2839" y="734"/>
                    <a:pt x="2875" y="728"/>
                    <a:pt x="2908" y="728"/>
                  </a:cubicBezTo>
                  <a:close/>
                  <a:moveTo>
                    <a:pt x="2818" y="1638"/>
                  </a:moveTo>
                  <a:lnTo>
                    <a:pt x="3087" y="2364"/>
                  </a:lnTo>
                  <a:cubicBezTo>
                    <a:pt x="3107" y="2417"/>
                    <a:pt x="3158" y="2450"/>
                    <a:pt x="3212" y="2450"/>
                  </a:cubicBezTo>
                  <a:cubicBezTo>
                    <a:pt x="3227" y="2450"/>
                    <a:pt x="3243" y="2447"/>
                    <a:pt x="3258" y="2442"/>
                  </a:cubicBezTo>
                  <a:lnTo>
                    <a:pt x="3495" y="2354"/>
                  </a:lnTo>
                  <a:cubicBezTo>
                    <a:pt x="3543" y="2337"/>
                    <a:pt x="3592" y="2328"/>
                    <a:pt x="3640" y="2328"/>
                  </a:cubicBezTo>
                  <a:cubicBezTo>
                    <a:pt x="3808" y="2328"/>
                    <a:pt x="3967" y="2431"/>
                    <a:pt x="4029" y="2597"/>
                  </a:cubicBezTo>
                  <a:lnTo>
                    <a:pt x="7098" y="10863"/>
                  </a:lnTo>
                  <a:cubicBezTo>
                    <a:pt x="7174" y="11074"/>
                    <a:pt x="7063" y="11314"/>
                    <a:pt x="6849" y="11394"/>
                  </a:cubicBezTo>
                  <a:lnTo>
                    <a:pt x="4412" y="12299"/>
                  </a:lnTo>
                  <a:cubicBezTo>
                    <a:pt x="4364" y="12317"/>
                    <a:pt x="4315" y="12325"/>
                    <a:pt x="4268" y="12325"/>
                  </a:cubicBezTo>
                  <a:cubicBezTo>
                    <a:pt x="4099" y="12325"/>
                    <a:pt x="3942" y="12222"/>
                    <a:pt x="3880" y="12056"/>
                  </a:cubicBezTo>
                  <a:lnTo>
                    <a:pt x="811" y="3791"/>
                  </a:lnTo>
                  <a:cubicBezTo>
                    <a:pt x="753" y="3638"/>
                    <a:pt x="791" y="3466"/>
                    <a:pt x="909" y="3350"/>
                  </a:cubicBezTo>
                  <a:cubicBezTo>
                    <a:pt x="950" y="3311"/>
                    <a:pt x="999" y="3279"/>
                    <a:pt x="1055" y="3259"/>
                  </a:cubicBezTo>
                  <a:lnTo>
                    <a:pt x="1295" y="3169"/>
                  </a:lnTo>
                  <a:cubicBezTo>
                    <a:pt x="1362" y="3144"/>
                    <a:pt x="1398" y="3068"/>
                    <a:pt x="1372" y="2999"/>
                  </a:cubicBezTo>
                  <a:lnTo>
                    <a:pt x="1104" y="2275"/>
                  </a:lnTo>
                  <a:lnTo>
                    <a:pt x="1672" y="2064"/>
                  </a:lnTo>
                  <a:lnTo>
                    <a:pt x="2818" y="1638"/>
                  </a:lnTo>
                  <a:close/>
                  <a:moveTo>
                    <a:pt x="1454" y="1"/>
                  </a:moveTo>
                  <a:cubicBezTo>
                    <a:pt x="1384" y="1"/>
                    <a:pt x="1313" y="14"/>
                    <a:pt x="1245" y="39"/>
                  </a:cubicBezTo>
                  <a:cubicBezTo>
                    <a:pt x="1096" y="95"/>
                    <a:pt x="978" y="203"/>
                    <a:pt x="912" y="349"/>
                  </a:cubicBezTo>
                  <a:cubicBezTo>
                    <a:pt x="845" y="494"/>
                    <a:pt x="838" y="656"/>
                    <a:pt x="894" y="805"/>
                  </a:cubicBezTo>
                  <a:lnTo>
                    <a:pt x="1011" y="1121"/>
                  </a:lnTo>
                  <a:cubicBezTo>
                    <a:pt x="1013" y="1125"/>
                    <a:pt x="1014" y="1128"/>
                    <a:pt x="1015" y="1131"/>
                  </a:cubicBezTo>
                  <a:lnTo>
                    <a:pt x="431" y="1348"/>
                  </a:lnTo>
                  <a:cubicBezTo>
                    <a:pt x="147" y="1454"/>
                    <a:pt x="1" y="1770"/>
                    <a:pt x="107" y="2057"/>
                  </a:cubicBezTo>
                  <a:cubicBezTo>
                    <a:pt x="158" y="2195"/>
                    <a:pt x="259" y="2303"/>
                    <a:pt x="392" y="2365"/>
                  </a:cubicBezTo>
                  <a:cubicBezTo>
                    <a:pt x="466" y="2398"/>
                    <a:pt x="545" y="2415"/>
                    <a:pt x="623" y="2415"/>
                  </a:cubicBezTo>
                  <a:cubicBezTo>
                    <a:pt x="688" y="2415"/>
                    <a:pt x="753" y="2403"/>
                    <a:pt x="816" y="2381"/>
                  </a:cubicBezTo>
                  <a:lnTo>
                    <a:pt x="854" y="2366"/>
                  </a:lnTo>
                  <a:lnTo>
                    <a:pt x="1078" y="2967"/>
                  </a:lnTo>
                  <a:lnTo>
                    <a:pt x="963" y="3010"/>
                  </a:lnTo>
                  <a:cubicBezTo>
                    <a:pt x="871" y="3045"/>
                    <a:pt x="790" y="3096"/>
                    <a:pt x="723" y="3163"/>
                  </a:cubicBezTo>
                  <a:cubicBezTo>
                    <a:pt x="533" y="3349"/>
                    <a:pt x="470" y="3631"/>
                    <a:pt x="563" y="3882"/>
                  </a:cubicBezTo>
                  <a:lnTo>
                    <a:pt x="3632" y="12148"/>
                  </a:lnTo>
                  <a:cubicBezTo>
                    <a:pt x="3733" y="12420"/>
                    <a:pt x="3993" y="12590"/>
                    <a:pt x="4269" y="12590"/>
                  </a:cubicBezTo>
                  <a:cubicBezTo>
                    <a:pt x="4348" y="12590"/>
                    <a:pt x="4428" y="12576"/>
                    <a:pt x="4505" y="12547"/>
                  </a:cubicBezTo>
                  <a:lnTo>
                    <a:pt x="6942" y="11640"/>
                  </a:lnTo>
                  <a:cubicBezTo>
                    <a:pt x="7292" y="11511"/>
                    <a:pt x="7472" y="11120"/>
                    <a:pt x="7342" y="10769"/>
                  </a:cubicBezTo>
                  <a:lnTo>
                    <a:pt x="4273" y="2503"/>
                  </a:lnTo>
                  <a:cubicBezTo>
                    <a:pt x="4171" y="2231"/>
                    <a:pt x="3912" y="2062"/>
                    <a:pt x="3636" y="2062"/>
                  </a:cubicBezTo>
                  <a:cubicBezTo>
                    <a:pt x="3557" y="2062"/>
                    <a:pt x="3477" y="2075"/>
                    <a:pt x="3399" y="2104"/>
                  </a:cubicBezTo>
                  <a:lnTo>
                    <a:pt x="3285" y="2147"/>
                  </a:lnTo>
                  <a:lnTo>
                    <a:pt x="3062" y="1546"/>
                  </a:lnTo>
                  <a:lnTo>
                    <a:pt x="3099" y="1532"/>
                  </a:lnTo>
                  <a:cubicBezTo>
                    <a:pt x="3237" y="1481"/>
                    <a:pt x="3348" y="1380"/>
                    <a:pt x="3409" y="1245"/>
                  </a:cubicBezTo>
                  <a:cubicBezTo>
                    <a:pt x="3470" y="1111"/>
                    <a:pt x="3476" y="962"/>
                    <a:pt x="3425" y="823"/>
                  </a:cubicBezTo>
                  <a:cubicBezTo>
                    <a:pt x="3372" y="685"/>
                    <a:pt x="3271" y="576"/>
                    <a:pt x="3138" y="515"/>
                  </a:cubicBezTo>
                  <a:cubicBezTo>
                    <a:pt x="3065" y="482"/>
                    <a:pt x="2987" y="465"/>
                    <a:pt x="2909" y="465"/>
                  </a:cubicBezTo>
                  <a:cubicBezTo>
                    <a:pt x="2844" y="465"/>
                    <a:pt x="2779" y="476"/>
                    <a:pt x="2716" y="499"/>
                  </a:cubicBezTo>
                  <a:lnTo>
                    <a:pt x="2132" y="716"/>
                  </a:lnTo>
                  <a:cubicBezTo>
                    <a:pt x="2131" y="713"/>
                    <a:pt x="2131" y="710"/>
                    <a:pt x="2130" y="705"/>
                  </a:cubicBezTo>
                  <a:lnTo>
                    <a:pt x="2012" y="388"/>
                  </a:lnTo>
                  <a:cubicBezTo>
                    <a:pt x="1955" y="239"/>
                    <a:pt x="1845" y="121"/>
                    <a:pt x="1701" y="55"/>
                  </a:cubicBezTo>
                  <a:cubicBezTo>
                    <a:pt x="1622" y="19"/>
                    <a:pt x="1539" y="1"/>
                    <a:pt x="1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57" name="Google Shape;857;p19"/>
          <p:cNvGrpSpPr/>
          <p:nvPr/>
        </p:nvGrpSpPr>
        <p:grpSpPr>
          <a:xfrm>
            <a:off x="10041945" y="168961"/>
            <a:ext cx="1090276" cy="1219216"/>
            <a:chOff x="6900658" y="3614371"/>
            <a:chExt cx="817707" cy="914412"/>
          </a:xfrm>
        </p:grpSpPr>
        <p:sp>
          <p:nvSpPr>
            <p:cNvPr id="858" name="Google Shape;858;p19"/>
            <p:cNvSpPr/>
            <p:nvPr/>
          </p:nvSpPr>
          <p:spPr>
            <a:xfrm>
              <a:off x="6909743" y="3618683"/>
              <a:ext cx="804048" cy="905722"/>
            </a:xfrm>
            <a:custGeom>
              <a:avLst/>
              <a:gdLst/>
              <a:ahLst/>
              <a:cxnLst/>
              <a:rect l="l" t="t" r="r" b="b"/>
              <a:pathLst>
                <a:path w="24428" h="27517" extrusionOk="0">
                  <a:moveTo>
                    <a:pt x="13099" y="0"/>
                  </a:moveTo>
                  <a:cubicBezTo>
                    <a:pt x="12593" y="0"/>
                    <a:pt x="12130" y="258"/>
                    <a:pt x="11863" y="686"/>
                  </a:cubicBezTo>
                  <a:lnTo>
                    <a:pt x="352" y="19175"/>
                  </a:lnTo>
                  <a:cubicBezTo>
                    <a:pt x="0" y="19743"/>
                    <a:pt x="74" y="20471"/>
                    <a:pt x="533" y="20947"/>
                  </a:cubicBezTo>
                  <a:cubicBezTo>
                    <a:pt x="1940" y="22406"/>
                    <a:pt x="3523" y="23696"/>
                    <a:pt x="5241" y="24777"/>
                  </a:cubicBezTo>
                  <a:cubicBezTo>
                    <a:pt x="7029" y="25905"/>
                    <a:pt x="8955" y="26803"/>
                    <a:pt x="10966" y="27446"/>
                  </a:cubicBezTo>
                  <a:cubicBezTo>
                    <a:pt x="11111" y="27493"/>
                    <a:pt x="11262" y="27517"/>
                    <a:pt x="11413" y="27517"/>
                  </a:cubicBezTo>
                  <a:cubicBezTo>
                    <a:pt x="11919" y="27517"/>
                    <a:pt x="12381" y="27260"/>
                    <a:pt x="12647" y="26830"/>
                  </a:cubicBezTo>
                  <a:lnTo>
                    <a:pt x="24158" y="8342"/>
                  </a:lnTo>
                  <a:cubicBezTo>
                    <a:pt x="24364" y="8012"/>
                    <a:pt x="24428" y="7622"/>
                    <a:pt x="24340" y="7243"/>
                  </a:cubicBezTo>
                  <a:cubicBezTo>
                    <a:pt x="24252" y="6865"/>
                    <a:pt x="24021" y="6542"/>
                    <a:pt x="23692" y="6338"/>
                  </a:cubicBezTo>
                  <a:lnTo>
                    <a:pt x="13866" y="220"/>
                  </a:lnTo>
                  <a:cubicBezTo>
                    <a:pt x="13635" y="77"/>
                    <a:pt x="13370" y="0"/>
                    <a:pt x="1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19"/>
            <p:cNvSpPr/>
            <p:nvPr/>
          </p:nvSpPr>
          <p:spPr>
            <a:xfrm>
              <a:off x="7356497" y="3654988"/>
              <a:ext cx="200321" cy="125274"/>
            </a:xfrm>
            <a:custGeom>
              <a:avLst/>
              <a:gdLst/>
              <a:ahLst/>
              <a:cxnLst/>
              <a:rect l="l" t="t" r="r" b="b"/>
              <a:pathLst>
                <a:path w="6086" h="3806" extrusionOk="0">
                  <a:moveTo>
                    <a:pt x="111" y="1"/>
                  </a:moveTo>
                  <a:cubicBezTo>
                    <a:pt x="84" y="1"/>
                    <a:pt x="61" y="8"/>
                    <a:pt x="46" y="22"/>
                  </a:cubicBezTo>
                  <a:cubicBezTo>
                    <a:pt x="1" y="60"/>
                    <a:pt x="36" y="146"/>
                    <a:pt x="123" y="212"/>
                  </a:cubicBezTo>
                  <a:cubicBezTo>
                    <a:pt x="1526" y="1260"/>
                    <a:pt x="4187" y="2931"/>
                    <a:pt x="5822" y="3768"/>
                  </a:cubicBezTo>
                  <a:cubicBezTo>
                    <a:pt x="5873" y="3794"/>
                    <a:pt x="5917" y="3805"/>
                    <a:pt x="5952" y="3805"/>
                  </a:cubicBezTo>
                  <a:cubicBezTo>
                    <a:pt x="6065" y="3805"/>
                    <a:pt x="6085" y="3689"/>
                    <a:pt x="5939" y="3581"/>
                  </a:cubicBezTo>
                  <a:cubicBezTo>
                    <a:pt x="4458" y="2478"/>
                    <a:pt x="1785" y="827"/>
                    <a:pt x="233" y="35"/>
                  </a:cubicBezTo>
                  <a:cubicBezTo>
                    <a:pt x="190" y="13"/>
                    <a:pt x="147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19"/>
            <p:cNvSpPr/>
            <p:nvPr/>
          </p:nvSpPr>
          <p:spPr>
            <a:xfrm>
              <a:off x="7150713" y="4317598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1" y="200"/>
                  </a:cubicBezTo>
                  <a:lnTo>
                    <a:pt x="80" y="990"/>
                  </a:lnTo>
                  <a:cubicBezTo>
                    <a:pt x="20" y="1085"/>
                    <a:pt x="1" y="1198"/>
                    <a:pt x="27" y="1309"/>
                  </a:cubicBezTo>
                  <a:cubicBezTo>
                    <a:pt x="52" y="1419"/>
                    <a:pt x="118" y="1512"/>
                    <a:pt x="214" y="1573"/>
                  </a:cubicBezTo>
                  <a:lnTo>
                    <a:pt x="1662" y="2474"/>
                  </a:lnTo>
                  <a:cubicBezTo>
                    <a:pt x="1730" y="2515"/>
                    <a:pt x="1808" y="2538"/>
                    <a:pt x="1885" y="2538"/>
                  </a:cubicBezTo>
                  <a:cubicBezTo>
                    <a:pt x="2032" y="2538"/>
                    <a:pt x="2166" y="2463"/>
                    <a:pt x="2245" y="2339"/>
                  </a:cubicBezTo>
                  <a:lnTo>
                    <a:pt x="2736" y="1548"/>
                  </a:lnTo>
                  <a:cubicBezTo>
                    <a:pt x="2797" y="1452"/>
                    <a:pt x="2815" y="1340"/>
                    <a:pt x="2790" y="1229"/>
                  </a:cubicBezTo>
                  <a:cubicBezTo>
                    <a:pt x="2765" y="1118"/>
                    <a:pt x="2698" y="1026"/>
                    <a:pt x="2602" y="966"/>
                  </a:cubicBezTo>
                  <a:lnTo>
                    <a:pt x="1154" y="64"/>
                  </a:lnTo>
                  <a:cubicBezTo>
                    <a:pt x="1086" y="23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19"/>
            <p:cNvSpPr/>
            <p:nvPr/>
          </p:nvSpPr>
          <p:spPr>
            <a:xfrm>
              <a:off x="7241624" y="4374179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200"/>
                    <a:pt x="26" y="1309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3" y="2474"/>
                  </a:lnTo>
                  <a:cubicBezTo>
                    <a:pt x="1730" y="2516"/>
                    <a:pt x="1807" y="2538"/>
                    <a:pt x="1886" y="2538"/>
                  </a:cubicBezTo>
                  <a:cubicBezTo>
                    <a:pt x="2033" y="2538"/>
                    <a:pt x="2166" y="2463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1" y="1229"/>
                  </a:cubicBezTo>
                  <a:cubicBezTo>
                    <a:pt x="2765" y="1120"/>
                    <a:pt x="2698" y="1026"/>
                    <a:pt x="2602" y="967"/>
                  </a:cubicBezTo>
                  <a:lnTo>
                    <a:pt x="1154" y="64"/>
                  </a:lnTo>
                  <a:cubicBezTo>
                    <a:pt x="1086" y="24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19"/>
            <p:cNvSpPr/>
            <p:nvPr/>
          </p:nvSpPr>
          <p:spPr>
            <a:xfrm>
              <a:off x="7281319" y="4310587"/>
              <a:ext cx="92623" cy="83505"/>
            </a:xfrm>
            <a:custGeom>
              <a:avLst/>
              <a:gdLst/>
              <a:ahLst/>
              <a:cxnLst/>
              <a:rect l="l" t="t" r="r" b="b"/>
              <a:pathLst>
                <a:path w="2814" h="2537" extrusionOk="0">
                  <a:moveTo>
                    <a:pt x="930" y="0"/>
                  </a:moveTo>
                  <a:cubicBezTo>
                    <a:pt x="782" y="0"/>
                    <a:pt x="648" y="75"/>
                    <a:pt x="571" y="200"/>
                  </a:cubicBezTo>
                  <a:lnTo>
                    <a:pt x="79" y="990"/>
                  </a:lnTo>
                  <a:cubicBezTo>
                    <a:pt x="18" y="1086"/>
                    <a:pt x="0" y="1198"/>
                    <a:pt x="26" y="1309"/>
                  </a:cubicBezTo>
                  <a:cubicBezTo>
                    <a:pt x="50" y="1419"/>
                    <a:pt x="117" y="1511"/>
                    <a:pt x="213" y="1571"/>
                  </a:cubicBezTo>
                  <a:lnTo>
                    <a:pt x="1661" y="2473"/>
                  </a:lnTo>
                  <a:cubicBezTo>
                    <a:pt x="1729" y="2513"/>
                    <a:pt x="1806" y="2537"/>
                    <a:pt x="1885" y="2537"/>
                  </a:cubicBezTo>
                  <a:cubicBezTo>
                    <a:pt x="2031" y="2537"/>
                    <a:pt x="2165" y="2462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3" y="1340"/>
                    <a:pt x="2788" y="1229"/>
                  </a:cubicBezTo>
                  <a:cubicBezTo>
                    <a:pt x="2762" y="1119"/>
                    <a:pt x="2696" y="1026"/>
                    <a:pt x="2601" y="966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19"/>
            <p:cNvSpPr/>
            <p:nvPr/>
          </p:nvSpPr>
          <p:spPr>
            <a:xfrm>
              <a:off x="7320916" y="4246864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0"/>
                  </a:moveTo>
                  <a:cubicBezTo>
                    <a:pt x="783" y="0"/>
                    <a:pt x="649" y="74"/>
                    <a:pt x="571" y="200"/>
                  </a:cubicBezTo>
                  <a:lnTo>
                    <a:pt x="79" y="989"/>
                  </a:lnTo>
                  <a:cubicBezTo>
                    <a:pt x="20" y="1085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3"/>
                  </a:cubicBezTo>
                  <a:lnTo>
                    <a:pt x="1661" y="2474"/>
                  </a:lnTo>
                  <a:cubicBezTo>
                    <a:pt x="1730" y="2515"/>
                    <a:pt x="1807" y="2537"/>
                    <a:pt x="1885" y="2537"/>
                  </a:cubicBezTo>
                  <a:cubicBezTo>
                    <a:pt x="2033" y="2537"/>
                    <a:pt x="2166" y="2463"/>
                    <a:pt x="2246" y="2336"/>
                  </a:cubicBezTo>
                  <a:lnTo>
                    <a:pt x="2738" y="1547"/>
                  </a:lnTo>
                  <a:cubicBezTo>
                    <a:pt x="2861" y="1350"/>
                    <a:pt x="2800" y="1088"/>
                    <a:pt x="2602" y="966"/>
                  </a:cubicBezTo>
                  <a:lnTo>
                    <a:pt x="1154" y="64"/>
                  </a:lnTo>
                  <a:cubicBezTo>
                    <a:pt x="1086" y="22"/>
                    <a:pt x="1009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19"/>
            <p:cNvSpPr/>
            <p:nvPr/>
          </p:nvSpPr>
          <p:spPr>
            <a:xfrm>
              <a:off x="7360513" y="4183239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199"/>
                    <a:pt x="27" y="1310"/>
                  </a:cubicBezTo>
                  <a:cubicBezTo>
                    <a:pt x="52" y="1418"/>
                    <a:pt x="118" y="1512"/>
                    <a:pt x="214" y="1571"/>
                  </a:cubicBezTo>
                  <a:lnTo>
                    <a:pt x="1663" y="2473"/>
                  </a:lnTo>
                  <a:cubicBezTo>
                    <a:pt x="1730" y="2514"/>
                    <a:pt x="1808" y="2537"/>
                    <a:pt x="1886" y="2537"/>
                  </a:cubicBezTo>
                  <a:cubicBezTo>
                    <a:pt x="2033" y="2537"/>
                    <a:pt x="2168" y="2463"/>
                    <a:pt x="2246" y="2337"/>
                  </a:cubicBezTo>
                  <a:lnTo>
                    <a:pt x="2738" y="1548"/>
                  </a:lnTo>
                  <a:cubicBezTo>
                    <a:pt x="2861" y="1351"/>
                    <a:pt x="2799" y="1089"/>
                    <a:pt x="2602" y="966"/>
                  </a:cubicBezTo>
                  <a:lnTo>
                    <a:pt x="1154" y="65"/>
                  </a:lnTo>
                  <a:cubicBezTo>
                    <a:pt x="1086" y="23"/>
                    <a:pt x="1010" y="1"/>
                    <a:pt x="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19"/>
            <p:cNvSpPr/>
            <p:nvPr/>
          </p:nvSpPr>
          <p:spPr>
            <a:xfrm>
              <a:off x="7217991" y="3685336"/>
              <a:ext cx="437045" cy="376153"/>
            </a:xfrm>
            <a:custGeom>
              <a:avLst/>
              <a:gdLst/>
              <a:ahLst/>
              <a:cxnLst/>
              <a:rect l="l" t="t" r="r" b="b"/>
              <a:pathLst>
                <a:path w="13278" h="11428" extrusionOk="0">
                  <a:moveTo>
                    <a:pt x="3566" y="0"/>
                  </a:moveTo>
                  <a:cubicBezTo>
                    <a:pt x="3355" y="0"/>
                    <a:pt x="3149" y="106"/>
                    <a:pt x="3030" y="298"/>
                  </a:cubicBezTo>
                  <a:lnTo>
                    <a:pt x="186" y="4865"/>
                  </a:lnTo>
                  <a:cubicBezTo>
                    <a:pt x="1" y="5160"/>
                    <a:pt x="91" y="5549"/>
                    <a:pt x="388" y="5734"/>
                  </a:cubicBezTo>
                  <a:lnTo>
                    <a:pt x="9379" y="11332"/>
                  </a:lnTo>
                  <a:cubicBezTo>
                    <a:pt x="9483" y="11397"/>
                    <a:pt x="9599" y="11428"/>
                    <a:pt x="9713" y="11428"/>
                  </a:cubicBezTo>
                  <a:cubicBezTo>
                    <a:pt x="9924" y="11428"/>
                    <a:pt x="10129" y="11322"/>
                    <a:pt x="10250" y="11130"/>
                  </a:cubicBezTo>
                  <a:lnTo>
                    <a:pt x="13092" y="6563"/>
                  </a:lnTo>
                  <a:cubicBezTo>
                    <a:pt x="13278" y="6266"/>
                    <a:pt x="13186" y="5878"/>
                    <a:pt x="12890" y="5693"/>
                  </a:cubicBezTo>
                  <a:lnTo>
                    <a:pt x="3899" y="96"/>
                  </a:lnTo>
                  <a:cubicBezTo>
                    <a:pt x="3795" y="31"/>
                    <a:pt x="3680" y="0"/>
                    <a:pt x="35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6967377" y="4204404"/>
              <a:ext cx="94071" cy="83472"/>
            </a:xfrm>
            <a:custGeom>
              <a:avLst/>
              <a:gdLst/>
              <a:ahLst/>
              <a:cxnLst/>
              <a:rect l="l" t="t" r="r" b="b"/>
              <a:pathLst>
                <a:path w="2858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199"/>
                  </a:cubicBezTo>
                  <a:lnTo>
                    <a:pt x="123" y="990"/>
                  </a:lnTo>
                  <a:cubicBezTo>
                    <a:pt x="0" y="1187"/>
                    <a:pt x="61" y="1447"/>
                    <a:pt x="258" y="1571"/>
                  </a:cubicBezTo>
                  <a:lnTo>
                    <a:pt x="1707" y="2472"/>
                  </a:lnTo>
                  <a:cubicBezTo>
                    <a:pt x="1774" y="2514"/>
                    <a:pt x="1851" y="2536"/>
                    <a:pt x="1930" y="2536"/>
                  </a:cubicBezTo>
                  <a:cubicBezTo>
                    <a:pt x="2077" y="2536"/>
                    <a:pt x="2212" y="2461"/>
                    <a:pt x="2288" y="2338"/>
                  </a:cubicBezTo>
                  <a:lnTo>
                    <a:pt x="2779" y="1549"/>
                  </a:lnTo>
                  <a:cubicBezTo>
                    <a:pt x="2840" y="1453"/>
                    <a:pt x="2858" y="1339"/>
                    <a:pt x="2832" y="1229"/>
                  </a:cubicBezTo>
                  <a:cubicBezTo>
                    <a:pt x="2808" y="1119"/>
                    <a:pt x="2741" y="1025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7007006" y="4140746"/>
              <a:ext cx="94137" cy="83505"/>
            </a:xfrm>
            <a:custGeom>
              <a:avLst/>
              <a:gdLst/>
              <a:ahLst/>
              <a:cxnLst/>
              <a:rect l="l" t="t" r="r" b="b"/>
              <a:pathLst>
                <a:path w="2860" h="2537" extrusionOk="0">
                  <a:moveTo>
                    <a:pt x="974" y="0"/>
                  </a:moveTo>
                  <a:cubicBezTo>
                    <a:pt x="827" y="0"/>
                    <a:pt x="692" y="75"/>
                    <a:pt x="616" y="200"/>
                  </a:cubicBezTo>
                  <a:lnTo>
                    <a:pt x="123" y="990"/>
                  </a:lnTo>
                  <a:cubicBezTo>
                    <a:pt x="1" y="1187"/>
                    <a:pt x="61" y="1448"/>
                    <a:pt x="259" y="1571"/>
                  </a:cubicBezTo>
                  <a:lnTo>
                    <a:pt x="1707" y="2473"/>
                  </a:lnTo>
                  <a:cubicBezTo>
                    <a:pt x="1775" y="2513"/>
                    <a:pt x="1852" y="2537"/>
                    <a:pt x="1931" y="2537"/>
                  </a:cubicBezTo>
                  <a:cubicBezTo>
                    <a:pt x="2077" y="2537"/>
                    <a:pt x="2211" y="2462"/>
                    <a:pt x="2288" y="2338"/>
                  </a:cubicBezTo>
                  <a:lnTo>
                    <a:pt x="2781" y="1548"/>
                  </a:lnTo>
                  <a:cubicBezTo>
                    <a:pt x="2840" y="1453"/>
                    <a:pt x="2859" y="1340"/>
                    <a:pt x="2834" y="1229"/>
                  </a:cubicBezTo>
                  <a:cubicBezTo>
                    <a:pt x="2808" y="1118"/>
                    <a:pt x="2742" y="1026"/>
                    <a:pt x="2647" y="966"/>
                  </a:cubicBezTo>
                  <a:lnTo>
                    <a:pt x="1198" y="64"/>
                  </a:lnTo>
                  <a:cubicBezTo>
                    <a:pt x="1130" y="23"/>
                    <a:pt x="1053" y="0"/>
                    <a:pt x="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7048150" y="4076990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79" y="990"/>
                  </a:lnTo>
                  <a:cubicBezTo>
                    <a:pt x="20" y="1086"/>
                    <a:pt x="1" y="1199"/>
                    <a:pt x="26" y="1310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0" y="2475"/>
                  </a:lnTo>
                  <a:cubicBezTo>
                    <a:pt x="1729" y="2516"/>
                    <a:pt x="1806" y="2538"/>
                    <a:pt x="1884" y="2538"/>
                  </a:cubicBezTo>
                  <a:cubicBezTo>
                    <a:pt x="2032" y="2538"/>
                    <a:pt x="2166" y="2465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0" y="1230"/>
                  </a:cubicBezTo>
                  <a:cubicBezTo>
                    <a:pt x="2765" y="1119"/>
                    <a:pt x="2698" y="1027"/>
                    <a:pt x="2602" y="967"/>
                  </a:cubicBezTo>
                  <a:lnTo>
                    <a:pt x="1154" y="65"/>
                  </a:lnTo>
                  <a:cubicBezTo>
                    <a:pt x="1086" y="23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7087812" y="4013366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29" y="1"/>
                  </a:moveTo>
                  <a:cubicBezTo>
                    <a:pt x="782" y="1"/>
                    <a:pt x="647" y="75"/>
                    <a:pt x="570" y="200"/>
                  </a:cubicBezTo>
                  <a:lnTo>
                    <a:pt x="78" y="990"/>
                  </a:lnTo>
                  <a:cubicBezTo>
                    <a:pt x="18" y="1086"/>
                    <a:pt x="0" y="1199"/>
                    <a:pt x="25" y="1309"/>
                  </a:cubicBezTo>
                  <a:cubicBezTo>
                    <a:pt x="50" y="1419"/>
                    <a:pt x="117" y="1513"/>
                    <a:pt x="213" y="1572"/>
                  </a:cubicBezTo>
                  <a:lnTo>
                    <a:pt x="1661" y="2474"/>
                  </a:lnTo>
                  <a:cubicBezTo>
                    <a:pt x="1728" y="2515"/>
                    <a:pt x="1806" y="2538"/>
                    <a:pt x="1884" y="2538"/>
                  </a:cubicBezTo>
                  <a:cubicBezTo>
                    <a:pt x="2030" y="2538"/>
                    <a:pt x="2165" y="2464"/>
                    <a:pt x="2243" y="2338"/>
                  </a:cubicBezTo>
                  <a:lnTo>
                    <a:pt x="2735" y="1549"/>
                  </a:lnTo>
                  <a:cubicBezTo>
                    <a:pt x="2795" y="1453"/>
                    <a:pt x="2814" y="1339"/>
                    <a:pt x="2789" y="1230"/>
                  </a:cubicBezTo>
                  <a:cubicBezTo>
                    <a:pt x="2763" y="1119"/>
                    <a:pt x="2697" y="1025"/>
                    <a:pt x="2601" y="966"/>
                  </a:cubicBezTo>
                  <a:lnTo>
                    <a:pt x="1152" y="65"/>
                  </a:lnTo>
                  <a:cubicBezTo>
                    <a:pt x="1085" y="23"/>
                    <a:pt x="1008" y="1"/>
                    <a:pt x="9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7127409" y="3949741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80" y="990"/>
                  </a:lnTo>
                  <a:cubicBezTo>
                    <a:pt x="45" y="1045"/>
                    <a:pt x="25" y="1104"/>
                    <a:pt x="18" y="1166"/>
                  </a:cubicBezTo>
                  <a:cubicBezTo>
                    <a:pt x="0" y="1327"/>
                    <a:pt x="77" y="1487"/>
                    <a:pt x="214" y="1572"/>
                  </a:cubicBezTo>
                  <a:lnTo>
                    <a:pt x="1662" y="2473"/>
                  </a:lnTo>
                  <a:cubicBezTo>
                    <a:pt x="1729" y="2515"/>
                    <a:pt x="1806" y="2537"/>
                    <a:pt x="1885" y="2537"/>
                  </a:cubicBezTo>
                  <a:cubicBezTo>
                    <a:pt x="2031" y="2537"/>
                    <a:pt x="2165" y="2463"/>
                    <a:pt x="2245" y="2338"/>
                  </a:cubicBezTo>
                  <a:lnTo>
                    <a:pt x="2737" y="1548"/>
                  </a:lnTo>
                  <a:cubicBezTo>
                    <a:pt x="2859" y="1350"/>
                    <a:pt x="2799" y="1089"/>
                    <a:pt x="2602" y="967"/>
                  </a:cubicBezTo>
                  <a:lnTo>
                    <a:pt x="1154" y="64"/>
                  </a:lnTo>
                  <a:cubicBezTo>
                    <a:pt x="1087" y="24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7058321" y="4261017"/>
              <a:ext cx="95585" cy="83538"/>
            </a:xfrm>
            <a:custGeom>
              <a:avLst/>
              <a:gdLst/>
              <a:ahLst/>
              <a:cxnLst/>
              <a:rect l="l" t="t" r="r" b="b"/>
              <a:pathLst>
                <a:path w="2904" h="2538" extrusionOk="0">
                  <a:moveTo>
                    <a:pt x="974" y="1"/>
                  </a:moveTo>
                  <a:cubicBezTo>
                    <a:pt x="827" y="1"/>
                    <a:pt x="692" y="75"/>
                    <a:pt x="615" y="201"/>
                  </a:cubicBezTo>
                  <a:lnTo>
                    <a:pt x="123" y="990"/>
                  </a:lnTo>
                  <a:cubicBezTo>
                    <a:pt x="0" y="1187"/>
                    <a:pt x="61" y="1449"/>
                    <a:pt x="259" y="1571"/>
                  </a:cubicBezTo>
                  <a:lnTo>
                    <a:pt x="1707" y="2473"/>
                  </a:lnTo>
                  <a:cubicBezTo>
                    <a:pt x="1775" y="2515"/>
                    <a:pt x="1851" y="2537"/>
                    <a:pt x="1930" y="2537"/>
                  </a:cubicBezTo>
                  <a:cubicBezTo>
                    <a:pt x="2077" y="2537"/>
                    <a:pt x="2211" y="2462"/>
                    <a:pt x="2290" y="2337"/>
                  </a:cubicBezTo>
                  <a:lnTo>
                    <a:pt x="2781" y="1548"/>
                  </a:lnTo>
                  <a:cubicBezTo>
                    <a:pt x="2904" y="1351"/>
                    <a:pt x="2844" y="1089"/>
                    <a:pt x="2646" y="967"/>
                  </a:cubicBezTo>
                  <a:lnTo>
                    <a:pt x="1197" y="65"/>
                  </a:lnTo>
                  <a:cubicBezTo>
                    <a:pt x="1130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7099431" y="4197294"/>
              <a:ext cx="94170" cy="83571"/>
            </a:xfrm>
            <a:custGeom>
              <a:avLst/>
              <a:gdLst/>
              <a:ahLst/>
              <a:cxnLst/>
              <a:rect l="l" t="t" r="r" b="b"/>
              <a:pathLst>
                <a:path w="2861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9" y="1086"/>
                    <a:pt x="0" y="1199"/>
                    <a:pt x="26" y="1309"/>
                  </a:cubicBezTo>
                  <a:cubicBezTo>
                    <a:pt x="51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1" y="2538"/>
                    <a:pt x="2165" y="2464"/>
                    <a:pt x="2245" y="2337"/>
                  </a:cubicBezTo>
                  <a:lnTo>
                    <a:pt x="2738" y="1548"/>
                  </a:lnTo>
                  <a:cubicBezTo>
                    <a:pt x="2860" y="1351"/>
                    <a:pt x="2800" y="1090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19"/>
            <p:cNvSpPr/>
            <p:nvPr/>
          </p:nvSpPr>
          <p:spPr>
            <a:xfrm>
              <a:off x="7139028" y="4133669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3" y="0"/>
                    <a:pt x="649" y="75"/>
                    <a:pt x="572" y="199"/>
                  </a:cubicBezTo>
                  <a:lnTo>
                    <a:pt x="79" y="990"/>
                  </a:lnTo>
                  <a:cubicBezTo>
                    <a:pt x="20" y="1086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2"/>
                  </a:cubicBezTo>
                  <a:lnTo>
                    <a:pt x="1662" y="2474"/>
                  </a:lnTo>
                  <a:cubicBezTo>
                    <a:pt x="1730" y="2514"/>
                    <a:pt x="1807" y="2538"/>
                    <a:pt x="1886" y="2538"/>
                  </a:cubicBezTo>
                  <a:cubicBezTo>
                    <a:pt x="2033" y="2538"/>
                    <a:pt x="2168" y="2463"/>
                    <a:pt x="2244" y="2337"/>
                  </a:cubicBezTo>
                  <a:lnTo>
                    <a:pt x="2737" y="1546"/>
                  </a:lnTo>
                  <a:cubicBezTo>
                    <a:pt x="2797" y="1451"/>
                    <a:pt x="2815" y="1338"/>
                    <a:pt x="2790" y="1227"/>
                  </a:cubicBezTo>
                  <a:cubicBezTo>
                    <a:pt x="2765" y="1119"/>
                    <a:pt x="2698" y="1025"/>
                    <a:pt x="2602" y="965"/>
                  </a:cubicBezTo>
                  <a:lnTo>
                    <a:pt x="1154" y="64"/>
                  </a:lnTo>
                  <a:cubicBezTo>
                    <a:pt x="1086" y="23"/>
                    <a:pt x="1009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9"/>
            <p:cNvSpPr/>
            <p:nvPr/>
          </p:nvSpPr>
          <p:spPr>
            <a:xfrm>
              <a:off x="7178723" y="4070012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2" y="0"/>
                    <a:pt x="648" y="75"/>
                    <a:pt x="570" y="200"/>
                  </a:cubicBezTo>
                  <a:lnTo>
                    <a:pt x="79" y="990"/>
                  </a:lnTo>
                  <a:cubicBezTo>
                    <a:pt x="18" y="1085"/>
                    <a:pt x="0" y="1198"/>
                    <a:pt x="26" y="1309"/>
                  </a:cubicBezTo>
                  <a:cubicBezTo>
                    <a:pt x="50" y="1419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5"/>
                    <a:pt x="1806" y="2538"/>
                    <a:pt x="1884" y="2538"/>
                  </a:cubicBezTo>
                  <a:cubicBezTo>
                    <a:pt x="2032" y="2538"/>
                    <a:pt x="2165" y="2462"/>
                    <a:pt x="2244" y="2339"/>
                  </a:cubicBezTo>
                  <a:lnTo>
                    <a:pt x="2735" y="1548"/>
                  </a:lnTo>
                  <a:cubicBezTo>
                    <a:pt x="2795" y="1452"/>
                    <a:pt x="2814" y="1340"/>
                    <a:pt x="2789" y="1229"/>
                  </a:cubicBezTo>
                  <a:cubicBezTo>
                    <a:pt x="2763" y="1118"/>
                    <a:pt x="2697" y="1026"/>
                    <a:pt x="2601" y="966"/>
                  </a:cubicBezTo>
                  <a:lnTo>
                    <a:pt x="1153" y="64"/>
                  </a:lnTo>
                  <a:cubicBezTo>
                    <a:pt x="1085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9"/>
            <p:cNvSpPr/>
            <p:nvPr/>
          </p:nvSpPr>
          <p:spPr>
            <a:xfrm>
              <a:off x="7218320" y="400628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20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1" y="2475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2" y="2538"/>
                    <a:pt x="2167" y="2464"/>
                    <a:pt x="2244" y="2339"/>
                  </a:cubicBezTo>
                  <a:lnTo>
                    <a:pt x="2736" y="1549"/>
                  </a:lnTo>
                  <a:cubicBezTo>
                    <a:pt x="2796" y="1453"/>
                    <a:pt x="2814" y="1340"/>
                    <a:pt x="2789" y="1230"/>
                  </a:cubicBezTo>
                  <a:cubicBezTo>
                    <a:pt x="2764" y="1120"/>
                    <a:pt x="2697" y="1026"/>
                    <a:pt x="2602" y="967"/>
                  </a:cubicBezTo>
                  <a:lnTo>
                    <a:pt x="1154" y="65"/>
                  </a:lnTo>
                  <a:cubicBezTo>
                    <a:pt x="1086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9"/>
            <p:cNvSpPr/>
            <p:nvPr/>
          </p:nvSpPr>
          <p:spPr>
            <a:xfrm>
              <a:off x="7190342" y="4253875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2" y="201"/>
                  </a:cubicBezTo>
                  <a:lnTo>
                    <a:pt x="79" y="990"/>
                  </a:lnTo>
                  <a:cubicBezTo>
                    <a:pt x="19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2" y="2475"/>
                  </a:lnTo>
                  <a:cubicBezTo>
                    <a:pt x="1729" y="2516"/>
                    <a:pt x="1807" y="2538"/>
                    <a:pt x="1886" y="2538"/>
                  </a:cubicBezTo>
                  <a:cubicBezTo>
                    <a:pt x="2032" y="2538"/>
                    <a:pt x="2168" y="2466"/>
                    <a:pt x="2244" y="2339"/>
                  </a:cubicBezTo>
                  <a:lnTo>
                    <a:pt x="2737" y="1549"/>
                  </a:lnTo>
                  <a:cubicBezTo>
                    <a:pt x="2796" y="1453"/>
                    <a:pt x="2814" y="1340"/>
                    <a:pt x="2790" y="1230"/>
                  </a:cubicBezTo>
                  <a:cubicBezTo>
                    <a:pt x="2764" y="1120"/>
                    <a:pt x="2697" y="1027"/>
                    <a:pt x="2602" y="967"/>
                  </a:cubicBezTo>
                  <a:lnTo>
                    <a:pt x="1154" y="65"/>
                  </a:lnTo>
                  <a:cubicBezTo>
                    <a:pt x="1085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9"/>
            <p:cNvSpPr/>
            <p:nvPr/>
          </p:nvSpPr>
          <p:spPr>
            <a:xfrm>
              <a:off x="7228491" y="4190283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74" y="1"/>
                  </a:moveTo>
                  <a:cubicBezTo>
                    <a:pt x="828" y="1"/>
                    <a:pt x="693" y="75"/>
                    <a:pt x="616" y="201"/>
                  </a:cubicBezTo>
                  <a:lnTo>
                    <a:pt x="123" y="990"/>
                  </a:lnTo>
                  <a:cubicBezTo>
                    <a:pt x="1" y="1187"/>
                    <a:pt x="62" y="1448"/>
                    <a:pt x="259" y="1571"/>
                  </a:cubicBezTo>
                  <a:lnTo>
                    <a:pt x="1708" y="2473"/>
                  </a:lnTo>
                  <a:cubicBezTo>
                    <a:pt x="1776" y="2515"/>
                    <a:pt x="1852" y="2537"/>
                    <a:pt x="1931" y="2537"/>
                  </a:cubicBezTo>
                  <a:cubicBezTo>
                    <a:pt x="2078" y="2537"/>
                    <a:pt x="2212" y="2463"/>
                    <a:pt x="2288" y="2338"/>
                  </a:cubicBezTo>
                  <a:lnTo>
                    <a:pt x="2781" y="1549"/>
                  </a:lnTo>
                  <a:cubicBezTo>
                    <a:pt x="2841" y="1453"/>
                    <a:pt x="2860" y="1340"/>
                    <a:pt x="2834" y="1230"/>
                  </a:cubicBezTo>
                  <a:cubicBezTo>
                    <a:pt x="2809" y="1119"/>
                    <a:pt x="2743" y="1026"/>
                    <a:pt x="2647" y="967"/>
                  </a:cubicBezTo>
                  <a:lnTo>
                    <a:pt x="1198" y="65"/>
                  </a:lnTo>
                  <a:cubicBezTo>
                    <a:pt x="1131" y="23"/>
                    <a:pt x="1053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9"/>
            <p:cNvSpPr/>
            <p:nvPr/>
          </p:nvSpPr>
          <p:spPr>
            <a:xfrm>
              <a:off x="7268153" y="4126659"/>
              <a:ext cx="95552" cy="83472"/>
            </a:xfrm>
            <a:custGeom>
              <a:avLst/>
              <a:gdLst/>
              <a:ahLst/>
              <a:cxnLst/>
              <a:rect l="l" t="t" r="r" b="b"/>
              <a:pathLst>
                <a:path w="2903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200"/>
                  </a:cubicBezTo>
                  <a:lnTo>
                    <a:pt x="123" y="990"/>
                  </a:lnTo>
                  <a:cubicBezTo>
                    <a:pt x="0" y="1187"/>
                    <a:pt x="60" y="1449"/>
                    <a:pt x="258" y="1571"/>
                  </a:cubicBezTo>
                  <a:lnTo>
                    <a:pt x="1706" y="2472"/>
                  </a:lnTo>
                  <a:cubicBezTo>
                    <a:pt x="1774" y="2514"/>
                    <a:pt x="1852" y="2536"/>
                    <a:pt x="1929" y="2536"/>
                  </a:cubicBezTo>
                  <a:cubicBezTo>
                    <a:pt x="2077" y="2536"/>
                    <a:pt x="2211" y="2461"/>
                    <a:pt x="2289" y="2337"/>
                  </a:cubicBezTo>
                  <a:lnTo>
                    <a:pt x="2780" y="1546"/>
                  </a:lnTo>
                  <a:cubicBezTo>
                    <a:pt x="2903" y="1350"/>
                    <a:pt x="2843" y="1088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1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9"/>
            <p:cNvSpPr/>
            <p:nvPr/>
          </p:nvSpPr>
          <p:spPr>
            <a:xfrm>
              <a:off x="7309330" y="4062935"/>
              <a:ext cx="92623" cy="83538"/>
            </a:xfrm>
            <a:custGeom>
              <a:avLst/>
              <a:gdLst/>
              <a:ahLst/>
              <a:cxnLst/>
              <a:rect l="l" t="t" r="r" b="b"/>
              <a:pathLst>
                <a:path w="2814" h="2538" extrusionOk="0">
                  <a:moveTo>
                    <a:pt x="930" y="0"/>
                  </a:moveTo>
                  <a:cubicBezTo>
                    <a:pt x="782" y="0"/>
                    <a:pt x="648" y="75"/>
                    <a:pt x="571" y="199"/>
                  </a:cubicBezTo>
                  <a:lnTo>
                    <a:pt x="79" y="990"/>
                  </a:lnTo>
                  <a:cubicBezTo>
                    <a:pt x="19" y="1085"/>
                    <a:pt x="1" y="1198"/>
                    <a:pt x="26" y="1309"/>
                  </a:cubicBezTo>
                  <a:cubicBezTo>
                    <a:pt x="51" y="1418"/>
                    <a:pt x="118" y="1512"/>
                    <a:pt x="213" y="1572"/>
                  </a:cubicBezTo>
                  <a:lnTo>
                    <a:pt x="1660" y="2474"/>
                  </a:lnTo>
                  <a:cubicBezTo>
                    <a:pt x="1727" y="2514"/>
                    <a:pt x="1805" y="2538"/>
                    <a:pt x="1884" y="2538"/>
                  </a:cubicBezTo>
                  <a:cubicBezTo>
                    <a:pt x="2029" y="2538"/>
                    <a:pt x="2165" y="2463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4" y="1339"/>
                    <a:pt x="2788" y="1229"/>
                  </a:cubicBezTo>
                  <a:cubicBezTo>
                    <a:pt x="2762" y="1118"/>
                    <a:pt x="2697" y="1025"/>
                    <a:pt x="2601" y="965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19"/>
            <p:cNvSpPr/>
            <p:nvPr/>
          </p:nvSpPr>
          <p:spPr>
            <a:xfrm>
              <a:off x="7400208" y="411954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8" y="1086"/>
                    <a:pt x="0" y="1199"/>
                    <a:pt x="26" y="1309"/>
                  </a:cubicBezTo>
                  <a:cubicBezTo>
                    <a:pt x="50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6" y="2538"/>
                    <a:pt x="1885" y="2538"/>
                  </a:cubicBezTo>
                  <a:cubicBezTo>
                    <a:pt x="2031" y="2538"/>
                    <a:pt x="2166" y="2464"/>
                    <a:pt x="2244" y="2339"/>
                  </a:cubicBezTo>
                  <a:lnTo>
                    <a:pt x="2736" y="1549"/>
                  </a:lnTo>
                  <a:cubicBezTo>
                    <a:pt x="2795" y="1453"/>
                    <a:pt x="2815" y="1340"/>
                    <a:pt x="2789" y="1229"/>
                  </a:cubicBezTo>
                  <a:cubicBezTo>
                    <a:pt x="2763" y="1119"/>
                    <a:pt x="2697" y="1026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8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19"/>
            <p:cNvSpPr/>
            <p:nvPr/>
          </p:nvSpPr>
          <p:spPr>
            <a:xfrm>
              <a:off x="7166710" y="3898394"/>
              <a:ext cx="85217" cy="71162"/>
            </a:xfrm>
            <a:custGeom>
              <a:avLst/>
              <a:gdLst/>
              <a:ahLst/>
              <a:cxnLst/>
              <a:rect l="l" t="t" r="r" b="b"/>
              <a:pathLst>
                <a:path w="2589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39" y="713"/>
                    <a:pt x="31" y="763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570" y="1453"/>
                    <a:pt x="2589" y="1340"/>
                    <a:pt x="2563" y="1230"/>
                  </a:cubicBezTo>
                  <a:cubicBezTo>
                    <a:pt x="2538" y="1119"/>
                    <a:pt x="2472" y="1027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19"/>
            <p:cNvSpPr/>
            <p:nvPr/>
          </p:nvSpPr>
          <p:spPr>
            <a:xfrm>
              <a:off x="7348564" y="4011654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1"/>
                  </a:moveTo>
                  <a:cubicBezTo>
                    <a:pt x="558" y="1"/>
                    <a:pt x="425" y="75"/>
                    <a:pt x="346" y="200"/>
                  </a:cubicBezTo>
                  <a:lnTo>
                    <a:pt x="87" y="615"/>
                  </a:lnTo>
                  <a:cubicBezTo>
                    <a:pt x="59" y="661"/>
                    <a:pt x="38" y="712"/>
                    <a:pt x="31" y="762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2" y="2098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4"/>
                  </a:cubicBezTo>
                  <a:lnTo>
                    <a:pt x="2510" y="1549"/>
                  </a:lnTo>
                  <a:cubicBezTo>
                    <a:pt x="2633" y="1351"/>
                    <a:pt x="2572" y="1088"/>
                    <a:pt x="2375" y="966"/>
                  </a:cubicBezTo>
                  <a:lnTo>
                    <a:pt x="927" y="64"/>
                  </a:lnTo>
                  <a:cubicBezTo>
                    <a:pt x="861" y="23"/>
                    <a:pt x="783" y="1"/>
                    <a:pt x="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19"/>
            <p:cNvSpPr/>
            <p:nvPr/>
          </p:nvSpPr>
          <p:spPr>
            <a:xfrm>
              <a:off x="7260879" y="3723813"/>
              <a:ext cx="353178" cy="299132"/>
            </a:xfrm>
            <a:custGeom>
              <a:avLst/>
              <a:gdLst/>
              <a:ahLst/>
              <a:cxnLst/>
              <a:rect l="l" t="t" r="r" b="b"/>
              <a:pathLst>
                <a:path w="10730" h="9088" extrusionOk="0">
                  <a:moveTo>
                    <a:pt x="2593" y="1"/>
                  </a:moveTo>
                  <a:cubicBezTo>
                    <a:pt x="2447" y="1"/>
                    <a:pt x="2303" y="74"/>
                    <a:pt x="2219" y="208"/>
                  </a:cubicBezTo>
                  <a:lnTo>
                    <a:pt x="70" y="3660"/>
                  </a:lnTo>
                  <a:cubicBezTo>
                    <a:pt x="25" y="3736"/>
                    <a:pt x="0" y="3820"/>
                    <a:pt x="5" y="3904"/>
                  </a:cubicBezTo>
                  <a:cubicBezTo>
                    <a:pt x="9" y="4048"/>
                    <a:pt x="80" y="4187"/>
                    <a:pt x="212" y="4268"/>
                  </a:cubicBezTo>
                  <a:lnTo>
                    <a:pt x="7845" y="9021"/>
                  </a:lnTo>
                  <a:cubicBezTo>
                    <a:pt x="7918" y="9066"/>
                    <a:pt x="7998" y="9087"/>
                    <a:pt x="8077" y="9087"/>
                  </a:cubicBezTo>
                  <a:cubicBezTo>
                    <a:pt x="8224" y="9087"/>
                    <a:pt x="8368" y="9013"/>
                    <a:pt x="8452" y="8879"/>
                  </a:cubicBezTo>
                  <a:lnTo>
                    <a:pt x="10601" y="5426"/>
                  </a:lnTo>
                  <a:cubicBezTo>
                    <a:pt x="10730" y="5220"/>
                    <a:pt x="10667" y="4950"/>
                    <a:pt x="10460" y="4821"/>
                  </a:cubicBezTo>
                  <a:lnTo>
                    <a:pt x="2826" y="68"/>
                  </a:lnTo>
                  <a:cubicBezTo>
                    <a:pt x="2753" y="22"/>
                    <a:pt x="2673" y="1"/>
                    <a:pt x="25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19"/>
            <p:cNvSpPr/>
            <p:nvPr/>
          </p:nvSpPr>
          <p:spPr>
            <a:xfrm>
              <a:off x="7261044" y="3850898"/>
              <a:ext cx="353013" cy="172047"/>
            </a:xfrm>
            <a:custGeom>
              <a:avLst/>
              <a:gdLst/>
              <a:ahLst/>
              <a:cxnLst/>
              <a:rect l="l" t="t" r="r" b="b"/>
              <a:pathLst>
                <a:path w="10725" h="5227" extrusionOk="0">
                  <a:moveTo>
                    <a:pt x="487" y="0"/>
                  </a:moveTo>
                  <a:cubicBezTo>
                    <a:pt x="321" y="0"/>
                    <a:pt x="158" y="14"/>
                    <a:pt x="0" y="43"/>
                  </a:cubicBezTo>
                  <a:cubicBezTo>
                    <a:pt x="4" y="187"/>
                    <a:pt x="75" y="326"/>
                    <a:pt x="207" y="407"/>
                  </a:cubicBezTo>
                  <a:lnTo>
                    <a:pt x="7840" y="5160"/>
                  </a:lnTo>
                  <a:cubicBezTo>
                    <a:pt x="7913" y="5205"/>
                    <a:pt x="7993" y="5226"/>
                    <a:pt x="8072" y="5226"/>
                  </a:cubicBezTo>
                  <a:cubicBezTo>
                    <a:pt x="8219" y="5226"/>
                    <a:pt x="8363" y="5152"/>
                    <a:pt x="8447" y="5018"/>
                  </a:cubicBezTo>
                  <a:lnTo>
                    <a:pt x="10596" y="1565"/>
                  </a:lnTo>
                  <a:cubicBezTo>
                    <a:pt x="10725" y="1359"/>
                    <a:pt x="10662" y="1089"/>
                    <a:pt x="10455" y="960"/>
                  </a:cubicBezTo>
                  <a:lnTo>
                    <a:pt x="10389" y="918"/>
                  </a:lnTo>
                  <a:cubicBezTo>
                    <a:pt x="10190" y="920"/>
                    <a:pt x="9975" y="984"/>
                    <a:pt x="9746" y="1125"/>
                  </a:cubicBezTo>
                  <a:cubicBezTo>
                    <a:pt x="8760" y="1734"/>
                    <a:pt x="8611" y="3491"/>
                    <a:pt x="7641" y="3491"/>
                  </a:cubicBezTo>
                  <a:cubicBezTo>
                    <a:pt x="7416" y="3491"/>
                    <a:pt x="7148" y="3397"/>
                    <a:pt x="6815" y="3173"/>
                  </a:cubicBezTo>
                  <a:cubicBezTo>
                    <a:pt x="5068" y="1997"/>
                    <a:pt x="2503" y="0"/>
                    <a:pt x="4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19"/>
            <p:cNvSpPr/>
            <p:nvPr/>
          </p:nvSpPr>
          <p:spPr>
            <a:xfrm>
              <a:off x="7305775" y="3756169"/>
              <a:ext cx="53520" cy="79226"/>
            </a:xfrm>
            <a:custGeom>
              <a:avLst/>
              <a:gdLst/>
              <a:ahLst/>
              <a:cxnLst/>
              <a:rect l="l" t="t" r="r" b="b"/>
              <a:pathLst>
                <a:path w="1626" h="2407" extrusionOk="0">
                  <a:moveTo>
                    <a:pt x="1494" y="0"/>
                  </a:moveTo>
                  <a:cubicBezTo>
                    <a:pt x="1462" y="0"/>
                    <a:pt x="1431" y="12"/>
                    <a:pt x="1408" y="35"/>
                  </a:cubicBezTo>
                  <a:cubicBezTo>
                    <a:pt x="901" y="523"/>
                    <a:pt x="254" y="1541"/>
                    <a:pt x="31" y="2232"/>
                  </a:cubicBezTo>
                  <a:cubicBezTo>
                    <a:pt x="0" y="2328"/>
                    <a:pt x="77" y="2406"/>
                    <a:pt x="159" y="2406"/>
                  </a:cubicBezTo>
                  <a:cubicBezTo>
                    <a:pt x="190" y="2406"/>
                    <a:pt x="222" y="2395"/>
                    <a:pt x="249" y="2369"/>
                  </a:cubicBezTo>
                  <a:cubicBezTo>
                    <a:pt x="769" y="1865"/>
                    <a:pt x="1400" y="836"/>
                    <a:pt x="1614" y="163"/>
                  </a:cubicBezTo>
                  <a:cubicBezTo>
                    <a:pt x="1626" y="123"/>
                    <a:pt x="1616" y="75"/>
                    <a:pt x="1583" y="40"/>
                  </a:cubicBezTo>
                  <a:cubicBezTo>
                    <a:pt x="1559" y="13"/>
                    <a:pt x="1526" y="0"/>
                    <a:pt x="1494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19"/>
            <p:cNvSpPr/>
            <p:nvPr/>
          </p:nvSpPr>
          <p:spPr>
            <a:xfrm>
              <a:off x="7325425" y="4281556"/>
              <a:ext cx="84657" cy="44501"/>
            </a:xfrm>
            <a:custGeom>
              <a:avLst/>
              <a:gdLst/>
              <a:ahLst/>
              <a:cxnLst/>
              <a:rect l="l" t="t" r="r" b="b"/>
              <a:pathLst>
                <a:path w="2572" h="1352" extrusionOk="0">
                  <a:moveTo>
                    <a:pt x="2356" y="0"/>
                  </a:moveTo>
                  <a:cubicBezTo>
                    <a:pt x="2119" y="176"/>
                    <a:pt x="1735" y="365"/>
                    <a:pt x="1179" y="365"/>
                  </a:cubicBezTo>
                  <a:cubicBezTo>
                    <a:pt x="851" y="365"/>
                    <a:pt x="464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19"/>
            <p:cNvSpPr/>
            <p:nvPr/>
          </p:nvSpPr>
          <p:spPr>
            <a:xfrm>
              <a:off x="7285763" y="434521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1"/>
                    <a:pt x="1750" y="1351"/>
                  </a:cubicBezTo>
                  <a:cubicBezTo>
                    <a:pt x="1846" y="1351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19"/>
            <p:cNvSpPr/>
            <p:nvPr/>
          </p:nvSpPr>
          <p:spPr>
            <a:xfrm>
              <a:off x="7155255" y="4352257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0"/>
                  </a:moveTo>
                  <a:cubicBezTo>
                    <a:pt x="2118" y="175"/>
                    <a:pt x="1734" y="365"/>
                    <a:pt x="1177" y="365"/>
                  </a:cubicBezTo>
                  <a:cubicBezTo>
                    <a:pt x="850" y="365"/>
                    <a:pt x="463" y="299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5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10"/>
                    <a:pt x="2393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19"/>
            <p:cNvSpPr/>
            <p:nvPr/>
          </p:nvSpPr>
          <p:spPr>
            <a:xfrm>
              <a:off x="7246166" y="4408904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19"/>
            <p:cNvSpPr/>
            <p:nvPr/>
          </p:nvSpPr>
          <p:spPr>
            <a:xfrm>
              <a:off x="7365055" y="4217932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19"/>
            <p:cNvSpPr/>
            <p:nvPr/>
          </p:nvSpPr>
          <p:spPr>
            <a:xfrm>
              <a:off x="7257653" y="3955073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0"/>
                  </a:moveTo>
                  <a:cubicBezTo>
                    <a:pt x="557" y="0"/>
                    <a:pt x="423" y="75"/>
                    <a:pt x="346" y="199"/>
                  </a:cubicBezTo>
                  <a:lnTo>
                    <a:pt x="87" y="614"/>
                  </a:lnTo>
                  <a:cubicBezTo>
                    <a:pt x="59" y="661"/>
                    <a:pt x="38" y="711"/>
                    <a:pt x="30" y="762"/>
                  </a:cubicBezTo>
                  <a:cubicBezTo>
                    <a:pt x="0" y="931"/>
                    <a:pt x="78" y="1105"/>
                    <a:pt x="224" y="1195"/>
                  </a:cubicBezTo>
                  <a:lnTo>
                    <a:pt x="1672" y="2097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2"/>
                  </a:cubicBezTo>
                  <a:lnTo>
                    <a:pt x="2509" y="1547"/>
                  </a:lnTo>
                  <a:cubicBezTo>
                    <a:pt x="2633" y="1349"/>
                    <a:pt x="2572" y="1088"/>
                    <a:pt x="2375" y="965"/>
                  </a:cubicBezTo>
                  <a:lnTo>
                    <a:pt x="927" y="64"/>
                  </a:lnTo>
                  <a:cubicBezTo>
                    <a:pt x="860" y="23"/>
                    <a:pt x="783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19"/>
            <p:cNvSpPr/>
            <p:nvPr/>
          </p:nvSpPr>
          <p:spPr>
            <a:xfrm>
              <a:off x="7439508" y="4068235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40" y="713"/>
                    <a:pt x="31" y="763"/>
                  </a:cubicBezTo>
                  <a:cubicBezTo>
                    <a:pt x="0" y="935"/>
                    <a:pt x="77" y="1105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633" y="1351"/>
                    <a:pt x="2573" y="1089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19"/>
            <p:cNvSpPr/>
            <p:nvPr/>
          </p:nvSpPr>
          <p:spPr>
            <a:xfrm>
              <a:off x="6900658" y="4233862"/>
              <a:ext cx="433227" cy="286229"/>
            </a:xfrm>
            <a:custGeom>
              <a:avLst/>
              <a:gdLst/>
              <a:ahLst/>
              <a:cxnLst/>
              <a:rect l="l" t="t" r="r" b="b"/>
              <a:pathLst>
                <a:path w="13162" h="8696" extrusionOk="0">
                  <a:moveTo>
                    <a:pt x="1087" y="0"/>
                  </a:moveTo>
                  <a:cubicBezTo>
                    <a:pt x="1023" y="185"/>
                    <a:pt x="0" y="1226"/>
                    <a:pt x="905" y="2166"/>
                  </a:cubicBezTo>
                  <a:cubicBezTo>
                    <a:pt x="3748" y="5118"/>
                    <a:pt x="7305" y="7356"/>
                    <a:pt x="11283" y="8631"/>
                  </a:cubicBezTo>
                  <a:cubicBezTo>
                    <a:pt x="11418" y="8674"/>
                    <a:pt x="11555" y="8695"/>
                    <a:pt x="11691" y="8695"/>
                  </a:cubicBezTo>
                  <a:cubicBezTo>
                    <a:pt x="12138" y="8695"/>
                    <a:pt x="12566" y="8468"/>
                    <a:pt x="12812" y="8071"/>
                  </a:cubicBezTo>
                  <a:lnTo>
                    <a:pt x="13161" y="7512"/>
                  </a:lnTo>
                  <a:lnTo>
                    <a:pt x="13161" y="7512"/>
                  </a:lnTo>
                  <a:cubicBezTo>
                    <a:pt x="13046" y="7542"/>
                    <a:pt x="12926" y="7558"/>
                    <a:pt x="12805" y="7558"/>
                  </a:cubicBezTo>
                  <a:cubicBezTo>
                    <a:pt x="12664" y="7558"/>
                    <a:pt x="12521" y="7537"/>
                    <a:pt x="12381" y="7491"/>
                  </a:cubicBezTo>
                  <a:cubicBezTo>
                    <a:pt x="8262" y="6176"/>
                    <a:pt x="4490" y="3840"/>
                    <a:pt x="1442" y="677"/>
                  </a:cubicBezTo>
                  <a:cubicBezTo>
                    <a:pt x="1256" y="483"/>
                    <a:pt x="1138" y="249"/>
                    <a:pt x="10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19"/>
            <p:cNvSpPr/>
            <p:nvPr/>
          </p:nvSpPr>
          <p:spPr>
            <a:xfrm>
              <a:off x="7343792" y="3828779"/>
              <a:ext cx="65797" cy="43119"/>
            </a:xfrm>
            <a:custGeom>
              <a:avLst/>
              <a:gdLst/>
              <a:ahLst/>
              <a:cxnLst/>
              <a:rect l="l" t="t" r="r" b="b"/>
              <a:pathLst>
                <a:path w="1999" h="1310" extrusionOk="0">
                  <a:moveTo>
                    <a:pt x="849" y="1"/>
                  </a:moveTo>
                  <a:cubicBezTo>
                    <a:pt x="788" y="1"/>
                    <a:pt x="728" y="7"/>
                    <a:pt x="671" y="20"/>
                  </a:cubicBezTo>
                  <a:cubicBezTo>
                    <a:pt x="0" y="170"/>
                    <a:pt x="360" y="1120"/>
                    <a:pt x="1157" y="1284"/>
                  </a:cubicBezTo>
                  <a:cubicBezTo>
                    <a:pt x="1243" y="1301"/>
                    <a:pt x="1321" y="1310"/>
                    <a:pt x="1392" y="1310"/>
                  </a:cubicBezTo>
                  <a:cubicBezTo>
                    <a:pt x="1879" y="1310"/>
                    <a:pt x="1998" y="921"/>
                    <a:pt x="1820" y="593"/>
                  </a:cubicBezTo>
                  <a:cubicBezTo>
                    <a:pt x="1607" y="205"/>
                    <a:pt x="1200" y="1"/>
                    <a:pt x="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19"/>
            <p:cNvSpPr/>
            <p:nvPr/>
          </p:nvSpPr>
          <p:spPr>
            <a:xfrm>
              <a:off x="7445466" y="3892140"/>
              <a:ext cx="65830" cy="43086"/>
            </a:xfrm>
            <a:custGeom>
              <a:avLst/>
              <a:gdLst/>
              <a:ahLst/>
              <a:cxnLst/>
              <a:rect l="l" t="t" r="r" b="b"/>
              <a:pathLst>
                <a:path w="2000" h="1309" extrusionOk="0">
                  <a:moveTo>
                    <a:pt x="851" y="1"/>
                  </a:moveTo>
                  <a:cubicBezTo>
                    <a:pt x="789" y="1"/>
                    <a:pt x="729" y="7"/>
                    <a:pt x="672" y="20"/>
                  </a:cubicBezTo>
                  <a:cubicBezTo>
                    <a:pt x="0" y="169"/>
                    <a:pt x="361" y="1118"/>
                    <a:pt x="1159" y="1282"/>
                  </a:cubicBezTo>
                  <a:cubicBezTo>
                    <a:pt x="1245" y="1300"/>
                    <a:pt x="1324" y="1309"/>
                    <a:pt x="1395" y="1309"/>
                  </a:cubicBezTo>
                  <a:cubicBezTo>
                    <a:pt x="1881" y="1309"/>
                    <a:pt x="2000" y="920"/>
                    <a:pt x="1821" y="593"/>
                  </a:cubicBezTo>
                  <a:cubicBezTo>
                    <a:pt x="1609" y="205"/>
                    <a:pt x="1202" y="1"/>
                    <a:pt x="8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19"/>
            <p:cNvSpPr/>
            <p:nvPr/>
          </p:nvSpPr>
          <p:spPr>
            <a:xfrm>
              <a:off x="7262262" y="3980911"/>
              <a:ext cx="77186" cy="40979"/>
            </a:xfrm>
            <a:custGeom>
              <a:avLst/>
              <a:gdLst/>
              <a:ahLst/>
              <a:cxnLst/>
              <a:rect l="l" t="t" r="r" b="b"/>
              <a:pathLst>
                <a:path w="2345" h="1245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14"/>
                    <a:pt x="50" y="234"/>
                    <a:pt x="154" y="298"/>
                  </a:cubicBezTo>
                  <a:lnTo>
                    <a:pt x="1602" y="1201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6"/>
                    <a:pt x="2303" y="377"/>
                    <a:pt x="2167" y="292"/>
                  </a:cubicBezTo>
                  <a:lnTo>
                    <a:pt x="1922" y="141"/>
                  </a:lnTo>
                  <a:cubicBezTo>
                    <a:pt x="1747" y="205"/>
                    <a:pt x="1524" y="252"/>
                    <a:pt x="1248" y="252"/>
                  </a:cubicBezTo>
                  <a:cubicBezTo>
                    <a:pt x="918" y="252"/>
                    <a:pt x="513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19"/>
            <p:cNvSpPr/>
            <p:nvPr/>
          </p:nvSpPr>
          <p:spPr>
            <a:xfrm>
              <a:off x="7444149" y="4094172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cubicBezTo>
                    <a:pt x="1" y="113"/>
                    <a:pt x="50" y="233"/>
                    <a:pt x="154" y="298"/>
                  </a:cubicBezTo>
                  <a:lnTo>
                    <a:pt x="1602" y="1200"/>
                  </a:lnTo>
                  <a:cubicBezTo>
                    <a:pt x="1649" y="1230"/>
                    <a:pt x="1702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8" y="692"/>
                  </a:lnTo>
                  <a:cubicBezTo>
                    <a:pt x="2343" y="555"/>
                    <a:pt x="2301" y="376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19"/>
            <p:cNvSpPr/>
            <p:nvPr/>
          </p:nvSpPr>
          <p:spPr>
            <a:xfrm>
              <a:off x="7131853" y="3984400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19"/>
            <p:cNvSpPr/>
            <p:nvPr/>
          </p:nvSpPr>
          <p:spPr>
            <a:xfrm>
              <a:off x="7222829" y="4041047"/>
              <a:ext cx="84657" cy="44435"/>
            </a:xfrm>
            <a:custGeom>
              <a:avLst/>
              <a:gdLst/>
              <a:ahLst/>
              <a:cxnLst/>
              <a:rect l="l" t="t" r="r" b="b"/>
              <a:pathLst>
                <a:path w="2572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1" y="364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8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19"/>
            <p:cNvSpPr/>
            <p:nvPr/>
          </p:nvSpPr>
          <p:spPr>
            <a:xfrm>
              <a:off x="7313741" y="409766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4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1" y="235"/>
                    <a:pt x="48" y="344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1"/>
                    <a:pt x="1748" y="1351"/>
                  </a:cubicBezTo>
                  <a:cubicBezTo>
                    <a:pt x="1845" y="1351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1" y="108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19"/>
            <p:cNvSpPr/>
            <p:nvPr/>
          </p:nvSpPr>
          <p:spPr>
            <a:xfrm>
              <a:off x="7404652" y="415424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10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19"/>
            <p:cNvSpPr/>
            <p:nvPr/>
          </p:nvSpPr>
          <p:spPr>
            <a:xfrm>
              <a:off x="7092256" y="4048091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4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19"/>
            <p:cNvSpPr/>
            <p:nvPr/>
          </p:nvSpPr>
          <p:spPr>
            <a:xfrm>
              <a:off x="7183233" y="4104704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5" y="1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0" y="365"/>
                    <a:pt x="464" y="300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4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09"/>
                    <a:pt x="2392" y="25"/>
                  </a:cubicBezTo>
                  <a:lnTo>
                    <a:pt x="2355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19"/>
            <p:cNvSpPr/>
            <p:nvPr/>
          </p:nvSpPr>
          <p:spPr>
            <a:xfrm>
              <a:off x="7274144" y="4161318"/>
              <a:ext cx="84624" cy="44468"/>
            </a:xfrm>
            <a:custGeom>
              <a:avLst/>
              <a:gdLst/>
              <a:ahLst/>
              <a:cxnLst/>
              <a:rect l="l" t="t" r="r" b="b"/>
              <a:pathLst>
                <a:path w="2571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2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7" y="423"/>
                  </a:lnTo>
                  <a:cubicBezTo>
                    <a:pt x="2571" y="288"/>
                    <a:pt x="2529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19"/>
            <p:cNvSpPr/>
            <p:nvPr/>
          </p:nvSpPr>
          <p:spPr>
            <a:xfrm>
              <a:off x="7052626" y="411171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6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19"/>
            <p:cNvSpPr/>
            <p:nvPr/>
          </p:nvSpPr>
          <p:spPr>
            <a:xfrm>
              <a:off x="7143537" y="4168362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9" y="176"/>
                    <a:pt x="1735" y="365"/>
                    <a:pt x="1178" y="365"/>
                  </a:cubicBezTo>
                  <a:cubicBezTo>
                    <a:pt x="851" y="365"/>
                    <a:pt x="464" y="299"/>
                    <a:pt x="13" y="127"/>
                  </a:cubicBezTo>
                  <a:lnTo>
                    <a:pt x="13" y="127"/>
                  </a:lnTo>
                  <a:cubicBezTo>
                    <a:pt x="1" y="235"/>
                    <a:pt x="49" y="343"/>
                    <a:pt x="148" y="405"/>
                  </a:cubicBezTo>
                  <a:lnTo>
                    <a:pt x="1596" y="1306"/>
                  </a:lnTo>
                  <a:cubicBezTo>
                    <a:pt x="1643" y="1336"/>
                    <a:pt x="1697" y="1351"/>
                    <a:pt x="1749" y="1351"/>
                  </a:cubicBezTo>
                  <a:cubicBezTo>
                    <a:pt x="1846" y="1351"/>
                    <a:pt x="1941" y="1302"/>
                    <a:pt x="1996" y="1214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4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19"/>
            <p:cNvSpPr/>
            <p:nvPr/>
          </p:nvSpPr>
          <p:spPr>
            <a:xfrm>
              <a:off x="7234514" y="422497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5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4"/>
                  </a:cubicBezTo>
                  <a:lnTo>
                    <a:pt x="1595" y="1307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6" y="1350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7"/>
                    <a:pt x="2530" y="108"/>
                    <a:pt x="2393" y="25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19"/>
            <p:cNvSpPr/>
            <p:nvPr/>
          </p:nvSpPr>
          <p:spPr>
            <a:xfrm>
              <a:off x="7012964" y="417537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0"/>
                    <a:pt x="1750" y="1350"/>
                  </a:cubicBezTo>
                  <a:cubicBezTo>
                    <a:pt x="1846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19"/>
            <p:cNvSpPr/>
            <p:nvPr/>
          </p:nvSpPr>
          <p:spPr>
            <a:xfrm>
              <a:off x="7103941" y="4231986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1"/>
                  </a:moveTo>
                  <a:cubicBezTo>
                    <a:pt x="2118" y="176"/>
                    <a:pt x="1734" y="366"/>
                    <a:pt x="1178" y="366"/>
                  </a:cubicBezTo>
                  <a:cubicBezTo>
                    <a:pt x="851" y="366"/>
                    <a:pt x="464" y="300"/>
                    <a:pt x="12" y="128"/>
                  </a:cubicBezTo>
                  <a:lnTo>
                    <a:pt x="12" y="128"/>
                  </a:lnTo>
                  <a:cubicBezTo>
                    <a:pt x="1" y="235"/>
                    <a:pt x="48" y="345"/>
                    <a:pt x="146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8" y="1352"/>
                  </a:cubicBezTo>
                  <a:cubicBezTo>
                    <a:pt x="1845" y="1352"/>
                    <a:pt x="1940" y="1303"/>
                    <a:pt x="1995" y="1214"/>
                  </a:cubicBezTo>
                  <a:lnTo>
                    <a:pt x="2487" y="424"/>
                  </a:lnTo>
                  <a:cubicBezTo>
                    <a:pt x="2571" y="288"/>
                    <a:pt x="2530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19"/>
            <p:cNvSpPr/>
            <p:nvPr/>
          </p:nvSpPr>
          <p:spPr>
            <a:xfrm>
              <a:off x="7194852" y="4288633"/>
              <a:ext cx="84723" cy="44435"/>
            </a:xfrm>
            <a:custGeom>
              <a:avLst/>
              <a:gdLst/>
              <a:ahLst/>
              <a:cxnLst/>
              <a:rect l="l" t="t" r="r" b="b"/>
              <a:pathLst>
                <a:path w="2574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2" y="364"/>
                    <a:pt x="465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19"/>
            <p:cNvSpPr/>
            <p:nvPr/>
          </p:nvSpPr>
          <p:spPr>
            <a:xfrm>
              <a:off x="6973367" y="4239063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19"/>
            <p:cNvSpPr/>
            <p:nvPr/>
          </p:nvSpPr>
          <p:spPr>
            <a:xfrm>
              <a:off x="7064344" y="4295677"/>
              <a:ext cx="84624" cy="44435"/>
            </a:xfrm>
            <a:custGeom>
              <a:avLst/>
              <a:gdLst/>
              <a:ahLst/>
              <a:cxnLst/>
              <a:rect l="l" t="t" r="r" b="b"/>
              <a:pathLst>
                <a:path w="2571" h="1350" extrusionOk="0">
                  <a:moveTo>
                    <a:pt x="2355" y="0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6" y="404"/>
                  </a:cubicBezTo>
                  <a:lnTo>
                    <a:pt x="1594" y="1306"/>
                  </a:lnTo>
                  <a:cubicBezTo>
                    <a:pt x="1642" y="1336"/>
                    <a:pt x="1695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7"/>
                    <a:pt x="2529" y="108"/>
                    <a:pt x="2392" y="24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19"/>
            <p:cNvSpPr/>
            <p:nvPr/>
          </p:nvSpPr>
          <p:spPr>
            <a:xfrm>
              <a:off x="7171351" y="3924298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113"/>
                    <a:pt x="50" y="233"/>
                    <a:pt x="154" y="298"/>
                  </a:cubicBezTo>
                  <a:lnTo>
                    <a:pt x="1602" y="1199"/>
                  </a:lnTo>
                  <a:cubicBezTo>
                    <a:pt x="1650" y="1229"/>
                    <a:pt x="1703" y="1243"/>
                    <a:pt x="1755" y="1243"/>
                  </a:cubicBezTo>
                  <a:cubicBezTo>
                    <a:pt x="1852" y="1243"/>
                    <a:pt x="1946" y="1195"/>
                    <a:pt x="2001" y="1107"/>
                  </a:cubicBezTo>
                  <a:lnTo>
                    <a:pt x="2258" y="692"/>
                  </a:lnTo>
                  <a:cubicBezTo>
                    <a:pt x="2343" y="556"/>
                    <a:pt x="2303" y="377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19"/>
            <p:cNvSpPr/>
            <p:nvPr/>
          </p:nvSpPr>
          <p:spPr>
            <a:xfrm>
              <a:off x="7353173" y="4037525"/>
              <a:ext cx="77186" cy="40946"/>
            </a:xfrm>
            <a:custGeom>
              <a:avLst/>
              <a:gdLst/>
              <a:ahLst/>
              <a:cxnLst/>
              <a:rect l="l" t="t" r="r" b="b"/>
              <a:pathLst>
                <a:path w="2345" h="1244" extrusionOk="0">
                  <a:moveTo>
                    <a:pt x="22" y="1"/>
                  </a:moveTo>
                  <a:cubicBezTo>
                    <a:pt x="1" y="114"/>
                    <a:pt x="51" y="233"/>
                    <a:pt x="154" y="299"/>
                  </a:cubicBezTo>
                  <a:lnTo>
                    <a:pt x="1602" y="1200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2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5"/>
                    <a:pt x="2303" y="376"/>
                    <a:pt x="2168" y="291"/>
                  </a:cubicBezTo>
                  <a:lnTo>
                    <a:pt x="1923" y="140"/>
                  </a:lnTo>
                  <a:cubicBezTo>
                    <a:pt x="1748" y="205"/>
                    <a:pt x="1524" y="252"/>
                    <a:pt x="1246" y="252"/>
                  </a:cubicBezTo>
                  <a:cubicBezTo>
                    <a:pt x="917" y="252"/>
                    <a:pt x="512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19"/>
            <p:cNvSpPr/>
            <p:nvPr/>
          </p:nvSpPr>
          <p:spPr>
            <a:xfrm>
              <a:off x="6905003" y="3614371"/>
              <a:ext cx="813363" cy="914412"/>
            </a:xfrm>
            <a:custGeom>
              <a:avLst/>
              <a:gdLst/>
              <a:ahLst/>
              <a:cxnLst/>
              <a:rect l="l" t="t" r="r" b="b"/>
              <a:pathLst>
                <a:path w="24711" h="27781" extrusionOk="0">
                  <a:moveTo>
                    <a:pt x="13244" y="265"/>
                  </a:moveTo>
                  <a:cubicBezTo>
                    <a:pt x="13482" y="265"/>
                    <a:pt x="13725" y="330"/>
                    <a:pt x="13943" y="464"/>
                  </a:cubicBezTo>
                  <a:lnTo>
                    <a:pt x="23769" y="6582"/>
                  </a:lnTo>
                  <a:cubicBezTo>
                    <a:pt x="24388" y="6968"/>
                    <a:pt x="24577" y="7784"/>
                    <a:pt x="24191" y="8404"/>
                  </a:cubicBezTo>
                  <a:lnTo>
                    <a:pt x="12680" y="26892"/>
                  </a:lnTo>
                  <a:cubicBezTo>
                    <a:pt x="12433" y="27289"/>
                    <a:pt x="12005" y="27516"/>
                    <a:pt x="11557" y="27516"/>
                  </a:cubicBezTo>
                  <a:cubicBezTo>
                    <a:pt x="11422" y="27516"/>
                    <a:pt x="11285" y="27494"/>
                    <a:pt x="11151" y="27452"/>
                  </a:cubicBezTo>
                  <a:cubicBezTo>
                    <a:pt x="9561" y="26943"/>
                    <a:pt x="7567" y="26127"/>
                    <a:pt x="5456" y="24797"/>
                  </a:cubicBezTo>
                  <a:cubicBezTo>
                    <a:pt x="3440" y="23528"/>
                    <a:pt x="1896" y="22154"/>
                    <a:pt x="774" y="20987"/>
                  </a:cubicBezTo>
                  <a:cubicBezTo>
                    <a:pt x="357" y="20554"/>
                    <a:pt x="291" y="19889"/>
                    <a:pt x="610" y="19377"/>
                  </a:cubicBezTo>
                  <a:lnTo>
                    <a:pt x="12121" y="889"/>
                  </a:lnTo>
                  <a:cubicBezTo>
                    <a:pt x="12371" y="485"/>
                    <a:pt x="12803" y="265"/>
                    <a:pt x="13244" y="265"/>
                  </a:cubicBezTo>
                  <a:close/>
                  <a:moveTo>
                    <a:pt x="13243" y="0"/>
                  </a:moveTo>
                  <a:cubicBezTo>
                    <a:pt x="12690" y="0"/>
                    <a:pt x="12186" y="279"/>
                    <a:pt x="11895" y="749"/>
                  </a:cubicBezTo>
                  <a:lnTo>
                    <a:pt x="384" y="19237"/>
                  </a:lnTo>
                  <a:cubicBezTo>
                    <a:pt x="0" y="19855"/>
                    <a:pt x="81" y="20650"/>
                    <a:pt x="582" y="21172"/>
                  </a:cubicBezTo>
                  <a:cubicBezTo>
                    <a:pt x="1996" y="22640"/>
                    <a:pt x="3588" y="23935"/>
                    <a:pt x="5314" y="25023"/>
                  </a:cubicBezTo>
                  <a:cubicBezTo>
                    <a:pt x="7113" y="26156"/>
                    <a:pt x="9048" y="27057"/>
                    <a:pt x="11070" y="27705"/>
                  </a:cubicBezTo>
                  <a:cubicBezTo>
                    <a:pt x="11228" y="27755"/>
                    <a:pt x="11392" y="27781"/>
                    <a:pt x="11557" y="27781"/>
                  </a:cubicBezTo>
                  <a:cubicBezTo>
                    <a:pt x="12109" y="27781"/>
                    <a:pt x="12612" y="27502"/>
                    <a:pt x="12904" y="27032"/>
                  </a:cubicBezTo>
                  <a:lnTo>
                    <a:pt x="24414" y="8544"/>
                  </a:lnTo>
                  <a:cubicBezTo>
                    <a:pt x="24639" y="8183"/>
                    <a:pt x="24710" y="7757"/>
                    <a:pt x="24614" y="7346"/>
                  </a:cubicBezTo>
                  <a:cubicBezTo>
                    <a:pt x="24518" y="6933"/>
                    <a:pt x="24266" y="6582"/>
                    <a:pt x="23906" y="6357"/>
                  </a:cubicBezTo>
                  <a:lnTo>
                    <a:pt x="14081" y="240"/>
                  </a:lnTo>
                  <a:cubicBezTo>
                    <a:pt x="13828" y="82"/>
                    <a:pt x="13540" y="0"/>
                    <a:pt x="13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19"/>
            <p:cNvSpPr/>
            <p:nvPr/>
          </p:nvSpPr>
          <p:spPr>
            <a:xfrm>
              <a:off x="7215720" y="3680958"/>
              <a:ext cx="444254" cy="384842"/>
            </a:xfrm>
            <a:custGeom>
              <a:avLst/>
              <a:gdLst/>
              <a:ahLst/>
              <a:cxnLst/>
              <a:rect l="l" t="t" r="r" b="b"/>
              <a:pathLst>
                <a:path w="13497" h="11692" extrusionOk="0">
                  <a:moveTo>
                    <a:pt x="3637" y="264"/>
                  </a:moveTo>
                  <a:cubicBezTo>
                    <a:pt x="3728" y="264"/>
                    <a:pt x="3818" y="287"/>
                    <a:pt x="3900" y="339"/>
                  </a:cubicBezTo>
                  <a:lnTo>
                    <a:pt x="12892" y="5937"/>
                  </a:lnTo>
                  <a:cubicBezTo>
                    <a:pt x="13123" y="6083"/>
                    <a:pt x="13195" y="6392"/>
                    <a:pt x="13050" y="6626"/>
                  </a:cubicBezTo>
                  <a:lnTo>
                    <a:pt x="10207" y="11192"/>
                  </a:lnTo>
                  <a:cubicBezTo>
                    <a:pt x="10113" y="11344"/>
                    <a:pt x="9950" y="11428"/>
                    <a:pt x="9783" y="11428"/>
                  </a:cubicBezTo>
                  <a:cubicBezTo>
                    <a:pt x="9693" y="11428"/>
                    <a:pt x="9602" y="11404"/>
                    <a:pt x="9520" y="11352"/>
                  </a:cubicBezTo>
                  <a:lnTo>
                    <a:pt x="527" y="5755"/>
                  </a:lnTo>
                  <a:cubicBezTo>
                    <a:pt x="414" y="5684"/>
                    <a:pt x="336" y="5574"/>
                    <a:pt x="306" y="5443"/>
                  </a:cubicBezTo>
                  <a:cubicBezTo>
                    <a:pt x="275" y="5313"/>
                    <a:pt x="297" y="5180"/>
                    <a:pt x="368" y="5065"/>
                  </a:cubicBezTo>
                  <a:lnTo>
                    <a:pt x="3212" y="499"/>
                  </a:lnTo>
                  <a:cubicBezTo>
                    <a:pt x="3306" y="347"/>
                    <a:pt x="3469" y="264"/>
                    <a:pt x="3637" y="264"/>
                  </a:cubicBezTo>
                  <a:close/>
                  <a:moveTo>
                    <a:pt x="3636" y="0"/>
                  </a:moveTo>
                  <a:cubicBezTo>
                    <a:pt x="3381" y="0"/>
                    <a:pt x="3131" y="128"/>
                    <a:pt x="2987" y="361"/>
                  </a:cubicBezTo>
                  <a:lnTo>
                    <a:pt x="143" y="4927"/>
                  </a:lnTo>
                  <a:cubicBezTo>
                    <a:pt x="36" y="5100"/>
                    <a:pt x="1" y="5305"/>
                    <a:pt x="47" y="5503"/>
                  </a:cubicBezTo>
                  <a:cubicBezTo>
                    <a:pt x="94" y="5701"/>
                    <a:pt x="216" y="5870"/>
                    <a:pt x="388" y="5978"/>
                  </a:cubicBezTo>
                  <a:lnTo>
                    <a:pt x="9379" y="11575"/>
                  </a:lnTo>
                  <a:cubicBezTo>
                    <a:pt x="9505" y="11654"/>
                    <a:pt x="9644" y="11691"/>
                    <a:pt x="9781" y="11691"/>
                  </a:cubicBezTo>
                  <a:cubicBezTo>
                    <a:pt x="10037" y="11691"/>
                    <a:pt x="10287" y="11564"/>
                    <a:pt x="10430" y="11331"/>
                  </a:cubicBezTo>
                  <a:lnTo>
                    <a:pt x="13273" y="6764"/>
                  </a:lnTo>
                  <a:cubicBezTo>
                    <a:pt x="13497" y="6408"/>
                    <a:pt x="13387" y="5937"/>
                    <a:pt x="13031" y="5713"/>
                  </a:cubicBezTo>
                  <a:lnTo>
                    <a:pt x="4038" y="116"/>
                  </a:lnTo>
                  <a:cubicBezTo>
                    <a:pt x="3913" y="38"/>
                    <a:pt x="3774" y="0"/>
                    <a:pt x="36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19"/>
            <p:cNvSpPr/>
            <p:nvPr/>
          </p:nvSpPr>
          <p:spPr>
            <a:xfrm>
              <a:off x="6964382" y="4200026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3" y="1295"/>
                    <a:pt x="2844" y="1474"/>
                    <a:pt x="2761" y="1610"/>
                  </a:cubicBezTo>
                  <a:lnTo>
                    <a:pt x="2268" y="2401"/>
                  </a:lnTo>
                  <a:cubicBezTo>
                    <a:pt x="2214" y="2488"/>
                    <a:pt x="2118" y="2538"/>
                    <a:pt x="2022" y="2538"/>
                  </a:cubicBezTo>
                  <a:cubicBezTo>
                    <a:pt x="1970" y="2538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5" y="1507"/>
                    <a:pt x="242" y="1328"/>
                    <a:pt x="327" y="1192"/>
                  </a:cubicBezTo>
                  <a:lnTo>
                    <a:pt x="820" y="402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7"/>
                    <a:pt x="596" y="262"/>
                  </a:cubicBezTo>
                  <a:lnTo>
                    <a:pt x="103" y="1052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5"/>
                    <a:pt x="155" y="1738"/>
                    <a:pt x="282" y="1816"/>
                  </a:cubicBezTo>
                  <a:lnTo>
                    <a:pt x="1730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49"/>
                  </a:lnTo>
                  <a:cubicBezTo>
                    <a:pt x="3146" y="1490"/>
                    <a:pt x="3066" y="1147"/>
                    <a:pt x="2806" y="986"/>
                  </a:cubicBezTo>
                  <a:lnTo>
                    <a:pt x="1358" y="84"/>
                  </a:lnTo>
                  <a:cubicBezTo>
                    <a:pt x="1271" y="29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19"/>
            <p:cNvSpPr/>
            <p:nvPr/>
          </p:nvSpPr>
          <p:spPr>
            <a:xfrm>
              <a:off x="7000983" y="4230439"/>
              <a:ext cx="28044" cy="28998"/>
            </a:xfrm>
            <a:custGeom>
              <a:avLst/>
              <a:gdLst/>
              <a:ahLst/>
              <a:cxnLst/>
              <a:rect l="l" t="t" r="r" b="b"/>
              <a:pathLst>
                <a:path w="852" h="881" extrusionOk="0">
                  <a:moveTo>
                    <a:pt x="537" y="207"/>
                  </a:moveTo>
                  <a:cubicBezTo>
                    <a:pt x="544" y="207"/>
                    <a:pt x="550" y="208"/>
                    <a:pt x="556" y="210"/>
                  </a:cubicBezTo>
                  <a:cubicBezTo>
                    <a:pt x="592" y="217"/>
                    <a:pt x="611" y="238"/>
                    <a:pt x="613" y="270"/>
                  </a:cubicBezTo>
                  <a:cubicBezTo>
                    <a:pt x="618" y="344"/>
                    <a:pt x="544" y="460"/>
                    <a:pt x="491" y="537"/>
                  </a:cubicBezTo>
                  <a:cubicBezTo>
                    <a:pt x="463" y="575"/>
                    <a:pt x="444" y="610"/>
                    <a:pt x="410" y="638"/>
                  </a:cubicBezTo>
                  <a:cubicBezTo>
                    <a:pt x="392" y="654"/>
                    <a:pt x="375" y="667"/>
                    <a:pt x="351" y="667"/>
                  </a:cubicBezTo>
                  <a:cubicBezTo>
                    <a:pt x="345" y="667"/>
                    <a:pt x="338" y="666"/>
                    <a:pt x="330" y="664"/>
                  </a:cubicBezTo>
                  <a:cubicBezTo>
                    <a:pt x="314" y="662"/>
                    <a:pt x="301" y="648"/>
                    <a:pt x="290" y="636"/>
                  </a:cubicBezTo>
                  <a:cubicBezTo>
                    <a:pt x="260" y="610"/>
                    <a:pt x="283" y="572"/>
                    <a:pt x="289" y="541"/>
                  </a:cubicBezTo>
                  <a:cubicBezTo>
                    <a:pt x="317" y="447"/>
                    <a:pt x="364" y="378"/>
                    <a:pt x="431" y="287"/>
                  </a:cubicBezTo>
                  <a:cubicBezTo>
                    <a:pt x="459" y="253"/>
                    <a:pt x="485" y="223"/>
                    <a:pt x="500" y="216"/>
                  </a:cubicBezTo>
                  <a:cubicBezTo>
                    <a:pt x="510" y="210"/>
                    <a:pt x="524" y="207"/>
                    <a:pt x="537" y="207"/>
                  </a:cubicBezTo>
                  <a:close/>
                  <a:moveTo>
                    <a:pt x="554" y="1"/>
                  </a:moveTo>
                  <a:cubicBezTo>
                    <a:pt x="522" y="1"/>
                    <a:pt x="490" y="6"/>
                    <a:pt x="457" y="16"/>
                  </a:cubicBezTo>
                  <a:cubicBezTo>
                    <a:pt x="450" y="18"/>
                    <a:pt x="443" y="20"/>
                    <a:pt x="437" y="25"/>
                  </a:cubicBezTo>
                  <a:cubicBezTo>
                    <a:pt x="306" y="85"/>
                    <a:pt x="234" y="212"/>
                    <a:pt x="168" y="330"/>
                  </a:cubicBezTo>
                  <a:cubicBezTo>
                    <a:pt x="88" y="466"/>
                    <a:pt x="1" y="617"/>
                    <a:pt x="118" y="768"/>
                  </a:cubicBezTo>
                  <a:cubicBezTo>
                    <a:pt x="135" y="789"/>
                    <a:pt x="157" y="812"/>
                    <a:pt x="188" y="832"/>
                  </a:cubicBezTo>
                  <a:cubicBezTo>
                    <a:pt x="235" y="866"/>
                    <a:pt x="284" y="880"/>
                    <a:pt x="333" y="880"/>
                  </a:cubicBezTo>
                  <a:cubicBezTo>
                    <a:pt x="492" y="880"/>
                    <a:pt x="647" y="724"/>
                    <a:pt x="724" y="584"/>
                  </a:cubicBezTo>
                  <a:cubicBezTo>
                    <a:pt x="754" y="543"/>
                    <a:pt x="777" y="497"/>
                    <a:pt x="799" y="444"/>
                  </a:cubicBezTo>
                  <a:cubicBezTo>
                    <a:pt x="852" y="303"/>
                    <a:pt x="845" y="127"/>
                    <a:pt x="687" y="36"/>
                  </a:cubicBezTo>
                  <a:cubicBezTo>
                    <a:pt x="642" y="11"/>
                    <a:pt x="59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19"/>
            <p:cNvSpPr/>
            <p:nvPr/>
          </p:nvSpPr>
          <p:spPr>
            <a:xfrm>
              <a:off x="7004011" y="4136368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5"/>
                  </a:moveTo>
                  <a:cubicBezTo>
                    <a:pt x="1117" y="265"/>
                    <a:pt x="1170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5" y="1474"/>
                    <a:pt x="2760" y="1611"/>
                  </a:cubicBezTo>
                  <a:lnTo>
                    <a:pt x="2267" y="2401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69" y="2538"/>
                    <a:pt x="1916" y="2523"/>
                    <a:pt x="1868" y="2494"/>
                  </a:cubicBezTo>
                  <a:lnTo>
                    <a:pt x="420" y="1592"/>
                  </a:lnTo>
                  <a:cubicBezTo>
                    <a:pt x="285" y="1507"/>
                    <a:pt x="243" y="1329"/>
                    <a:pt x="328" y="1192"/>
                  </a:cubicBezTo>
                  <a:lnTo>
                    <a:pt x="819" y="402"/>
                  </a:lnTo>
                  <a:cubicBezTo>
                    <a:pt x="874" y="314"/>
                    <a:pt x="969" y="265"/>
                    <a:pt x="1065" y="265"/>
                  </a:cubicBezTo>
                  <a:close/>
                  <a:moveTo>
                    <a:pt x="1065" y="0"/>
                  </a:moveTo>
                  <a:cubicBezTo>
                    <a:pt x="873" y="0"/>
                    <a:pt x="697" y="97"/>
                    <a:pt x="595" y="262"/>
                  </a:cubicBezTo>
                  <a:lnTo>
                    <a:pt x="102" y="1053"/>
                  </a:lnTo>
                  <a:cubicBezTo>
                    <a:pt x="25" y="1179"/>
                    <a:pt x="0" y="1326"/>
                    <a:pt x="33" y="1472"/>
                  </a:cubicBezTo>
                  <a:cubicBezTo>
                    <a:pt x="68" y="1615"/>
                    <a:pt x="155" y="1739"/>
                    <a:pt x="281" y="1815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4"/>
                    <a:pt x="2492" y="2539"/>
                  </a:cubicBezTo>
                  <a:lnTo>
                    <a:pt x="2984" y="1749"/>
                  </a:lnTo>
                  <a:cubicBezTo>
                    <a:pt x="3145" y="1490"/>
                    <a:pt x="3067" y="1147"/>
                    <a:pt x="2807" y="986"/>
                  </a:cubicBezTo>
                  <a:lnTo>
                    <a:pt x="1358" y="84"/>
                  </a:lnTo>
                  <a:cubicBezTo>
                    <a:pt x="1270" y="30"/>
                    <a:pt x="1169" y="0"/>
                    <a:pt x="1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19"/>
            <p:cNvSpPr/>
            <p:nvPr/>
          </p:nvSpPr>
          <p:spPr>
            <a:xfrm>
              <a:off x="7046603" y="4166979"/>
              <a:ext cx="22415" cy="30413"/>
            </a:xfrm>
            <a:custGeom>
              <a:avLst/>
              <a:gdLst/>
              <a:ahLst/>
              <a:cxnLst/>
              <a:rect l="l" t="t" r="r" b="b"/>
              <a:pathLst>
                <a:path w="681" h="924" extrusionOk="0">
                  <a:moveTo>
                    <a:pt x="462" y="0"/>
                  </a:moveTo>
                  <a:cubicBezTo>
                    <a:pt x="447" y="4"/>
                    <a:pt x="205" y="118"/>
                    <a:pt x="169" y="166"/>
                  </a:cubicBezTo>
                  <a:cubicBezTo>
                    <a:pt x="160" y="180"/>
                    <a:pt x="266" y="284"/>
                    <a:pt x="280" y="293"/>
                  </a:cubicBezTo>
                  <a:cubicBezTo>
                    <a:pt x="283" y="295"/>
                    <a:pt x="286" y="296"/>
                    <a:pt x="289" y="296"/>
                  </a:cubicBezTo>
                  <a:cubicBezTo>
                    <a:pt x="313" y="296"/>
                    <a:pt x="347" y="259"/>
                    <a:pt x="362" y="259"/>
                  </a:cubicBezTo>
                  <a:cubicBezTo>
                    <a:pt x="363" y="259"/>
                    <a:pt x="365" y="260"/>
                    <a:pt x="366" y="261"/>
                  </a:cubicBezTo>
                  <a:cubicBezTo>
                    <a:pt x="362" y="268"/>
                    <a:pt x="359" y="274"/>
                    <a:pt x="354" y="282"/>
                  </a:cubicBezTo>
                  <a:cubicBezTo>
                    <a:pt x="264" y="427"/>
                    <a:pt x="160" y="561"/>
                    <a:pt x="71" y="707"/>
                  </a:cubicBezTo>
                  <a:lnTo>
                    <a:pt x="3" y="815"/>
                  </a:lnTo>
                  <a:lnTo>
                    <a:pt x="1" y="816"/>
                  </a:lnTo>
                  <a:cubicBezTo>
                    <a:pt x="30" y="840"/>
                    <a:pt x="69" y="869"/>
                    <a:pt x="106" y="894"/>
                  </a:cubicBezTo>
                  <a:cubicBezTo>
                    <a:pt x="129" y="907"/>
                    <a:pt x="158" y="923"/>
                    <a:pt x="176" y="923"/>
                  </a:cubicBezTo>
                  <a:cubicBezTo>
                    <a:pt x="182" y="923"/>
                    <a:pt x="187" y="921"/>
                    <a:pt x="190" y="916"/>
                  </a:cubicBezTo>
                  <a:cubicBezTo>
                    <a:pt x="205" y="890"/>
                    <a:pt x="222" y="863"/>
                    <a:pt x="238" y="836"/>
                  </a:cubicBezTo>
                  <a:cubicBezTo>
                    <a:pt x="346" y="664"/>
                    <a:pt x="462" y="506"/>
                    <a:pt x="569" y="332"/>
                  </a:cubicBezTo>
                  <a:cubicBezTo>
                    <a:pt x="609" y="270"/>
                    <a:pt x="647" y="208"/>
                    <a:pt x="681" y="140"/>
                  </a:cubicBezTo>
                  <a:cubicBezTo>
                    <a:pt x="642" y="111"/>
                    <a:pt x="605" y="86"/>
                    <a:pt x="565" y="61"/>
                  </a:cubicBezTo>
                  <a:cubicBezTo>
                    <a:pt x="531" y="40"/>
                    <a:pt x="498" y="2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19"/>
            <p:cNvSpPr/>
            <p:nvPr/>
          </p:nvSpPr>
          <p:spPr>
            <a:xfrm>
              <a:off x="7043674" y="4072744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2" y="1295"/>
                    <a:pt x="2844" y="1473"/>
                    <a:pt x="2759" y="1610"/>
                  </a:cubicBezTo>
                  <a:lnTo>
                    <a:pt x="2268" y="2400"/>
                  </a:lnTo>
                  <a:cubicBezTo>
                    <a:pt x="2214" y="2488"/>
                    <a:pt x="2118" y="2537"/>
                    <a:pt x="2022" y="2537"/>
                  </a:cubicBezTo>
                  <a:cubicBezTo>
                    <a:pt x="1970" y="2537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4" y="1507"/>
                    <a:pt x="242" y="1327"/>
                    <a:pt x="327" y="1192"/>
                  </a:cubicBezTo>
                  <a:lnTo>
                    <a:pt x="820" y="401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0"/>
                  </a:moveTo>
                  <a:cubicBezTo>
                    <a:pt x="873" y="0"/>
                    <a:pt x="697" y="97"/>
                    <a:pt x="594" y="262"/>
                  </a:cubicBezTo>
                  <a:lnTo>
                    <a:pt x="103" y="1051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4"/>
                    <a:pt x="155" y="1736"/>
                    <a:pt x="280" y="1815"/>
                  </a:cubicBezTo>
                  <a:lnTo>
                    <a:pt x="1729" y="2716"/>
                  </a:lnTo>
                  <a:cubicBezTo>
                    <a:pt x="1817" y="2772"/>
                    <a:pt x="1918" y="2800"/>
                    <a:pt x="2022" y="2800"/>
                  </a:cubicBezTo>
                  <a:cubicBezTo>
                    <a:pt x="2215" y="2800"/>
                    <a:pt x="2390" y="2704"/>
                    <a:pt x="2492" y="2539"/>
                  </a:cubicBezTo>
                  <a:lnTo>
                    <a:pt x="2985" y="1748"/>
                  </a:lnTo>
                  <a:cubicBezTo>
                    <a:pt x="3146" y="1490"/>
                    <a:pt x="3067" y="1146"/>
                    <a:pt x="2806" y="985"/>
                  </a:cubicBezTo>
                  <a:lnTo>
                    <a:pt x="1358" y="83"/>
                  </a:lnTo>
                  <a:cubicBezTo>
                    <a:pt x="1270" y="29"/>
                    <a:pt x="1169" y="0"/>
                    <a:pt x="1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19"/>
            <p:cNvSpPr/>
            <p:nvPr/>
          </p:nvSpPr>
          <p:spPr>
            <a:xfrm>
              <a:off x="7083501" y="4104803"/>
              <a:ext cx="25443" cy="29130"/>
            </a:xfrm>
            <a:custGeom>
              <a:avLst/>
              <a:gdLst/>
              <a:ahLst/>
              <a:cxnLst/>
              <a:rect l="l" t="t" r="r" b="b"/>
              <a:pathLst>
                <a:path w="773" h="885" extrusionOk="0">
                  <a:moveTo>
                    <a:pt x="517" y="204"/>
                  </a:moveTo>
                  <a:cubicBezTo>
                    <a:pt x="519" y="204"/>
                    <a:pt x="520" y="205"/>
                    <a:pt x="519" y="207"/>
                  </a:cubicBezTo>
                  <a:lnTo>
                    <a:pt x="366" y="446"/>
                  </a:lnTo>
                  <a:cubicBezTo>
                    <a:pt x="342" y="436"/>
                    <a:pt x="217" y="352"/>
                    <a:pt x="217" y="352"/>
                  </a:cubicBezTo>
                  <a:cubicBezTo>
                    <a:pt x="228" y="344"/>
                    <a:pt x="488" y="204"/>
                    <a:pt x="517" y="204"/>
                  </a:cubicBezTo>
                  <a:close/>
                  <a:moveTo>
                    <a:pt x="591" y="1"/>
                  </a:moveTo>
                  <a:cubicBezTo>
                    <a:pt x="265" y="148"/>
                    <a:pt x="145" y="233"/>
                    <a:pt x="91" y="256"/>
                  </a:cubicBezTo>
                  <a:cubicBezTo>
                    <a:pt x="31" y="343"/>
                    <a:pt x="2" y="414"/>
                    <a:pt x="0" y="426"/>
                  </a:cubicBezTo>
                  <a:cubicBezTo>
                    <a:pt x="0" y="434"/>
                    <a:pt x="224" y="567"/>
                    <a:pt x="239" y="582"/>
                  </a:cubicBezTo>
                  <a:cubicBezTo>
                    <a:pt x="232" y="591"/>
                    <a:pt x="90" y="785"/>
                    <a:pt x="91" y="790"/>
                  </a:cubicBezTo>
                  <a:cubicBezTo>
                    <a:pt x="190" y="850"/>
                    <a:pt x="237" y="884"/>
                    <a:pt x="256" y="884"/>
                  </a:cubicBezTo>
                  <a:cubicBezTo>
                    <a:pt x="257" y="884"/>
                    <a:pt x="258" y="884"/>
                    <a:pt x="259" y="884"/>
                  </a:cubicBezTo>
                  <a:cubicBezTo>
                    <a:pt x="275" y="869"/>
                    <a:pt x="398" y="694"/>
                    <a:pt x="398" y="694"/>
                  </a:cubicBezTo>
                  <a:lnTo>
                    <a:pt x="398" y="694"/>
                  </a:lnTo>
                  <a:cubicBezTo>
                    <a:pt x="398" y="694"/>
                    <a:pt x="398" y="694"/>
                    <a:pt x="398" y="694"/>
                  </a:cubicBezTo>
                  <a:cubicBezTo>
                    <a:pt x="422" y="704"/>
                    <a:pt x="441" y="726"/>
                    <a:pt x="468" y="735"/>
                  </a:cubicBezTo>
                  <a:lnTo>
                    <a:pt x="578" y="575"/>
                  </a:lnTo>
                  <a:cubicBezTo>
                    <a:pt x="559" y="565"/>
                    <a:pt x="531" y="539"/>
                    <a:pt x="510" y="529"/>
                  </a:cubicBezTo>
                  <a:lnTo>
                    <a:pt x="501" y="527"/>
                  </a:lnTo>
                  <a:cubicBezTo>
                    <a:pt x="517" y="491"/>
                    <a:pt x="771" y="113"/>
                    <a:pt x="773" y="109"/>
                  </a:cubicBezTo>
                  <a:lnTo>
                    <a:pt x="771" y="108"/>
                  </a:lnTo>
                  <a:cubicBezTo>
                    <a:pt x="749" y="90"/>
                    <a:pt x="606" y="8"/>
                    <a:pt x="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19"/>
            <p:cNvSpPr/>
            <p:nvPr/>
          </p:nvSpPr>
          <p:spPr>
            <a:xfrm>
              <a:off x="7083270" y="4009054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6" y="266"/>
                  </a:moveTo>
                  <a:cubicBezTo>
                    <a:pt x="1118" y="266"/>
                    <a:pt x="1171" y="281"/>
                    <a:pt x="1219" y="309"/>
                  </a:cubicBezTo>
                  <a:lnTo>
                    <a:pt x="2667" y="1212"/>
                  </a:lnTo>
                  <a:cubicBezTo>
                    <a:pt x="2803" y="1297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6"/>
                    <a:pt x="242" y="1329"/>
                    <a:pt x="327" y="1193"/>
                  </a:cubicBezTo>
                  <a:lnTo>
                    <a:pt x="820" y="403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80"/>
                    <a:pt x="1" y="1327"/>
                    <a:pt x="34" y="1472"/>
                  </a:cubicBezTo>
                  <a:cubicBezTo>
                    <a:pt x="69" y="1616"/>
                    <a:pt x="155" y="1738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146" y="1490"/>
                    <a:pt x="3067" y="1147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19"/>
            <p:cNvSpPr/>
            <p:nvPr/>
          </p:nvSpPr>
          <p:spPr>
            <a:xfrm>
              <a:off x="7118720" y="4036340"/>
              <a:ext cx="32750" cy="29294"/>
            </a:xfrm>
            <a:custGeom>
              <a:avLst/>
              <a:gdLst/>
              <a:ahLst/>
              <a:cxnLst/>
              <a:rect l="l" t="t" r="r" b="b"/>
              <a:pathLst>
                <a:path w="995" h="890" extrusionOk="0">
                  <a:moveTo>
                    <a:pt x="505" y="1"/>
                  </a:moveTo>
                  <a:lnTo>
                    <a:pt x="504" y="2"/>
                  </a:lnTo>
                  <a:cubicBezTo>
                    <a:pt x="474" y="45"/>
                    <a:pt x="439" y="106"/>
                    <a:pt x="403" y="152"/>
                  </a:cubicBezTo>
                  <a:lnTo>
                    <a:pt x="405" y="154"/>
                  </a:lnTo>
                  <a:cubicBezTo>
                    <a:pt x="484" y="198"/>
                    <a:pt x="604" y="283"/>
                    <a:pt x="686" y="342"/>
                  </a:cubicBezTo>
                  <a:cubicBezTo>
                    <a:pt x="469" y="490"/>
                    <a:pt x="240" y="627"/>
                    <a:pt x="1" y="783"/>
                  </a:cubicBezTo>
                  <a:cubicBezTo>
                    <a:pt x="38" y="822"/>
                    <a:pt x="127" y="861"/>
                    <a:pt x="173" y="889"/>
                  </a:cubicBezTo>
                  <a:cubicBezTo>
                    <a:pt x="413" y="742"/>
                    <a:pt x="676" y="618"/>
                    <a:pt x="896" y="466"/>
                  </a:cubicBezTo>
                  <a:cubicBezTo>
                    <a:pt x="931" y="407"/>
                    <a:pt x="952" y="365"/>
                    <a:pt x="993" y="309"/>
                  </a:cubicBezTo>
                  <a:lnTo>
                    <a:pt x="994" y="308"/>
                  </a:lnTo>
                  <a:cubicBezTo>
                    <a:pt x="856" y="202"/>
                    <a:pt x="664" y="95"/>
                    <a:pt x="5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19"/>
            <p:cNvSpPr/>
            <p:nvPr/>
          </p:nvSpPr>
          <p:spPr>
            <a:xfrm>
              <a:off x="7122900" y="3945429"/>
              <a:ext cx="101609" cy="92228"/>
            </a:xfrm>
            <a:custGeom>
              <a:avLst/>
              <a:gdLst/>
              <a:ahLst/>
              <a:cxnLst/>
              <a:rect l="l" t="t" r="r" b="b"/>
              <a:pathLst>
                <a:path w="3087" h="2802" extrusionOk="0">
                  <a:moveTo>
                    <a:pt x="1067" y="264"/>
                  </a:moveTo>
                  <a:cubicBezTo>
                    <a:pt x="1118" y="264"/>
                    <a:pt x="1172" y="278"/>
                    <a:pt x="1219" y="307"/>
                  </a:cubicBezTo>
                  <a:lnTo>
                    <a:pt x="2668" y="1209"/>
                  </a:lnTo>
                  <a:cubicBezTo>
                    <a:pt x="2804" y="1294"/>
                    <a:pt x="2845" y="1472"/>
                    <a:pt x="2761" y="1608"/>
                  </a:cubicBezTo>
                  <a:lnTo>
                    <a:pt x="2270" y="2398"/>
                  </a:lnTo>
                  <a:cubicBezTo>
                    <a:pt x="2213" y="2487"/>
                    <a:pt x="2118" y="2535"/>
                    <a:pt x="2022" y="2535"/>
                  </a:cubicBezTo>
                  <a:cubicBezTo>
                    <a:pt x="1969" y="2535"/>
                    <a:pt x="1916" y="2520"/>
                    <a:pt x="1868" y="2491"/>
                  </a:cubicBezTo>
                  <a:lnTo>
                    <a:pt x="420" y="1589"/>
                  </a:lnTo>
                  <a:cubicBezTo>
                    <a:pt x="323" y="1529"/>
                    <a:pt x="275" y="1419"/>
                    <a:pt x="286" y="1312"/>
                  </a:cubicBezTo>
                  <a:cubicBezTo>
                    <a:pt x="292" y="1270"/>
                    <a:pt x="304" y="1230"/>
                    <a:pt x="329" y="1190"/>
                  </a:cubicBezTo>
                  <a:lnTo>
                    <a:pt x="820" y="401"/>
                  </a:lnTo>
                  <a:cubicBezTo>
                    <a:pt x="876" y="312"/>
                    <a:pt x="972" y="264"/>
                    <a:pt x="1067" y="264"/>
                  </a:cubicBezTo>
                  <a:close/>
                  <a:moveTo>
                    <a:pt x="1067" y="1"/>
                  </a:moveTo>
                  <a:cubicBezTo>
                    <a:pt x="874" y="1"/>
                    <a:pt x="698" y="98"/>
                    <a:pt x="596" y="261"/>
                  </a:cubicBezTo>
                  <a:lnTo>
                    <a:pt x="104" y="1051"/>
                  </a:lnTo>
                  <a:cubicBezTo>
                    <a:pt x="60" y="1123"/>
                    <a:pt x="32" y="1201"/>
                    <a:pt x="25" y="1285"/>
                  </a:cubicBezTo>
                  <a:cubicBezTo>
                    <a:pt x="0" y="1493"/>
                    <a:pt x="100" y="1703"/>
                    <a:pt x="281" y="1816"/>
                  </a:cubicBezTo>
                  <a:lnTo>
                    <a:pt x="1729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4" y="2801"/>
                    <a:pt x="2391" y="2702"/>
                    <a:pt x="2493" y="2539"/>
                  </a:cubicBezTo>
                  <a:lnTo>
                    <a:pt x="2984" y="1749"/>
                  </a:lnTo>
                  <a:cubicBezTo>
                    <a:pt x="3063" y="1624"/>
                    <a:pt x="3087" y="1475"/>
                    <a:pt x="3054" y="1330"/>
                  </a:cubicBezTo>
                  <a:cubicBezTo>
                    <a:pt x="3021" y="1186"/>
                    <a:pt x="2932" y="1064"/>
                    <a:pt x="2808" y="986"/>
                  </a:cubicBezTo>
                  <a:lnTo>
                    <a:pt x="1360" y="84"/>
                  </a:lnTo>
                  <a:cubicBezTo>
                    <a:pt x="1272" y="29"/>
                    <a:pt x="1170" y="1"/>
                    <a:pt x="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19"/>
            <p:cNvSpPr/>
            <p:nvPr/>
          </p:nvSpPr>
          <p:spPr>
            <a:xfrm>
              <a:off x="7148080" y="3966166"/>
              <a:ext cx="31598" cy="37095"/>
            </a:xfrm>
            <a:custGeom>
              <a:avLst/>
              <a:gdLst/>
              <a:ahLst/>
              <a:cxnLst/>
              <a:rect l="l" t="t" r="r" b="b"/>
              <a:pathLst>
                <a:path w="960" h="1127" extrusionOk="0">
                  <a:moveTo>
                    <a:pt x="548" y="261"/>
                  </a:moveTo>
                  <a:cubicBezTo>
                    <a:pt x="614" y="273"/>
                    <a:pt x="673" y="302"/>
                    <a:pt x="686" y="353"/>
                  </a:cubicBezTo>
                  <a:cubicBezTo>
                    <a:pt x="705" y="404"/>
                    <a:pt x="659" y="479"/>
                    <a:pt x="604" y="479"/>
                  </a:cubicBezTo>
                  <a:cubicBezTo>
                    <a:pt x="596" y="479"/>
                    <a:pt x="589" y="478"/>
                    <a:pt x="581" y="475"/>
                  </a:cubicBezTo>
                  <a:cubicBezTo>
                    <a:pt x="542" y="458"/>
                    <a:pt x="500" y="430"/>
                    <a:pt x="467" y="405"/>
                  </a:cubicBezTo>
                  <a:lnTo>
                    <a:pt x="465" y="404"/>
                  </a:lnTo>
                  <a:cubicBezTo>
                    <a:pt x="483" y="367"/>
                    <a:pt x="528" y="303"/>
                    <a:pt x="548" y="261"/>
                  </a:cubicBezTo>
                  <a:close/>
                  <a:moveTo>
                    <a:pt x="0" y="793"/>
                  </a:move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close/>
                  <a:moveTo>
                    <a:pt x="483" y="1"/>
                  </a:moveTo>
                  <a:cubicBezTo>
                    <a:pt x="447" y="83"/>
                    <a:pt x="13" y="793"/>
                    <a:pt x="0" y="793"/>
                  </a:cubicBez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18" y="799"/>
                    <a:pt x="140" y="893"/>
                    <a:pt x="203" y="904"/>
                  </a:cubicBezTo>
                  <a:cubicBezTo>
                    <a:pt x="235" y="844"/>
                    <a:pt x="318" y="687"/>
                    <a:pt x="368" y="626"/>
                  </a:cubicBezTo>
                  <a:lnTo>
                    <a:pt x="368" y="632"/>
                  </a:lnTo>
                  <a:cubicBezTo>
                    <a:pt x="383" y="750"/>
                    <a:pt x="362" y="925"/>
                    <a:pt x="348" y="1011"/>
                  </a:cubicBezTo>
                  <a:lnTo>
                    <a:pt x="350" y="1011"/>
                  </a:lnTo>
                  <a:cubicBezTo>
                    <a:pt x="415" y="1058"/>
                    <a:pt x="485" y="1092"/>
                    <a:pt x="538" y="1126"/>
                  </a:cubicBezTo>
                  <a:lnTo>
                    <a:pt x="537" y="1124"/>
                  </a:lnTo>
                  <a:cubicBezTo>
                    <a:pt x="569" y="973"/>
                    <a:pt x="543" y="810"/>
                    <a:pt x="549" y="659"/>
                  </a:cubicBezTo>
                  <a:lnTo>
                    <a:pt x="550" y="658"/>
                  </a:lnTo>
                  <a:lnTo>
                    <a:pt x="552" y="659"/>
                  </a:lnTo>
                  <a:lnTo>
                    <a:pt x="555" y="661"/>
                  </a:lnTo>
                  <a:cubicBezTo>
                    <a:pt x="589" y="679"/>
                    <a:pt x="621" y="687"/>
                    <a:pt x="653" y="687"/>
                  </a:cubicBezTo>
                  <a:cubicBezTo>
                    <a:pt x="692" y="687"/>
                    <a:pt x="729" y="675"/>
                    <a:pt x="763" y="655"/>
                  </a:cubicBezTo>
                  <a:cubicBezTo>
                    <a:pt x="954" y="557"/>
                    <a:pt x="960" y="291"/>
                    <a:pt x="788" y="170"/>
                  </a:cubicBezTo>
                  <a:cubicBezTo>
                    <a:pt x="687" y="89"/>
                    <a:pt x="575" y="4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19"/>
            <p:cNvSpPr/>
            <p:nvPr/>
          </p:nvSpPr>
          <p:spPr>
            <a:xfrm>
              <a:off x="7169047" y="3979825"/>
              <a:ext cx="31434" cy="35153"/>
            </a:xfrm>
            <a:custGeom>
              <a:avLst/>
              <a:gdLst/>
              <a:ahLst/>
              <a:cxnLst/>
              <a:rect l="l" t="t" r="r" b="b"/>
              <a:pathLst>
                <a:path w="955" h="1068" extrusionOk="0">
                  <a:moveTo>
                    <a:pt x="477" y="1"/>
                  </a:moveTo>
                  <a:cubicBezTo>
                    <a:pt x="92" y="610"/>
                    <a:pt x="7" y="748"/>
                    <a:pt x="0" y="771"/>
                  </a:cubicBezTo>
                  <a:cubicBezTo>
                    <a:pt x="1" y="776"/>
                    <a:pt x="3" y="777"/>
                    <a:pt x="4" y="778"/>
                  </a:cubicBezTo>
                  <a:cubicBezTo>
                    <a:pt x="51" y="809"/>
                    <a:pt x="110" y="852"/>
                    <a:pt x="163" y="873"/>
                  </a:cubicBezTo>
                  <a:cubicBezTo>
                    <a:pt x="242" y="728"/>
                    <a:pt x="326" y="576"/>
                    <a:pt x="426" y="443"/>
                  </a:cubicBezTo>
                  <a:cubicBezTo>
                    <a:pt x="426" y="443"/>
                    <a:pt x="426" y="443"/>
                    <a:pt x="426" y="443"/>
                  </a:cubicBezTo>
                  <a:lnTo>
                    <a:pt x="426" y="443"/>
                  </a:lnTo>
                  <a:cubicBezTo>
                    <a:pt x="428" y="443"/>
                    <a:pt x="376" y="628"/>
                    <a:pt x="397" y="644"/>
                  </a:cubicBezTo>
                  <a:cubicBezTo>
                    <a:pt x="398" y="645"/>
                    <a:pt x="398" y="645"/>
                    <a:pt x="399" y="645"/>
                  </a:cubicBezTo>
                  <a:cubicBezTo>
                    <a:pt x="419" y="645"/>
                    <a:pt x="535" y="541"/>
                    <a:pt x="571" y="525"/>
                  </a:cubicBezTo>
                  <a:lnTo>
                    <a:pt x="571" y="525"/>
                  </a:lnTo>
                  <a:cubicBezTo>
                    <a:pt x="507" y="660"/>
                    <a:pt x="387" y="841"/>
                    <a:pt x="312" y="973"/>
                  </a:cubicBezTo>
                  <a:cubicBezTo>
                    <a:pt x="348" y="995"/>
                    <a:pt x="419" y="1033"/>
                    <a:pt x="460" y="1068"/>
                  </a:cubicBezTo>
                  <a:lnTo>
                    <a:pt x="688" y="709"/>
                  </a:lnTo>
                  <a:cubicBezTo>
                    <a:pt x="785" y="570"/>
                    <a:pt x="859" y="424"/>
                    <a:pt x="955" y="282"/>
                  </a:cubicBezTo>
                  <a:cubicBezTo>
                    <a:pt x="907" y="254"/>
                    <a:pt x="805" y="201"/>
                    <a:pt x="785" y="182"/>
                  </a:cubicBezTo>
                  <a:cubicBezTo>
                    <a:pt x="737" y="201"/>
                    <a:pt x="623" y="318"/>
                    <a:pt x="610" y="318"/>
                  </a:cubicBezTo>
                  <a:cubicBezTo>
                    <a:pt x="610" y="318"/>
                    <a:pt x="609" y="318"/>
                    <a:pt x="609" y="318"/>
                  </a:cubicBezTo>
                  <a:cubicBezTo>
                    <a:pt x="607" y="315"/>
                    <a:pt x="605" y="313"/>
                    <a:pt x="604" y="309"/>
                  </a:cubicBezTo>
                  <a:cubicBezTo>
                    <a:pt x="602" y="260"/>
                    <a:pt x="644" y="142"/>
                    <a:pt x="636" y="92"/>
                  </a:cubicBezTo>
                  <a:lnTo>
                    <a:pt x="635" y="91"/>
                  </a:lnTo>
                  <a:cubicBezTo>
                    <a:pt x="582" y="63"/>
                    <a:pt x="525" y="14"/>
                    <a:pt x="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19"/>
            <p:cNvSpPr/>
            <p:nvPr/>
          </p:nvSpPr>
          <p:spPr>
            <a:xfrm>
              <a:off x="7053383" y="4256639"/>
              <a:ext cx="105460" cy="92261"/>
            </a:xfrm>
            <a:custGeom>
              <a:avLst/>
              <a:gdLst/>
              <a:ahLst/>
              <a:cxnLst/>
              <a:rect l="l" t="t" r="r" b="b"/>
              <a:pathLst>
                <a:path w="3204" h="2803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8"/>
                  </a:cubicBezTo>
                  <a:lnTo>
                    <a:pt x="2725" y="1210"/>
                  </a:lnTo>
                  <a:cubicBezTo>
                    <a:pt x="2861" y="1295"/>
                    <a:pt x="2904" y="1474"/>
                    <a:pt x="2819" y="1611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8" y="2537"/>
                    <a:pt x="1975" y="2522"/>
                    <a:pt x="1927" y="2494"/>
                  </a:cubicBezTo>
                  <a:lnTo>
                    <a:pt x="479" y="1592"/>
                  </a:lnTo>
                  <a:cubicBezTo>
                    <a:pt x="344" y="1506"/>
                    <a:pt x="301" y="1329"/>
                    <a:pt x="386" y="1191"/>
                  </a:cubicBezTo>
                  <a:lnTo>
                    <a:pt x="878" y="401"/>
                  </a:lnTo>
                  <a:cubicBezTo>
                    <a:pt x="932" y="314"/>
                    <a:pt x="1028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8"/>
                    <a:pt x="653" y="263"/>
                  </a:cubicBezTo>
                  <a:lnTo>
                    <a:pt x="161" y="1053"/>
                  </a:lnTo>
                  <a:cubicBezTo>
                    <a:pt x="0" y="1313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48" y="2704"/>
                    <a:pt x="2552" y="2539"/>
                  </a:cubicBezTo>
                  <a:lnTo>
                    <a:pt x="3043" y="1750"/>
                  </a:lnTo>
                  <a:cubicBezTo>
                    <a:pt x="3204" y="1490"/>
                    <a:pt x="3124" y="1148"/>
                    <a:pt x="2865" y="986"/>
                  </a:cubicBezTo>
                  <a:lnTo>
                    <a:pt x="1416" y="85"/>
                  </a:lnTo>
                  <a:cubicBezTo>
                    <a:pt x="1329" y="31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19"/>
            <p:cNvSpPr/>
            <p:nvPr/>
          </p:nvSpPr>
          <p:spPr>
            <a:xfrm>
              <a:off x="7097983" y="4287250"/>
              <a:ext cx="22316" cy="30381"/>
            </a:xfrm>
            <a:custGeom>
              <a:avLst/>
              <a:gdLst/>
              <a:ahLst/>
              <a:cxnLst/>
              <a:rect l="l" t="t" r="r" b="b"/>
              <a:pathLst>
                <a:path w="678" h="923" extrusionOk="0">
                  <a:moveTo>
                    <a:pt x="459" y="1"/>
                  </a:moveTo>
                  <a:cubicBezTo>
                    <a:pt x="444" y="4"/>
                    <a:pt x="203" y="119"/>
                    <a:pt x="167" y="167"/>
                  </a:cubicBezTo>
                  <a:cubicBezTo>
                    <a:pt x="159" y="181"/>
                    <a:pt x="263" y="285"/>
                    <a:pt x="277" y="293"/>
                  </a:cubicBezTo>
                  <a:cubicBezTo>
                    <a:pt x="280" y="295"/>
                    <a:pt x="284" y="296"/>
                    <a:pt x="287" y="296"/>
                  </a:cubicBezTo>
                  <a:cubicBezTo>
                    <a:pt x="311" y="296"/>
                    <a:pt x="345" y="260"/>
                    <a:pt x="360" y="260"/>
                  </a:cubicBezTo>
                  <a:cubicBezTo>
                    <a:pt x="362" y="260"/>
                    <a:pt x="363" y="260"/>
                    <a:pt x="365" y="261"/>
                  </a:cubicBezTo>
                  <a:cubicBezTo>
                    <a:pt x="361" y="269"/>
                    <a:pt x="358" y="274"/>
                    <a:pt x="353" y="283"/>
                  </a:cubicBezTo>
                  <a:cubicBezTo>
                    <a:pt x="262" y="427"/>
                    <a:pt x="160" y="561"/>
                    <a:pt x="70" y="707"/>
                  </a:cubicBezTo>
                  <a:lnTo>
                    <a:pt x="2" y="816"/>
                  </a:lnTo>
                  <a:lnTo>
                    <a:pt x="1" y="817"/>
                  </a:lnTo>
                  <a:cubicBezTo>
                    <a:pt x="28" y="840"/>
                    <a:pt x="70" y="870"/>
                    <a:pt x="106" y="895"/>
                  </a:cubicBezTo>
                  <a:cubicBezTo>
                    <a:pt x="127" y="907"/>
                    <a:pt x="156" y="923"/>
                    <a:pt x="173" y="923"/>
                  </a:cubicBezTo>
                  <a:cubicBezTo>
                    <a:pt x="179" y="923"/>
                    <a:pt x="184" y="921"/>
                    <a:pt x="187" y="917"/>
                  </a:cubicBezTo>
                  <a:cubicBezTo>
                    <a:pt x="202" y="890"/>
                    <a:pt x="219" y="864"/>
                    <a:pt x="235" y="837"/>
                  </a:cubicBezTo>
                  <a:cubicBezTo>
                    <a:pt x="342" y="665"/>
                    <a:pt x="458" y="506"/>
                    <a:pt x="566" y="333"/>
                  </a:cubicBezTo>
                  <a:cubicBezTo>
                    <a:pt x="606" y="269"/>
                    <a:pt x="643" y="207"/>
                    <a:pt x="677" y="140"/>
                  </a:cubicBezTo>
                  <a:cubicBezTo>
                    <a:pt x="639" y="111"/>
                    <a:pt x="602" y="87"/>
                    <a:pt x="561" y="61"/>
                  </a:cubicBezTo>
                  <a:cubicBezTo>
                    <a:pt x="528" y="40"/>
                    <a:pt x="495" y="2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19"/>
            <p:cNvSpPr/>
            <p:nvPr/>
          </p:nvSpPr>
          <p:spPr>
            <a:xfrm>
              <a:off x="7094988" y="419294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6"/>
                  </a:moveTo>
                  <a:cubicBezTo>
                    <a:pt x="1117" y="266"/>
                    <a:pt x="1171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4" y="1474"/>
                    <a:pt x="2759" y="1611"/>
                  </a:cubicBezTo>
                  <a:lnTo>
                    <a:pt x="2267" y="2402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70" y="2538"/>
                    <a:pt x="1916" y="2523"/>
                    <a:pt x="1868" y="2494"/>
                  </a:cubicBezTo>
                  <a:lnTo>
                    <a:pt x="420" y="1593"/>
                  </a:lnTo>
                  <a:cubicBezTo>
                    <a:pt x="284" y="1508"/>
                    <a:pt x="242" y="1329"/>
                    <a:pt x="327" y="1192"/>
                  </a:cubicBezTo>
                  <a:lnTo>
                    <a:pt x="819" y="403"/>
                  </a:lnTo>
                  <a:cubicBezTo>
                    <a:pt x="874" y="314"/>
                    <a:pt x="969" y="266"/>
                    <a:pt x="1065" y="266"/>
                  </a:cubicBezTo>
                  <a:close/>
                  <a:moveTo>
                    <a:pt x="1065" y="1"/>
                  </a:moveTo>
                  <a:cubicBezTo>
                    <a:pt x="873" y="3"/>
                    <a:pt x="695" y="100"/>
                    <a:pt x="594" y="263"/>
                  </a:cubicBezTo>
                  <a:lnTo>
                    <a:pt x="102" y="1053"/>
                  </a:lnTo>
                  <a:cubicBezTo>
                    <a:pt x="24" y="1179"/>
                    <a:pt x="0" y="1327"/>
                    <a:pt x="33" y="1472"/>
                  </a:cubicBezTo>
                  <a:cubicBezTo>
                    <a:pt x="66" y="1617"/>
                    <a:pt x="154" y="1739"/>
                    <a:pt x="280" y="1817"/>
                  </a:cubicBezTo>
                  <a:lnTo>
                    <a:pt x="1729" y="2718"/>
                  </a:lnTo>
                  <a:cubicBezTo>
                    <a:pt x="1816" y="2772"/>
                    <a:pt x="1917" y="2802"/>
                    <a:pt x="2022" y="2802"/>
                  </a:cubicBezTo>
                  <a:cubicBezTo>
                    <a:pt x="2214" y="2802"/>
                    <a:pt x="2390" y="2705"/>
                    <a:pt x="2492" y="2539"/>
                  </a:cubicBezTo>
                  <a:lnTo>
                    <a:pt x="2985" y="1750"/>
                  </a:lnTo>
                  <a:cubicBezTo>
                    <a:pt x="3145" y="1490"/>
                    <a:pt x="3066" y="1148"/>
                    <a:pt x="2806" y="986"/>
                  </a:cubicBezTo>
                  <a:lnTo>
                    <a:pt x="1358" y="85"/>
                  </a:lnTo>
                  <a:cubicBezTo>
                    <a:pt x="1269" y="30"/>
                    <a:pt x="1168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19"/>
            <p:cNvSpPr/>
            <p:nvPr/>
          </p:nvSpPr>
          <p:spPr>
            <a:xfrm>
              <a:off x="7130174" y="4223099"/>
              <a:ext cx="30249" cy="32882"/>
            </a:xfrm>
            <a:custGeom>
              <a:avLst/>
              <a:gdLst/>
              <a:ahLst/>
              <a:cxnLst/>
              <a:rect l="l" t="t" r="r" b="b"/>
              <a:pathLst>
                <a:path w="919" h="999" extrusionOk="0">
                  <a:moveTo>
                    <a:pt x="573" y="0"/>
                  </a:moveTo>
                  <a:cubicBezTo>
                    <a:pt x="554" y="0"/>
                    <a:pt x="536" y="3"/>
                    <a:pt x="520" y="9"/>
                  </a:cubicBezTo>
                  <a:cubicBezTo>
                    <a:pt x="426" y="37"/>
                    <a:pt x="348" y="120"/>
                    <a:pt x="302" y="234"/>
                  </a:cubicBezTo>
                  <a:lnTo>
                    <a:pt x="300" y="237"/>
                  </a:lnTo>
                  <a:lnTo>
                    <a:pt x="302" y="238"/>
                  </a:lnTo>
                  <a:cubicBezTo>
                    <a:pt x="349" y="275"/>
                    <a:pt x="399" y="302"/>
                    <a:pt x="472" y="337"/>
                  </a:cubicBezTo>
                  <a:lnTo>
                    <a:pt x="474" y="338"/>
                  </a:lnTo>
                  <a:lnTo>
                    <a:pt x="475" y="335"/>
                  </a:lnTo>
                  <a:cubicBezTo>
                    <a:pt x="504" y="295"/>
                    <a:pt x="547" y="237"/>
                    <a:pt x="599" y="237"/>
                  </a:cubicBezTo>
                  <a:cubicBezTo>
                    <a:pt x="613" y="237"/>
                    <a:pt x="628" y="242"/>
                    <a:pt x="644" y="252"/>
                  </a:cubicBezTo>
                  <a:cubicBezTo>
                    <a:pt x="708" y="303"/>
                    <a:pt x="647" y="423"/>
                    <a:pt x="562" y="424"/>
                  </a:cubicBezTo>
                  <a:cubicBezTo>
                    <a:pt x="532" y="428"/>
                    <a:pt x="503" y="429"/>
                    <a:pt x="474" y="429"/>
                  </a:cubicBezTo>
                  <a:cubicBezTo>
                    <a:pt x="440" y="429"/>
                    <a:pt x="407" y="428"/>
                    <a:pt x="373" y="428"/>
                  </a:cubicBezTo>
                  <a:cubicBezTo>
                    <a:pt x="322" y="428"/>
                    <a:pt x="270" y="431"/>
                    <a:pt x="215" y="446"/>
                  </a:cubicBezTo>
                  <a:cubicBezTo>
                    <a:pt x="119" y="496"/>
                    <a:pt x="75" y="606"/>
                    <a:pt x="2" y="702"/>
                  </a:cubicBezTo>
                  <a:cubicBezTo>
                    <a:pt x="0" y="704"/>
                    <a:pt x="0" y="705"/>
                    <a:pt x="0" y="706"/>
                  </a:cubicBezTo>
                  <a:lnTo>
                    <a:pt x="50" y="738"/>
                  </a:lnTo>
                  <a:lnTo>
                    <a:pt x="481" y="997"/>
                  </a:lnTo>
                  <a:cubicBezTo>
                    <a:pt x="483" y="998"/>
                    <a:pt x="484" y="998"/>
                    <a:pt x="485" y="998"/>
                  </a:cubicBezTo>
                  <a:cubicBezTo>
                    <a:pt x="486" y="998"/>
                    <a:pt x="486" y="998"/>
                    <a:pt x="487" y="998"/>
                  </a:cubicBezTo>
                  <a:cubicBezTo>
                    <a:pt x="493" y="977"/>
                    <a:pt x="506" y="962"/>
                    <a:pt x="514" y="947"/>
                  </a:cubicBezTo>
                  <a:cubicBezTo>
                    <a:pt x="539" y="911"/>
                    <a:pt x="568" y="872"/>
                    <a:pt x="575" y="834"/>
                  </a:cubicBezTo>
                  <a:cubicBezTo>
                    <a:pt x="476" y="773"/>
                    <a:pt x="392" y="728"/>
                    <a:pt x="295" y="662"/>
                  </a:cubicBezTo>
                  <a:cubicBezTo>
                    <a:pt x="286" y="649"/>
                    <a:pt x="333" y="616"/>
                    <a:pt x="348" y="605"/>
                  </a:cubicBezTo>
                  <a:cubicBezTo>
                    <a:pt x="376" y="596"/>
                    <a:pt x="404" y="593"/>
                    <a:pt x="434" y="593"/>
                  </a:cubicBezTo>
                  <a:cubicBezTo>
                    <a:pt x="495" y="593"/>
                    <a:pt x="559" y="605"/>
                    <a:pt x="620" y="605"/>
                  </a:cubicBezTo>
                  <a:cubicBezTo>
                    <a:pt x="689" y="605"/>
                    <a:pt x="754" y="589"/>
                    <a:pt x="805" y="521"/>
                  </a:cubicBezTo>
                  <a:cubicBezTo>
                    <a:pt x="825" y="492"/>
                    <a:pt x="847" y="451"/>
                    <a:pt x="865" y="419"/>
                  </a:cubicBezTo>
                  <a:cubicBezTo>
                    <a:pt x="908" y="333"/>
                    <a:pt x="919" y="239"/>
                    <a:pt x="873" y="162"/>
                  </a:cubicBezTo>
                  <a:cubicBezTo>
                    <a:pt x="820" y="91"/>
                    <a:pt x="681" y="0"/>
                    <a:pt x="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19"/>
            <p:cNvSpPr/>
            <p:nvPr/>
          </p:nvSpPr>
          <p:spPr>
            <a:xfrm>
              <a:off x="7132643" y="4129325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7" y="265"/>
                    <a:pt x="1230" y="279"/>
                    <a:pt x="1278" y="309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1"/>
                  </a:cubicBezTo>
                  <a:lnTo>
                    <a:pt x="2327" y="2401"/>
                  </a:lnTo>
                  <a:cubicBezTo>
                    <a:pt x="2272" y="2489"/>
                    <a:pt x="2177" y="2538"/>
                    <a:pt x="2081" y="2538"/>
                  </a:cubicBezTo>
                  <a:cubicBezTo>
                    <a:pt x="2029" y="2538"/>
                    <a:pt x="1976" y="2523"/>
                    <a:pt x="1928" y="2494"/>
                  </a:cubicBezTo>
                  <a:lnTo>
                    <a:pt x="480" y="1592"/>
                  </a:lnTo>
                  <a:cubicBezTo>
                    <a:pt x="344" y="1507"/>
                    <a:pt x="301" y="1329"/>
                    <a:pt x="386" y="1192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8"/>
                    <a:pt x="654" y="262"/>
                  </a:cubicBezTo>
                  <a:lnTo>
                    <a:pt x="162" y="1053"/>
                  </a:lnTo>
                  <a:cubicBezTo>
                    <a:pt x="1" y="1311"/>
                    <a:pt x="80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1" y="2801"/>
                  </a:cubicBezTo>
                  <a:cubicBezTo>
                    <a:pt x="2274" y="2801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6" y="1146"/>
                    <a:pt x="2865" y="986"/>
                  </a:cubicBezTo>
                  <a:lnTo>
                    <a:pt x="1417" y="85"/>
                  </a:lnTo>
                  <a:cubicBezTo>
                    <a:pt x="1330" y="29"/>
                    <a:pt x="1229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19"/>
            <p:cNvSpPr/>
            <p:nvPr/>
          </p:nvSpPr>
          <p:spPr>
            <a:xfrm>
              <a:off x="7169079" y="4156512"/>
              <a:ext cx="32619" cy="32915"/>
            </a:xfrm>
            <a:custGeom>
              <a:avLst/>
              <a:gdLst/>
              <a:ahLst/>
              <a:cxnLst/>
              <a:rect l="l" t="t" r="r" b="b"/>
              <a:pathLst>
                <a:path w="991" h="1000" extrusionOk="0">
                  <a:moveTo>
                    <a:pt x="505" y="0"/>
                  </a:moveTo>
                  <a:cubicBezTo>
                    <a:pt x="416" y="142"/>
                    <a:pt x="358" y="241"/>
                    <a:pt x="265" y="389"/>
                  </a:cubicBezTo>
                  <a:cubicBezTo>
                    <a:pt x="263" y="391"/>
                    <a:pt x="265" y="391"/>
                    <a:pt x="266" y="393"/>
                  </a:cubicBezTo>
                  <a:cubicBezTo>
                    <a:pt x="327" y="437"/>
                    <a:pt x="441" y="484"/>
                    <a:pt x="510" y="544"/>
                  </a:cubicBezTo>
                  <a:cubicBezTo>
                    <a:pt x="573" y="617"/>
                    <a:pt x="504" y="763"/>
                    <a:pt x="406" y="763"/>
                  </a:cubicBezTo>
                  <a:cubicBezTo>
                    <a:pt x="394" y="763"/>
                    <a:pt x="381" y="761"/>
                    <a:pt x="368" y="755"/>
                  </a:cubicBezTo>
                  <a:cubicBezTo>
                    <a:pt x="327" y="742"/>
                    <a:pt x="309" y="704"/>
                    <a:pt x="337" y="646"/>
                  </a:cubicBezTo>
                  <a:cubicBezTo>
                    <a:pt x="338" y="645"/>
                    <a:pt x="338" y="643"/>
                    <a:pt x="338" y="641"/>
                  </a:cubicBezTo>
                  <a:lnTo>
                    <a:pt x="340" y="639"/>
                  </a:lnTo>
                  <a:lnTo>
                    <a:pt x="176" y="545"/>
                  </a:lnTo>
                  <a:lnTo>
                    <a:pt x="175" y="548"/>
                  </a:lnTo>
                  <a:cubicBezTo>
                    <a:pt x="155" y="569"/>
                    <a:pt x="139" y="591"/>
                    <a:pt x="127" y="609"/>
                  </a:cubicBezTo>
                  <a:cubicBezTo>
                    <a:pt x="1" y="802"/>
                    <a:pt x="241" y="1000"/>
                    <a:pt x="439" y="1000"/>
                  </a:cubicBezTo>
                  <a:cubicBezTo>
                    <a:pt x="499" y="1000"/>
                    <a:pt x="555" y="982"/>
                    <a:pt x="596" y="940"/>
                  </a:cubicBezTo>
                  <a:cubicBezTo>
                    <a:pt x="730" y="777"/>
                    <a:pt x="831" y="541"/>
                    <a:pt x="668" y="400"/>
                  </a:cubicBezTo>
                  <a:cubicBezTo>
                    <a:pt x="635" y="370"/>
                    <a:pt x="595" y="347"/>
                    <a:pt x="548" y="329"/>
                  </a:cubicBezTo>
                  <a:lnTo>
                    <a:pt x="547" y="328"/>
                  </a:lnTo>
                  <a:lnTo>
                    <a:pt x="547" y="326"/>
                  </a:lnTo>
                  <a:lnTo>
                    <a:pt x="547" y="325"/>
                  </a:lnTo>
                  <a:cubicBezTo>
                    <a:pt x="547" y="313"/>
                    <a:pt x="559" y="297"/>
                    <a:pt x="564" y="282"/>
                  </a:cubicBezTo>
                  <a:cubicBezTo>
                    <a:pt x="565" y="281"/>
                    <a:pt x="564" y="279"/>
                    <a:pt x="565" y="278"/>
                  </a:cubicBezTo>
                  <a:lnTo>
                    <a:pt x="566" y="277"/>
                  </a:lnTo>
                  <a:lnTo>
                    <a:pt x="569" y="275"/>
                  </a:lnTo>
                  <a:lnTo>
                    <a:pt x="570" y="276"/>
                  </a:lnTo>
                  <a:cubicBezTo>
                    <a:pt x="596" y="293"/>
                    <a:pt x="846" y="443"/>
                    <a:pt x="882" y="459"/>
                  </a:cubicBezTo>
                  <a:cubicBezTo>
                    <a:pt x="885" y="455"/>
                    <a:pt x="991" y="301"/>
                    <a:pt x="990" y="294"/>
                  </a:cubicBezTo>
                  <a:cubicBezTo>
                    <a:pt x="963" y="271"/>
                    <a:pt x="521" y="11"/>
                    <a:pt x="506" y="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19"/>
            <p:cNvSpPr/>
            <p:nvPr/>
          </p:nvSpPr>
          <p:spPr>
            <a:xfrm>
              <a:off x="7172305" y="4065667"/>
              <a:ext cx="105460" cy="92228"/>
            </a:xfrm>
            <a:custGeom>
              <a:avLst/>
              <a:gdLst/>
              <a:ahLst/>
              <a:cxnLst/>
              <a:rect l="l" t="t" r="r" b="b"/>
              <a:pathLst>
                <a:path w="3204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1" y="1295"/>
                    <a:pt x="2904" y="1473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7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5" y="98"/>
                    <a:pt x="654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50" y="2704"/>
                    <a:pt x="2552" y="2539"/>
                  </a:cubicBezTo>
                  <a:lnTo>
                    <a:pt x="3043" y="1749"/>
                  </a:lnTo>
                  <a:cubicBezTo>
                    <a:pt x="3204" y="1490"/>
                    <a:pt x="3126" y="1147"/>
                    <a:pt x="2866" y="985"/>
                  </a:cubicBezTo>
                  <a:lnTo>
                    <a:pt x="1418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19"/>
            <p:cNvSpPr/>
            <p:nvPr/>
          </p:nvSpPr>
          <p:spPr>
            <a:xfrm>
              <a:off x="7212066" y="4095949"/>
              <a:ext cx="27418" cy="30512"/>
            </a:xfrm>
            <a:custGeom>
              <a:avLst/>
              <a:gdLst/>
              <a:ahLst/>
              <a:cxnLst/>
              <a:rect l="l" t="t" r="r" b="b"/>
              <a:pathLst>
                <a:path w="833" h="927" extrusionOk="0">
                  <a:moveTo>
                    <a:pt x="508" y="244"/>
                  </a:moveTo>
                  <a:cubicBezTo>
                    <a:pt x="510" y="244"/>
                    <a:pt x="512" y="244"/>
                    <a:pt x="515" y="244"/>
                  </a:cubicBezTo>
                  <a:cubicBezTo>
                    <a:pt x="521" y="244"/>
                    <a:pt x="521" y="245"/>
                    <a:pt x="527" y="247"/>
                  </a:cubicBezTo>
                  <a:cubicBezTo>
                    <a:pt x="619" y="277"/>
                    <a:pt x="573" y="373"/>
                    <a:pt x="513" y="373"/>
                  </a:cubicBezTo>
                  <a:cubicBezTo>
                    <a:pt x="502" y="373"/>
                    <a:pt x="490" y="369"/>
                    <a:pt x="479" y="361"/>
                  </a:cubicBezTo>
                  <a:cubicBezTo>
                    <a:pt x="440" y="332"/>
                    <a:pt x="451" y="282"/>
                    <a:pt x="473" y="253"/>
                  </a:cubicBezTo>
                  <a:lnTo>
                    <a:pt x="475" y="249"/>
                  </a:lnTo>
                  <a:cubicBezTo>
                    <a:pt x="475" y="249"/>
                    <a:pt x="475" y="249"/>
                    <a:pt x="476" y="249"/>
                  </a:cubicBezTo>
                  <a:cubicBezTo>
                    <a:pt x="476" y="249"/>
                    <a:pt x="476" y="249"/>
                    <a:pt x="477" y="249"/>
                  </a:cubicBezTo>
                  <a:cubicBezTo>
                    <a:pt x="481" y="247"/>
                    <a:pt x="491" y="245"/>
                    <a:pt x="497" y="245"/>
                  </a:cubicBezTo>
                  <a:cubicBezTo>
                    <a:pt x="501" y="244"/>
                    <a:pt x="504" y="244"/>
                    <a:pt x="508" y="244"/>
                  </a:cubicBezTo>
                  <a:close/>
                  <a:moveTo>
                    <a:pt x="332" y="528"/>
                  </a:moveTo>
                  <a:cubicBezTo>
                    <a:pt x="337" y="528"/>
                    <a:pt x="341" y="528"/>
                    <a:pt x="345" y="529"/>
                  </a:cubicBezTo>
                  <a:cubicBezTo>
                    <a:pt x="374" y="540"/>
                    <a:pt x="394" y="564"/>
                    <a:pt x="402" y="590"/>
                  </a:cubicBezTo>
                  <a:cubicBezTo>
                    <a:pt x="407" y="605"/>
                    <a:pt x="404" y="621"/>
                    <a:pt x="399" y="636"/>
                  </a:cubicBezTo>
                  <a:cubicBezTo>
                    <a:pt x="398" y="639"/>
                    <a:pt x="396" y="644"/>
                    <a:pt x="393" y="648"/>
                  </a:cubicBezTo>
                  <a:cubicBezTo>
                    <a:pt x="389" y="653"/>
                    <a:pt x="387" y="654"/>
                    <a:pt x="387" y="655"/>
                  </a:cubicBezTo>
                  <a:cubicBezTo>
                    <a:pt x="384" y="658"/>
                    <a:pt x="379" y="664"/>
                    <a:pt x="373" y="668"/>
                  </a:cubicBezTo>
                  <a:cubicBezTo>
                    <a:pt x="365" y="673"/>
                    <a:pt x="359" y="678"/>
                    <a:pt x="349" y="678"/>
                  </a:cubicBezTo>
                  <a:cubicBezTo>
                    <a:pt x="348" y="678"/>
                    <a:pt x="348" y="678"/>
                    <a:pt x="347" y="678"/>
                  </a:cubicBezTo>
                  <a:cubicBezTo>
                    <a:pt x="346" y="679"/>
                    <a:pt x="344" y="679"/>
                    <a:pt x="343" y="679"/>
                  </a:cubicBezTo>
                  <a:cubicBezTo>
                    <a:pt x="339" y="679"/>
                    <a:pt x="332" y="677"/>
                    <a:pt x="324" y="675"/>
                  </a:cubicBezTo>
                  <a:cubicBezTo>
                    <a:pt x="303" y="667"/>
                    <a:pt x="277" y="652"/>
                    <a:pt x="262" y="631"/>
                  </a:cubicBezTo>
                  <a:cubicBezTo>
                    <a:pt x="229" y="584"/>
                    <a:pt x="283" y="528"/>
                    <a:pt x="332" y="528"/>
                  </a:cubicBezTo>
                  <a:close/>
                  <a:moveTo>
                    <a:pt x="520" y="1"/>
                  </a:moveTo>
                  <a:cubicBezTo>
                    <a:pt x="359" y="1"/>
                    <a:pt x="209" y="188"/>
                    <a:pt x="244" y="350"/>
                  </a:cubicBezTo>
                  <a:cubicBezTo>
                    <a:pt x="96" y="381"/>
                    <a:pt x="1" y="537"/>
                    <a:pt x="18" y="670"/>
                  </a:cubicBezTo>
                  <a:cubicBezTo>
                    <a:pt x="28" y="796"/>
                    <a:pt x="206" y="926"/>
                    <a:pt x="339" y="926"/>
                  </a:cubicBezTo>
                  <a:cubicBezTo>
                    <a:pt x="357" y="926"/>
                    <a:pt x="375" y="924"/>
                    <a:pt x="390" y="919"/>
                  </a:cubicBezTo>
                  <a:cubicBezTo>
                    <a:pt x="527" y="878"/>
                    <a:pt x="638" y="718"/>
                    <a:pt x="578" y="567"/>
                  </a:cubicBezTo>
                  <a:lnTo>
                    <a:pt x="579" y="564"/>
                  </a:lnTo>
                  <a:cubicBezTo>
                    <a:pt x="652" y="555"/>
                    <a:pt x="699" y="528"/>
                    <a:pt x="744" y="482"/>
                  </a:cubicBezTo>
                  <a:cubicBezTo>
                    <a:pt x="753" y="474"/>
                    <a:pt x="763" y="462"/>
                    <a:pt x="770" y="451"/>
                  </a:cubicBezTo>
                  <a:lnTo>
                    <a:pt x="782" y="430"/>
                  </a:lnTo>
                  <a:lnTo>
                    <a:pt x="786" y="424"/>
                  </a:lnTo>
                  <a:lnTo>
                    <a:pt x="789" y="420"/>
                  </a:lnTo>
                  <a:cubicBezTo>
                    <a:pt x="795" y="412"/>
                    <a:pt x="796" y="407"/>
                    <a:pt x="799" y="398"/>
                  </a:cubicBezTo>
                  <a:cubicBezTo>
                    <a:pt x="808" y="375"/>
                    <a:pt x="816" y="361"/>
                    <a:pt x="823" y="335"/>
                  </a:cubicBezTo>
                  <a:cubicBezTo>
                    <a:pt x="829" y="319"/>
                    <a:pt x="833" y="292"/>
                    <a:pt x="833" y="281"/>
                  </a:cubicBezTo>
                  <a:cubicBezTo>
                    <a:pt x="833" y="222"/>
                    <a:pt x="823" y="211"/>
                    <a:pt x="812" y="181"/>
                  </a:cubicBezTo>
                  <a:cubicBezTo>
                    <a:pt x="780" y="122"/>
                    <a:pt x="729" y="90"/>
                    <a:pt x="621" y="27"/>
                  </a:cubicBezTo>
                  <a:cubicBezTo>
                    <a:pt x="588" y="9"/>
                    <a:pt x="554" y="1"/>
                    <a:pt x="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19"/>
            <p:cNvSpPr/>
            <p:nvPr/>
          </p:nvSpPr>
          <p:spPr>
            <a:xfrm>
              <a:off x="7211935" y="4002043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30" y="279"/>
                    <a:pt x="1277" y="309"/>
                  </a:cubicBezTo>
                  <a:lnTo>
                    <a:pt x="2725" y="1210"/>
                  </a:lnTo>
                  <a:cubicBezTo>
                    <a:pt x="2861" y="1295"/>
                    <a:pt x="2903" y="1474"/>
                    <a:pt x="2818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9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6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3" y="262"/>
                  </a:cubicBezTo>
                  <a:lnTo>
                    <a:pt x="161" y="1052"/>
                  </a:lnTo>
                  <a:cubicBezTo>
                    <a:pt x="1" y="1311"/>
                    <a:pt x="81" y="1653"/>
                    <a:pt x="339" y="1815"/>
                  </a:cubicBezTo>
                  <a:lnTo>
                    <a:pt x="1788" y="2717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4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19"/>
            <p:cNvSpPr/>
            <p:nvPr/>
          </p:nvSpPr>
          <p:spPr>
            <a:xfrm>
              <a:off x="7241459" y="4024853"/>
              <a:ext cx="31434" cy="35120"/>
            </a:xfrm>
            <a:custGeom>
              <a:avLst/>
              <a:gdLst/>
              <a:ahLst/>
              <a:cxnLst/>
              <a:rect l="l" t="t" r="r" b="b"/>
              <a:pathLst>
                <a:path w="955" h="1067" extrusionOk="0">
                  <a:moveTo>
                    <a:pt x="479" y="1"/>
                  </a:moveTo>
                  <a:cubicBezTo>
                    <a:pt x="94" y="610"/>
                    <a:pt x="9" y="748"/>
                    <a:pt x="1" y="771"/>
                  </a:cubicBezTo>
                  <a:cubicBezTo>
                    <a:pt x="1" y="774"/>
                    <a:pt x="1" y="776"/>
                    <a:pt x="3" y="776"/>
                  </a:cubicBezTo>
                  <a:cubicBezTo>
                    <a:pt x="52" y="809"/>
                    <a:pt x="109" y="852"/>
                    <a:pt x="162" y="875"/>
                  </a:cubicBezTo>
                  <a:cubicBezTo>
                    <a:pt x="240" y="730"/>
                    <a:pt x="324" y="578"/>
                    <a:pt x="424" y="445"/>
                  </a:cubicBezTo>
                  <a:cubicBezTo>
                    <a:pt x="424" y="445"/>
                    <a:pt x="424" y="445"/>
                    <a:pt x="424" y="445"/>
                  </a:cubicBezTo>
                  <a:lnTo>
                    <a:pt x="424" y="445"/>
                  </a:lnTo>
                  <a:cubicBezTo>
                    <a:pt x="426" y="445"/>
                    <a:pt x="375" y="631"/>
                    <a:pt x="396" y="647"/>
                  </a:cubicBezTo>
                  <a:cubicBezTo>
                    <a:pt x="397" y="647"/>
                    <a:pt x="397" y="647"/>
                    <a:pt x="398" y="647"/>
                  </a:cubicBezTo>
                  <a:cubicBezTo>
                    <a:pt x="416" y="647"/>
                    <a:pt x="533" y="543"/>
                    <a:pt x="569" y="525"/>
                  </a:cubicBezTo>
                  <a:lnTo>
                    <a:pt x="569" y="525"/>
                  </a:lnTo>
                  <a:cubicBezTo>
                    <a:pt x="505" y="660"/>
                    <a:pt x="387" y="841"/>
                    <a:pt x="312" y="973"/>
                  </a:cubicBezTo>
                  <a:cubicBezTo>
                    <a:pt x="349" y="996"/>
                    <a:pt x="419" y="1033"/>
                    <a:pt x="460" y="1067"/>
                  </a:cubicBezTo>
                  <a:lnTo>
                    <a:pt x="687" y="708"/>
                  </a:lnTo>
                  <a:cubicBezTo>
                    <a:pt x="785" y="569"/>
                    <a:pt x="859" y="423"/>
                    <a:pt x="955" y="282"/>
                  </a:cubicBezTo>
                  <a:cubicBezTo>
                    <a:pt x="907" y="253"/>
                    <a:pt x="804" y="200"/>
                    <a:pt x="786" y="182"/>
                  </a:cubicBezTo>
                  <a:cubicBezTo>
                    <a:pt x="738" y="200"/>
                    <a:pt x="624" y="317"/>
                    <a:pt x="611" y="317"/>
                  </a:cubicBezTo>
                  <a:cubicBezTo>
                    <a:pt x="611" y="317"/>
                    <a:pt x="610" y="317"/>
                    <a:pt x="610" y="317"/>
                  </a:cubicBezTo>
                  <a:cubicBezTo>
                    <a:pt x="607" y="315"/>
                    <a:pt x="606" y="312"/>
                    <a:pt x="606" y="308"/>
                  </a:cubicBezTo>
                  <a:cubicBezTo>
                    <a:pt x="604" y="259"/>
                    <a:pt x="646" y="141"/>
                    <a:pt x="638" y="91"/>
                  </a:cubicBezTo>
                  <a:lnTo>
                    <a:pt x="637" y="91"/>
                  </a:lnTo>
                  <a:cubicBezTo>
                    <a:pt x="585" y="64"/>
                    <a:pt x="527" y="15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19"/>
            <p:cNvSpPr/>
            <p:nvPr/>
          </p:nvSpPr>
          <p:spPr>
            <a:xfrm>
              <a:off x="7264467" y="4044799"/>
              <a:ext cx="18169" cy="18399"/>
            </a:xfrm>
            <a:custGeom>
              <a:avLst/>
              <a:gdLst/>
              <a:ahLst/>
              <a:cxnLst/>
              <a:rect l="l" t="t" r="r" b="b"/>
              <a:pathLst>
                <a:path w="552" h="559" extrusionOk="0">
                  <a:moveTo>
                    <a:pt x="342" y="0"/>
                  </a:moveTo>
                  <a:cubicBezTo>
                    <a:pt x="335" y="7"/>
                    <a:pt x="333" y="10"/>
                    <a:pt x="326" y="19"/>
                  </a:cubicBezTo>
                  <a:cubicBezTo>
                    <a:pt x="316" y="32"/>
                    <a:pt x="302" y="51"/>
                    <a:pt x="287" y="70"/>
                  </a:cubicBezTo>
                  <a:cubicBezTo>
                    <a:pt x="266" y="101"/>
                    <a:pt x="252" y="124"/>
                    <a:pt x="241" y="140"/>
                  </a:cubicBezTo>
                  <a:cubicBezTo>
                    <a:pt x="231" y="138"/>
                    <a:pt x="97" y="70"/>
                    <a:pt x="91" y="64"/>
                  </a:cubicBezTo>
                  <a:cubicBezTo>
                    <a:pt x="86" y="74"/>
                    <a:pt x="25" y="186"/>
                    <a:pt x="2" y="217"/>
                  </a:cubicBezTo>
                  <a:cubicBezTo>
                    <a:pt x="1" y="218"/>
                    <a:pt x="1" y="218"/>
                    <a:pt x="2" y="219"/>
                  </a:cubicBezTo>
                  <a:cubicBezTo>
                    <a:pt x="9" y="234"/>
                    <a:pt x="104" y="299"/>
                    <a:pt x="120" y="309"/>
                  </a:cubicBezTo>
                  <a:lnTo>
                    <a:pt x="123" y="310"/>
                  </a:lnTo>
                  <a:cubicBezTo>
                    <a:pt x="123" y="312"/>
                    <a:pt x="119" y="323"/>
                    <a:pt x="110" y="334"/>
                  </a:cubicBezTo>
                  <a:cubicBezTo>
                    <a:pt x="81" y="388"/>
                    <a:pt x="64" y="400"/>
                    <a:pt x="41" y="450"/>
                  </a:cubicBezTo>
                  <a:cubicBezTo>
                    <a:pt x="39" y="453"/>
                    <a:pt x="41" y="452"/>
                    <a:pt x="40" y="453"/>
                  </a:cubicBezTo>
                  <a:cubicBezTo>
                    <a:pt x="48" y="453"/>
                    <a:pt x="191" y="558"/>
                    <a:pt x="210" y="558"/>
                  </a:cubicBezTo>
                  <a:cubicBezTo>
                    <a:pt x="210" y="558"/>
                    <a:pt x="211" y="558"/>
                    <a:pt x="211" y="558"/>
                  </a:cubicBezTo>
                  <a:lnTo>
                    <a:pt x="213" y="554"/>
                  </a:lnTo>
                  <a:cubicBezTo>
                    <a:pt x="227" y="532"/>
                    <a:pt x="294" y="450"/>
                    <a:pt x="306" y="421"/>
                  </a:cubicBezTo>
                  <a:cubicBezTo>
                    <a:pt x="326" y="421"/>
                    <a:pt x="433" y="498"/>
                    <a:pt x="445" y="498"/>
                  </a:cubicBezTo>
                  <a:cubicBezTo>
                    <a:pt x="486" y="446"/>
                    <a:pt x="509" y="398"/>
                    <a:pt x="552" y="336"/>
                  </a:cubicBezTo>
                  <a:cubicBezTo>
                    <a:pt x="522" y="310"/>
                    <a:pt x="451" y="272"/>
                    <a:pt x="418" y="248"/>
                  </a:cubicBezTo>
                  <a:cubicBezTo>
                    <a:pt x="421" y="233"/>
                    <a:pt x="482" y="138"/>
                    <a:pt x="503" y="107"/>
                  </a:cubicBezTo>
                  <a:cubicBezTo>
                    <a:pt x="480" y="88"/>
                    <a:pt x="353" y="25"/>
                    <a:pt x="3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19"/>
            <p:cNvSpPr/>
            <p:nvPr/>
          </p:nvSpPr>
          <p:spPr>
            <a:xfrm>
              <a:off x="7144294" y="4313253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6" y="98"/>
                    <a:pt x="653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4" y="2802"/>
                    <a:pt x="2449" y="2705"/>
                    <a:pt x="2552" y="2539"/>
                  </a:cubicBezTo>
                  <a:lnTo>
                    <a:pt x="3043" y="1749"/>
                  </a:lnTo>
                  <a:cubicBezTo>
                    <a:pt x="3205" y="1490"/>
                    <a:pt x="3125" y="1148"/>
                    <a:pt x="2865" y="987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19"/>
            <p:cNvSpPr/>
            <p:nvPr/>
          </p:nvSpPr>
          <p:spPr>
            <a:xfrm>
              <a:off x="7183957" y="4353969"/>
              <a:ext cx="21823" cy="17873"/>
            </a:xfrm>
            <a:custGeom>
              <a:avLst/>
              <a:gdLst/>
              <a:ahLst/>
              <a:cxnLst/>
              <a:rect l="l" t="t" r="r" b="b"/>
              <a:pathLst>
                <a:path w="663" h="543" extrusionOk="0">
                  <a:moveTo>
                    <a:pt x="125" y="1"/>
                  </a:moveTo>
                  <a:cubicBezTo>
                    <a:pt x="119" y="13"/>
                    <a:pt x="24" y="156"/>
                    <a:pt x="1" y="193"/>
                  </a:cubicBezTo>
                  <a:cubicBezTo>
                    <a:pt x="28" y="210"/>
                    <a:pt x="511" y="523"/>
                    <a:pt x="539" y="540"/>
                  </a:cubicBezTo>
                  <a:lnTo>
                    <a:pt x="540" y="542"/>
                  </a:lnTo>
                  <a:cubicBezTo>
                    <a:pt x="569" y="471"/>
                    <a:pt x="623" y="404"/>
                    <a:pt x="662" y="336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19"/>
            <p:cNvSpPr/>
            <p:nvPr/>
          </p:nvSpPr>
          <p:spPr>
            <a:xfrm>
              <a:off x="7189980" y="4344391"/>
              <a:ext cx="21856" cy="17807"/>
            </a:xfrm>
            <a:custGeom>
              <a:avLst/>
              <a:gdLst/>
              <a:ahLst/>
              <a:cxnLst/>
              <a:rect l="l" t="t" r="r" b="b"/>
              <a:pathLst>
                <a:path w="664" h="541" extrusionOk="0">
                  <a:moveTo>
                    <a:pt x="126" y="0"/>
                  </a:moveTo>
                  <a:cubicBezTo>
                    <a:pt x="118" y="11"/>
                    <a:pt x="25" y="153"/>
                    <a:pt x="1" y="192"/>
                  </a:cubicBezTo>
                  <a:cubicBezTo>
                    <a:pt x="29" y="209"/>
                    <a:pt x="511" y="521"/>
                    <a:pt x="540" y="538"/>
                  </a:cubicBezTo>
                  <a:lnTo>
                    <a:pt x="541" y="541"/>
                  </a:lnTo>
                  <a:cubicBezTo>
                    <a:pt x="569" y="469"/>
                    <a:pt x="623" y="402"/>
                    <a:pt x="663" y="335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19"/>
            <p:cNvSpPr/>
            <p:nvPr/>
          </p:nvSpPr>
          <p:spPr>
            <a:xfrm>
              <a:off x="7183957" y="4249629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9"/>
                  </a:cubicBezTo>
                  <a:lnTo>
                    <a:pt x="2725" y="1210"/>
                  </a:lnTo>
                  <a:cubicBezTo>
                    <a:pt x="2862" y="1295"/>
                    <a:pt x="2903" y="1474"/>
                    <a:pt x="2819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8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7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1" y="1311"/>
                    <a:pt x="79" y="1654"/>
                    <a:pt x="340" y="1815"/>
                  </a:cubicBezTo>
                  <a:lnTo>
                    <a:pt x="1788" y="2716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3" y="1748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3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19"/>
            <p:cNvSpPr/>
            <p:nvPr/>
          </p:nvSpPr>
          <p:spPr>
            <a:xfrm>
              <a:off x="7223389" y="4279680"/>
              <a:ext cx="27649" cy="30051"/>
            </a:xfrm>
            <a:custGeom>
              <a:avLst/>
              <a:gdLst/>
              <a:ahLst/>
              <a:cxnLst/>
              <a:rect l="l" t="t" r="r" b="b"/>
              <a:pathLst>
                <a:path w="840" h="913" extrusionOk="0">
                  <a:moveTo>
                    <a:pt x="487" y="1"/>
                  </a:moveTo>
                  <a:cubicBezTo>
                    <a:pt x="435" y="1"/>
                    <a:pt x="385" y="16"/>
                    <a:pt x="345" y="52"/>
                  </a:cubicBezTo>
                  <a:cubicBezTo>
                    <a:pt x="312" y="78"/>
                    <a:pt x="294" y="124"/>
                    <a:pt x="276" y="155"/>
                  </a:cubicBezTo>
                  <a:lnTo>
                    <a:pt x="275" y="157"/>
                  </a:lnTo>
                  <a:cubicBezTo>
                    <a:pt x="278" y="161"/>
                    <a:pt x="399" y="236"/>
                    <a:pt x="425" y="248"/>
                  </a:cubicBezTo>
                  <a:cubicBezTo>
                    <a:pt x="443" y="234"/>
                    <a:pt x="469" y="227"/>
                    <a:pt x="496" y="227"/>
                  </a:cubicBezTo>
                  <a:cubicBezTo>
                    <a:pt x="563" y="227"/>
                    <a:pt x="634" y="268"/>
                    <a:pt x="591" y="343"/>
                  </a:cubicBezTo>
                  <a:cubicBezTo>
                    <a:pt x="575" y="373"/>
                    <a:pt x="555" y="383"/>
                    <a:pt x="534" y="383"/>
                  </a:cubicBezTo>
                  <a:cubicBezTo>
                    <a:pt x="486" y="383"/>
                    <a:pt x="431" y="330"/>
                    <a:pt x="388" y="320"/>
                  </a:cubicBezTo>
                  <a:lnTo>
                    <a:pt x="387" y="321"/>
                  </a:lnTo>
                  <a:cubicBezTo>
                    <a:pt x="366" y="368"/>
                    <a:pt x="302" y="429"/>
                    <a:pt x="294" y="481"/>
                  </a:cubicBezTo>
                  <a:cubicBezTo>
                    <a:pt x="337" y="497"/>
                    <a:pt x="392" y="529"/>
                    <a:pt x="409" y="572"/>
                  </a:cubicBezTo>
                  <a:cubicBezTo>
                    <a:pt x="426" y="615"/>
                    <a:pt x="403" y="663"/>
                    <a:pt x="367" y="682"/>
                  </a:cubicBezTo>
                  <a:cubicBezTo>
                    <a:pt x="356" y="686"/>
                    <a:pt x="345" y="688"/>
                    <a:pt x="335" y="688"/>
                  </a:cubicBezTo>
                  <a:cubicBezTo>
                    <a:pt x="269" y="688"/>
                    <a:pt x="229" y="601"/>
                    <a:pt x="241" y="545"/>
                  </a:cubicBezTo>
                  <a:lnTo>
                    <a:pt x="241" y="544"/>
                  </a:lnTo>
                  <a:lnTo>
                    <a:pt x="240" y="541"/>
                  </a:lnTo>
                  <a:cubicBezTo>
                    <a:pt x="187" y="504"/>
                    <a:pt x="129" y="493"/>
                    <a:pt x="87" y="461"/>
                  </a:cubicBezTo>
                  <a:lnTo>
                    <a:pt x="86" y="460"/>
                  </a:lnTo>
                  <a:cubicBezTo>
                    <a:pt x="85" y="459"/>
                    <a:pt x="85" y="459"/>
                    <a:pt x="85" y="459"/>
                  </a:cubicBezTo>
                  <a:cubicBezTo>
                    <a:pt x="85" y="459"/>
                    <a:pt x="85" y="459"/>
                    <a:pt x="85" y="460"/>
                  </a:cubicBezTo>
                  <a:cubicBezTo>
                    <a:pt x="61" y="508"/>
                    <a:pt x="38" y="544"/>
                    <a:pt x="22" y="582"/>
                  </a:cubicBezTo>
                  <a:cubicBezTo>
                    <a:pt x="6" y="614"/>
                    <a:pt x="1" y="650"/>
                    <a:pt x="10" y="684"/>
                  </a:cubicBezTo>
                  <a:cubicBezTo>
                    <a:pt x="11" y="689"/>
                    <a:pt x="20" y="717"/>
                    <a:pt x="44" y="746"/>
                  </a:cubicBezTo>
                  <a:cubicBezTo>
                    <a:pt x="63" y="764"/>
                    <a:pt x="78" y="783"/>
                    <a:pt x="96" y="800"/>
                  </a:cubicBezTo>
                  <a:cubicBezTo>
                    <a:pt x="150" y="844"/>
                    <a:pt x="219" y="889"/>
                    <a:pt x="286" y="906"/>
                  </a:cubicBezTo>
                  <a:cubicBezTo>
                    <a:pt x="304" y="911"/>
                    <a:pt x="321" y="913"/>
                    <a:pt x="338" y="913"/>
                  </a:cubicBezTo>
                  <a:cubicBezTo>
                    <a:pt x="383" y="913"/>
                    <a:pt x="425" y="898"/>
                    <a:pt x="463" y="871"/>
                  </a:cubicBezTo>
                  <a:cubicBezTo>
                    <a:pt x="507" y="843"/>
                    <a:pt x="534" y="795"/>
                    <a:pt x="565" y="753"/>
                  </a:cubicBezTo>
                  <a:cubicBezTo>
                    <a:pt x="644" y="635"/>
                    <a:pt x="723" y="512"/>
                    <a:pt x="799" y="382"/>
                  </a:cubicBezTo>
                  <a:cubicBezTo>
                    <a:pt x="818" y="354"/>
                    <a:pt x="834" y="323"/>
                    <a:pt x="834" y="291"/>
                  </a:cubicBezTo>
                  <a:cubicBezTo>
                    <a:pt x="839" y="153"/>
                    <a:pt x="651" y="1"/>
                    <a:pt x="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19"/>
            <p:cNvSpPr/>
            <p:nvPr/>
          </p:nvSpPr>
          <p:spPr>
            <a:xfrm>
              <a:off x="7223554" y="4185938"/>
              <a:ext cx="105493" cy="92261"/>
            </a:xfrm>
            <a:custGeom>
              <a:avLst/>
              <a:gdLst/>
              <a:ahLst/>
              <a:cxnLst/>
              <a:rect l="l" t="t" r="r" b="b"/>
              <a:pathLst>
                <a:path w="3205" h="2803" extrusionOk="0">
                  <a:moveTo>
                    <a:pt x="1124" y="265"/>
                  </a:moveTo>
                  <a:cubicBezTo>
                    <a:pt x="1177" y="265"/>
                    <a:pt x="1230" y="280"/>
                    <a:pt x="1278" y="308"/>
                  </a:cubicBezTo>
                  <a:lnTo>
                    <a:pt x="2726" y="1211"/>
                  </a:lnTo>
                  <a:cubicBezTo>
                    <a:pt x="2862" y="1296"/>
                    <a:pt x="2904" y="1473"/>
                    <a:pt x="2819" y="1611"/>
                  </a:cubicBezTo>
                  <a:lnTo>
                    <a:pt x="2327" y="2400"/>
                  </a:lnTo>
                  <a:cubicBezTo>
                    <a:pt x="2272" y="2488"/>
                    <a:pt x="2177" y="2537"/>
                    <a:pt x="2081" y="2537"/>
                  </a:cubicBezTo>
                  <a:cubicBezTo>
                    <a:pt x="2029" y="2537"/>
                    <a:pt x="1976" y="2522"/>
                    <a:pt x="1928" y="2494"/>
                  </a:cubicBezTo>
                  <a:lnTo>
                    <a:pt x="480" y="1591"/>
                  </a:lnTo>
                  <a:cubicBezTo>
                    <a:pt x="344" y="1506"/>
                    <a:pt x="302" y="1329"/>
                    <a:pt x="387" y="1191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2" y="1"/>
                    <a:pt x="756" y="99"/>
                    <a:pt x="654" y="264"/>
                  </a:cubicBezTo>
                  <a:lnTo>
                    <a:pt x="162" y="1053"/>
                  </a:lnTo>
                  <a:cubicBezTo>
                    <a:pt x="1" y="1313"/>
                    <a:pt x="80" y="1655"/>
                    <a:pt x="340" y="1817"/>
                  </a:cubicBezTo>
                  <a:lnTo>
                    <a:pt x="1788" y="2718"/>
                  </a:lnTo>
                  <a:cubicBezTo>
                    <a:pt x="1877" y="2772"/>
                    <a:pt x="1978" y="2802"/>
                    <a:pt x="2081" y="2802"/>
                  </a:cubicBezTo>
                  <a:cubicBezTo>
                    <a:pt x="2274" y="2801"/>
                    <a:pt x="2449" y="2703"/>
                    <a:pt x="2552" y="2540"/>
                  </a:cubicBezTo>
                  <a:lnTo>
                    <a:pt x="3044" y="1750"/>
                  </a:lnTo>
                  <a:cubicBezTo>
                    <a:pt x="3204" y="1490"/>
                    <a:pt x="3127" y="1148"/>
                    <a:pt x="2866" y="987"/>
                  </a:cubicBezTo>
                  <a:lnTo>
                    <a:pt x="1417" y="85"/>
                  </a:lnTo>
                  <a:cubicBezTo>
                    <a:pt x="1330" y="31"/>
                    <a:pt x="1229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19"/>
            <p:cNvSpPr/>
            <p:nvPr/>
          </p:nvSpPr>
          <p:spPr>
            <a:xfrm>
              <a:off x="7260682" y="4216483"/>
              <a:ext cx="30479" cy="29722"/>
            </a:xfrm>
            <a:custGeom>
              <a:avLst/>
              <a:gdLst/>
              <a:ahLst/>
              <a:cxnLst/>
              <a:rect l="l" t="t" r="r" b="b"/>
              <a:pathLst>
                <a:path w="926" h="903" extrusionOk="0">
                  <a:moveTo>
                    <a:pt x="439" y="587"/>
                  </a:moveTo>
                  <a:cubicBezTo>
                    <a:pt x="464" y="587"/>
                    <a:pt x="487" y="597"/>
                    <a:pt x="504" y="612"/>
                  </a:cubicBezTo>
                  <a:cubicBezTo>
                    <a:pt x="521" y="628"/>
                    <a:pt x="523" y="650"/>
                    <a:pt x="517" y="671"/>
                  </a:cubicBezTo>
                  <a:cubicBezTo>
                    <a:pt x="516" y="674"/>
                    <a:pt x="512" y="678"/>
                    <a:pt x="509" y="687"/>
                  </a:cubicBezTo>
                  <a:lnTo>
                    <a:pt x="507" y="689"/>
                  </a:lnTo>
                  <a:lnTo>
                    <a:pt x="506" y="692"/>
                  </a:lnTo>
                  <a:lnTo>
                    <a:pt x="500" y="703"/>
                  </a:lnTo>
                  <a:cubicBezTo>
                    <a:pt x="488" y="715"/>
                    <a:pt x="471" y="720"/>
                    <a:pt x="453" y="720"/>
                  </a:cubicBezTo>
                  <a:cubicBezTo>
                    <a:pt x="450" y="720"/>
                    <a:pt x="446" y="720"/>
                    <a:pt x="443" y="720"/>
                  </a:cubicBezTo>
                  <a:cubicBezTo>
                    <a:pt x="412" y="719"/>
                    <a:pt x="385" y="699"/>
                    <a:pt x="373" y="679"/>
                  </a:cubicBezTo>
                  <a:cubicBezTo>
                    <a:pt x="358" y="653"/>
                    <a:pt x="362" y="610"/>
                    <a:pt x="399" y="596"/>
                  </a:cubicBezTo>
                  <a:cubicBezTo>
                    <a:pt x="412" y="590"/>
                    <a:pt x="426" y="587"/>
                    <a:pt x="439" y="587"/>
                  </a:cubicBezTo>
                  <a:close/>
                  <a:moveTo>
                    <a:pt x="562" y="1"/>
                  </a:moveTo>
                  <a:cubicBezTo>
                    <a:pt x="512" y="1"/>
                    <a:pt x="465" y="12"/>
                    <a:pt x="427" y="39"/>
                  </a:cubicBezTo>
                  <a:cubicBezTo>
                    <a:pt x="421" y="43"/>
                    <a:pt x="417" y="45"/>
                    <a:pt x="411" y="51"/>
                  </a:cubicBezTo>
                  <a:cubicBezTo>
                    <a:pt x="384" y="76"/>
                    <a:pt x="368" y="108"/>
                    <a:pt x="345" y="137"/>
                  </a:cubicBezTo>
                  <a:cubicBezTo>
                    <a:pt x="192" y="353"/>
                    <a:pt x="1" y="639"/>
                    <a:pt x="181" y="801"/>
                  </a:cubicBezTo>
                  <a:cubicBezTo>
                    <a:pt x="259" y="862"/>
                    <a:pt x="352" y="902"/>
                    <a:pt x="438" y="902"/>
                  </a:cubicBezTo>
                  <a:cubicBezTo>
                    <a:pt x="521" y="902"/>
                    <a:pt x="597" y="864"/>
                    <a:pt x="643" y="770"/>
                  </a:cubicBezTo>
                  <a:lnTo>
                    <a:pt x="657" y="742"/>
                  </a:lnTo>
                  <a:cubicBezTo>
                    <a:pt x="675" y="705"/>
                    <a:pt x="687" y="658"/>
                    <a:pt x="678" y="624"/>
                  </a:cubicBezTo>
                  <a:cubicBezTo>
                    <a:pt x="674" y="591"/>
                    <a:pt x="657" y="557"/>
                    <a:pt x="631" y="527"/>
                  </a:cubicBezTo>
                  <a:cubicBezTo>
                    <a:pt x="595" y="487"/>
                    <a:pt x="537" y="464"/>
                    <a:pt x="490" y="450"/>
                  </a:cubicBezTo>
                  <a:cubicBezTo>
                    <a:pt x="466" y="443"/>
                    <a:pt x="441" y="440"/>
                    <a:pt x="417" y="439"/>
                  </a:cubicBezTo>
                  <a:lnTo>
                    <a:pt x="418" y="438"/>
                  </a:lnTo>
                  <a:cubicBezTo>
                    <a:pt x="474" y="357"/>
                    <a:pt x="517" y="220"/>
                    <a:pt x="603" y="206"/>
                  </a:cubicBezTo>
                  <a:cubicBezTo>
                    <a:pt x="608" y="205"/>
                    <a:pt x="612" y="204"/>
                    <a:pt x="617" y="204"/>
                  </a:cubicBezTo>
                  <a:cubicBezTo>
                    <a:pt x="648" y="204"/>
                    <a:pt x="679" y="225"/>
                    <a:pt x="686" y="257"/>
                  </a:cubicBezTo>
                  <a:cubicBezTo>
                    <a:pt x="692" y="288"/>
                    <a:pt x="677" y="325"/>
                    <a:pt x="662" y="352"/>
                  </a:cubicBezTo>
                  <a:lnTo>
                    <a:pt x="662" y="353"/>
                  </a:lnTo>
                  <a:lnTo>
                    <a:pt x="666" y="354"/>
                  </a:lnTo>
                  <a:cubicBezTo>
                    <a:pt x="720" y="384"/>
                    <a:pt x="771" y="419"/>
                    <a:pt x="820" y="439"/>
                  </a:cubicBezTo>
                  <a:cubicBezTo>
                    <a:pt x="925" y="338"/>
                    <a:pt x="925" y="152"/>
                    <a:pt x="782" y="67"/>
                  </a:cubicBezTo>
                  <a:cubicBezTo>
                    <a:pt x="718" y="27"/>
                    <a:pt x="637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19"/>
            <p:cNvSpPr/>
            <p:nvPr/>
          </p:nvSpPr>
          <p:spPr>
            <a:xfrm>
              <a:off x="7263183" y="4122314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5" y="263"/>
                  </a:moveTo>
                  <a:cubicBezTo>
                    <a:pt x="1176" y="263"/>
                    <a:pt x="1229" y="278"/>
                    <a:pt x="1277" y="308"/>
                  </a:cubicBezTo>
                  <a:lnTo>
                    <a:pt x="2726" y="1209"/>
                  </a:lnTo>
                  <a:cubicBezTo>
                    <a:pt x="2861" y="1294"/>
                    <a:pt x="2904" y="1473"/>
                    <a:pt x="2819" y="1609"/>
                  </a:cubicBezTo>
                  <a:lnTo>
                    <a:pt x="2327" y="2400"/>
                  </a:lnTo>
                  <a:cubicBezTo>
                    <a:pt x="2272" y="2487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2"/>
                  </a:cubicBezTo>
                  <a:lnTo>
                    <a:pt x="479" y="1591"/>
                  </a:lnTo>
                  <a:cubicBezTo>
                    <a:pt x="344" y="1506"/>
                    <a:pt x="301" y="1327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8" y="263"/>
                    <a:pt x="1125" y="263"/>
                  </a:cubicBezTo>
                  <a:close/>
                  <a:moveTo>
                    <a:pt x="1125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2" y="1053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0" y="2801"/>
                  </a:cubicBezTo>
                  <a:cubicBezTo>
                    <a:pt x="2274" y="2800"/>
                    <a:pt x="2450" y="2703"/>
                    <a:pt x="2552" y="2539"/>
                  </a:cubicBezTo>
                  <a:lnTo>
                    <a:pt x="3043" y="1750"/>
                  </a:lnTo>
                  <a:cubicBezTo>
                    <a:pt x="3205" y="1490"/>
                    <a:pt x="3126" y="1147"/>
                    <a:pt x="2865" y="986"/>
                  </a:cubicBezTo>
                  <a:lnTo>
                    <a:pt x="1417" y="85"/>
                  </a:lnTo>
                  <a:cubicBezTo>
                    <a:pt x="1329" y="29"/>
                    <a:pt x="1228" y="1"/>
                    <a:pt x="1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19"/>
            <p:cNvSpPr/>
            <p:nvPr/>
          </p:nvSpPr>
          <p:spPr>
            <a:xfrm>
              <a:off x="7302977" y="4152365"/>
              <a:ext cx="27517" cy="30315"/>
            </a:xfrm>
            <a:custGeom>
              <a:avLst/>
              <a:gdLst/>
              <a:ahLst/>
              <a:cxnLst/>
              <a:rect l="l" t="t" r="r" b="b"/>
              <a:pathLst>
                <a:path w="836" h="921" extrusionOk="0">
                  <a:moveTo>
                    <a:pt x="505" y="229"/>
                  </a:moveTo>
                  <a:cubicBezTo>
                    <a:pt x="511" y="229"/>
                    <a:pt x="517" y="229"/>
                    <a:pt x="523" y="230"/>
                  </a:cubicBezTo>
                  <a:cubicBezTo>
                    <a:pt x="584" y="237"/>
                    <a:pt x="624" y="303"/>
                    <a:pt x="592" y="347"/>
                  </a:cubicBezTo>
                  <a:cubicBezTo>
                    <a:pt x="588" y="353"/>
                    <a:pt x="586" y="359"/>
                    <a:pt x="582" y="360"/>
                  </a:cubicBezTo>
                  <a:cubicBezTo>
                    <a:pt x="573" y="365"/>
                    <a:pt x="577" y="367"/>
                    <a:pt x="568" y="372"/>
                  </a:cubicBezTo>
                  <a:cubicBezTo>
                    <a:pt x="562" y="376"/>
                    <a:pt x="563" y="376"/>
                    <a:pt x="554" y="381"/>
                  </a:cubicBezTo>
                  <a:cubicBezTo>
                    <a:pt x="546" y="385"/>
                    <a:pt x="537" y="387"/>
                    <a:pt x="528" y="387"/>
                  </a:cubicBezTo>
                  <a:cubicBezTo>
                    <a:pt x="485" y="387"/>
                    <a:pt x="436" y="348"/>
                    <a:pt x="444" y="299"/>
                  </a:cubicBezTo>
                  <a:lnTo>
                    <a:pt x="444" y="297"/>
                  </a:lnTo>
                  <a:cubicBezTo>
                    <a:pt x="446" y="284"/>
                    <a:pt x="454" y="268"/>
                    <a:pt x="462" y="252"/>
                  </a:cubicBezTo>
                  <a:cubicBezTo>
                    <a:pt x="473" y="234"/>
                    <a:pt x="488" y="229"/>
                    <a:pt x="505" y="229"/>
                  </a:cubicBezTo>
                  <a:close/>
                  <a:moveTo>
                    <a:pt x="474" y="0"/>
                  </a:moveTo>
                  <a:cubicBezTo>
                    <a:pt x="448" y="0"/>
                    <a:pt x="422" y="4"/>
                    <a:pt x="398" y="12"/>
                  </a:cubicBezTo>
                  <a:cubicBezTo>
                    <a:pt x="381" y="19"/>
                    <a:pt x="366" y="26"/>
                    <a:pt x="350" y="35"/>
                  </a:cubicBezTo>
                  <a:cubicBezTo>
                    <a:pt x="282" y="82"/>
                    <a:pt x="209" y="204"/>
                    <a:pt x="214" y="292"/>
                  </a:cubicBezTo>
                  <a:cubicBezTo>
                    <a:pt x="216" y="413"/>
                    <a:pt x="306" y="530"/>
                    <a:pt x="433" y="550"/>
                  </a:cubicBezTo>
                  <a:lnTo>
                    <a:pt x="433" y="551"/>
                  </a:lnTo>
                  <a:cubicBezTo>
                    <a:pt x="405" y="601"/>
                    <a:pt x="364" y="658"/>
                    <a:pt x="315" y="658"/>
                  </a:cubicBezTo>
                  <a:cubicBezTo>
                    <a:pt x="306" y="658"/>
                    <a:pt x="296" y="656"/>
                    <a:pt x="286" y="652"/>
                  </a:cubicBezTo>
                  <a:cubicBezTo>
                    <a:pt x="249" y="633"/>
                    <a:pt x="237" y="589"/>
                    <a:pt x="248" y="555"/>
                  </a:cubicBezTo>
                  <a:cubicBezTo>
                    <a:pt x="198" y="512"/>
                    <a:pt x="123" y="478"/>
                    <a:pt x="70" y="446"/>
                  </a:cubicBezTo>
                  <a:lnTo>
                    <a:pt x="66" y="452"/>
                  </a:lnTo>
                  <a:cubicBezTo>
                    <a:pt x="22" y="504"/>
                    <a:pt x="1" y="558"/>
                    <a:pt x="3" y="613"/>
                  </a:cubicBezTo>
                  <a:cubicBezTo>
                    <a:pt x="9" y="756"/>
                    <a:pt x="186" y="920"/>
                    <a:pt x="341" y="920"/>
                  </a:cubicBezTo>
                  <a:cubicBezTo>
                    <a:pt x="361" y="920"/>
                    <a:pt x="382" y="917"/>
                    <a:pt x="401" y="911"/>
                  </a:cubicBezTo>
                  <a:cubicBezTo>
                    <a:pt x="459" y="887"/>
                    <a:pt x="509" y="844"/>
                    <a:pt x="552" y="794"/>
                  </a:cubicBezTo>
                  <a:cubicBezTo>
                    <a:pt x="588" y="747"/>
                    <a:pt x="614" y="695"/>
                    <a:pt x="642" y="645"/>
                  </a:cubicBezTo>
                  <a:lnTo>
                    <a:pt x="744" y="476"/>
                  </a:lnTo>
                  <a:cubicBezTo>
                    <a:pt x="790" y="398"/>
                    <a:pt x="835" y="322"/>
                    <a:pt x="833" y="247"/>
                  </a:cubicBezTo>
                  <a:cubicBezTo>
                    <a:pt x="833" y="153"/>
                    <a:pt x="741" y="109"/>
                    <a:pt x="667" y="58"/>
                  </a:cubicBezTo>
                  <a:cubicBezTo>
                    <a:pt x="607" y="24"/>
                    <a:pt x="539" y="0"/>
                    <a:pt x="4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19"/>
            <p:cNvSpPr/>
            <p:nvPr/>
          </p:nvSpPr>
          <p:spPr>
            <a:xfrm>
              <a:off x="7302846" y="4058624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4" y="264"/>
                  </a:moveTo>
                  <a:cubicBezTo>
                    <a:pt x="1176" y="264"/>
                    <a:pt x="1230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3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9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3" y="1506"/>
                    <a:pt x="301" y="1328"/>
                    <a:pt x="386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5" y="2772"/>
                    <a:pt x="1976" y="2802"/>
                    <a:pt x="2081" y="2802"/>
                  </a:cubicBezTo>
                  <a:cubicBezTo>
                    <a:pt x="2273" y="2802"/>
                    <a:pt x="2449" y="2703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7"/>
                    <a:pt x="2865" y="986"/>
                  </a:cubicBezTo>
                  <a:lnTo>
                    <a:pt x="1417" y="84"/>
                  </a:lnTo>
                  <a:cubicBezTo>
                    <a:pt x="1330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19"/>
            <p:cNvSpPr/>
            <p:nvPr/>
          </p:nvSpPr>
          <p:spPr>
            <a:xfrm>
              <a:off x="7330922" y="4080611"/>
              <a:ext cx="31500" cy="34956"/>
            </a:xfrm>
            <a:custGeom>
              <a:avLst/>
              <a:gdLst/>
              <a:ahLst/>
              <a:cxnLst/>
              <a:rect l="l" t="t" r="r" b="b"/>
              <a:pathLst>
                <a:path w="957" h="1062" extrusionOk="0">
                  <a:moveTo>
                    <a:pt x="479" y="1"/>
                  </a:moveTo>
                  <a:cubicBezTo>
                    <a:pt x="94" y="609"/>
                    <a:pt x="8" y="746"/>
                    <a:pt x="1" y="770"/>
                  </a:cubicBezTo>
                  <a:cubicBezTo>
                    <a:pt x="1" y="773"/>
                    <a:pt x="1" y="775"/>
                    <a:pt x="3" y="775"/>
                  </a:cubicBezTo>
                  <a:cubicBezTo>
                    <a:pt x="52" y="806"/>
                    <a:pt x="109" y="848"/>
                    <a:pt x="163" y="870"/>
                  </a:cubicBezTo>
                  <a:cubicBezTo>
                    <a:pt x="240" y="725"/>
                    <a:pt x="324" y="573"/>
                    <a:pt x="424" y="440"/>
                  </a:cubicBezTo>
                  <a:cubicBezTo>
                    <a:pt x="424" y="440"/>
                    <a:pt x="424" y="440"/>
                    <a:pt x="424" y="440"/>
                  </a:cubicBezTo>
                  <a:lnTo>
                    <a:pt x="424" y="440"/>
                  </a:lnTo>
                  <a:cubicBezTo>
                    <a:pt x="426" y="440"/>
                    <a:pt x="376" y="625"/>
                    <a:pt x="397" y="641"/>
                  </a:cubicBezTo>
                  <a:cubicBezTo>
                    <a:pt x="397" y="641"/>
                    <a:pt x="398" y="641"/>
                    <a:pt x="398" y="641"/>
                  </a:cubicBezTo>
                  <a:cubicBezTo>
                    <a:pt x="417" y="641"/>
                    <a:pt x="533" y="538"/>
                    <a:pt x="569" y="520"/>
                  </a:cubicBezTo>
                  <a:lnTo>
                    <a:pt x="569" y="520"/>
                  </a:lnTo>
                  <a:cubicBezTo>
                    <a:pt x="505" y="656"/>
                    <a:pt x="386" y="837"/>
                    <a:pt x="312" y="969"/>
                  </a:cubicBezTo>
                  <a:cubicBezTo>
                    <a:pt x="347" y="991"/>
                    <a:pt x="418" y="1028"/>
                    <a:pt x="458" y="1061"/>
                  </a:cubicBezTo>
                  <a:lnTo>
                    <a:pt x="686" y="704"/>
                  </a:lnTo>
                  <a:cubicBezTo>
                    <a:pt x="786" y="568"/>
                    <a:pt x="861" y="422"/>
                    <a:pt x="956" y="280"/>
                  </a:cubicBezTo>
                  <a:cubicBezTo>
                    <a:pt x="908" y="252"/>
                    <a:pt x="806" y="198"/>
                    <a:pt x="786" y="181"/>
                  </a:cubicBezTo>
                  <a:cubicBezTo>
                    <a:pt x="739" y="199"/>
                    <a:pt x="625" y="316"/>
                    <a:pt x="612" y="316"/>
                  </a:cubicBezTo>
                  <a:cubicBezTo>
                    <a:pt x="611" y="316"/>
                    <a:pt x="611" y="316"/>
                    <a:pt x="611" y="315"/>
                  </a:cubicBezTo>
                  <a:cubicBezTo>
                    <a:pt x="607" y="314"/>
                    <a:pt x="606" y="311"/>
                    <a:pt x="605" y="307"/>
                  </a:cubicBezTo>
                  <a:cubicBezTo>
                    <a:pt x="604" y="258"/>
                    <a:pt x="645" y="140"/>
                    <a:pt x="637" y="91"/>
                  </a:cubicBezTo>
                  <a:lnTo>
                    <a:pt x="636" y="91"/>
                  </a:lnTo>
                  <a:cubicBezTo>
                    <a:pt x="584" y="62"/>
                    <a:pt x="527" y="13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19"/>
            <p:cNvSpPr/>
            <p:nvPr/>
          </p:nvSpPr>
          <p:spPr>
            <a:xfrm>
              <a:off x="7353337" y="4103914"/>
              <a:ext cx="20309" cy="16523"/>
            </a:xfrm>
            <a:custGeom>
              <a:avLst/>
              <a:gdLst/>
              <a:ahLst/>
              <a:cxnLst/>
              <a:rect l="l" t="t" r="r" b="b"/>
              <a:pathLst>
                <a:path w="617" h="502" extrusionOk="0">
                  <a:moveTo>
                    <a:pt x="117" y="0"/>
                  </a:moveTo>
                  <a:cubicBezTo>
                    <a:pt x="112" y="9"/>
                    <a:pt x="22" y="144"/>
                    <a:pt x="1" y="178"/>
                  </a:cubicBezTo>
                  <a:cubicBezTo>
                    <a:pt x="25" y="193"/>
                    <a:pt x="478" y="485"/>
                    <a:pt x="501" y="500"/>
                  </a:cubicBezTo>
                  <a:lnTo>
                    <a:pt x="503" y="501"/>
                  </a:lnTo>
                  <a:cubicBezTo>
                    <a:pt x="531" y="432"/>
                    <a:pt x="579" y="375"/>
                    <a:pt x="617" y="311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19"/>
            <p:cNvSpPr/>
            <p:nvPr/>
          </p:nvSpPr>
          <p:spPr>
            <a:xfrm>
              <a:off x="7235271" y="4369867"/>
              <a:ext cx="105460" cy="92195"/>
            </a:xfrm>
            <a:custGeom>
              <a:avLst/>
              <a:gdLst/>
              <a:ahLst/>
              <a:cxnLst/>
              <a:rect l="l" t="t" r="r" b="b"/>
              <a:pathLst>
                <a:path w="3204" h="2801" extrusionOk="0">
                  <a:moveTo>
                    <a:pt x="1124" y="263"/>
                  </a:moveTo>
                  <a:cubicBezTo>
                    <a:pt x="1176" y="263"/>
                    <a:pt x="1229" y="278"/>
                    <a:pt x="1277" y="307"/>
                  </a:cubicBezTo>
                  <a:lnTo>
                    <a:pt x="2725" y="1209"/>
                  </a:lnTo>
                  <a:cubicBezTo>
                    <a:pt x="2861" y="1295"/>
                    <a:pt x="2902" y="1474"/>
                    <a:pt x="2819" y="1609"/>
                  </a:cubicBezTo>
                  <a:lnTo>
                    <a:pt x="2326" y="2400"/>
                  </a:lnTo>
                  <a:cubicBezTo>
                    <a:pt x="2272" y="2487"/>
                    <a:pt x="2176" y="2536"/>
                    <a:pt x="2080" y="2536"/>
                  </a:cubicBezTo>
                  <a:cubicBezTo>
                    <a:pt x="2028" y="2536"/>
                    <a:pt x="1975" y="2521"/>
                    <a:pt x="1927" y="2492"/>
                  </a:cubicBezTo>
                  <a:lnTo>
                    <a:pt x="479" y="1591"/>
                  </a:lnTo>
                  <a:cubicBezTo>
                    <a:pt x="343" y="1506"/>
                    <a:pt x="300" y="1327"/>
                    <a:pt x="385" y="1190"/>
                  </a:cubicBezTo>
                  <a:lnTo>
                    <a:pt x="878" y="401"/>
                  </a:lnTo>
                  <a:cubicBezTo>
                    <a:pt x="932" y="312"/>
                    <a:pt x="1028" y="263"/>
                    <a:pt x="1124" y="263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7"/>
                  </a:lnTo>
                  <a:cubicBezTo>
                    <a:pt x="1875" y="2772"/>
                    <a:pt x="1976" y="2801"/>
                    <a:pt x="2080" y="2801"/>
                  </a:cubicBezTo>
                  <a:cubicBezTo>
                    <a:pt x="2273" y="2801"/>
                    <a:pt x="2448" y="2704"/>
                    <a:pt x="2551" y="2539"/>
                  </a:cubicBezTo>
                  <a:lnTo>
                    <a:pt x="3043" y="1749"/>
                  </a:lnTo>
                  <a:cubicBezTo>
                    <a:pt x="3204" y="1490"/>
                    <a:pt x="3124" y="1148"/>
                    <a:pt x="2864" y="986"/>
                  </a:cubicBezTo>
                  <a:lnTo>
                    <a:pt x="1416" y="84"/>
                  </a:lnTo>
                  <a:cubicBezTo>
                    <a:pt x="1329" y="29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19"/>
            <p:cNvSpPr/>
            <p:nvPr/>
          </p:nvSpPr>
          <p:spPr>
            <a:xfrm>
              <a:off x="7278357" y="4401662"/>
              <a:ext cx="22909" cy="23106"/>
            </a:xfrm>
            <a:custGeom>
              <a:avLst/>
              <a:gdLst/>
              <a:ahLst/>
              <a:cxnLst/>
              <a:rect l="l" t="t" r="r" b="b"/>
              <a:pathLst>
                <a:path w="696" h="702" extrusionOk="0">
                  <a:moveTo>
                    <a:pt x="431" y="1"/>
                  </a:moveTo>
                  <a:cubicBezTo>
                    <a:pt x="422" y="10"/>
                    <a:pt x="419" y="12"/>
                    <a:pt x="411" y="24"/>
                  </a:cubicBezTo>
                  <a:cubicBezTo>
                    <a:pt x="398" y="41"/>
                    <a:pt x="380" y="63"/>
                    <a:pt x="362" y="90"/>
                  </a:cubicBezTo>
                  <a:cubicBezTo>
                    <a:pt x="335" y="128"/>
                    <a:pt x="316" y="157"/>
                    <a:pt x="303" y="178"/>
                  </a:cubicBezTo>
                  <a:cubicBezTo>
                    <a:pt x="291" y="174"/>
                    <a:pt x="122" y="89"/>
                    <a:pt x="114" y="79"/>
                  </a:cubicBezTo>
                  <a:cubicBezTo>
                    <a:pt x="107" y="91"/>
                    <a:pt x="32" y="234"/>
                    <a:pt x="2" y="271"/>
                  </a:cubicBezTo>
                  <a:cubicBezTo>
                    <a:pt x="1" y="272"/>
                    <a:pt x="1" y="272"/>
                    <a:pt x="2" y="275"/>
                  </a:cubicBezTo>
                  <a:cubicBezTo>
                    <a:pt x="13" y="293"/>
                    <a:pt x="132" y="375"/>
                    <a:pt x="151" y="387"/>
                  </a:cubicBezTo>
                  <a:lnTo>
                    <a:pt x="154" y="388"/>
                  </a:lnTo>
                  <a:cubicBezTo>
                    <a:pt x="154" y="391"/>
                    <a:pt x="149" y="403"/>
                    <a:pt x="139" y="419"/>
                  </a:cubicBezTo>
                  <a:cubicBezTo>
                    <a:pt x="102" y="488"/>
                    <a:pt x="81" y="502"/>
                    <a:pt x="53" y="565"/>
                  </a:cubicBezTo>
                  <a:cubicBezTo>
                    <a:pt x="50" y="569"/>
                    <a:pt x="53" y="569"/>
                    <a:pt x="52" y="570"/>
                  </a:cubicBezTo>
                  <a:cubicBezTo>
                    <a:pt x="60" y="570"/>
                    <a:pt x="243" y="702"/>
                    <a:pt x="265" y="702"/>
                  </a:cubicBezTo>
                  <a:cubicBezTo>
                    <a:pt x="266" y="702"/>
                    <a:pt x="267" y="701"/>
                    <a:pt x="267" y="701"/>
                  </a:cubicBezTo>
                  <a:lnTo>
                    <a:pt x="268" y="698"/>
                  </a:lnTo>
                  <a:cubicBezTo>
                    <a:pt x="286" y="670"/>
                    <a:pt x="371" y="566"/>
                    <a:pt x="385" y="532"/>
                  </a:cubicBezTo>
                  <a:cubicBezTo>
                    <a:pt x="411" y="532"/>
                    <a:pt x="545" y="627"/>
                    <a:pt x="561" y="627"/>
                  </a:cubicBezTo>
                  <a:cubicBezTo>
                    <a:pt x="612" y="562"/>
                    <a:pt x="640" y="502"/>
                    <a:pt x="696" y="425"/>
                  </a:cubicBezTo>
                  <a:cubicBezTo>
                    <a:pt x="656" y="392"/>
                    <a:pt x="569" y="344"/>
                    <a:pt x="528" y="312"/>
                  </a:cubicBezTo>
                  <a:cubicBezTo>
                    <a:pt x="531" y="293"/>
                    <a:pt x="607" y="176"/>
                    <a:pt x="633" y="136"/>
                  </a:cubicBezTo>
                  <a:cubicBezTo>
                    <a:pt x="605" y="111"/>
                    <a:pt x="444" y="32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19"/>
            <p:cNvSpPr/>
            <p:nvPr/>
          </p:nvSpPr>
          <p:spPr>
            <a:xfrm>
              <a:off x="7274868" y="430620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124" y="264"/>
                  </a:moveTo>
                  <a:cubicBezTo>
                    <a:pt x="1176" y="264"/>
                    <a:pt x="1229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4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8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4" y="1506"/>
                    <a:pt x="302" y="1328"/>
                    <a:pt x="387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1" y="2802"/>
                  </a:cubicBezTo>
                  <a:cubicBezTo>
                    <a:pt x="2273" y="2802"/>
                    <a:pt x="2449" y="2704"/>
                    <a:pt x="2552" y="2539"/>
                  </a:cubicBezTo>
                  <a:lnTo>
                    <a:pt x="3043" y="1749"/>
                  </a:lnTo>
                  <a:cubicBezTo>
                    <a:pt x="3122" y="1623"/>
                    <a:pt x="3146" y="1475"/>
                    <a:pt x="3113" y="1330"/>
                  </a:cubicBezTo>
                  <a:cubicBezTo>
                    <a:pt x="3080" y="1186"/>
                    <a:pt x="2991" y="1064"/>
                    <a:pt x="2866" y="986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19"/>
            <p:cNvSpPr/>
            <p:nvPr/>
          </p:nvSpPr>
          <p:spPr>
            <a:xfrm>
              <a:off x="7315452" y="4341099"/>
              <a:ext cx="25509" cy="20769"/>
            </a:xfrm>
            <a:custGeom>
              <a:avLst/>
              <a:gdLst/>
              <a:ahLst/>
              <a:cxnLst/>
              <a:rect l="l" t="t" r="r" b="b"/>
              <a:pathLst>
                <a:path w="775" h="631" extrusionOk="0">
                  <a:moveTo>
                    <a:pt x="146" y="0"/>
                  </a:moveTo>
                  <a:cubicBezTo>
                    <a:pt x="139" y="11"/>
                    <a:pt x="27" y="180"/>
                    <a:pt x="1" y="223"/>
                  </a:cubicBezTo>
                  <a:cubicBezTo>
                    <a:pt x="29" y="243"/>
                    <a:pt x="601" y="611"/>
                    <a:pt x="629" y="630"/>
                  </a:cubicBezTo>
                  <a:lnTo>
                    <a:pt x="631" y="631"/>
                  </a:lnTo>
                  <a:cubicBezTo>
                    <a:pt x="667" y="545"/>
                    <a:pt x="725" y="471"/>
                    <a:pt x="774" y="392"/>
                  </a:cubicBezTo>
                  <a:lnTo>
                    <a:pt x="1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19"/>
            <p:cNvSpPr/>
            <p:nvPr/>
          </p:nvSpPr>
          <p:spPr>
            <a:xfrm>
              <a:off x="7314563" y="4242585"/>
              <a:ext cx="103518" cy="92195"/>
            </a:xfrm>
            <a:custGeom>
              <a:avLst/>
              <a:gdLst/>
              <a:ahLst/>
              <a:cxnLst/>
              <a:rect l="l" t="t" r="r" b="b"/>
              <a:pathLst>
                <a:path w="3145" h="2801" extrusionOk="0">
                  <a:moveTo>
                    <a:pt x="1122" y="263"/>
                  </a:moveTo>
                  <a:cubicBezTo>
                    <a:pt x="1174" y="263"/>
                    <a:pt x="1227" y="278"/>
                    <a:pt x="1275" y="307"/>
                  </a:cubicBezTo>
                  <a:lnTo>
                    <a:pt x="2724" y="1209"/>
                  </a:lnTo>
                  <a:cubicBezTo>
                    <a:pt x="2860" y="1294"/>
                    <a:pt x="2901" y="1474"/>
                    <a:pt x="2816" y="1609"/>
                  </a:cubicBezTo>
                  <a:lnTo>
                    <a:pt x="2325" y="2399"/>
                  </a:lnTo>
                  <a:cubicBezTo>
                    <a:pt x="2269" y="2487"/>
                    <a:pt x="2174" y="2536"/>
                    <a:pt x="2078" y="2536"/>
                  </a:cubicBezTo>
                  <a:cubicBezTo>
                    <a:pt x="2027" y="2536"/>
                    <a:pt x="1974" y="2522"/>
                    <a:pt x="1926" y="2492"/>
                  </a:cubicBezTo>
                  <a:lnTo>
                    <a:pt x="477" y="1591"/>
                  </a:lnTo>
                  <a:cubicBezTo>
                    <a:pt x="342" y="1506"/>
                    <a:pt x="299" y="1327"/>
                    <a:pt x="384" y="1190"/>
                  </a:cubicBezTo>
                  <a:lnTo>
                    <a:pt x="876" y="400"/>
                  </a:lnTo>
                  <a:cubicBezTo>
                    <a:pt x="931" y="312"/>
                    <a:pt x="1027" y="263"/>
                    <a:pt x="1122" y="263"/>
                  </a:cubicBezTo>
                  <a:close/>
                  <a:moveTo>
                    <a:pt x="1124" y="0"/>
                  </a:moveTo>
                  <a:cubicBezTo>
                    <a:pt x="931" y="0"/>
                    <a:pt x="755" y="97"/>
                    <a:pt x="652" y="262"/>
                  </a:cubicBezTo>
                  <a:lnTo>
                    <a:pt x="161" y="1051"/>
                  </a:lnTo>
                  <a:cubicBezTo>
                    <a:pt x="0" y="1311"/>
                    <a:pt x="78" y="1655"/>
                    <a:pt x="338" y="1815"/>
                  </a:cubicBezTo>
                  <a:lnTo>
                    <a:pt x="1787" y="2716"/>
                  </a:lnTo>
                  <a:cubicBezTo>
                    <a:pt x="1875" y="2772"/>
                    <a:pt x="1976" y="2800"/>
                    <a:pt x="2080" y="2800"/>
                  </a:cubicBezTo>
                  <a:cubicBezTo>
                    <a:pt x="2273" y="2800"/>
                    <a:pt x="2448" y="2704"/>
                    <a:pt x="2550" y="2539"/>
                  </a:cubicBezTo>
                  <a:lnTo>
                    <a:pt x="3043" y="1748"/>
                  </a:lnTo>
                  <a:cubicBezTo>
                    <a:pt x="3121" y="1623"/>
                    <a:pt x="3145" y="1475"/>
                    <a:pt x="3112" y="1330"/>
                  </a:cubicBezTo>
                  <a:cubicBezTo>
                    <a:pt x="3077" y="1187"/>
                    <a:pt x="2990" y="1064"/>
                    <a:pt x="2864" y="985"/>
                  </a:cubicBezTo>
                  <a:lnTo>
                    <a:pt x="1416" y="83"/>
                  </a:lnTo>
                  <a:cubicBezTo>
                    <a:pt x="1328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19"/>
            <p:cNvSpPr/>
            <p:nvPr/>
          </p:nvSpPr>
          <p:spPr>
            <a:xfrm>
              <a:off x="7350539" y="4271649"/>
              <a:ext cx="33310" cy="34725"/>
            </a:xfrm>
            <a:custGeom>
              <a:avLst/>
              <a:gdLst/>
              <a:ahLst/>
              <a:cxnLst/>
              <a:rect l="l" t="t" r="r" b="b"/>
              <a:pathLst>
                <a:path w="1012" h="1055" extrusionOk="0">
                  <a:moveTo>
                    <a:pt x="425" y="0"/>
                  </a:moveTo>
                  <a:cubicBezTo>
                    <a:pt x="399" y="141"/>
                    <a:pt x="375" y="296"/>
                    <a:pt x="324" y="428"/>
                  </a:cubicBezTo>
                  <a:cubicBezTo>
                    <a:pt x="228" y="522"/>
                    <a:pt x="89" y="623"/>
                    <a:pt x="1" y="705"/>
                  </a:cubicBezTo>
                  <a:cubicBezTo>
                    <a:pt x="19" y="730"/>
                    <a:pt x="68" y="758"/>
                    <a:pt x="99" y="777"/>
                  </a:cubicBezTo>
                  <a:cubicBezTo>
                    <a:pt x="115" y="785"/>
                    <a:pt x="188" y="831"/>
                    <a:pt x="202" y="839"/>
                  </a:cubicBezTo>
                  <a:cubicBezTo>
                    <a:pt x="276" y="791"/>
                    <a:pt x="340" y="709"/>
                    <a:pt x="421" y="655"/>
                  </a:cubicBezTo>
                  <a:lnTo>
                    <a:pt x="421" y="655"/>
                  </a:lnTo>
                  <a:lnTo>
                    <a:pt x="420" y="656"/>
                  </a:lnTo>
                  <a:cubicBezTo>
                    <a:pt x="409" y="740"/>
                    <a:pt x="360" y="838"/>
                    <a:pt x="348" y="922"/>
                  </a:cubicBezTo>
                  <a:lnTo>
                    <a:pt x="350" y="923"/>
                  </a:lnTo>
                  <a:cubicBezTo>
                    <a:pt x="360" y="934"/>
                    <a:pt x="441" y="987"/>
                    <a:pt x="457" y="996"/>
                  </a:cubicBezTo>
                  <a:cubicBezTo>
                    <a:pt x="480" y="1011"/>
                    <a:pt x="506" y="1024"/>
                    <a:pt x="527" y="1038"/>
                  </a:cubicBezTo>
                  <a:cubicBezTo>
                    <a:pt x="537" y="1044"/>
                    <a:pt x="543" y="1046"/>
                    <a:pt x="553" y="1055"/>
                  </a:cubicBezTo>
                  <a:cubicBezTo>
                    <a:pt x="594" y="928"/>
                    <a:pt x="619" y="770"/>
                    <a:pt x="669" y="644"/>
                  </a:cubicBezTo>
                  <a:cubicBezTo>
                    <a:pt x="767" y="533"/>
                    <a:pt x="898" y="449"/>
                    <a:pt x="1009" y="357"/>
                  </a:cubicBezTo>
                  <a:cubicBezTo>
                    <a:pt x="1010" y="357"/>
                    <a:pt x="1010" y="357"/>
                    <a:pt x="1010" y="357"/>
                  </a:cubicBezTo>
                  <a:cubicBezTo>
                    <a:pt x="1011" y="357"/>
                    <a:pt x="1011" y="357"/>
                    <a:pt x="1011" y="357"/>
                  </a:cubicBezTo>
                  <a:lnTo>
                    <a:pt x="1010" y="355"/>
                  </a:lnTo>
                  <a:cubicBezTo>
                    <a:pt x="936" y="309"/>
                    <a:pt x="820" y="236"/>
                    <a:pt x="783" y="219"/>
                  </a:cubicBezTo>
                  <a:cubicBezTo>
                    <a:pt x="730" y="264"/>
                    <a:pt x="620" y="381"/>
                    <a:pt x="564" y="418"/>
                  </a:cubicBezTo>
                  <a:cubicBezTo>
                    <a:pt x="575" y="358"/>
                    <a:pt x="627" y="203"/>
                    <a:pt x="648" y="136"/>
                  </a:cubicBezTo>
                  <a:cubicBezTo>
                    <a:pt x="647" y="130"/>
                    <a:pt x="565" y="80"/>
                    <a:pt x="527" y="57"/>
                  </a:cubicBezTo>
                  <a:cubicBezTo>
                    <a:pt x="504" y="43"/>
                    <a:pt x="471" y="23"/>
                    <a:pt x="4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19"/>
            <p:cNvSpPr/>
            <p:nvPr/>
          </p:nvSpPr>
          <p:spPr>
            <a:xfrm>
              <a:off x="7356069" y="4178862"/>
              <a:ext cx="101642" cy="92228"/>
            </a:xfrm>
            <a:custGeom>
              <a:avLst/>
              <a:gdLst/>
              <a:ahLst/>
              <a:cxnLst/>
              <a:rect l="l" t="t" r="r" b="b"/>
              <a:pathLst>
                <a:path w="3088" h="2802" extrusionOk="0">
                  <a:moveTo>
                    <a:pt x="1066" y="266"/>
                  </a:moveTo>
                  <a:cubicBezTo>
                    <a:pt x="1118" y="266"/>
                    <a:pt x="1171" y="280"/>
                    <a:pt x="1219" y="309"/>
                  </a:cubicBezTo>
                  <a:lnTo>
                    <a:pt x="2667" y="1211"/>
                  </a:lnTo>
                  <a:cubicBezTo>
                    <a:pt x="2803" y="1296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7"/>
                    <a:pt x="242" y="1330"/>
                    <a:pt x="327" y="1193"/>
                  </a:cubicBezTo>
                  <a:lnTo>
                    <a:pt x="820" y="402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79"/>
                    <a:pt x="1" y="1327"/>
                    <a:pt x="34" y="1471"/>
                  </a:cubicBezTo>
                  <a:cubicBezTo>
                    <a:pt x="67" y="1615"/>
                    <a:pt x="155" y="1739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064" y="1623"/>
                    <a:pt x="3087" y="1476"/>
                    <a:pt x="3054" y="1331"/>
                  </a:cubicBezTo>
                  <a:cubicBezTo>
                    <a:pt x="3019" y="1187"/>
                    <a:pt x="2933" y="1065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19"/>
            <p:cNvSpPr/>
            <p:nvPr/>
          </p:nvSpPr>
          <p:spPr>
            <a:xfrm>
              <a:off x="7396357" y="4229715"/>
              <a:ext cx="9282" cy="8920"/>
            </a:xfrm>
            <a:custGeom>
              <a:avLst/>
              <a:gdLst/>
              <a:ahLst/>
              <a:cxnLst/>
              <a:rect l="l" t="t" r="r" b="b"/>
              <a:pathLst>
                <a:path w="282" h="271" extrusionOk="0">
                  <a:moveTo>
                    <a:pt x="101" y="1"/>
                  </a:moveTo>
                  <a:cubicBezTo>
                    <a:pt x="84" y="27"/>
                    <a:pt x="21" y="120"/>
                    <a:pt x="0" y="166"/>
                  </a:cubicBezTo>
                  <a:lnTo>
                    <a:pt x="5" y="169"/>
                  </a:lnTo>
                  <a:lnTo>
                    <a:pt x="164" y="270"/>
                  </a:lnTo>
                  <a:lnTo>
                    <a:pt x="166" y="271"/>
                  </a:lnTo>
                  <a:lnTo>
                    <a:pt x="167" y="270"/>
                  </a:lnTo>
                  <a:lnTo>
                    <a:pt x="170" y="269"/>
                  </a:lnTo>
                  <a:cubicBezTo>
                    <a:pt x="187" y="242"/>
                    <a:pt x="279" y="110"/>
                    <a:pt x="281" y="107"/>
                  </a:cubicBezTo>
                  <a:cubicBezTo>
                    <a:pt x="261" y="81"/>
                    <a:pt x="149" y="9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19"/>
            <p:cNvSpPr/>
            <p:nvPr/>
          </p:nvSpPr>
          <p:spPr>
            <a:xfrm>
              <a:off x="7406133" y="4214015"/>
              <a:ext cx="9249" cy="8986"/>
            </a:xfrm>
            <a:custGeom>
              <a:avLst/>
              <a:gdLst/>
              <a:ahLst/>
              <a:cxnLst/>
              <a:rect l="l" t="t" r="r" b="b"/>
              <a:pathLst>
                <a:path w="281" h="273" extrusionOk="0">
                  <a:moveTo>
                    <a:pt x="101" y="0"/>
                  </a:moveTo>
                  <a:cubicBezTo>
                    <a:pt x="83" y="27"/>
                    <a:pt x="19" y="119"/>
                    <a:pt x="0" y="165"/>
                  </a:cubicBezTo>
                  <a:lnTo>
                    <a:pt x="3" y="168"/>
                  </a:lnTo>
                  <a:lnTo>
                    <a:pt x="163" y="270"/>
                  </a:lnTo>
                  <a:lnTo>
                    <a:pt x="166" y="272"/>
                  </a:lnTo>
                  <a:lnTo>
                    <a:pt x="167" y="270"/>
                  </a:lnTo>
                  <a:lnTo>
                    <a:pt x="168" y="269"/>
                  </a:lnTo>
                  <a:cubicBezTo>
                    <a:pt x="186" y="243"/>
                    <a:pt x="279" y="111"/>
                    <a:pt x="280" y="109"/>
                  </a:cubicBezTo>
                  <a:cubicBezTo>
                    <a:pt x="262" y="82"/>
                    <a:pt x="150" y="9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19"/>
            <p:cNvSpPr/>
            <p:nvPr/>
          </p:nvSpPr>
          <p:spPr>
            <a:xfrm>
              <a:off x="7394448" y="4217635"/>
              <a:ext cx="23073" cy="17906"/>
            </a:xfrm>
            <a:custGeom>
              <a:avLst/>
              <a:gdLst/>
              <a:ahLst/>
              <a:cxnLst/>
              <a:rect l="l" t="t" r="r" b="b"/>
              <a:pathLst>
                <a:path w="701" h="544" extrusionOk="0">
                  <a:moveTo>
                    <a:pt x="106" y="1"/>
                  </a:moveTo>
                  <a:cubicBezTo>
                    <a:pt x="101" y="9"/>
                    <a:pt x="21" y="131"/>
                    <a:pt x="1" y="163"/>
                  </a:cubicBezTo>
                  <a:cubicBezTo>
                    <a:pt x="23" y="178"/>
                    <a:pt x="571" y="529"/>
                    <a:pt x="596" y="542"/>
                  </a:cubicBezTo>
                  <a:lnTo>
                    <a:pt x="597" y="543"/>
                  </a:lnTo>
                  <a:cubicBezTo>
                    <a:pt x="621" y="483"/>
                    <a:pt x="667" y="428"/>
                    <a:pt x="701" y="37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19"/>
            <p:cNvSpPr/>
            <p:nvPr/>
          </p:nvSpPr>
          <p:spPr>
            <a:xfrm>
              <a:off x="7395699" y="4115204"/>
              <a:ext cx="101609" cy="92261"/>
            </a:xfrm>
            <a:custGeom>
              <a:avLst/>
              <a:gdLst/>
              <a:ahLst/>
              <a:cxnLst/>
              <a:rect l="l" t="t" r="r" b="b"/>
              <a:pathLst>
                <a:path w="3087" h="2803" extrusionOk="0">
                  <a:moveTo>
                    <a:pt x="1065" y="265"/>
                  </a:moveTo>
                  <a:cubicBezTo>
                    <a:pt x="1117" y="265"/>
                    <a:pt x="1170" y="279"/>
                    <a:pt x="1218" y="308"/>
                  </a:cubicBezTo>
                  <a:lnTo>
                    <a:pt x="2666" y="1210"/>
                  </a:lnTo>
                  <a:cubicBezTo>
                    <a:pt x="2804" y="1296"/>
                    <a:pt x="2845" y="1474"/>
                    <a:pt x="2760" y="1610"/>
                  </a:cubicBezTo>
                  <a:lnTo>
                    <a:pt x="2267" y="2400"/>
                  </a:lnTo>
                  <a:cubicBezTo>
                    <a:pt x="2213" y="2488"/>
                    <a:pt x="2117" y="2537"/>
                    <a:pt x="2022" y="2537"/>
                  </a:cubicBezTo>
                  <a:cubicBezTo>
                    <a:pt x="1969" y="2537"/>
                    <a:pt x="1916" y="2522"/>
                    <a:pt x="1868" y="2493"/>
                  </a:cubicBezTo>
                  <a:lnTo>
                    <a:pt x="420" y="1591"/>
                  </a:lnTo>
                  <a:cubicBezTo>
                    <a:pt x="285" y="1506"/>
                    <a:pt x="243" y="1328"/>
                    <a:pt x="328" y="1191"/>
                  </a:cubicBezTo>
                  <a:lnTo>
                    <a:pt x="819" y="402"/>
                  </a:lnTo>
                  <a:cubicBezTo>
                    <a:pt x="874" y="313"/>
                    <a:pt x="969" y="265"/>
                    <a:pt x="1065" y="265"/>
                  </a:cubicBezTo>
                  <a:close/>
                  <a:moveTo>
                    <a:pt x="1065" y="1"/>
                  </a:moveTo>
                  <a:cubicBezTo>
                    <a:pt x="873" y="1"/>
                    <a:pt x="697" y="99"/>
                    <a:pt x="595" y="263"/>
                  </a:cubicBezTo>
                  <a:lnTo>
                    <a:pt x="102" y="1053"/>
                  </a:lnTo>
                  <a:cubicBezTo>
                    <a:pt x="25" y="1180"/>
                    <a:pt x="0" y="1327"/>
                    <a:pt x="33" y="1472"/>
                  </a:cubicBezTo>
                  <a:cubicBezTo>
                    <a:pt x="67" y="1616"/>
                    <a:pt x="154" y="1739"/>
                    <a:pt x="281" y="1817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5"/>
                    <a:pt x="2493" y="2540"/>
                  </a:cubicBezTo>
                  <a:lnTo>
                    <a:pt x="2984" y="1750"/>
                  </a:lnTo>
                  <a:cubicBezTo>
                    <a:pt x="3063" y="1623"/>
                    <a:pt x="3087" y="1476"/>
                    <a:pt x="3054" y="1331"/>
                  </a:cubicBezTo>
                  <a:cubicBezTo>
                    <a:pt x="3021" y="1187"/>
                    <a:pt x="2932" y="1065"/>
                    <a:pt x="2807" y="987"/>
                  </a:cubicBezTo>
                  <a:lnTo>
                    <a:pt x="1358" y="85"/>
                  </a:lnTo>
                  <a:cubicBezTo>
                    <a:pt x="1270" y="30"/>
                    <a:pt x="1169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19"/>
            <p:cNvSpPr/>
            <p:nvPr/>
          </p:nvSpPr>
          <p:spPr>
            <a:xfrm>
              <a:off x="7421932" y="4138212"/>
              <a:ext cx="31434" cy="31138"/>
            </a:xfrm>
            <a:custGeom>
              <a:avLst/>
              <a:gdLst/>
              <a:ahLst/>
              <a:cxnLst/>
              <a:rect l="l" t="t" r="r" b="b"/>
              <a:pathLst>
                <a:path w="955" h="946" extrusionOk="0">
                  <a:moveTo>
                    <a:pt x="553" y="1"/>
                  </a:moveTo>
                  <a:cubicBezTo>
                    <a:pt x="548" y="1"/>
                    <a:pt x="543" y="1"/>
                    <a:pt x="537" y="2"/>
                  </a:cubicBezTo>
                  <a:cubicBezTo>
                    <a:pt x="494" y="9"/>
                    <a:pt x="452" y="29"/>
                    <a:pt x="414" y="61"/>
                  </a:cubicBezTo>
                  <a:cubicBezTo>
                    <a:pt x="391" y="78"/>
                    <a:pt x="367" y="102"/>
                    <a:pt x="353" y="129"/>
                  </a:cubicBezTo>
                  <a:cubicBezTo>
                    <a:pt x="198" y="371"/>
                    <a:pt x="128" y="487"/>
                    <a:pt x="66" y="599"/>
                  </a:cubicBezTo>
                  <a:cubicBezTo>
                    <a:pt x="0" y="733"/>
                    <a:pt x="113" y="855"/>
                    <a:pt x="229" y="908"/>
                  </a:cubicBezTo>
                  <a:cubicBezTo>
                    <a:pt x="272" y="934"/>
                    <a:pt x="319" y="946"/>
                    <a:pt x="365" y="946"/>
                  </a:cubicBezTo>
                  <a:cubicBezTo>
                    <a:pt x="493" y="946"/>
                    <a:pt x="617" y="853"/>
                    <a:pt x="651" y="716"/>
                  </a:cubicBezTo>
                  <a:cubicBezTo>
                    <a:pt x="617" y="677"/>
                    <a:pt x="544" y="647"/>
                    <a:pt x="505" y="615"/>
                  </a:cubicBezTo>
                  <a:cubicBezTo>
                    <a:pt x="475" y="647"/>
                    <a:pt x="460" y="693"/>
                    <a:pt x="421" y="717"/>
                  </a:cubicBezTo>
                  <a:cubicBezTo>
                    <a:pt x="408" y="725"/>
                    <a:pt x="393" y="729"/>
                    <a:pt x="379" y="729"/>
                  </a:cubicBezTo>
                  <a:cubicBezTo>
                    <a:pt x="357" y="729"/>
                    <a:pt x="334" y="721"/>
                    <a:pt x="316" y="706"/>
                  </a:cubicBezTo>
                  <a:cubicBezTo>
                    <a:pt x="281" y="667"/>
                    <a:pt x="294" y="609"/>
                    <a:pt x="316" y="562"/>
                  </a:cubicBezTo>
                  <a:cubicBezTo>
                    <a:pt x="371" y="455"/>
                    <a:pt x="512" y="249"/>
                    <a:pt x="521" y="245"/>
                  </a:cubicBezTo>
                  <a:cubicBezTo>
                    <a:pt x="523" y="242"/>
                    <a:pt x="532" y="236"/>
                    <a:pt x="537" y="235"/>
                  </a:cubicBezTo>
                  <a:cubicBezTo>
                    <a:pt x="541" y="234"/>
                    <a:pt x="544" y="234"/>
                    <a:pt x="548" y="234"/>
                  </a:cubicBezTo>
                  <a:cubicBezTo>
                    <a:pt x="566" y="234"/>
                    <a:pt x="588" y="244"/>
                    <a:pt x="605" y="252"/>
                  </a:cubicBezTo>
                  <a:cubicBezTo>
                    <a:pt x="696" y="304"/>
                    <a:pt x="618" y="386"/>
                    <a:pt x="591" y="451"/>
                  </a:cubicBezTo>
                  <a:cubicBezTo>
                    <a:pt x="641" y="498"/>
                    <a:pt x="688" y="536"/>
                    <a:pt x="752" y="557"/>
                  </a:cubicBezTo>
                  <a:cubicBezTo>
                    <a:pt x="954" y="394"/>
                    <a:pt x="858" y="71"/>
                    <a:pt x="611" y="11"/>
                  </a:cubicBezTo>
                  <a:cubicBezTo>
                    <a:pt x="591" y="5"/>
                    <a:pt x="572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19"/>
            <p:cNvSpPr/>
            <p:nvPr/>
          </p:nvSpPr>
          <p:spPr>
            <a:xfrm>
              <a:off x="7441319" y="4149370"/>
              <a:ext cx="31598" cy="34824"/>
            </a:xfrm>
            <a:custGeom>
              <a:avLst/>
              <a:gdLst/>
              <a:ahLst/>
              <a:cxnLst/>
              <a:rect l="l" t="t" r="r" b="b"/>
              <a:pathLst>
                <a:path w="960" h="1058" extrusionOk="0">
                  <a:moveTo>
                    <a:pt x="485" y="0"/>
                  </a:moveTo>
                  <a:cubicBezTo>
                    <a:pt x="306" y="247"/>
                    <a:pt x="162" y="505"/>
                    <a:pt x="0" y="768"/>
                  </a:cubicBezTo>
                  <a:cubicBezTo>
                    <a:pt x="139" y="870"/>
                    <a:pt x="309" y="961"/>
                    <a:pt x="461" y="1058"/>
                  </a:cubicBezTo>
                  <a:cubicBezTo>
                    <a:pt x="502" y="1020"/>
                    <a:pt x="536" y="966"/>
                    <a:pt x="562" y="915"/>
                  </a:cubicBezTo>
                  <a:lnTo>
                    <a:pt x="564" y="913"/>
                  </a:lnTo>
                  <a:cubicBezTo>
                    <a:pt x="459" y="852"/>
                    <a:pt x="371" y="785"/>
                    <a:pt x="273" y="724"/>
                  </a:cubicBezTo>
                  <a:lnTo>
                    <a:pt x="273" y="722"/>
                  </a:lnTo>
                  <a:cubicBezTo>
                    <a:pt x="291" y="684"/>
                    <a:pt x="325" y="620"/>
                    <a:pt x="360" y="581"/>
                  </a:cubicBezTo>
                  <a:cubicBezTo>
                    <a:pt x="361" y="581"/>
                    <a:pt x="361" y="581"/>
                    <a:pt x="361" y="581"/>
                  </a:cubicBezTo>
                  <a:cubicBezTo>
                    <a:pt x="387" y="581"/>
                    <a:pt x="451" y="638"/>
                    <a:pt x="504" y="654"/>
                  </a:cubicBezTo>
                  <a:cubicBezTo>
                    <a:pt x="538" y="599"/>
                    <a:pt x="576" y="552"/>
                    <a:pt x="599" y="496"/>
                  </a:cubicBezTo>
                  <a:lnTo>
                    <a:pt x="602" y="495"/>
                  </a:lnTo>
                  <a:cubicBezTo>
                    <a:pt x="556" y="464"/>
                    <a:pt x="508" y="436"/>
                    <a:pt x="464" y="405"/>
                  </a:cubicBezTo>
                  <a:lnTo>
                    <a:pt x="464" y="404"/>
                  </a:lnTo>
                  <a:cubicBezTo>
                    <a:pt x="479" y="358"/>
                    <a:pt x="519" y="317"/>
                    <a:pt x="545" y="271"/>
                  </a:cubicBezTo>
                  <a:lnTo>
                    <a:pt x="546" y="271"/>
                  </a:lnTo>
                  <a:lnTo>
                    <a:pt x="551" y="275"/>
                  </a:lnTo>
                  <a:cubicBezTo>
                    <a:pt x="656" y="328"/>
                    <a:pt x="745" y="405"/>
                    <a:pt x="854" y="445"/>
                  </a:cubicBezTo>
                  <a:lnTo>
                    <a:pt x="855" y="443"/>
                  </a:lnTo>
                  <a:cubicBezTo>
                    <a:pt x="889" y="389"/>
                    <a:pt x="929" y="340"/>
                    <a:pt x="955" y="283"/>
                  </a:cubicBezTo>
                  <a:cubicBezTo>
                    <a:pt x="959" y="277"/>
                    <a:pt x="663" y="100"/>
                    <a:pt x="4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19"/>
            <p:cNvSpPr/>
            <p:nvPr/>
          </p:nvSpPr>
          <p:spPr>
            <a:xfrm>
              <a:off x="7162134" y="3894148"/>
              <a:ext cx="96309" cy="79786"/>
            </a:xfrm>
            <a:custGeom>
              <a:avLst/>
              <a:gdLst/>
              <a:ahLst/>
              <a:cxnLst/>
              <a:rect l="l" t="t" r="r" b="b"/>
              <a:pathLst>
                <a:path w="2926" h="2424" extrusionOk="0">
                  <a:moveTo>
                    <a:pt x="847" y="263"/>
                  </a:moveTo>
                  <a:cubicBezTo>
                    <a:pt x="899" y="263"/>
                    <a:pt x="952" y="278"/>
                    <a:pt x="1000" y="307"/>
                  </a:cubicBezTo>
                  <a:lnTo>
                    <a:pt x="2448" y="1209"/>
                  </a:lnTo>
                  <a:cubicBezTo>
                    <a:pt x="2584" y="1294"/>
                    <a:pt x="2626" y="1472"/>
                    <a:pt x="2540" y="1609"/>
                  </a:cubicBezTo>
                  <a:lnTo>
                    <a:pt x="2282" y="2024"/>
                  </a:lnTo>
                  <a:cubicBezTo>
                    <a:pt x="2228" y="2113"/>
                    <a:pt x="2133" y="2161"/>
                    <a:pt x="2036" y="2161"/>
                  </a:cubicBezTo>
                  <a:cubicBezTo>
                    <a:pt x="1984" y="2161"/>
                    <a:pt x="1931" y="2146"/>
                    <a:pt x="1883" y="2117"/>
                  </a:cubicBezTo>
                  <a:lnTo>
                    <a:pt x="435" y="1215"/>
                  </a:lnTo>
                  <a:cubicBezTo>
                    <a:pt x="330" y="1150"/>
                    <a:pt x="281" y="1029"/>
                    <a:pt x="302" y="916"/>
                  </a:cubicBezTo>
                  <a:cubicBezTo>
                    <a:pt x="307" y="881"/>
                    <a:pt x="322" y="847"/>
                    <a:pt x="341" y="815"/>
                  </a:cubicBezTo>
                  <a:lnTo>
                    <a:pt x="600" y="400"/>
                  </a:lnTo>
                  <a:cubicBezTo>
                    <a:pt x="655" y="311"/>
                    <a:pt x="750" y="263"/>
                    <a:pt x="847" y="263"/>
                  </a:cubicBezTo>
                  <a:close/>
                  <a:moveTo>
                    <a:pt x="846" y="0"/>
                  </a:moveTo>
                  <a:cubicBezTo>
                    <a:pt x="653" y="0"/>
                    <a:pt x="476" y="98"/>
                    <a:pt x="375" y="262"/>
                  </a:cubicBezTo>
                  <a:lnTo>
                    <a:pt x="117" y="677"/>
                  </a:lnTo>
                  <a:cubicBezTo>
                    <a:pt x="78" y="740"/>
                    <a:pt x="53" y="805"/>
                    <a:pt x="41" y="874"/>
                  </a:cubicBezTo>
                  <a:cubicBezTo>
                    <a:pt x="1" y="1094"/>
                    <a:pt x="100" y="1317"/>
                    <a:pt x="293" y="1439"/>
                  </a:cubicBezTo>
                  <a:lnTo>
                    <a:pt x="1742" y="2341"/>
                  </a:lnTo>
                  <a:cubicBezTo>
                    <a:pt x="1830" y="2395"/>
                    <a:pt x="1931" y="2424"/>
                    <a:pt x="2035" y="2424"/>
                  </a:cubicBezTo>
                  <a:cubicBezTo>
                    <a:pt x="2228" y="2424"/>
                    <a:pt x="2403" y="2327"/>
                    <a:pt x="2505" y="2163"/>
                  </a:cubicBezTo>
                  <a:lnTo>
                    <a:pt x="2764" y="1748"/>
                  </a:lnTo>
                  <a:cubicBezTo>
                    <a:pt x="2926" y="1489"/>
                    <a:pt x="2846" y="1146"/>
                    <a:pt x="2586" y="985"/>
                  </a:cubicBezTo>
                  <a:lnTo>
                    <a:pt x="1138" y="83"/>
                  </a:lnTo>
                  <a:cubicBezTo>
                    <a:pt x="1051" y="29"/>
                    <a:pt x="950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19"/>
            <p:cNvSpPr/>
            <p:nvPr/>
          </p:nvSpPr>
          <p:spPr>
            <a:xfrm>
              <a:off x="7253078" y="3950696"/>
              <a:ext cx="94301" cy="79786"/>
            </a:xfrm>
            <a:custGeom>
              <a:avLst/>
              <a:gdLst/>
              <a:ahLst/>
              <a:cxnLst/>
              <a:rect l="l" t="t" r="r" b="b"/>
              <a:pathLst>
                <a:path w="2865" h="2424" extrusionOk="0">
                  <a:moveTo>
                    <a:pt x="847" y="266"/>
                  </a:moveTo>
                  <a:cubicBezTo>
                    <a:pt x="898" y="266"/>
                    <a:pt x="951" y="280"/>
                    <a:pt x="999" y="310"/>
                  </a:cubicBezTo>
                  <a:lnTo>
                    <a:pt x="2448" y="1211"/>
                  </a:lnTo>
                  <a:cubicBezTo>
                    <a:pt x="2582" y="1295"/>
                    <a:pt x="2623" y="1474"/>
                    <a:pt x="2538" y="1610"/>
                  </a:cubicBezTo>
                  <a:lnTo>
                    <a:pt x="2280" y="2025"/>
                  </a:lnTo>
                  <a:cubicBezTo>
                    <a:pt x="2226" y="2114"/>
                    <a:pt x="2131" y="2162"/>
                    <a:pt x="2034" y="2162"/>
                  </a:cubicBezTo>
                  <a:cubicBezTo>
                    <a:pt x="1982" y="2162"/>
                    <a:pt x="1929" y="2147"/>
                    <a:pt x="1881" y="2119"/>
                  </a:cubicBezTo>
                  <a:lnTo>
                    <a:pt x="433" y="1216"/>
                  </a:lnTo>
                  <a:cubicBezTo>
                    <a:pt x="329" y="1152"/>
                    <a:pt x="280" y="1032"/>
                    <a:pt x="301" y="919"/>
                  </a:cubicBezTo>
                  <a:cubicBezTo>
                    <a:pt x="306" y="884"/>
                    <a:pt x="321" y="849"/>
                    <a:pt x="341" y="817"/>
                  </a:cubicBezTo>
                  <a:lnTo>
                    <a:pt x="599" y="403"/>
                  </a:lnTo>
                  <a:cubicBezTo>
                    <a:pt x="655" y="314"/>
                    <a:pt x="749" y="266"/>
                    <a:pt x="847" y="266"/>
                  </a:cubicBezTo>
                  <a:close/>
                  <a:moveTo>
                    <a:pt x="845" y="0"/>
                  </a:moveTo>
                  <a:cubicBezTo>
                    <a:pt x="652" y="0"/>
                    <a:pt x="475" y="98"/>
                    <a:pt x="374" y="262"/>
                  </a:cubicBezTo>
                  <a:lnTo>
                    <a:pt x="116" y="677"/>
                  </a:lnTo>
                  <a:cubicBezTo>
                    <a:pt x="77" y="740"/>
                    <a:pt x="52" y="806"/>
                    <a:pt x="40" y="874"/>
                  </a:cubicBezTo>
                  <a:cubicBezTo>
                    <a:pt x="1" y="1094"/>
                    <a:pt x="99" y="1317"/>
                    <a:pt x="293" y="1439"/>
                  </a:cubicBezTo>
                  <a:lnTo>
                    <a:pt x="1741" y="2341"/>
                  </a:lnTo>
                  <a:cubicBezTo>
                    <a:pt x="1829" y="2395"/>
                    <a:pt x="1930" y="2424"/>
                    <a:pt x="2034" y="2424"/>
                  </a:cubicBezTo>
                  <a:cubicBezTo>
                    <a:pt x="2227" y="2424"/>
                    <a:pt x="2402" y="2327"/>
                    <a:pt x="2504" y="2163"/>
                  </a:cubicBezTo>
                  <a:lnTo>
                    <a:pt x="2763" y="1748"/>
                  </a:lnTo>
                  <a:cubicBezTo>
                    <a:pt x="2842" y="1623"/>
                    <a:pt x="2865" y="1475"/>
                    <a:pt x="2832" y="1330"/>
                  </a:cubicBezTo>
                  <a:cubicBezTo>
                    <a:pt x="2799" y="1187"/>
                    <a:pt x="2711" y="1064"/>
                    <a:pt x="2586" y="986"/>
                  </a:cubicBezTo>
                  <a:lnTo>
                    <a:pt x="1137" y="83"/>
                  </a:lnTo>
                  <a:cubicBezTo>
                    <a:pt x="1050" y="29"/>
                    <a:pt x="949" y="0"/>
                    <a:pt x="8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19"/>
            <p:cNvSpPr/>
            <p:nvPr/>
          </p:nvSpPr>
          <p:spPr>
            <a:xfrm>
              <a:off x="7343989" y="4007276"/>
              <a:ext cx="94301" cy="79852"/>
            </a:xfrm>
            <a:custGeom>
              <a:avLst/>
              <a:gdLst/>
              <a:ahLst/>
              <a:cxnLst/>
              <a:rect l="l" t="t" r="r" b="b"/>
              <a:pathLst>
                <a:path w="2865" h="2426" extrusionOk="0">
                  <a:moveTo>
                    <a:pt x="848" y="267"/>
                  </a:moveTo>
                  <a:cubicBezTo>
                    <a:pt x="900" y="267"/>
                    <a:pt x="953" y="282"/>
                    <a:pt x="1001" y="310"/>
                  </a:cubicBezTo>
                  <a:lnTo>
                    <a:pt x="2449" y="1212"/>
                  </a:lnTo>
                  <a:cubicBezTo>
                    <a:pt x="2585" y="1298"/>
                    <a:pt x="2626" y="1475"/>
                    <a:pt x="2540" y="1613"/>
                  </a:cubicBezTo>
                  <a:lnTo>
                    <a:pt x="2283" y="2027"/>
                  </a:lnTo>
                  <a:cubicBezTo>
                    <a:pt x="2229" y="2117"/>
                    <a:pt x="2134" y="2165"/>
                    <a:pt x="2037" y="2165"/>
                  </a:cubicBezTo>
                  <a:cubicBezTo>
                    <a:pt x="1985" y="2165"/>
                    <a:pt x="1932" y="2150"/>
                    <a:pt x="1884" y="2120"/>
                  </a:cubicBezTo>
                  <a:lnTo>
                    <a:pt x="434" y="1218"/>
                  </a:lnTo>
                  <a:cubicBezTo>
                    <a:pt x="331" y="1152"/>
                    <a:pt x="282" y="1033"/>
                    <a:pt x="303" y="920"/>
                  </a:cubicBezTo>
                  <a:cubicBezTo>
                    <a:pt x="308" y="885"/>
                    <a:pt x="322" y="851"/>
                    <a:pt x="342" y="819"/>
                  </a:cubicBezTo>
                  <a:lnTo>
                    <a:pt x="601" y="404"/>
                  </a:lnTo>
                  <a:cubicBezTo>
                    <a:pt x="656" y="315"/>
                    <a:pt x="751" y="267"/>
                    <a:pt x="848" y="267"/>
                  </a:cubicBezTo>
                  <a:close/>
                  <a:moveTo>
                    <a:pt x="846" y="1"/>
                  </a:moveTo>
                  <a:cubicBezTo>
                    <a:pt x="652" y="1"/>
                    <a:pt x="475" y="99"/>
                    <a:pt x="374" y="262"/>
                  </a:cubicBezTo>
                  <a:lnTo>
                    <a:pt x="117" y="677"/>
                  </a:lnTo>
                  <a:cubicBezTo>
                    <a:pt x="77" y="740"/>
                    <a:pt x="53" y="806"/>
                    <a:pt x="40" y="874"/>
                  </a:cubicBezTo>
                  <a:cubicBezTo>
                    <a:pt x="1" y="1095"/>
                    <a:pt x="99" y="1319"/>
                    <a:pt x="293" y="1439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035" y="2425"/>
                    <a:pt x="2036" y="2425"/>
                    <a:pt x="2037" y="2425"/>
                  </a:cubicBezTo>
                  <a:cubicBezTo>
                    <a:pt x="2228" y="2425"/>
                    <a:pt x="2403" y="2329"/>
                    <a:pt x="2505" y="2166"/>
                  </a:cubicBezTo>
                  <a:lnTo>
                    <a:pt x="2763" y="1751"/>
                  </a:lnTo>
                  <a:cubicBezTo>
                    <a:pt x="2841" y="1624"/>
                    <a:pt x="2865" y="1476"/>
                    <a:pt x="2832" y="1332"/>
                  </a:cubicBezTo>
                  <a:cubicBezTo>
                    <a:pt x="2799" y="1187"/>
                    <a:pt x="2711" y="1065"/>
                    <a:pt x="2586" y="986"/>
                  </a:cubicBezTo>
                  <a:lnTo>
                    <a:pt x="1138" y="85"/>
                  </a:lnTo>
                  <a:cubicBezTo>
                    <a:pt x="1050" y="29"/>
                    <a:pt x="949" y="1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19"/>
            <p:cNvSpPr/>
            <p:nvPr/>
          </p:nvSpPr>
          <p:spPr>
            <a:xfrm>
              <a:off x="7434900" y="4063923"/>
              <a:ext cx="94334" cy="79819"/>
            </a:xfrm>
            <a:custGeom>
              <a:avLst/>
              <a:gdLst/>
              <a:ahLst/>
              <a:cxnLst/>
              <a:rect l="l" t="t" r="r" b="b"/>
              <a:pathLst>
                <a:path w="2866" h="2425" extrusionOk="0">
                  <a:moveTo>
                    <a:pt x="848" y="266"/>
                  </a:moveTo>
                  <a:cubicBezTo>
                    <a:pt x="900" y="266"/>
                    <a:pt x="953" y="281"/>
                    <a:pt x="1001" y="311"/>
                  </a:cubicBezTo>
                  <a:lnTo>
                    <a:pt x="2449" y="1212"/>
                  </a:lnTo>
                  <a:cubicBezTo>
                    <a:pt x="2582" y="1295"/>
                    <a:pt x="2624" y="1474"/>
                    <a:pt x="2539" y="1611"/>
                  </a:cubicBezTo>
                  <a:lnTo>
                    <a:pt x="2282" y="2026"/>
                  </a:lnTo>
                  <a:cubicBezTo>
                    <a:pt x="2228" y="2115"/>
                    <a:pt x="2133" y="2163"/>
                    <a:pt x="2036" y="2163"/>
                  </a:cubicBezTo>
                  <a:cubicBezTo>
                    <a:pt x="1984" y="2163"/>
                    <a:pt x="1931" y="2148"/>
                    <a:pt x="1883" y="2119"/>
                  </a:cubicBezTo>
                  <a:lnTo>
                    <a:pt x="435" y="1217"/>
                  </a:lnTo>
                  <a:cubicBezTo>
                    <a:pt x="331" y="1152"/>
                    <a:pt x="282" y="1032"/>
                    <a:pt x="303" y="919"/>
                  </a:cubicBezTo>
                  <a:cubicBezTo>
                    <a:pt x="308" y="885"/>
                    <a:pt x="323" y="850"/>
                    <a:pt x="342" y="818"/>
                  </a:cubicBezTo>
                  <a:lnTo>
                    <a:pt x="601" y="403"/>
                  </a:lnTo>
                  <a:cubicBezTo>
                    <a:pt x="656" y="314"/>
                    <a:pt x="751" y="266"/>
                    <a:pt x="848" y="266"/>
                  </a:cubicBezTo>
                  <a:close/>
                  <a:moveTo>
                    <a:pt x="846" y="0"/>
                  </a:moveTo>
                  <a:cubicBezTo>
                    <a:pt x="653" y="0"/>
                    <a:pt x="475" y="99"/>
                    <a:pt x="374" y="263"/>
                  </a:cubicBezTo>
                  <a:lnTo>
                    <a:pt x="117" y="678"/>
                  </a:lnTo>
                  <a:cubicBezTo>
                    <a:pt x="78" y="739"/>
                    <a:pt x="53" y="806"/>
                    <a:pt x="41" y="875"/>
                  </a:cubicBezTo>
                  <a:cubicBezTo>
                    <a:pt x="1" y="1095"/>
                    <a:pt x="100" y="1318"/>
                    <a:pt x="293" y="1440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228" y="2425"/>
                    <a:pt x="2403" y="2328"/>
                    <a:pt x="2505" y="2164"/>
                  </a:cubicBezTo>
                  <a:lnTo>
                    <a:pt x="2763" y="1749"/>
                  </a:lnTo>
                  <a:cubicBezTo>
                    <a:pt x="2841" y="1623"/>
                    <a:pt x="2866" y="1476"/>
                    <a:pt x="2832" y="1330"/>
                  </a:cubicBezTo>
                  <a:cubicBezTo>
                    <a:pt x="2800" y="1186"/>
                    <a:pt x="2713" y="1064"/>
                    <a:pt x="2586" y="986"/>
                  </a:cubicBezTo>
                  <a:lnTo>
                    <a:pt x="1138" y="84"/>
                  </a:lnTo>
                  <a:cubicBezTo>
                    <a:pt x="1050" y="30"/>
                    <a:pt x="949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19"/>
            <p:cNvSpPr/>
            <p:nvPr/>
          </p:nvSpPr>
          <p:spPr>
            <a:xfrm>
              <a:off x="7256534" y="3719468"/>
              <a:ext cx="360518" cy="307821"/>
            </a:xfrm>
            <a:custGeom>
              <a:avLst/>
              <a:gdLst/>
              <a:ahLst/>
              <a:cxnLst/>
              <a:rect l="l" t="t" r="r" b="b"/>
              <a:pathLst>
                <a:path w="10953" h="9352" extrusionOk="0">
                  <a:moveTo>
                    <a:pt x="2726" y="266"/>
                  </a:moveTo>
                  <a:cubicBezTo>
                    <a:pt x="2782" y="266"/>
                    <a:pt x="2840" y="282"/>
                    <a:pt x="2891" y="314"/>
                  </a:cubicBezTo>
                  <a:lnTo>
                    <a:pt x="10525" y="5068"/>
                  </a:lnTo>
                  <a:cubicBezTo>
                    <a:pt x="10595" y="5111"/>
                    <a:pt x="10643" y="5179"/>
                    <a:pt x="10661" y="5259"/>
                  </a:cubicBezTo>
                  <a:cubicBezTo>
                    <a:pt x="10679" y="5336"/>
                    <a:pt x="10665" y="5419"/>
                    <a:pt x="10621" y="5489"/>
                  </a:cubicBezTo>
                  <a:lnTo>
                    <a:pt x="8472" y="8941"/>
                  </a:lnTo>
                  <a:cubicBezTo>
                    <a:pt x="8413" y="9036"/>
                    <a:pt x="8311" y="9087"/>
                    <a:pt x="8208" y="9087"/>
                  </a:cubicBezTo>
                  <a:cubicBezTo>
                    <a:pt x="8153" y="9087"/>
                    <a:pt x="8098" y="9073"/>
                    <a:pt x="8048" y="9043"/>
                  </a:cubicBezTo>
                  <a:lnTo>
                    <a:pt x="414" y="4289"/>
                  </a:lnTo>
                  <a:cubicBezTo>
                    <a:pt x="325" y="4235"/>
                    <a:pt x="271" y="4139"/>
                    <a:pt x="270" y="4030"/>
                  </a:cubicBezTo>
                  <a:cubicBezTo>
                    <a:pt x="268" y="3974"/>
                    <a:pt x="282" y="3917"/>
                    <a:pt x="316" y="3863"/>
                  </a:cubicBezTo>
                  <a:lnTo>
                    <a:pt x="2465" y="411"/>
                  </a:lnTo>
                  <a:cubicBezTo>
                    <a:pt x="2509" y="342"/>
                    <a:pt x="2577" y="293"/>
                    <a:pt x="2657" y="275"/>
                  </a:cubicBezTo>
                  <a:cubicBezTo>
                    <a:pt x="2679" y="269"/>
                    <a:pt x="2702" y="266"/>
                    <a:pt x="2726" y="266"/>
                  </a:cubicBezTo>
                  <a:close/>
                  <a:moveTo>
                    <a:pt x="2725" y="1"/>
                  </a:moveTo>
                  <a:cubicBezTo>
                    <a:pt x="2682" y="1"/>
                    <a:pt x="2639" y="6"/>
                    <a:pt x="2596" y="15"/>
                  </a:cubicBezTo>
                  <a:cubicBezTo>
                    <a:pt x="2447" y="49"/>
                    <a:pt x="2321" y="140"/>
                    <a:pt x="2240" y="269"/>
                  </a:cubicBezTo>
                  <a:lnTo>
                    <a:pt x="91" y="3722"/>
                  </a:lnTo>
                  <a:cubicBezTo>
                    <a:pt x="30" y="3820"/>
                    <a:pt x="0" y="3931"/>
                    <a:pt x="5" y="4037"/>
                  </a:cubicBezTo>
                  <a:cubicBezTo>
                    <a:pt x="9" y="4230"/>
                    <a:pt x="110" y="4409"/>
                    <a:pt x="275" y="4511"/>
                  </a:cubicBezTo>
                  <a:lnTo>
                    <a:pt x="7908" y="9265"/>
                  </a:lnTo>
                  <a:cubicBezTo>
                    <a:pt x="8001" y="9323"/>
                    <a:pt x="8105" y="9351"/>
                    <a:pt x="8208" y="9351"/>
                  </a:cubicBezTo>
                  <a:cubicBezTo>
                    <a:pt x="8400" y="9351"/>
                    <a:pt x="8588" y="9255"/>
                    <a:pt x="8697" y="9080"/>
                  </a:cubicBezTo>
                  <a:lnTo>
                    <a:pt x="10846" y="5627"/>
                  </a:lnTo>
                  <a:cubicBezTo>
                    <a:pt x="10927" y="5496"/>
                    <a:pt x="10952" y="5344"/>
                    <a:pt x="10918" y="5196"/>
                  </a:cubicBezTo>
                  <a:cubicBezTo>
                    <a:pt x="10883" y="5049"/>
                    <a:pt x="10793" y="4922"/>
                    <a:pt x="10663" y="4841"/>
                  </a:cubicBezTo>
                  <a:lnTo>
                    <a:pt x="3029" y="89"/>
                  </a:lnTo>
                  <a:cubicBezTo>
                    <a:pt x="2936" y="30"/>
                    <a:pt x="2831" y="1"/>
                    <a:pt x="2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19"/>
            <p:cNvSpPr/>
            <p:nvPr/>
          </p:nvSpPr>
          <p:spPr>
            <a:xfrm>
              <a:off x="7418904" y="3841813"/>
              <a:ext cx="50722" cy="42757"/>
            </a:xfrm>
            <a:custGeom>
              <a:avLst/>
              <a:gdLst/>
              <a:ahLst/>
              <a:cxnLst/>
              <a:rect l="l" t="t" r="r" b="b"/>
              <a:pathLst>
                <a:path w="1541" h="1299" extrusionOk="0">
                  <a:moveTo>
                    <a:pt x="279" y="1"/>
                  </a:moveTo>
                  <a:cubicBezTo>
                    <a:pt x="237" y="1"/>
                    <a:pt x="197" y="20"/>
                    <a:pt x="172" y="56"/>
                  </a:cubicBezTo>
                  <a:cubicBezTo>
                    <a:pt x="46" y="235"/>
                    <a:pt x="1" y="459"/>
                    <a:pt x="45" y="675"/>
                  </a:cubicBezTo>
                  <a:cubicBezTo>
                    <a:pt x="89" y="888"/>
                    <a:pt x="220" y="1074"/>
                    <a:pt x="402" y="1186"/>
                  </a:cubicBezTo>
                  <a:cubicBezTo>
                    <a:pt x="524" y="1260"/>
                    <a:pt x="664" y="1299"/>
                    <a:pt x="807" y="1299"/>
                  </a:cubicBezTo>
                  <a:cubicBezTo>
                    <a:pt x="876" y="1299"/>
                    <a:pt x="944" y="1289"/>
                    <a:pt x="1012" y="1272"/>
                  </a:cubicBezTo>
                  <a:cubicBezTo>
                    <a:pt x="1222" y="1216"/>
                    <a:pt x="1402" y="1075"/>
                    <a:pt x="1506" y="886"/>
                  </a:cubicBezTo>
                  <a:cubicBezTo>
                    <a:pt x="1540" y="821"/>
                    <a:pt x="1518" y="741"/>
                    <a:pt x="1453" y="705"/>
                  </a:cubicBezTo>
                  <a:cubicBezTo>
                    <a:pt x="1433" y="694"/>
                    <a:pt x="1412" y="689"/>
                    <a:pt x="1390" y="689"/>
                  </a:cubicBezTo>
                  <a:cubicBezTo>
                    <a:pt x="1344" y="689"/>
                    <a:pt x="1298" y="714"/>
                    <a:pt x="1273" y="758"/>
                  </a:cubicBezTo>
                  <a:cubicBezTo>
                    <a:pt x="1204" y="886"/>
                    <a:pt x="1087" y="978"/>
                    <a:pt x="944" y="1016"/>
                  </a:cubicBezTo>
                  <a:cubicBezTo>
                    <a:pt x="899" y="1028"/>
                    <a:pt x="853" y="1034"/>
                    <a:pt x="808" y="1034"/>
                  </a:cubicBezTo>
                  <a:cubicBezTo>
                    <a:pt x="713" y="1034"/>
                    <a:pt x="619" y="1008"/>
                    <a:pt x="539" y="959"/>
                  </a:cubicBezTo>
                  <a:cubicBezTo>
                    <a:pt x="419" y="886"/>
                    <a:pt x="332" y="762"/>
                    <a:pt x="304" y="620"/>
                  </a:cubicBezTo>
                  <a:cubicBezTo>
                    <a:pt x="273" y="474"/>
                    <a:pt x="304" y="327"/>
                    <a:pt x="387" y="208"/>
                  </a:cubicBezTo>
                  <a:cubicBezTo>
                    <a:pt x="429" y="148"/>
                    <a:pt x="415" y="65"/>
                    <a:pt x="355" y="24"/>
                  </a:cubicBezTo>
                  <a:cubicBezTo>
                    <a:pt x="332" y="8"/>
                    <a:pt x="305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19"/>
            <p:cNvSpPr/>
            <p:nvPr/>
          </p:nvSpPr>
          <p:spPr>
            <a:xfrm>
              <a:off x="7477394" y="3849943"/>
              <a:ext cx="47891" cy="48681"/>
            </a:xfrm>
            <a:custGeom>
              <a:avLst/>
              <a:gdLst/>
              <a:ahLst/>
              <a:cxnLst/>
              <a:rect l="l" t="t" r="r" b="b"/>
              <a:pathLst>
                <a:path w="1455" h="1479" extrusionOk="0">
                  <a:moveTo>
                    <a:pt x="240" y="1"/>
                  </a:moveTo>
                  <a:cubicBezTo>
                    <a:pt x="186" y="1"/>
                    <a:pt x="135" y="33"/>
                    <a:pt x="115" y="86"/>
                  </a:cubicBezTo>
                  <a:cubicBezTo>
                    <a:pt x="0" y="395"/>
                    <a:pt x="75" y="729"/>
                    <a:pt x="299" y="915"/>
                  </a:cubicBezTo>
                  <a:cubicBezTo>
                    <a:pt x="415" y="1011"/>
                    <a:pt x="559" y="1058"/>
                    <a:pt x="708" y="1058"/>
                  </a:cubicBezTo>
                  <a:cubicBezTo>
                    <a:pt x="715" y="1058"/>
                    <a:pt x="722" y="1055"/>
                    <a:pt x="730" y="1055"/>
                  </a:cubicBezTo>
                  <a:lnTo>
                    <a:pt x="833" y="1385"/>
                  </a:lnTo>
                  <a:cubicBezTo>
                    <a:pt x="851" y="1441"/>
                    <a:pt x="903" y="1478"/>
                    <a:pt x="960" y="1478"/>
                  </a:cubicBezTo>
                  <a:cubicBezTo>
                    <a:pt x="974" y="1478"/>
                    <a:pt x="987" y="1477"/>
                    <a:pt x="1000" y="1472"/>
                  </a:cubicBezTo>
                  <a:cubicBezTo>
                    <a:pt x="1070" y="1451"/>
                    <a:pt x="1108" y="1376"/>
                    <a:pt x="1087" y="1307"/>
                  </a:cubicBezTo>
                  <a:lnTo>
                    <a:pt x="991" y="1002"/>
                  </a:lnTo>
                  <a:lnTo>
                    <a:pt x="992" y="1002"/>
                  </a:lnTo>
                  <a:lnTo>
                    <a:pt x="1203" y="1263"/>
                  </a:lnTo>
                  <a:cubicBezTo>
                    <a:pt x="1229" y="1294"/>
                    <a:pt x="1266" y="1312"/>
                    <a:pt x="1306" y="1312"/>
                  </a:cubicBezTo>
                  <a:cubicBezTo>
                    <a:pt x="1336" y="1312"/>
                    <a:pt x="1364" y="1303"/>
                    <a:pt x="1389" y="1282"/>
                  </a:cubicBezTo>
                  <a:cubicBezTo>
                    <a:pt x="1445" y="1238"/>
                    <a:pt x="1455" y="1154"/>
                    <a:pt x="1408" y="1096"/>
                  </a:cubicBezTo>
                  <a:lnTo>
                    <a:pt x="1219" y="861"/>
                  </a:lnTo>
                  <a:cubicBezTo>
                    <a:pt x="1238" y="845"/>
                    <a:pt x="1258" y="830"/>
                    <a:pt x="1277" y="812"/>
                  </a:cubicBezTo>
                  <a:cubicBezTo>
                    <a:pt x="1327" y="760"/>
                    <a:pt x="1326" y="676"/>
                    <a:pt x="1274" y="626"/>
                  </a:cubicBezTo>
                  <a:cubicBezTo>
                    <a:pt x="1248" y="601"/>
                    <a:pt x="1215" y="588"/>
                    <a:pt x="1181" y="588"/>
                  </a:cubicBezTo>
                  <a:cubicBezTo>
                    <a:pt x="1147" y="588"/>
                    <a:pt x="1113" y="601"/>
                    <a:pt x="1088" y="628"/>
                  </a:cubicBezTo>
                  <a:cubicBezTo>
                    <a:pt x="980" y="739"/>
                    <a:pt x="841" y="797"/>
                    <a:pt x="710" y="797"/>
                  </a:cubicBezTo>
                  <a:cubicBezTo>
                    <a:pt x="621" y="797"/>
                    <a:pt x="536" y="769"/>
                    <a:pt x="468" y="713"/>
                  </a:cubicBezTo>
                  <a:cubicBezTo>
                    <a:pt x="331" y="600"/>
                    <a:pt x="289" y="381"/>
                    <a:pt x="363" y="179"/>
                  </a:cubicBezTo>
                  <a:cubicBezTo>
                    <a:pt x="389" y="111"/>
                    <a:pt x="354" y="34"/>
                    <a:pt x="285" y="9"/>
                  </a:cubicBezTo>
                  <a:cubicBezTo>
                    <a:pt x="271" y="3"/>
                    <a:pt x="255" y="1"/>
                    <a:pt x="2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19"/>
            <p:cNvSpPr/>
            <p:nvPr/>
          </p:nvSpPr>
          <p:spPr>
            <a:xfrm>
              <a:off x="7380920" y="3797510"/>
              <a:ext cx="55988" cy="35087"/>
            </a:xfrm>
            <a:custGeom>
              <a:avLst/>
              <a:gdLst/>
              <a:ahLst/>
              <a:cxnLst/>
              <a:rect l="l" t="t" r="r" b="b"/>
              <a:pathLst>
                <a:path w="1701" h="1066" extrusionOk="0">
                  <a:moveTo>
                    <a:pt x="613" y="1"/>
                  </a:moveTo>
                  <a:cubicBezTo>
                    <a:pt x="558" y="1"/>
                    <a:pt x="508" y="34"/>
                    <a:pt x="487" y="88"/>
                  </a:cubicBezTo>
                  <a:cubicBezTo>
                    <a:pt x="480" y="112"/>
                    <a:pt x="475" y="138"/>
                    <a:pt x="469" y="161"/>
                  </a:cubicBezTo>
                  <a:lnTo>
                    <a:pt x="174" y="96"/>
                  </a:lnTo>
                  <a:cubicBezTo>
                    <a:pt x="164" y="94"/>
                    <a:pt x="155" y="93"/>
                    <a:pt x="145" y="93"/>
                  </a:cubicBezTo>
                  <a:cubicBezTo>
                    <a:pt x="85" y="93"/>
                    <a:pt x="29" y="135"/>
                    <a:pt x="16" y="196"/>
                  </a:cubicBezTo>
                  <a:cubicBezTo>
                    <a:pt x="0" y="267"/>
                    <a:pt x="45" y="338"/>
                    <a:pt x="115" y="354"/>
                  </a:cubicBezTo>
                  <a:lnTo>
                    <a:pt x="444" y="427"/>
                  </a:lnTo>
                  <a:lnTo>
                    <a:pt x="444" y="428"/>
                  </a:lnTo>
                  <a:lnTo>
                    <a:pt x="126" y="478"/>
                  </a:lnTo>
                  <a:cubicBezTo>
                    <a:pt x="54" y="489"/>
                    <a:pt x="6" y="556"/>
                    <a:pt x="16" y="628"/>
                  </a:cubicBezTo>
                  <a:cubicBezTo>
                    <a:pt x="27" y="693"/>
                    <a:pt x="82" y="740"/>
                    <a:pt x="146" y="740"/>
                  </a:cubicBezTo>
                  <a:cubicBezTo>
                    <a:pt x="152" y="740"/>
                    <a:pt x="160" y="740"/>
                    <a:pt x="166" y="738"/>
                  </a:cubicBezTo>
                  <a:lnTo>
                    <a:pt x="508" y="685"/>
                  </a:lnTo>
                  <a:cubicBezTo>
                    <a:pt x="573" y="827"/>
                    <a:pt x="679" y="945"/>
                    <a:pt x="823" y="1011"/>
                  </a:cubicBezTo>
                  <a:cubicBezTo>
                    <a:pt x="906" y="1049"/>
                    <a:pt x="993" y="1066"/>
                    <a:pt x="1083" y="1066"/>
                  </a:cubicBezTo>
                  <a:cubicBezTo>
                    <a:pt x="1284" y="1066"/>
                    <a:pt x="1492" y="975"/>
                    <a:pt x="1649" y="810"/>
                  </a:cubicBezTo>
                  <a:cubicBezTo>
                    <a:pt x="1700" y="758"/>
                    <a:pt x="1698" y="675"/>
                    <a:pt x="1645" y="624"/>
                  </a:cubicBezTo>
                  <a:cubicBezTo>
                    <a:pt x="1619" y="600"/>
                    <a:pt x="1587" y="588"/>
                    <a:pt x="1554" y="588"/>
                  </a:cubicBezTo>
                  <a:cubicBezTo>
                    <a:pt x="1519" y="588"/>
                    <a:pt x="1484" y="602"/>
                    <a:pt x="1459" y="629"/>
                  </a:cubicBezTo>
                  <a:cubicBezTo>
                    <a:pt x="1353" y="740"/>
                    <a:pt x="1214" y="802"/>
                    <a:pt x="1084" y="802"/>
                  </a:cubicBezTo>
                  <a:cubicBezTo>
                    <a:pt x="1031" y="802"/>
                    <a:pt x="980" y="792"/>
                    <a:pt x="933" y="771"/>
                  </a:cubicBezTo>
                  <a:cubicBezTo>
                    <a:pt x="736" y="683"/>
                    <a:pt x="650" y="422"/>
                    <a:pt x="736" y="177"/>
                  </a:cubicBezTo>
                  <a:cubicBezTo>
                    <a:pt x="761" y="108"/>
                    <a:pt x="725" y="33"/>
                    <a:pt x="657" y="8"/>
                  </a:cubicBezTo>
                  <a:cubicBezTo>
                    <a:pt x="642" y="3"/>
                    <a:pt x="627" y="1"/>
                    <a:pt x="6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72" name="Google Shape;972;p19"/>
          <p:cNvGrpSpPr/>
          <p:nvPr/>
        </p:nvGrpSpPr>
        <p:grpSpPr>
          <a:xfrm>
            <a:off x="11207911" y="888261"/>
            <a:ext cx="605285" cy="509480"/>
            <a:chOff x="1734858" y="1405683"/>
            <a:chExt cx="453964" cy="382110"/>
          </a:xfrm>
        </p:grpSpPr>
        <p:sp>
          <p:nvSpPr>
            <p:cNvPr id="973" name="Google Shape;973;p19"/>
            <p:cNvSpPr/>
            <p:nvPr/>
          </p:nvSpPr>
          <p:spPr>
            <a:xfrm>
              <a:off x="1751777" y="1409929"/>
              <a:ext cx="353244" cy="163752"/>
            </a:xfrm>
            <a:custGeom>
              <a:avLst/>
              <a:gdLst/>
              <a:ahLst/>
              <a:cxnLst/>
              <a:rect l="l" t="t" r="r" b="b"/>
              <a:pathLst>
                <a:path w="10732" h="4975" extrusionOk="0">
                  <a:moveTo>
                    <a:pt x="10066" y="1"/>
                  </a:moveTo>
                  <a:cubicBezTo>
                    <a:pt x="10027" y="1"/>
                    <a:pt x="9990" y="9"/>
                    <a:pt x="9954" y="25"/>
                  </a:cubicBezTo>
                  <a:cubicBezTo>
                    <a:pt x="9586" y="193"/>
                    <a:pt x="9241" y="416"/>
                    <a:pt x="8923" y="666"/>
                  </a:cubicBezTo>
                  <a:lnTo>
                    <a:pt x="8844" y="398"/>
                  </a:lnTo>
                  <a:cubicBezTo>
                    <a:pt x="8810" y="282"/>
                    <a:pt x="8702" y="201"/>
                    <a:pt x="8582" y="201"/>
                  </a:cubicBezTo>
                  <a:cubicBezTo>
                    <a:pt x="8541" y="201"/>
                    <a:pt x="8499" y="209"/>
                    <a:pt x="8462" y="229"/>
                  </a:cubicBezTo>
                  <a:cubicBezTo>
                    <a:pt x="6991" y="969"/>
                    <a:pt x="6034" y="2862"/>
                    <a:pt x="5719" y="3568"/>
                  </a:cubicBezTo>
                  <a:cubicBezTo>
                    <a:pt x="5034" y="3113"/>
                    <a:pt x="3476" y="2201"/>
                    <a:pt x="1959" y="2201"/>
                  </a:cubicBezTo>
                  <a:cubicBezTo>
                    <a:pt x="1842" y="2201"/>
                    <a:pt x="1725" y="2206"/>
                    <a:pt x="1614" y="2218"/>
                  </a:cubicBezTo>
                  <a:cubicBezTo>
                    <a:pt x="1535" y="2226"/>
                    <a:pt x="1464" y="2268"/>
                    <a:pt x="1418" y="2335"/>
                  </a:cubicBezTo>
                  <a:cubicBezTo>
                    <a:pt x="1373" y="2403"/>
                    <a:pt x="1359" y="2486"/>
                    <a:pt x="1382" y="2565"/>
                  </a:cubicBezTo>
                  <a:lnTo>
                    <a:pt x="1459" y="2832"/>
                  </a:lnTo>
                  <a:cubicBezTo>
                    <a:pt x="1270" y="2814"/>
                    <a:pt x="1081" y="2802"/>
                    <a:pt x="890" y="2802"/>
                  </a:cubicBezTo>
                  <a:cubicBezTo>
                    <a:pt x="669" y="2802"/>
                    <a:pt x="451" y="2816"/>
                    <a:pt x="245" y="2845"/>
                  </a:cubicBezTo>
                  <a:cubicBezTo>
                    <a:pt x="168" y="2855"/>
                    <a:pt x="99" y="2899"/>
                    <a:pt x="56" y="2965"/>
                  </a:cubicBezTo>
                  <a:cubicBezTo>
                    <a:pt x="12" y="3032"/>
                    <a:pt x="1" y="3114"/>
                    <a:pt x="23" y="3192"/>
                  </a:cubicBezTo>
                  <a:lnTo>
                    <a:pt x="396" y="4473"/>
                  </a:lnTo>
                  <a:cubicBezTo>
                    <a:pt x="427" y="4581"/>
                    <a:pt x="524" y="4660"/>
                    <a:pt x="639" y="4667"/>
                  </a:cubicBezTo>
                  <a:lnTo>
                    <a:pt x="4930" y="4974"/>
                  </a:lnTo>
                  <a:cubicBezTo>
                    <a:pt x="4933" y="4974"/>
                    <a:pt x="4946" y="4975"/>
                    <a:pt x="4949" y="4975"/>
                  </a:cubicBezTo>
                  <a:cubicBezTo>
                    <a:pt x="5023" y="4975"/>
                    <a:pt x="5092" y="4946"/>
                    <a:pt x="5143" y="4894"/>
                  </a:cubicBezTo>
                  <a:cubicBezTo>
                    <a:pt x="5195" y="4842"/>
                    <a:pt x="5223" y="4773"/>
                    <a:pt x="5221" y="4699"/>
                  </a:cubicBezTo>
                  <a:lnTo>
                    <a:pt x="5219" y="4460"/>
                  </a:lnTo>
                  <a:lnTo>
                    <a:pt x="5642" y="4515"/>
                  </a:lnTo>
                  <a:cubicBezTo>
                    <a:pt x="5653" y="4516"/>
                    <a:pt x="5666" y="4517"/>
                    <a:pt x="5677" y="4517"/>
                  </a:cubicBezTo>
                  <a:cubicBezTo>
                    <a:pt x="5751" y="4517"/>
                    <a:pt x="5823" y="4486"/>
                    <a:pt x="5875" y="4432"/>
                  </a:cubicBezTo>
                  <a:cubicBezTo>
                    <a:pt x="5906" y="4399"/>
                    <a:pt x="5927" y="4361"/>
                    <a:pt x="5939" y="4318"/>
                  </a:cubicBezTo>
                  <a:cubicBezTo>
                    <a:pt x="5988" y="4362"/>
                    <a:pt x="6051" y="4389"/>
                    <a:pt x="6119" y="4389"/>
                  </a:cubicBezTo>
                  <a:cubicBezTo>
                    <a:pt x="6183" y="4389"/>
                    <a:pt x="6244" y="4366"/>
                    <a:pt x="6294" y="4326"/>
                  </a:cubicBezTo>
                  <a:lnTo>
                    <a:pt x="6622" y="4053"/>
                  </a:lnTo>
                  <a:lnTo>
                    <a:pt x="6748" y="4257"/>
                  </a:lnTo>
                  <a:cubicBezTo>
                    <a:pt x="6799" y="4337"/>
                    <a:pt x="6885" y="4385"/>
                    <a:pt x="6980" y="4385"/>
                  </a:cubicBezTo>
                  <a:cubicBezTo>
                    <a:pt x="7039" y="4385"/>
                    <a:pt x="7094" y="4367"/>
                    <a:pt x="7142" y="4332"/>
                  </a:cubicBezTo>
                  <a:lnTo>
                    <a:pt x="10601" y="1775"/>
                  </a:lnTo>
                  <a:cubicBezTo>
                    <a:pt x="10692" y="1707"/>
                    <a:pt x="10732" y="1589"/>
                    <a:pt x="10700" y="1480"/>
                  </a:cubicBezTo>
                  <a:lnTo>
                    <a:pt x="10327" y="199"/>
                  </a:lnTo>
                  <a:cubicBezTo>
                    <a:pt x="10294" y="82"/>
                    <a:pt x="10185" y="1"/>
                    <a:pt x="100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19"/>
            <p:cNvSpPr/>
            <p:nvPr/>
          </p:nvSpPr>
          <p:spPr>
            <a:xfrm>
              <a:off x="1739434" y="1425399"/>
              <a:ext cx="444616" cy="358082"/>
            </a:xfrm>
            <a:custGeom>
              <a:avLst/>
              <a:gdLst/>
              <a:ahLst/>
              <a:cxnLst/>
              <a:rect l="l" t="t" r="r" b="b"/>
              <a:pathLst>
                <a:path w="13508" h="10879" extrusionOk="0">
                  <a:moveTo>
                    <a:pt x="11108" y="0"/>
                  </a:moveTo>
                  <a:cubicBezTo>
                    <a:pt x="11033" y="0"/>
                    <a:pt x="10962" y="21"/>
                    <a:pt x="10899" y="63"/>
                  </a:cubicBezTo>
                  <a:lnTo>
                    <a:pt x="6782" y="2771"/>
                  </a:lnTo>
                  <a:cubicBezTo>
                    <a:pt x="6732" y="2747"/>
                    <a:pt x="6675" y="2732"/>
                    <a:pt x="6618" y="2732"/>
                  </a:cubicBezTo>
                  <a:cubicBezTo>
                    <a:pt x="6583" y="2732"/>
                    <a:pt x="6547" y="2738"/>
                    <a:pt x="6510" y="2748"/>
                  </a:cubicBezTo>
                  <a:lnTo>
                    <a:pt x="5551" y="3027"/>
                  </a:lnTo>
                  <a:cubicBezTo>
                    <a:pt x="5457" y="3054"/>
                    <a:pt x="5383" y="3115"/>
                    <a:pt x="5335" y="3192"/>
                  </a:cubicBezTo>
                  <a:lnTo>
                    <a:pt x="399" y="3112"/>
                  </a:lnTo>
                  <a:cubicBezTo>
                    <a:pt x="280" y="3112"/>
                    <a:pt x="169" y="3168"/>
                    <a:pt x="96" y="3264"/>
                  </a:cubicBezTo>
                  <a:cubicBezTo>
                    <a:pt x="24" y="3361"/>
                    <a:pt x="0" y="3483"/>
                    <a:pt x="35" y="3599"/>
                  </a:cubicBezTo>
                  <a:lnTo>
                    <a:pt x="2022" y="10437"/>
                  </a:lnTo>
                  <a:cubicBezTo>
                    <a:pt x="2069" y="10597"/>
                    <a:pt x="2216" y="10710"/>
                    <a:pt x="2381" y="10713"/>
                  </a:cubicBezTo>
                  <a:cubicBezTo>
                    <a:pt x="2381" y="10713"/>
                    <a:pt x="6681" y="10783"/>
                    <a:pt x="7485" y="10797"/>
                  </a:cubicBezTo>
                  <a:cubicBezTo>
                    <a:pt x="7552" y="10848"/>
                    <a:pt x="7633" y="10879"/>
                    <a:pt x="7719" y="10879"/>
                  </a:cubicBezTo>
                  <a:cubicBezTo>
                    <a:pt x="7755" y="10879"/>
                    <a:pt x="7791" y="10873"/>
                    <a:pt x="7825" y="10864"/>
                  </a:cubicBezTo>
                  <a:lnTo>
                    <a:pt x="8786" y="10585"/>
                  </a:lnTo>
                  <a:cubicBezTo>
                    <a:pt x="8909" y="10549"/>
                    <a:pt x="8999" y="10457"/>
                    <a:pt x="9038" y="10346"/>
                  </a:cubicBezTo>
                  <a:lnTo>
                    <a:pt x="13303" y="7539"/>
                  </a:lnTo>
                  <a:cubicBezTo>
                    <a:pt x="13445" y="7448"/>
                    <a:pt x="13508" y="7274"/>
                    <a:pt x="13462" y="7115"/>
                  </a:cubicBezTo>
                  <a:lnTo>
                    <a:pt x="11475" y="276"/>
                  </a:lnTo>
                  <a:cubicBezTo>
                    <a:pt x="11428" y="114"/>
                    <a:pt x="11277" y="0"/>
                    <a:pt x="1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19"/>
            <p:cNvSpPr/>
            <p:nvPr/>
          </p:nvSpPr>
          <p:spPr>
            <a:xfrm>
              <a:off x="1748024" y="1553833"/>
              <a:ext cx="234914" cy="222637"/>
            </a:xfrm>
            <a:custGeom>
              <a:avLst/>
              <a:gdLst/>
              <a:ahLst/>
              <a:cxnLst/>
              <a:rect l="l" t="t" r="r" b="b"/>
              <a:pathLst>
                <a:path w="7137" h="6764" extrusionOk="0">
                  <a:moveTo>
                    <a:pt x="1" y="1"/>
                  </a:moveTo>
                  <a:lnTo>
                    <a:pt x="1889" y="6498"/>
                  </a:lnTo>
                  <a:cubicBezTo>
                    <a:pt x="1920" y="6603"/>
                    <a:pt x="2016" y="6677"/>
                    <a:pt x="2123" y="6678"/>
                  </a:cubicBezTo>
                  <a:lnTo>
                    <a:pt x="7137" y="6764"/>
                  </a:lnTo>
                  <a:lnTo>
                    <a:pt x="7137" y="6764"/>
                  </a:lnTo>
                  <a:lnTo>
                    <a:pt x="6703" y="5235"/>
                  </a:lnTo>
                  <a:cubicBezTo>
                    <a:pt x="6322" y="4900"/>
                    <a:pt x="6095" y="4700"/>
                    <a:pt x="5596" y="4606"/>
                  </a:cubicBezTo>
                  <a:cubicBezTo>
                    <a:pt x="5079" y="4507"/>
                    <a:pt x="4540" y="4592"/>
                    <a:pt x="4020" y="4496"/>
                  </a:cubicBezTo>
                  <a:cubicBezTo>
                    <a:pt x="3007" y="4309"/>
                    <a:pt x="2230" y="3458"/>
                    <a:pt x="1790" y="2525"/>
                  </a:cubicBezTo>
                  <a:cubicBezTo>
                    <a:pt x="1577" y="2075"/>
                    <a:pt x="1423" y="1594"/>
                    <a:pt x="1191" y="1151"/>
                  </a:cubicBezTo>
                  <a:cubicBezTo>
                    <a:pt x="962" y="708"/>
                    <a:pt x="638" y="288"/>
                    <a:pt x="187" y="72"/>
                  </a:cubicBezTo>
                  <a:cubicBezTo>
                    <a:pt x="128" y="43"/>
                    <a:pt x="65" y="1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19"/>
            <p:cNvSpPr/>
            <p:nvPr/>
          </p:nvSpPr>
          <p:spPr>
            <a:xfrm>
              <a:off x="2022008" y="1446893"/>
              <a:ext cx="157400" cy="313713"/>
            </a:xfrm>
            <a:custGeom>
              <a:avLst/>
              <a:gdLst/>
              <a:ahLst/>
              <a:cxnLst/>
              <a:rect l="l" t="t" r="r" b="b"/>
              <a:pathLst>
                <a:path w="4782" h="9531" extrusionOk="0">
                  <a:moveTo>
                    <a:pt x="2862" y="0"/>
                  </a:moveTo>
                  <a:cubicBezTo>
                    <a:pt x="2818" y="49"/>
                    <a:pt x="2778" y="105"/>
                    <a:pt x="2742" y="160"/>
                  </a:cubicBezTo>
                  <a:cubicBezTo>
                    <a:pt x="2478" y="584"/>
                    <a:pt x="2429" y="1111"/>
                    <a:pt x="2473" y="1608"/>
                  </a:cubicBezTo>
                  <a:cubicBezTo>
                    <a:pt x="2515" y="2107"/>
                    <a:pt x="2644" y="2595"/>
                    <a:pt x="2704" y="3090"/>
                  </a:cubicBezTo>
                  <a:cubicBezTo>
                    <a:pt x="2831" y="4112"/>
                    <a:pt x="2632" y="5249"/>
                    <a:pt x="1877" y="5948"/>
                  </a:cubicBezTo>
                  <a:cubicBezTo>
                    <a:pt x="1491" y="6306"/>
                    <a:pt x="988" y="6524"/>
                    <a:pt x="605" y="6885"/>
                  </a:cubicBezTo>
                  <a:cubicBezTo>
                    <a:pt x="237" y="7233"/>
                    <a:pt x="144" y="7425"/>
                    <a:pt x="0" y="7914"/>
                  </a:cubicBezTo>
                  <a:lnTo>
                    <a:pt x="472" y="9531"/>
                  </a:lnTo>
                  <a:lnTo>
                    <a:pt x="4648" y="6775"/>
                  </a:lnTo>
                  <a:cubicBezTo>
                    <a:pt x="4739" y="6717"/>
                    <a:pt x="4781" y="6603"/>
                    <a:pt x="4751" y="6499"/>
                  </a:cubicBezTo>
                  <a:lnTo>
                    <a:pt x="286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19"/>
            <p:cNvSpPr/>
            <p:nvPr/>
          </p:nvSpPr>
          <p:spPr>
            <a:xfrm>
              <a:off x="1924975" y="1550410"/>
              <a:ext cx="55429" cy="41012"/>
            </a:xfrm>
            <a:custGeom>
              <a:avLst/>
              <a:gdLst/>
              <a:ahLst/>
              <a:cxnLst/>
              <a:rect l="l" t="t" r="r" b="b"/>
              <a:pathLst>
                <a:path w="1684" h="1246" extrusionOk="0">
                  <a:moveTo>
                    <a:pt x="1443" y="0"/>
                  </a:moveTo>
                  <a:lnTo>
                    <a:pt x="1" y="419"/>
                  </a:lnTo>
                  <a:lnTo>
                    <a:pt x="240" y="1245"/>
                  </a:lnTo>
                  <a:lnTo>
                    <a:pt x="1683" y="827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19"/>
            <p:cNvSpPr/>
            <p:nvPr/>
          </p:nvSpPr>
          <p:spPr>
            <a:xfrm>
              <a:off x="1970595" y="1707381"/>
              <a:ext cx="55396" cy="41012"/>
            </a:xfrm>
            <a:custGeom>
              <a:avLst/>
              <a:gdLst/>
              <a:ahLst/>
              <a:cxnLst/>
              <a:rect l="l" t="t" r="r" b="b"/>
              <a:pathLst>
                <a:path w="1683" h="1246" extrusionOk="0">
                  <a:moveTo>
                    <a:pt x="1442" y="1"/>
                  </a:moveTo>
                  <a:lnTo>
                    <a:pt x="0" y="419"/>
                  </a:lnTo>
                  <a:lnTo>
                    <a:pt x="241" y="1246"/>
                  </a:lnTo>
                  <a:lnTo>
                    <a:pt x="1682" y="827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19"/>
            <p:cNvSpPr/>
            <p:nvPr/>
          </p:nvSpPr>
          <p:spPr>
            <a:xfrm>
              <a:off x="2019540" y="1591356"/>
              <a:ext cx="69911" cy="72676"/>
            </a:xfrm>
            <a:custGeom>
              <a:avLst/>
              <a:gdLst/>
              <a:ahLst/>
              <a:cxnLst/>
              <a:rect l="l" t="t" r="r" b="b"/>
              <a:pathLst>
                <a:path w="2124" h="2208" extrusionOk="0">
                  <a:moveTo>
                    <a:pt x="877" y="660"/>
                  </a:moveTo>
                  <a:cubicBezTo>
                    <a:pt x="902" y="660"/>
                    <a:pt x="924" y="669"/>
                    <a:pt x="935" y="682"/>
                  </a:cubicBezTo>
                  <a:cubicBezTo>
                    <a:pt x="942" y="693"/>
                    <a:pt x="943" y="708"/>
                    <a:pt x="937" y="727"/>
                  </a:cubicBezTo>
                  <a:cubicBezTo>
                    <a:pt x="929" y="754"/>
                    <a:pt x="904" y="777"/>
                    <a:pt x="863" y="802"/>
                  </a:cubicBezTo>
                  <a:cubicBezTo>
                    <a:pt x="857" y="792"/>
                    <a:pt x="834" y="750"/>
                    <a:pt x="828" y="743"/>
                  </a:cubicBezTo>
                  <a:cubicBezTo>
                    <a:pt x="828" y="743"/>
                    <a:pt x="799" y="697"/>
                    <a:pt x="791" y="686"/>
                  </a:cubicBezTo>
                  <a:cubicBezTo>
                    <a:pt x="820" y="669"/>
                    <a:pt x="851" y="660"/>
                    <a:pt x="877" y="660"/>
                  </a:cubicBezTo>
                  <a:close/>
                  <a:moveTo>
                    <a:pt x="1289" y="1400"/>
                  </a:moveTo>
                  <a:cubicBezTo>
                    <a:pt x="1315" y="1400"/>
                    <a:pt x="1336" y="1410"/>
                    <a:pt x="1346" y="1424"/>
                  </a:cubicBezTo>
                  <a:cubicBezTo>
                    <a:pt x="1354" y="1434"/>
                    <a:pt x="1356" y="1448"/>
                    <a:pt x="1349" y="1467"/>
                  </a:cubicBezTo>
                  <a:cubicBezTo>
                    <a:pt x="1341" y="1495"/>
                    <a:pt x="1316" y="1517"/>
                    <a:pt x="1276" y="1543"/>
                  </a:cubicBezTo>
                  <a:cubicBezTo>
                    <a:pt x="1269" y="1532"/>
                    <a:pt x="1245" y="1491"/>
                    <a:pt x="1240" y="1483"/>
                  </a:cubicBezTo>
                  <a:lnTo>
                    <a:pt x="1231" y="1468"/>
                  </a:lnTo>
                  <a:cubicBezTo>
                    <a:pt x="1220" y="1452"/>
                    <a:pt x="1211" y="1438"/>
                    <a:pt x="1204" y="1427"/>
                  </a:cubicBezTo>
                  <a:cubicBezTo>
                    <a:pt x="1235" y="1410"/>
                    <a:pt x="1265" y="1402"/>
                    <a:pt x="1289" y="1400"/>
                  </a:cubicBezTo>
                  <a:close/>
                  <a:moveTo>
                    <a:pt x="854" y="0"/>
                  </a:moveTo>
                  <a:cubicBezTo>
                    <a:pt x="457" y="0"/>
                    <a:pt x="44" y="356"/>
                    <a:pt x="22" y="467"/>
                  </a:cubicBezTo>
                  <a:cubicBezTo>
                    <a:pt x="15" y="496"/>
                    <a:pt x="1" y="573"/>
                    <a:pt x="813" y="1969"/>
                  </a:cubicBezTo>
                  <a:cubicBezTo>
                    <a:pt x="825" y="1990"/>
                    <a:pt x="836" y="2009"/>
                    <a:pt x="845" y="2026"/>
                  </a:cubicBezTo>
                  <a:cubicBezTo>
                    <a:pt x="889" y="2107"/>
                    <a:pt x="943" y="2208"/>
                    <a:pt x="1074" y="2208"/>
                  </a:cubicBezTo>
                  <a:cubicBezTo>
                    <a:pt x="1166" y="2208"/>
                    <a:pt x="1266" y="2154"/>
                    <a:pt x="1498" y="2026"/>
                  </a:cubicBezTo>
                  <a:cubicBezTo>
                    <a:pt x="1668" y="1931"/>
                    <a:pt x="2123" y="1679"/>
                    <a:pt x="1947" y="1180"/>
                  </a:cubicBezTo>
                  <a:cubicBezTo>
                    <a:pt x="1856" y="910"/>
                    <a:pt x="1644" y="826"/>
                    <a:pt x="1532" y="781"/>
                  </a:cubicBezTo>
                  <a:cubicBezTo>
                    <a:pt x="1527" y="778"/>
                    <a:pt x="1523" y="777"/>
                    <a:pt x="1519" y="776"/>
                  </a:cubicBezTo>
                  <a:cubicBezTo>
                    <a:pt x="1511" y="409"/>
                    <a:pt x="1331" y="118"/>
                    <a:pt x="1048" y="30"/>
                  </a:cubicBezTo>
                  <a:cubicBezTo>
                    <a:pt x="986" y="10"/>
                    <a:pt x="921" y="0"/>
                    <a:pt x="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19"/>
            <p:cNvSpPr/>
            <p:nvPr/>
          </p:nvSpPr>
          <p:spPr>
            <a:xfrm>
              <a:off x="2016314" y="1495673"/>
              <a:ext cx="47332" cy="70701"/>
            </a:xfrm>
            <a:custGeom>
              <a:avLst/>
              <a:gdLst/>
              <a:ahLst/>
              <a:cxnLst/>
              <a:rect l="l" t="t" r="r" b="b"/>
              <a:pathLst>
                <a:path w="1438" h="2148" extrusionOk="0">
                  <a:moveTo>
                    <a:pt x="754" y="0"/>
                  </a:moveTo>
                  <a:cubicBezTo>
                    <a:pt x="641" y="0"/>
                    <a:pt x="608" y="1"/>
                    <a:pt x="591" y="4"/>
                  </a:cubicBezTo>
                  <a:cubicBezTo>
                    <a:pt x="538" y="11"/>
                    <a:pt x="492" y="49"/>
                    <a:pt x="479" y="102"/>
                  </a:cubicBezTo>
                  <a:lnTo>
                    <a:pt x="11" y="1934"/>
                  </a:lnTo>
                  <a:cubicBezTo>
                    <a:pt x="1" y="1975"/>
                    <a:pt x="11" y="2019"/>
                    <a:pt x="39" y="2052"/>
                  </a:cubicBezTo>
                  <a:cubicBezTo>
                    <a:pt x="62" y="2080"/>
                    <a:pt x="94" y="2118"/>
                    <a:pt x="507" y="2118"/>
                  </a:cubicBezTo>
                  <a:cubicBezTo>
                    <a:pt x="518" y="2118"/>
                    <a:pt x="535" y="2115"/>
                    <a:pt x="545" y="2113"/>
                  </a:cubicBezTo>
                  <a:cubicBezTo>
                    <a:pt x="593" y="2102"/>
                    <a:pt x="631" y="2065"/>
                    <a:pt x="642" y="2018"/>
                  </a:cubicBezTo>
                  <a:lnTo>
                    <a:pt x="720" y="1719"/>
                  </a:lnTo>
                  <a:cubicBezTo>
                    <a:pt x="749" y="1849"/>
                    <a:pt x="780" y="1982"/>
                    <a:pt x="802" y="2052"/>
                  </a:cubicBezTo>
                  <a:cubicBezTo>
                    <a:pt x="817" y="2098"/>
                    <a:pt x="857" y="2134"/>
                    <a:pt x="906" y="2141"/>
                  </a:cubicBezTo>
                  <a:cubicBezTo>
                    <a:pt x="923" y="2145"/>
                    <a:pt x="955" y="2147"/>
                    <a:pt x="1047" y="2147"/>
                  </a:cubicBezTo>
                  <a:cubicBezTo>
                    <a:pt x="1130" y="2147"/>
                    <a:pt x="1227" y="2145"/>
                    <a:pt x="1268" y="2144"/>
                  </a:cubicBezTo>
                  <a:lnTo>
                    <a:pt x="1283" y="2144"/>
                  </a:lnTo>
                  <a:cubicBezTo>
                    <a:pt x="1322" y="2144"/>
                    <a:pt x="1359" y="2126"/>
                    <a:pt x="1385" y="2096"/>
                  </a:cubicBezTo>
                  <a:cubicBezTo>
                    <a:pt x="1435" y="2035"/>
                    <a:pt x="1437" y="2032"/>
                    <a:pt x="1061" y="108"/>
                  </a:cubicBezTo>
                  <a:cubicBezTo>
                    <a:pt x="1050" y="46"/>
                    <a:pt x="997" y="2"/>
                    <a:pt x="934" y="1"/>
                  </a:cubicBezTo>
                  <a:cubicBezTo>
                    <a:pt x="934" y="1"/>
                    <a:pt x="842" y="0"/>
                    <a:pt x="7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19"/>
            <p:cNvSpPr/>
            <p:nvPr/>
          </p:nvSpPr>
          <p:spPr>
            <a:xfrm>
              <a:off x="1955224" y="1602975"/>
              <a:ext cx="39860" cy="90582"/>
            </a:xfrm>
            <a:custGeom>
              <a:avLst/>
              <a:gdLst/>
              <a:ahLst/>
              <a:cxnLst/>
              <a:rect l="l" t="t" r="r" b="b"/>
              <a:pathLst>
                <a:path w="1211" h="2752" extrusionOk="0">
                  <a:moveTo>
                    <a:pt x="239" y="0"/>
                  </a:moveTo>
                  <a:cubicBezTo>
                    <a:pt x="228" y="0"/>
                    <a:pt x="218" y="2"/>
                    <a:pt x="208" y="5"/>
                  </a:cubicBezTo>
                  <a:cubicBezTo>
                    <a:pt x="0" y="66"/>
                    <a:pt x="11" y="728"/>
                    <a:pt x="230" y="1485"/>
                  </a:cubicBezTo>
                  <a:cubicBezTo>
                    <a:pt x="439" y="2205"/>
                    <a:pt x="763" y="2752"/>
                    <a:pt x="972" y="2752"/>
                  </a:cubicBezTo>
                  <a:cubicBezTo>
                    <a:pt x="983" y="2752"/>
                    <a:pt x="993" y="2750"/>
                    <a:pt x="1003" y="2747"/>
                  </a:cubicBezTo>
                  <a:cubicBezTo>
                    <a:pt x="1211" y="2688"/>
                    <a:pt x="1200" y="2025"/>
                    <a:pt x="981" y="1267"/>
                  </a:cubicBezTo>
                  <a:cubicBezTo>
                    <a:pt x="773" y="546"/>
                    <a:pt x="449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19"/>
            <p:cNvSpPr/>
            <p:nvPr/>
          </p:nvSpPr>
          <p:spPr>
            <a:xfrm>
              <a:off x="1912204" y="1726110"/>
              <a:ext cx="36634" cy="34067"/>
            </a:xfrm>
            <a:custGeom>
              <a:avLst/>
              <a:gdLst/>
              <a:ahLst/>
              <a:cxnLst/>
              <a:rect l="l" t="t" r="r" b="b"/>
              <a:pathLst>
                <a:path w="1113" h="1035" extrusionOk="0">
                  <a:moveTo>
                    <a:pt x="578" y="0"/>
                  </a:moveTo>
                  <a:cubicBezTo>
                    <a:pt x="528" y="0"/>
                    <a:pt x="479" y="7"/>
                    <a:pt x="433" y="21"/>
                  </a:cubicBezTo>
                  <a:cubicBezTo>
                    <a:pt x="159" y="101"/>
                    <a:pt x="1" y="388"/>
                    <a:pt x="80" y="662"/>
                  </a:cubicBezTo>
                  <a:cubicBezTo>
                    <a:pt x="144" y="881"/>
                    <a:pt x="347" y="1034"/>
                    <a:pt x="576" y="1034"/>
                  </a:cubicBezTo>
                  <a:cubicBezTo>
                    <a:pt x="626" y="1034"/>
                    <a:pt x="674" y="1028"/>
                    <a:pt x="722" y="1013"/>
                  </a:cubicBezTo>
                  <a:cubicBezTo>
                    <a:pt x="855" y="975"/>
                    <a:pt x="964" y="886"/>
                    <a:pt x="1031" y="766"/>
                  </a:cubicBezTo>
                  <a:cubicBezTo>
                    <a:pt x="1097" y="645"/>
                    <a:pt x="1112" y="505"/>
                    <a:pt x="1074" y="372"/>
                  </a:cubicBezTo>
                  <a:cubicBezTo>
                    <a:pt x="1010" y="152"/>
                    <a:pt x="807" y="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19"/>
            <p:cNvSpPr/>
            <p:nvPr/>
          </p:nvSpPr>
          <p:spPr>
            <a:xfrm>
              <a:off x="1826362" y="1550344"/>
              <a:ext cx="82946" cy="82024"/>
            </a:xfrm>
            <a:custGeom>
              <a:avLst/>
              <a:gdLst/>
              <a:ahLst/>
              <a:cxnLst/>
              <a:rect l="l" t="t" r="r" b="b"/>
              <a:pathLst>
                <a:path w="2520" h="2492" extrusionOk="0">
                  <a:moveTo>
                    <a:pt x="1140" y="0"/>
                  </a:moveTo>
                  <a:cubicBezTo>
                    <a:pt x="1135" y="0"/>
                    <a:pt x="1129" y="0"/>
                    <a:pt x="1122" y="1"/>
                  </a:cubicBezTo>
                  <a:cubicBezTo>
                    <a:pt x="1072" y="10"/>
                    <a:pt x="1032" y="44"/>
                    <a:pt x="1016" y="92"/>
                  </a:cubicBezTo>
                  <a:lnTo>
                    <a:pt x="794" y="777"/>
                  </a:lnTo>
                  <a:lnTo>
                    <a:pt x="102" y="981"/>
                  </a:lnTo>
                  <a:cubicBezTo>
                    <a:pt x="54" y="995"/>
                    <a:pt x="18" y="1036"/>
                    <a:pt x="11" y="1085"/>
                  </a:cubicBezTo>
                  <a:cubicBezTo>
                    <a:pt x="1" y="1134"/>
                    <a:pt x="22" y="1185"/>
                    <a:pt x="62" y="1214"/>
                  </a:cubicBezTo>
                  <a:lnTo>
                    <a:pt x="646" y="1638"/>
                  </a:lnTo>
                  <a:lnTo>
                    <a:pt x="628" y="2358"/>
                  </a:lnTo>
                  <a:cubicBezTo>
                    <a:pt x="625" y="2407"/>
                    <a:pt x="654" y="2454"/>
                    <a:pt x="698" y="2478"/>
                  </a:cubicBezTo>
                  <a:cubicBezTo>
                    <a:pt x="716" y="2487"/>
                    <a:pt x="737" y="2492"/>
                    <a:pt x="758" y="2492"/>
                  </a:cubicBezTo>
                  <a:cubicBezTo>
                    <a:pt x="787" y="2492"/>
                    <a:pt x="815" y="2484"/>
                    <a:pt x="838" y="2468"/>
                  </a:cubicBezTo>
                  <a:lnTo>
                    <a:pt x="1421" y="2044"/>
                  </a:lnTo>
                  <a:lnTo>
                    <a:pt x="2101" y="2283"/>
                  </a:lnTo>
                  <a:cubicBezTo>
                    <a:pt x="2115" y="2289"/>
                    <a:pt x="2130" y="2292"/>
                    <a:pt x="2145" y="2292"/>
                  </a:cubicBezTo>
                  <a:cubicBezTo>
                    <a:pt x="2178" y="2292"/>
                    <a:pt x="2211" y="2278"/>
                    <a:pt x="2236" y="2255"/>
                  </a:cubicBezTo>
                  <a:cubicBezTo>
                    <a:pt x="2272" y="2218"/>
                    <a:pt x="2285" y="2166"/>
                    <a:pt x="2269" y="2118"/>
                  </a:cubicBezTo>
                  <a:lnTo>
                    <a:pt x="2046" y="1433"/>
                  </a:lnTo>
                  <a:lnTo>
                    <a:pt x="2484" y="862"/>
                  </a:lnTo>
                  <a:cubicBezTo>
                    <a:pt x="2514" y="822"/>
                    <a:pt x="2519" y="768"/>
                    <a:pt x="2497" y="724"/>
                  </a:cubicBezTo>
                  <a:cubicBezTo>
                    <a:pt x="2475" y="678"/>
                    <a:pt x="2429" y="650"/>
                    <a:pt x="2379" y="650"/>
                  </a:cubicBezTo>
                  <a:lnTo>
                    <a:pt x="1658" y="650"/>
                  </a:lnTo>
                  <a:lnTo>
                    <a:pt x="1250" y="58"/>
                  </a:lnTo>
                  <a:cubicBezTo>
                    <a:pt x="1224" y="21"/>
                    <a:pt x="1183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19"/>
            <p:cNvSpPr/>
            <p:nvPr/>
          </p:nvSpPr>
          <p:spPr>
            <a:xfrm>
              <a:off x="2101662" y="1607254"/>
              <a:ext cx="53882" cy="74223"/>
            </a:xfrm>
            <a:custGeom>
              <a:avLst/>
              <a:gdLst/>
              <a:ahLst/>
              <a:cxnLst/>
              <a:rect l="l" t="t" r="r" b="b"/>
              <a:pathLst>
                <a:path w="1637" h="2255" extrusionOk="0">
                  <a:moveTo>
                    <a:pt x="675" y="0"/>
                  </a:moveTo>
                  <a:cubicBezTo>
                    <a:pt x="340" y="0"/>
                    <a:pt x="82" y="231"/>
                    <a:pt x="38" y="570"/>
                  </a:cubicBezTo>
                  <a:cubicBezTo>
                    <a:pt x="1" y="778"/>
                    <a:pt x="265" y="1873"/>
                    <a:pt x="269" y="1889"/>
                  </a:cubicBezTo>
                  <a:cubicBezTo>
                    <a:pt x="339" y="2117"/>
                    <a:pt x="544" y="2255"/>
                    <a:pt x="820" y="2255"/>
                  </a:cubicBezTo>
                  <a:cubicBezTo>
                    <a:pt x="1081" y="2255"/>
                    <a:pt x="1406" y="2118"/>
                    <a:pt x="1522" y="1862"/>
                  </a:cubicBezTo>
                  <a:cubicBezTo>
                    <a:pt x="1637" y="1607"/>
                    <a:pt x="1571" y="1227"/>
                    <a:pt x="1523" y="1154"/>
                  </a:cubicBezTo>
                  <a:cubicBezTo>
                    <a:pt x="1500" y="1117"/>
                    <a:pt x="1456" y="1092"/>
                    <a:pt x="1410" y="1092"/>
                  </a:cubicBezTo>
                  <a:cubicBezTo>
                    <a:pt x="1404" y="1092"/>
                    <a:pt x="1395" y="1092"/>
                    <a:pt x="1389" y="1093"/>
                  </a:cubicBezTo>
                  <a:cubicBezTo>
                    <a:pt x="1373" y="1096"/>
                    <a:pt x="1039" y="1146"/>
                    <a:pt x="1039" y="1146"/>
                  </a:cubicBezTo>
                  <a:cubicBezTo>
                    <a:pt x="1004" y="1151"/>
                    <a:pt x="972" y="1171"/>
                    <a:pt x="951" y="1202"/>
                  </a:cubicBezTo>
                  <a:cubicBezTo>
                    <a:pt x="929" y="1232"/>
                    <a:pt x="922" y="1269"/>
                    <a:pt x="930" y="1305"/>
                  </a:cubicBezTo>
                  <a:cubicBezTo>
                    <a:pt x="946" y="1374"/>
                    <a:pt x="958" y="1474"/>
                    <a:pt x="948" y="1507"/>
                  </a:cubicBezTo>
                  <a:cubicBezTo>
                    <a:pt x="946" y="1519"/>
                    <a:pt x="929" y="1534"/>
                    <a:pt x="917" y="1534"/>
                  </a:cubicBezTo>
                  <a:cubicBezTo>
                    <a:pt x="903" y="1534"/>
                    <a:pt x="868" y="1503"/>
                    <a:pt x="842" y="1421"/>
                  </a:cubicBezTo>
                  <a:cubicBezTo>
                    <a:pt x="807" y="1299"/>
                    <a:pt x="750" y="1002"/>
                    <a:pt x="730" y="888"/>
                  </a:cubicBezTo>
                  <a:cubicBezTo>
                    <a:pt x="728" y="867"/>
                    <a:pt x="724" y="847"/>
                    <a:pt x="720" y="827"/>
                  </a:cubicBezTo>
                  <a:cubicBezTo>
                    <a:pt x="714" y="799"/>
                    <a:pt x="706" y="757"/>
                    <a:pt x="702" y="755"/>
                  </a:cubicBezTo>
                  <a:cubicBezTo>
                    <a:pt x="702" y="755"/>
                    <a:pt x="711" y="747"/>
                    <a:pt x="740" y="741"/>
                  </a:cubicBezTo>
                  <a:cubicBezTo>
                    <a:pt x="750" y="737"/>
                    <a:pt x="757" y="737"/>
                    <a:pt x="760" y="735"/>
                  </a:cubicBezTo>
                  <a:cubicBezTo>
                    <a:pt x="777" y="750"/>
                    <a:pt x="796" y="822"/>
                    <a:pt x="805" y="863"/>
                  </a:cubicBezTo>
                  <a:cubicBezTo>
                    <a:pt x="814" y="899"/>
                    <a:pt x="823" y="934"/>
                    <a:pt x="835" y="965"/>
                  </a:cubicBezTo>
                  <a:cubicBezTo>
                    <a:pt x="853" y="1018"/>
                    <a:pt x="904" y="1053"/>
                    <a:pt x="958" y="1053"/>
                  </a:cubicBezTo>
                  <a:cubicBezTo>
                    <a:pt x="967" y="1053"/>
                    <a:pt x="974" y="1053"/>
                    <a:pt x="980" y="1051"/>
                  </a:cubicBezTo>
                  <a:lnTo>
                    <a:pt x="1361" y="986"/>
                  </a:lnTo>
                  <a:cubicBezTo>
                    <a:pt x="1427" y="975"/>
                    <a:pt x="1475" y="915"/>
                    <a:pt x="1470" y="847"/>
                  </a:cubicBezTo>
                  <a:cubicBezTo>
                    <a:pt x="1432" y="291"/>
                    <a:pt x="1040" y="0"/>
                    <a:pt x="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19"/>
            <p:cNvSpPr/>
            <p:nvPr/>
          </p:nvSpPr>
          <p:spPr>
            <a:xfrm>
              <a:off x="1884391" y="1649846"/>
              <a:ext cx="36634" cy="34133"/>
            </a:xfrm>
            <a:custGeom>
              <a:avLst/>
              <a:gdLst/>
              <a:ahLst/>
              <a:cxnLst/>
              <a:rect l="l" t="t" r="r" b="b"/>
              <a:pathLst>
                <a:path w="1113" h="1037" extrusionOk="0">
                  <a:moveTo>
                    <a:pt x="537" y="1"/>
                  </a:moveTo>
                  <a:cubicBezTo>
                    <a:pt x="488" y="1"/>
                    <a:pt x="439" y="9"/>
                    <a:pt x="392" y="22"/>
                  </a:cubicBezTo>
                  <a:cubicBezTo>
                    <a:pt x="259" y="61"/>
                    <a:pt x="150" y="149"/>
                    <a:pt x="84" y="270"/>
                  </a:cubicBezTo>
                  <a:cubicBezTo>
                    <a:pt x="17" y="391"/>
                    <a:pt x="1" y="531"/>
                    <a:pt x="40" y="664"/>
                  </a:cubicBezTo>
                  <a:cubicBezTo>
                    <a:pt x="104" y="883"/>
                    <a:pt x="307" y="1036"/>
                    <a:pt x="536" y="1036"/>
                  </a:cubicBezTo>
                  <a:cubicBezTo>
                    <a:pt x="585" y="1036"/>
                    <a:pt x="633" y="1030"/>
                    <a:pt x="681" y="1015"/>
                  </a:cubicBezTo>
                  <a:cubicBezTo>
                    <a:pt x="955" y="935"/>
                    <a:pt x="1113" y="648"/>
                    <a:pt x="1033" y="373"/>
                  </a:cubicBezTo>
                  <a:cubicBezTo>
                    <a:pt x="969" y="154"/>
                    <a:pt x="766" y="1"/>
                    <a:pt x="5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19"/>
            <p:cNvSpPr/>
            <p:nvPr/>
          </p:nvSpPr>
          <p:spPr>
            <a:xfrm>
              <a:off x="1823202" y="1691187"/>
              <a:ext cx="65929" cy="67607"/>
            </a:xfrm>
            <a:custGeom>
              <a:avLst/>
              <a:gdLst/>
              <a:ahLst/>
              <a:cxnLst/>
              <a:rect l="l" t="t" r="r" b="b"/>
              <a:pathLst>
                <a:path w="2003" h="2054" extrusionOk="0">
                  <a:moveTo>
                    <a:pt x="737" y="0"/>
                  </a:moveTo>
                  <a:cubicBezTo>
                    <a:pt x="724" y="0"/>
                    <a:pt x="708" y="5"/>
                    <a:pt x="692" y="10"/>
                  </a:cubicBezTo>
                  <a:cubicBezTo>
                    <a:pt x="645" y="27"/>
                    <a:pt x="613" y="69"/>
                    <a:pt x="608" y="121"/>
                  </a:cubicBezTo>
                  <a:lnTo>
                    <a:pt x="556" y="674"/>
                  </a:lnTo>
                  <a:lnTo>
                    <a:pt x="70" y="945"/>
                  </a:lnTo>
                  <a:cubicBezTo>
                    <a:pt x="27" y="971"/>
                    <a:pt x="0" y="1016"/>
                    <a:pt x="2" y="1067"/>
                  </a:cubicBezTo>
                  <a:cubicBezTo>
                    <a:pt x="5" y="1117"/>
                    <a:pt x="35" y="1162"/>
                    <a:pt x="82" y="1181"/>
                  </a:cubicBezTo>
                  <a:lnTo>
                    <a:pt x="593" y="1403"/>
                  </a:lnTo>
                  <a:lnTo>
                    <a:pt x="700" y="1947"/>
                  </a:lnTo>
                  <a:cubicBezTo>
                    <a:pt x="711" y="1997"/>
                    <a:pt x="747" y="2037"/>
                    <a:pt x="796" y="2050"/>
                  </a:cubicBezTo>
                  <a:cubicBezTo>
                    <a:pt x="809" y="2053"/>
                    <a:pt x="819" y="2054"/>
                    <a:pt x="831" y="2054"/>
                  </a:cubicBezTo>
                  <a:cubicBezTo>
                    <a:pt x="869" y="2054"/>
                    <a:pt x="906" y="2038"/>
                    <a:pt x="929" y="2010"/>
                  </a:cubicBezTo>
                  <a:lnTo>
                    <a:pt x="1296" y="1592"/>
                  </a:lnTo>
                  <a:lnTo>
                    <a:pt x="1848" y="1659"/>
                  </a:lnTo>
                  <a:cubicBezTo>
                    <a:pt x="1854" y="1660"/>
                    <a:pt x="1859" y="1660"/>
                    <a:pt x="1864" y="1660"/>
                  </a:cubicBezTo>
                  <a:cubicBezTo>
                    <a:pt x="1908" y="1660"/>
                    <a:pt x="1949" y="1638"/>
                    <a:pt x="1975" y="1600"/>
                  </a:cubicBezTo>
                  <a:cubicBezTo>
                    <a:pt x="2001" y="1558"/>
                    <a:pt x="2002" y="1505"/>
                    <a:pt x="1977" y="1461"/>
                  </a:cubicBezTo>
                  <a:lnTo>
                    <a:pt x="1694" y="982"/>
                  </a:lnTo>
                  <a:lnTo>
                    <a:pt x="1928" y="477"/>
                  </a:lnTo>
                  <a:cubicBezTo>
                    <a:pt x="1949" y="431"/>
                    <a:pt x="1943" y="377"/>
                    <a:pt x="1911" y="339"/>
                  </a:cubicBezTo>
                  <a:cubicBezTo>
                    <a:pt x="1885" y="307"/>
                    <a:pt x="1848" y="290"/>
                    <a:pt x="1809" y="290"/>
                  </a:cubicBezTo>
                  <a:cubicBezTo>
                    <a:pt x="1798" y="290"/>
                    <a:pt x="1789" y="290"/>
                    <a:pt x="1779" y="292"/>
                  </a:cubicBezTo>
                  <a:lnTo>
                    <a:pt x="1236" y="413"/>
                  </a:lnTo>
                  <a:lnTo>
                    <a:pt x="828" y="35"/>
                  </a:lnTo>
                  <a:cubicBezTo>
                    <a:pt x="803" y="13"/>
                    <a:pt x="771" y="0"/>
                    <a:pt x="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19"/>
            <p:cNvSpPr/>
            <p:nvPr/>
          </p:nvSpPr>
          <p:spPr>
            <a:xfrm>
              <a:off x="2052323" y="1682399"/>
              <a:ext cx="36634" cy="34100"/>
            </a:xfrm>
            <a:custGeom>
              <a:avLst/>
              <a:gdLst/>
              <a:ahLst/>
              <a:cxnLst/>
              <a:rect l="l" t="t" r="r" b="b"/>
              <a:pathLst>
                <a:path w="1113" h="1036" extrusionOk="0">
                  <a:moveTo>
                    <a:pt x="537" y="0"/>
                  </a:moveTo>
                  <a:cubicBezTo>
                    <a:pt x="488" y="0"/>
                    <a:pt x="438" y="8"/>
                    <a:pt x="392" y="22"/>
                  </a:cubicBezTo>
                  <a:cubicBezTo>
                    <a:pt x="259" y="60"/>
                    <a:pt x="149" y="148"/>
                    <a:pt x="83" y="268"/>
                  </a:cubicBezTo>
                  <a:cubicBezTo>
                    <a:pt x="16" y="390"/>
                    <a:pt x="0" y="530"/>
                    <a:pt x="39" y="663"/>
                  </a:cubicBezTo>
                  <a:cubicBezTo>
                    <a:pt x="104" y="882"/>
                    <a:pt x="307" y="1035"/>
                    <a:pt x="536" y="1035"/>
                  </a:cubicBezTo>
                  <a:cubicBezTo>
                    <a:pt x="583" y="1035"/>
                    <a:pt x="632" y="1028"/>
                    <a:pt x="680" y="1013"/>
                  </a:cubicBezTo>
                  <a:cubicBezTo>
                    <a:pt x="955" y="933"/>
                    <a:pt x="1112" y="646"/>
                    <a:pt x="1032" y="373"/>
                  </a:cubicBezTo>
                  <a:cubicBezTo>
                    <a:pt x="969" y="153"/>
                    <a:pt x="765" y="0"/>
                    <a:pt x="5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19"/>
            <p:cNvSpPr/>
            <p:nvPr/>
          </p:nvSpPr>
          <p:spPr>
            <a:xfrm>
              <a:off x="1734858" y="1405683"/>
              <a:ext cx="453964" cy="382110"/>
            </a:xfrm>
            <a:custGeom>
              <a:avLst/>
              <a:gdLst/>
              <a:ahLst/>
              <a:cxnLst/>
              <a:rect l="l" t="t" r="r" b="b"/>
              <a:pathLst>
                <a:path w="13792" h="11609" extrusionOk="0">
                  <a:moveTo>
                    <a:pt x="10581" y="269"/>
                  </a:moveTo>
                  <a:cubicBezTo>
                    <a:pt x="10650" y="269"/>
                    <a:pt x="10696" y="299"/>
                    <a:pt x="10714" y="365"/>
                  </a:cubicBezTo>
                  <a:lnTo>
                    <a:pt x="10799" y="661"/>
                  </a:lnTo>
                  <a:cubicBezTo>
                    <a:pt x="9520" y="1502"/>
                    <a:pt x="11238" y="370"/>
                    <a:pt x="7995" y="2505"/>
                  </a:cubicBezTo>
                  <a:cubicBezTo>
                    <a:pt x="8634" y="1640"/>
                    <a:pt x="10119" y="269"/>
                    <a:pt x="10581" y="269"/>
                  </a:cubicBezTo>
                  <a:close/>
                  <a:moveTo>
                    <a:pt x="9096" y="463"/>
                  </a:moveTo>
                  <a:cubicBezTo>
                    <a:pt x="9158" y="463"/>
                    <a:pt x="9214" y="505"/>
                    <a:pt x="9231" y="566"/>
                  </a:cubicBezTo>
                  <a:lnTo>
                    <a:pt x="9283" y="748"/>
                  </a:lnTo>
                  <a:cubicBezTo>
                    <a:pt x="8469" y="1407"/>
                    <a:pt x="7831" y="2245"/>
                    <a:pt x="7411" y="2890"/>
                  </a:cubicBezTo>
                  <a:lnTo>
                    <a:pt x="6906" y="3222"/>
                  </a:lnTo>
                  <a:cubicBezTo>
                    <a:pt x="6852" y="3204"/>
                    <a:pt x="6803" y="3199"/>
                    <a:pt x="6760" y="3199"/>
                  </a:cubicBezTo>
                  <a:cubicBezTo>
                    <a:pt x="6676" y="3199"/>
                    <a:pt x="6619" y="3221"/>
                    <a:pt x="6610" y="3222"/>
                  </a:cubicBezTo>
                  <a:cubicBezTo>
                    <a:pt x="7036" y="2399"/>
                    <a:pt x="7865" y="1065"/>
                    <a:pt x="9036" y="477"/>
                  </a:cubicBezTo>
                  <a:cubicBezTo>
                    <a:pt x="9056" y="467"/>
                    <a:pt x="9076" y="463"/>
                    <a:pt x="9096" y="463"/>
                  </a:cubicBezTo>
                  <a:close/>
                  <a:moveTo>
                    <a:pt x="1404" y="3065"/>
                  </a:moveTo>
                  <a:cubicBezTo>
                    <a:pt x="1560" y="3065"/>
                    <a:pt x="1717" y="3073"/>
                    <a:pt x="1872" y="3087"/>
                  </a:cubicBezTo>
                  <a:cubicBezTo>
                    <a:pt x="1967" y="3093"/>
                    <a:pt x="2063" y="3104"/>
                    <a:pt x="2155" y="3117"/>
                  </a:cubicBezTo>
                  <a:cubicBezTo>
                    <a:pt x="2863" y="3209"/>
                    <a:pt x="3538" y="3416"/>
                    <a:pt x="4101" y="3634"/>
                  </a:cubicBezTo>
                  <a:lnTo>
                    <a:pt x="2298" y="3605"/>
                  </a:lnTo>
                  <a:lnTo>
                    <a:pt x="2022" y="3601"/>
                  </a:lnTo>
                  <a:lnTo>
                    <a:pt x="749" y="3581"/>
                  </a:lnTo>
                  <a:lnTo>
                    <a:pt x="664" y="3284"/>
                  </a:lnTo>
                  <a:cubicBezTo>
                    <a:pt x="639" y="3204"/>
                    <a:pt x="695" y="3117"/>
                    <a:pt x="778" y="3105"/>
                  </a:cubicBezTo>
                  <a:cubicBezTo>
                    <a:pt x="987" y="3077"/>
                    <a:pt x="1195" y="3065"/>
                    <a:pt x="1404" y="3065"/>
                  </a:cubicBezTo>
                  <a:close/>
                  <a:moveTo>
                    <a:pt x="2473" y="2464"/>
                  </a:moveTo>
                  <a:cubicBezTo>
                    <a:pt x="3681" y="2464"/>
                    <a:pt x="4929" y="3071"/>
                    <a:pt x="5661" y="3496"/>
                  </a:cubicBezTo>
                  <a:cubicBezTo>
                    <a:pt x="5645" y="3503"/>
                    <a:pt x="5521" y="3527"/>
                    <a:pt x="5410" y="3656"/>
                  </a:cubicBezTo>
                  <a:lnTo>
                    <a:pt x="4808" y="3645"/>
                  </a:lnTo>
                  <a:cubicBezTo>
                    <a:pt x="4094" y="3317"/>
                    <a:pt x="3113" y="2956"/>
                    <a:pt x="2076" y="2839"/>
                  </a:cubicBezTo>
                  <a:lnTo>
                    <a:pt x="2075" y="2839"/>
                  </a:lnTo>
                  <a:lnTo>
                    <a:pt x="2022" y="2660"/>
                  </a:lnTo>
                  <a:cubicBezTo>
                    <a:pt x="1999" y="2577"/>
                    <a:pt x="2054" y="2490"/>
                    <a:pt x="2142" y="2480"/>
                  </a:cubicBezTo>
                  <a:cubicBezTo>
                    <a:pt x="2251" y="2469"/>
                    <a:pt x="2362" y="2464"/>
                    <a:pt x="2473" y="2464"/>
                  </a:cubicBezTo>
                  <a:close/>
                  <a:moveTo>
                    <a:pt x="5558" y="4062"/>
                  </a:moveTo>
                  <a:cubicBezTo>
                    <a:pt x="5558" y="4062"/>
                    <a:pt x="5558" y="4062"/>
                    <a:pt x="5558" y="4062"/>
                  </a:cubicBezTo>
                  <a:lnTo>
                    <a:pt x="5558" y="4062"/>
                  </a:lnTo>
                  <a:cubicBezTo>
                    <a:pt x="5558" y="4062"/>
                    <a:pt x="5558" y="4062"/>
                    <a:pt x="5558" y="4062"/>
                  </a:cubicBezTo>
                  <a:cubicBezTo>
                    <a:pt x="5558" y="4062"/>
                    <a:pt x="5558" y="4062"/>
                    <a:pt x="5558" y="4062"/>
                  </a:cubicBezTo>
                  <a:close/>
                  <a:moveTo>
                    <a:pt x="11229" y="731"/>
                  </a:moveTo>
                  <a:cubicBezTo>
                    <a:pt x="11235" y="731"/>
                    <a:pt x="11241" y="731"/>
                    <a:pt x="11248" y="731"/>
                  </a:cubicBezTo>
                  <a:cubicBezTo>
                    <a:pt x="11353" y="731"/>
                    <a:pt x="11457" y="799"/>
                    <a:pt x="11489" y="911"/>
                  </a:cubicBezTo>
                  <a:lnTo>
                    <a:pt x="13476" y="7749"/>
                  </a:lnTo>
                  <a:cubicBezTo>
                    <a:pt x="13505" y="7855"/>
                    <a:pt x="13464" y="7969"/>
                    <a:pt x="13373" y="8027"/>
                  </a:cubicBezTo>
                  <a:lnTo>
                    <a:pt x="9321" y="10694"/>
                  </a:lnTo>
                  <a:cubicBezTo>
                    <a:pt x="9321" y="10685"/>
                    <a:pt x="9319" y="10678"/>
                    <a:pt x="9318" y="10671"/>
                  </a:cubicBezTo>
                  <a:cubicBezTo>
                    <a:pt x="7049" y="2928"/>
                    <a:pt x="7276" y="3522"/>
                    <a:pt x="7149" y="3379"/>
                  </a:cubicBezTo>
                  <a:cubicBezTo>
                    <a:pt x="7608" y="3077"/>
                    <a:pt x="9726" y="1685"/>
                    <a:pt x="9819" y="1623"/>
                  </a:cubicBezTo>
                  <a:lnTo>
                    <a:pt x="9819" y="1623"/>
                  </a:lnTo>
                  <a:cubicBezTo>
                    <a:pt x="11135" y="760"/>
                    <a:pt x="11148" y="731"/>
                    <a:pt x="11229" y="731"/>
                  </a:cubicBezTo>
                  <a:close/>
                  <a:moveTo>
                    <a:pt x="552" y="3842"/>
                  </a:moveTo>
                  <a:lnTo>
                    <a:pt x="828" y="3846"/>
                  </a:lnTo>
                  <a:lnTo>
                    <a:pt x="2100" y="3867"/>
                  </a:lnTo>
                  <a:lnTo>
                    <a:pt x="2376" y="3870"/>
                  </a:lnTo>
                  <a:cubicBezTo>
                    <a:pt x="2415" y="3870"/>
                    <a:pt x="2425" y="3870"/>
                    <a:pt x="2422" y="3870"/>
                  </a:cubicBezTo>
                  <a:cubicBezTo>
                    <a:pt x="2417" y="3870"/>
                    <a:pt x="2378" y="3870"/>
                    <a:pt x="2375" y="3870"/>
                  </a:cubicBezTo>
                  <a:cubicBezTo>
                    <a:pt x="2366" y="3870"/>
                    <a:pt x="2689" y="3875"/>
                    <a:pt x="5291" y="3917"/>
                  </a:cubicBezTo>
                  <a:cubicBezTo>
                    <a:pt x="5259" y="4107"/>
                    <a:pt x="5128" y="3472"/>
                    <a:pt x="7368" y="11236"/>
                  </a:cubicBezTo>
                  <a:cubicBezTo>
                    <a:pt x="7369" y="11244"/>
                    <a:pt x="7372" y="11252"/>
                    <a:pt x="7376" y="11258"/>
                  </a:cubicBezTo>
                  <a:lnTo>
                    <a:pt x="2525" y="11179"/>
                  </a:lnTo>
                  <a:cubicBezTo>
                    <a:pt x="2416" y="11178"/>
                    <a:pt x="2320" y="11104"/>
                    <a:pt x="2290" y="10999"/>
                  </a:cubicBezTo>
                  <a:lnTo>
                    <a:pt x="303" y="4161"/>
                  </a:lnTo>
                  <a:cubicBezTo>
                    <a:pt x="256" y="4002"/>
                    <a:pt x="376" y="3842"/>
                    <a:pt x="541" y="3842"/>
                  </a:cubicBezTo>
                  <a:close/>
                  <a:moveTo>
                    <a:pt x="6758" y="3463"/>
                  </a:moveTo>
                  <a:cubicBezTo>
                    <a:pt x="6873" y="3463"/>
                    <a:pt x="6965" y="3535"/>
                    <a:pt x="7001" y="3642"/>
                  </a:cubicBezTo>
                  <a:cubicBezTo>
                    <a:pt x="7005" y="3657"/>
                    <a:pt x="7195" y="4308"/>
                    <a:pt x="7194" y="4308"/>
                  </a:cubicBezTo>
                  <a:cubicBezTo>
                    <a:pt x="7194" y="4308"/>
                    <a:pt x="7194" y="4307"/>
                    <a:pt x="7193" y="4306"/>
                  </a:cubicBezTo>
                  <a:lnTo>
                    <a:pt x="7193" y="4306"/>
                  </a:lnTo>
                  <a:cubicBezTo>
                    <a:pt x="8843" y="9983"/>
                    <a:pt x="9064" y="10746"/>
                    <a:pt x="9064" y="10746"/>
                  </a:cubicBezTo>
                  <a:cubicBezTo>
                    <a:pt x="9064" y="10746"/>
                    <a:pt x="9034" y="10643"/>
                    <a:pt x="9034" y="10643"/>
                  </a:cubicBezTo>
                  <a:lnTo>
                    <a:pt x="9034" y="10643"/>
                  </a:lnTo>
                  <a:cubicBezTo>
                    <a:pt x="9034" y="10643"/>
                    <a:pt x="9042" y="10668"/>
                    <a:pt x="9063" y="10744"/>
                  </a:cubicBezTo>
                  <a:cubicBezTo>
                    <a:pt x="9074" y="10784"/>
                    <a:pt x="9075" y="10822"/>
                    <a:pt x="9067" y="10861"/>
                  </a:cubicBezTo>
                  <a:cubicBezTo>
                    <a:pt x="9050" y="10951"/>
                    <a:pt x="8986" y="11030"/>
                    <a:pt x="8891" y="11056"/>
                  </a:cubicBezTo>
                  <a:lnTo>
                    <a:pt x="8808" y="11081"/>
                  </a:lnTo>
                  <a:lnTo>
                    <a:pt x="8017" y="11311"/>
                  </a:lnTo>
                  <a:lnTo>
                    <a:pt x="7931" y="11334"/>
                  </a:lnTo>
                  <a:cubicBezTo>
                    <a:pt x="7909" y="11342"/>
                    <a:pt x="7885" y="11344"/>
                    <a:pt x="7862" y="11344"/>
                  </a:cubicBezTo>
                  <a:cubicBezTo>
                    <a:pt x="7792" y="11344"/>
                    <a:pt x="7724" y="11315"/>
                    <a:pt x="7679" y="11263"/>
                  </a:cubicBezTo>
                  <a:cubicBezTo>
                    <a:pt x="7651" y="11234"/>
                    <a:pt x="7631" y="11201"/>
                    <a:pt x="7620" y="11162"/>
                  </a:cubicBezTo>
                  <a:cubicBezTo>
                    <a:pt x="7609" y="11127"/>
                    <a:pt x="5559" y="4066"/>
                    <a:pt x="5558" y="4062"/>
                  </a:cubicBezTo>
                  <a:lnTo>
                    <a:pt x="5558" y="4062"/>
                  </a:lnTo>
                  <a:cubicBezTo>
                    <a:pt x="5548" y="4034"/>
                    <a:pt x="5542" y="3973"/>
                    <a:pt x="5559" y="3923"/>
                  </a:cubicBezTo>
                  <a:cubicBezTo>
                    <a:pt x="5608" y="3751"/>
                    <a:pt x="5773" y="3744"/>
                    <a:pt x="5803" y="3730"/>
                  </a:cubicBezTo>
                  <a:cubicBezTo>
                    <a:pt x="5818" y="3726"/>
                    <a:pt x="6117" y="3637"/>
                    <a:pt x="6118" y="3637"/>
                  </a:cubicBezTo>
                  <a:lnTo>
                    <a:pt x="6118" y="3637"/>
                  </a:lnTo>
                  <a:cubicBezTo>
                    <a:pt x="6118" y="3637"/>
                    <a:pt x="6118" y="3637"/>
                    <a:pt x="6117" y="3638"/>
                  </a:cubicBezTo>
                  <a:cubicBezTo>
                    <a:pt x="6133" y="3635"/>
                    <a:pt x="6453" y="3541"/>
                    <a:pt x="6450" y="3541"/>
                  </a:cubicBezTo>
                  <a:lnTo>
                    <a:pt x="6450" y="3541"/>
                  </a:lnTo>
                  <a:cubicBezTo>
                    <a:pt x="6450" y="3541"/>
                    <a:pt x="6450" y="3541"/>
                    <a:pt x="6449" y="3541"/>
                  </a:cubicBezTo>
                  <a:cubicBezTo>
                    <a:pt x="6465" y="3537"/>
                    <a:pt x="6678" y="3475"/>
                    <a:pt x="6688" y="3472"/>
                  </a:cubicBezTo>
                  <a:lnTo>
                    <a:pt x="6688" y="3472"/>
                  </a:lnTo>
                  <a:cubicBezTo>
                    <a:pt x="6712" y="3466"/>
                    <a:pt x="6736" y="3463"/>
                    <a:pt x="6758" y="3463"/>
                  </a:cubicBezTo>
                  <a:close/>
                  <a:moveTo>
                    <a:pt x="10580" y="0"/>
                  </a:moveTo>
                  <a:cubicBezTo>
                    <a:pt x="10337" y="0"/>
                    <a:pt x="9703" y="432"/>
                    <a:pt x="9509" y="576"/>
                  </a:cubicBezTo>
                  <a:cubicBezTo>
                    <a:pt x="9500" y="560"/>
                    <a:pt x="9449" y="199"/>
                    <a:pt x="9096" y="199"/>
                  </a:cubicBezTo>
                  <a:cubicBezTo>
                    <a:pt x="9034" y="199"/>
                    <a:pt x="8973" y="215"/>
                    <a:pt x="8917" y="242"/>
                  </a:cubicBezTo>
                  <a:cubicBezTo>
                    <a:pt x="8435" y="485"/>
                    <a:pt x="7255" y="1255"/>
                    <a:pt x="6261" y="3323"/>
                  </a:cubicBezTo>
                  <a:lnTo>
                    <a:pt x="6007" y="3396"/>
                  </a:lnTo>
                  <a:cubicBezTo>
                    <a:pt x="5216" y="2910"/>
                    <a:pt x="3830" y="2200"/>
                    <a:pt x="2473" y="2200"/>
                  </a:cubicBezTo>
                  <a:cubicBezTo>
                    <a:pt x="2352" y="2200"/>
                    <a:pt x="2232" y="2208"/>
                    <a:pt x="2115" y="2218"/>
                  </a:cubicBezTo>
                  <a:cubicBezTo>
                    <a:pt x="1996" y="2230"/>
                    <a:pt x="1889" y="2295"/>
                    <a:pt x="1823" y="2392"/>
                  </a:cubicBezTo>
                  <a:cubicBezTo>
                    <a:pt x="1754" y="2493"/>
                    <a:pt x="1735" y="2617"/>
                    <a:pt x="1770" y="2734"/>
                  </a:cubicBezTo>
                  <a:lnTo>
                    <a:pt x="1794" y="2816"/>
                  </a:lnTo>
                  <a:cubicBezTo>
                    <a:pt x="1665" y="2806"/>
                    <a:pt x="1533" y="2800"/>
                    <a:pt x="1403" y="2800"/>
                  </a:cubicBezTo>
                  <a:cubicBezTo>
                    <a:pt x="1177" y="2800"/>
                    <a:pt x="952" y="2816"/>
                    <a:pt x="740" y="2844"/>
                  </a:cubicBezTo>
                  <a:cubicBezTo>
                    <a:pt x="623" y="2860"/>
                    <a:pt x="521" y="2924"/>
                    <a:pt x="457" y="3024"/>
                  </a:cubicBezTo>
                  <a:cubicBezTo>
                    <a:pt x="394" y="3123"/>
                    <a:pt x="374" y="3245"/>
                    <a:pt x="408" y="3358"/>
                  </a:cubicBezTo>
                  <a:lnTo>
                    <a:pt x="472" y="3581"/>
                  </a:lnTo>
                  <a:cubicBezTo>
                    <a:pt x="338" y="3598"/>
                    <a:pt x="213" y="3671"/>
                    <a:pt x="129" y="3782"/>
                  </a:cubicBezTo>
                  <a:cubicBezTo>
                    <a:pt x="32" y="3912"/>
                    <a:pt x="1" y="4077"/>
                    <a:pt x="48" y="4235"/>
                  </a:cubicBezTo>
                  <a:lnTo>
                    <a:pt x="2035" y="11072"/>
                  </a:lnTo>
                  <a:cubicBezTo>
                    <a:pt x="2097" y="11286"/>
                    <a:pt x="2297" y="11439"/>
                    <a:pt x="2520" y="11443"/>
                  </a:cubicBezTo>
                  <a:lnTo>
                    <a:pt x="7581" y="11526"/>
                  </a:lnTo>
                  <a:cubicBezTo>
                    <a:pt x="7662" y="11579"/>
                    <a:pt x="7757" y="11609"/>
                    <a:pt x="7858" y="11609"/>
                  </a:cubicBezTo>
                  <a:cubicBezTo>
                    <a:pt x="7906" y="11609"/>
                    <a:pt x="7955" y="11600"/>
                    <a:pt x="8001" y="11587"/>
                  </a:cubicBezTo>
                  <a:lnTo>
                    <a:pt x="8961" y="11308"/>
                  </a:lnTo>
                  <a:cubicBezTo>
                    <a:pt x="9092" y="11269"/>
                    <a:pt x="9203" y="11183"/>
                    <a:pt x="9270" y="11062"/>
                  </a:cubicBezTo>
                  <a:cubicBezTo>
                    <a:pt x="9273" y="11052"/>
                    <a:pt x="9281" y="11042"/>
                    <a:pt x="9283" y="11031"/>
                  </a:cubicBezTo>
                  <a:lnTo>
                    <a:pt x="13513" y="8247"/>
                  </a:lnTo>
                  <a:cubicBezTo>
                    <a:pt x="13703" y="8125"/>
                    <a:pt x="13792" y="7891"/>
                    <a:pt x="13729" y="7676"/>
                  </a:cubicBezTo>
                  <a:lnTo>
                    <a:pt x="11741" y="837"/>
                  </a:lnTo>
                  <a:cubicBezTo>
                    <a:pt x="11676" y="616"/>
                    <a:pt x="11473" y="468"/>
                    <a:pt x="11249" y="468"/>
                  </a:cubicBezTo>
                  <a:cubicBezTo>
                    <a:pt x="11178" y="468"/>
                    <a:pt x="11104" y="483"/>
                    <a:pt x="11033" y="516"/>
                  </a:cubicBezTo>
                  <a:cubicBezTo>
                    <a:pt x="10997" y="447"/>
                    <a:pt x="10982" y="0"/>
                    <a:pt x="10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19"/>
            <p:cNvSpPr/>
            <p:nvPr/>
          </p:nvSpPr>
          <p:spPr>
            <a:xfrm>
              <a:off x="1821820" y="1545934"/>
              <a:ext cx="91570" cy="90878"/>
            </a:xfrm>
            <a:custGeom>
              <a:avLst/>
              <a:gdLst/>
              <a:ahLst/>
              <a:cxnLst/>
              <a:rect l="l" t="t" r="r" b="b"/>
              <a:pathLst>
                <a:path w="2782" h="2761" extrusionOk="0">
                  <a:moveTo>
                    <a:pt x="1716" y="897"/>
                  </a:moveTo>
                  <a:cubicBezTo>
                    <a:pt x="1717" y="898"/>
                    <a:pt x="1717" y="899"/>
                    <a:pt x="1717" y="899"/>
                  </a:cubicBezTo>
                  <a:cubicBezTo>
                    <a:pt x="1717" y="899"/>
                    <a:pt x="1717" y="898"/>
                    <a:pt x="1716" y="897"/>
                  </a:cubicBezTo>
                  <a:lnTo>
                    <a:pt x="1716" y="897"/>
                  </a:lnTo>
                  <a:lnTo>
                    <a:pt x="1716" y="897"/>
                  </a:lnTo>
                  <a:close/>
                  <a:moveTo>
                    <a:pt x="2037" y="1541"/>
                  </a:moveTo>
                  <a:cubicBezTo>
                    <a:pt x="2036" y="1542"/>
                    <a:pt x="2036" y="1542"/>
                    <a:pt x="2036" y="1542"/>
                  </a:cubicBezTo>
                  <a:cubicBezTo>
                    <a:pt x="2036" y="1542"/>
                    <a:pt x="2036" y="1542"/>
                    <a:pt x="2037" y="1541"/>
                  </a:cubicBezTo>
                  <a:lnTo>
                    <a:pt x="2037" y="1541"/>
                  </a:lnTo>
                  <a:lnTo>
                    <a:pt x="2037" y="1541"/>
                  </a:lnTo>
                  <a:close/>
                  <a:moveTo>
                    <a:pt x="1278" y="263"/>
                  </a:moveTo>
                  <a:cubicBezTo>
                    <a:pt x="1288" y="278"/>
                    <a:pt x="1690" y="859"/>
                    <a:pt x="1716" y="897"/>
                  </a:cubicBezTo>
                  <a:lnTo>
                    <a:pt x="1716" y="897"/>
                  </a:lnTo>
                  <a:lnTo>
                    <a:pt x="1949" y="915"/>
                  </a:lnTo>
                  <a:lnTo>
                    <a:pt x="2517" y="915"/>
                  </a:lnTo>
                  <a:cubicBezTo>
                    <a:pt x="2507" y="930"/>
                    <a:pt x="2065" y="1505"/>
                    <a:pt x="2037" y="1541"/>
                  </a:cubicBezTo>
                  <a:lnTo>
                    <a:pt x="2037" y="1541"/>
                  </a:lnTo>
                  <a:lnTo>
                    <a:pt x="2282" y="2293"/>
                  </a:lnTo>
                  <a:lnTo>
                    <a:pt x="1535" y="2029"/>
                  </a:lnTo>
                  <a:lnTo>
                    <a:pt x="896" y="2493"/>
                  </a:lnTo>
                  <a:lnTo>
                    <a:pt x="896" y="2493"/>
                  </a:lnTo>
                  <a:lnTo>
                    <a:pt x="917" y="1705"/>
                  </a:lnTo>
                  <a:lnTo>
                    <a:pt x="277" y="1239"/>
                  </a:lnTo>
                  <a:lnTo>
                    <a:pt x="1035" y="1014"/>
                  </a:lnTo>
                  <a:lnTo>
                    <a:pt x="1087" y="853"/>
                  </a:lnTo>
                  <a:lnTo>
                    <a:pt x="1171" y="594"/>
                  </a:lnTo>
                  <a:lnTo>
                    <a:pt x="1278" y="263"/>
                  </a:lnTo>
                  <a:close/>
                  <a:moveTo>
                    <a:pt x="1279" y="0"/>
                  </a:moveTo>
                  <a:cubicBezTo>
                    <a:pt x="1172" y="0"/>
                    <a:pt x="1066" y="63"/>
                    <a:pt x="1028" y="183"/>
                  </a:cubicBezTo>
                  <a:lnTo>
                    <a:pt x="901" y="576"/>
                  </a:lnTo>
                  <a:lnTo>
                    <a:pt x="827" y="801"/>
                  </a:lnTo>
                  <a:lnTo>
                    <a:pt x="736" y="830"/>
                  </a:lnTo>
                  <a:lnTo>
                    <a:pt x="203" y="987"/>
                  </a:lnTo>
                  <a:cubicBezTo>
                    <a:pt x="106" y="1017"/>
                    <a:pt x="35" y="1098"/>
                    <a:pt x="19" y="1197"/>
                  </a:cubicBezTo>
                  <a:cubicBezTo>
                    <a:pt x="1" y="1296"/>
                    <a:pt x="42" y="1396"/>
                    <a:pt x="123" y="1456"/>
                  </a:cubicBezTo>
                  <a:lnTo>
                    <a:pt x="650" y="1839"/>
                  </a:lnTo>
                  <a:lnTo>
                    <a:pt x="634" y="2490"/>
                  </a:lnTo>
                  <a:cubicBezTo>
                    <a:pt x="631" y="2589"/>
                    <a:pt x="686" y="2682"/>
                    <a:pt x="774" y="2730"/>
                  </a:cubicBezTo>
                  <a:cubicBezTo>
                    <a:pt x="813" y="2750"/>
                    <a:pt x="854" y="2761"/>
                    <a:pt x="896" y="2761"/>
                  </a:cubicBezTo>
                  <a:cubicBezTo>
                    <a:pt x="951" y="2761"/>
                    <a:pt x="1006" y="2743"/>
                    <a:pt x="1051" y="2710"/>
                  </a:cubicBezTo>
                  <a:lnTo>
                    <a:pt x="1577" y="2327"/>
                  </a:lnTo>
                  <a:lnTo>
                    <a:pt x="2192" y="2543"/>
                  </a:lnTo>
                  <a:cubicBezTo>
                    <a:pt x="2221" y="2554"/>
                    <a:pt x="2251" y="2559"/>
                    <a:pt x="2281" y="2559"/>
                  </a:cubicBezTo>
                  <a:cubicBezTo>
                    <a:pt x="2349" y="2559"/>
                    <a:pt x="2414" y="2532"/>
                    <a:pt x="2465" y="2484"/>
                  </a:cubicBezTo>
                  <a:cubicBezTo>
                    <a:pt x="2656" y="2296"/>
                    <a:pt x="2453" y="2081"/>
                    <a:pt x="2331" y="1594"/>
                  </a:cubicBezTo>
                  <a:cubicBezTo>
                    <a:pt x="2666" y="1130"/>
                    <a:pt x="2782" y="1070"/>
                    <a:pt x="2782" y="917"/>
                  </a:cubicBezTo>
                  <a:cubicBezTo>
                    <a:pt x="2782" y="828"/>
                    <a:pt x="2740" y="750"/>
                    <a:pt x="2675" y="702"/>
                  </a:cubicBezTo>
                  <a:lnTo>
                    <a:pt x="1948" y="650"/>
                  </a:lnTo>
                  <a:lnTo>
                    <a:pt x="1867" y="650"/>
                  </a:lnTo>
                  <a:cubicBezTo>
                    <a:pt x="1781" y="526"/>
                    <a:pt x="1497" y="113"/>
                    <a:pt x="1496" y="113"/>
                  </a:cubicBezTo>
                  <a:lnTo>
                    <a:pt x="1496" y="113"/>
                  </a:lnTo>
                  <a:cubicBezTo>
                    <a:pt x="1496" y="113"/>
                    <a:pt x="1496" y="113"/>
                    <a:pt x="1497" y="114"/>
                  </a:cubicBezTo>
                  <a:cubicBezTo>
                    <a:pt x="1444" y="37"/>
                    <a:pt x="1361" y="0"/>
                    <a:pt x="1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19"/>
            <p:cNvSpPr/>
            <p:nvPr/>
          </p:nvSpPr>
          <p:spPr>
            <a:xfrm>
              <a:off x="1818857" y="1686809"/>
              <a:ext cx="74980" cy="76231"/>
            </a:xfrm>
            <a:custGeom>
              <a:avLst/>
              <a:gdLst/>
              <a:ahLst/>
              <a:cxnLst/>
              <a:rect l="l" t="t" r="r" b="b"/>
              <a:pathLst>
                <a:path w="2278" h="2316" extrusionOk="0">
                  <a:moveTo>
                    <a:pt x="874" y="265"/>
                  </a:moveTo>
                  <a:lnTo>
                    <a:pt x="1332" y="691"/>
                  </a:lnTo>
                  <a:lnTo>
                    <a:pt x="1943" y="554"/>
                  </a:lnTo>
                  <a:lnTo>
                    <a:pt x="1943" y="554"/>
                  </a:lnTo>
                  <a:lnTo>
                    <a:pt x="1680" y="1122"/>
                  </a:lnTo>
                  <a:lnTo>
                    <a:pt x="1999" y="1660"/>
                  </a:lnTo>
                  <a:lnTo>
                    <a:pt x="1378" y="1586"/>
                  </a:lnTo>
                  <a:lnTo>
                    <a:pt x="964" y="2056"/>
                  </a:lnTo>
                  <a:lnTo>
                    <a:pt x="843" y="1441"/>
                  </a:lnTo>
                  <a:lnTo>
                    <a:pt x="268" y="1192"/>
                  </a:lnTo>
                  <a:lnTo>
                    <a:pt x="815" y="888"/>
                  </a:lnTo>
                  <a:lnTo>
                    <a:pt x="874" y="265"/>
                  </a:lnTo>
                  <a:close/>
                  <a:moveTo>
                    <a:pt x="874" y="0"/>
                  </a:moveTo>
                  <a:cubicBezTo>
                    <a:pt x="842" y="0"/>
                    <a:pt x="810" y="6"/>
                    <a:pt x="779" y="18"/>
                  </a:cubicBezTo>
                  <a:cubicBezTo>
                    <a:pt x="685" y="53"/>
                    <a:pt x="619" y="141"/>
                    <a:pt x="611" y="240"/>
                  </a:cubicBezTo>
                  <a:lnTo>
                    <a:pt x="565" y="724"/>
                  </a:lnTo>
                  <a:lnTo>
                    <a:pt x="140" y="961"/>
                  </a:lnTo>
                  <a:cubicBezTo>
                    <a:pt x="52" y="1010"/>
                    <a:pt x="0" y="1105"/>
                    <a:pt x="3" y="1205"/>
                  </a:cubicBezTo>
                  <a:cubicBezTo>
                    <a:pt x="10" y="1306"/>
                    <a:pt x="70" y="1393"/>
                    <a:pt x="163" y="1433"/>
                  </a:cubicBezTo>
                  <a:lnTo>
                    <a:pt x="610" y="1626"/>
                  </a:lnTo>
                  <a:lnTo>
                    <a:pt x="705" y="2103"/>
                  </a:lnTo>
                  <a:cubicBezTo>
                    <a:pt x="725" y="2202"/>
                    <a:pt x="798" y="2281"/>
                    <a:pt x="895" y="2307"/>
                  </a:cubicBezTo>
                  <a:cubicBezTo>
                    <a:pt x="917" y="2313"/>
                    <a:pt x="942" y="2315"/>
                    <a:pt x="964" y="2315"/>
                  </a:cubicBezTo>
                  <a:cubicBezTo>
                    <a:pt x="1039" y="2315"/>
                    <a:pt x="1112" y="2285"/>
                    <a:pt x="1162" y="2227"/>
                  </a:cubicBezTo>
                  <a:lnTo>
                    <a:pt x="1484" y="1861"/>
                  </a:lnTo>
                  <a:lnTo>
                    <a:pt x="1966" y="1920"/>
                  </a:lnTo>
                  <a:cubicBezTo>
                    <a:pt x="1977" y="1921"/>
                    <a:pt x="1988" y="1921"/>
                    <a:pt x="1998" y="1921"/>
                  </a:cubicBezTo>
                  <a:cubicBezTo>
                    <a:pt x="2088" y="1921"/>
                    <a:pt x="2171" y="1877"/>
                    <a:pt x="2220" y="1802"/>
                  </a:cubicBezTo>
                  <a:cubicBezTo>
                    <a:pt x="2274" y="1717"/>
                    <a:pt x="2277" y="1609"/>
                    <a:pt x="2226" y="1522"/>
                  </a:cubicBezTo>
                  <a:lnTo>
                    <a:pt x="1979" y="1104"/>
                  </a:lnTo>
                  <a:lnTo>
                    <a:pt x="2178" y="673"/>
                  </a:lnTo>
                  <a:cubicBezTo>
                    <a:pt x="2197" y="635"/>
                    <a:pt x="2209" y="594"/>
                    <a:pt x="2209" y="550"/>
                  </a:cubicBezTo>
                  <a:cubicBezTo>
                    <a:pt x="2209" y="405"/>
                    <a:pt x="2092" y="286"/>
                    <a:pt x="1948" y="285"/>
                  </a:cubicBezTo>
                  <a:lnTo>
                    <a:pt x="1931" y="285"/>
                  </a:lnTo>
                  <a:cubicBezTo>
                    <a:pt x="1914" y="286"/>
                    <a:pt x="1898" y="290"/>
                    <a:pt x="1882" y="292"/>
                  </a:cubicBezTo>
                  <a:lnTo>
                    <a:pt x="1412" y="397"/>
                  </a:lnTo>
                  <a:lnTo>
                    <a:pt x="1056" y="66"/>
                  </a:lnTo>
                  <a:cubicBezTo>
                    <a:pt x="1002" y="26"/>
                    <a:pt x="939" y="0"/>
                    <a:pt x="8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19"/>
            <p:cNvSpPr/>
            <p:nvPr/>
          </p:nvSpPr>
          <p:spPr>
            <a:xfrm>
              <a:off x="2001338" y="1491262"/>
              <a:ext cx="66521" cy="79457"/>
            </a:xfrm>
            <a:custGeom>
              <a:avLst/>
              <a:gdLst/>
              <a:ahLst/>
              <a:cxnLst/>
              <a:rect l="l" t="t" r="r" b="b"/>
              <a:pathLst>
                <a:path w="2021" h="2414" extrusionOk="0">
                  <a:moveTo>
                    <a:pt x="1220" y="813"/>
                  </a:moveTo>
                  <a:cubicBezTo>
                    <a:pt x="1193" y="813"/>
                    <a:pt x="1161" y="1019"/>
                    <a:pt x="1102" y="1365"/>
                  </a:cubicBezTo>
                  <a:cubicBezTo>
                    <a:pt x="1161" y="1371"/>
                    <a:pt x="1230" y="1370"/>
                    <a:pt x="1297" y="1372"/>
                  </a:cubicBezTo>
                  <a:cubicBezTo>
                    <a:pt x="1265" y="983"/>
                    <a:pt x="1245" y="813"/>
                    <a:pt x="1220" y="813"/>
                  </a:cubicBezTo>
                  <a:close/>
                  <a:moveTo>
                    <a:pt x="1209" y="264"/>
                  </a:moveTo>
                  <a:cubicBezTo>
                    <a:pt x="1296" y="264"/>
                    <a:pt x="1388" y="265"/>
                    <a:pt x="1388" y="265"/>
                  </a:cubicBezTo>
                  <a:cubicBezTo>
                    <a:pt x="1658" y="1650"/>
                    <a:pt x="1739" y="2145"/>
                    <a:pt x="1739" y="2145"/>
                  </a:cubicBezTo>
                  <a:cubicBezTo>
                    <a:pt x="1728" y="2145"/>
                    <a:pt x="1600" y="2150"/>
                    <a:pt x="1498" y="2150"/>
                  </a:cubicBezTo>
                  <a:cubicBezTo>
                    <a:pt x="1447" y="2150"/>
                    <a:pt x="1402" y="2149"/>
                    <a:pt x="1381" y="2145"/>
                  </a:cubicBezTo>
                  <a:cubicBezTo>
                    <a:pt x="1353" y="2060"/>
                    <a:pt x="1289" y="1770"/>
                    <a:pt x="1272" y="1688"/>
                  </a:cubicBezTo>
                  <a:cubicBezTo>
                    <a:pt x="1272" y="1688"/>
                    <a:pt x="1161" y="1680"/>
                    <a:pt x="1081" y="1678"/>
                  </a:cubicBezTo>
                  <a:lnTo>
                    <a:pt x="969" y="2119"/>
                  </a:lnTo>
                  <a:cubicBezTo>
                    <a:pt x="707" y="2106"/>
                    <a:pt x="577" y="2099"/>
                    <a:pt x="594" y="2099"/>
                  </a:cubicBezTo>
                  <a:lnTo>
                    <a:pt x="1062" y="268"/>
                  </a:lnTo>
                  <a:cubicBezTo>
                    <a:pt x="1083" y="265"/>
                    <a:pt x="1145" y="264"/>
                    <a:pt x="1209" y="264"/>
                  </a:cubicBezTo>
                  <a:close/>
                  <a:moveTo>
                    <a:pt x="1296" y="1"/>
                  </a:moveTo>
                  <a:cubicBezTo>
                    <a:pt x="1265" y="1"/>
                    <a:pt x="1236" y="1"/>
                    <a:pt x="1209" y="1"/>
                  </a:cubicBezTo>
                  <a:cubicBezTo>
                    <a:pt x="1191" y="1"/>
                    <a:pt x="1173" y="1"/>
                    <a:pt x="1155" y="1"/>
                  </a:cubicBezTo>
                  <a:cubicBezTo>
                    <a:pt x="1012" y="1"/>
                    <a:pt x="855" y="12"/>
                    <a:pt x="805" y="204"/>
                  </a:cubicBezTo>
                  <a:cubicBezTo>
                    <a:pt x="328" y="2260"/>
                    <a:pt x="0" y="2382"/>
                    <a:pt x="961" y="2382"/>
                  </a:cubicBezTo>
                  <a:cubicBezTo>
                    <a:pt x="1044" y="2382"/>
                    <a:pt x="1113" y="2351"/>
                    <a:pt x="1164" y="2296"/>
                  </a:cubicBezTo>
                  <a:cubicBezTo>
                    <a:pt x="1244" y="2410"/>
                    <a:pt x="1352" y="2413"/>
                    <a:pt x="1481" y="2413"/>
                  </a:cubicBezTo>
                  <a:cubicBezTo>
                    <a:pt x="1488" y="2413"/>
                    <a:pt x="1495" y="2413"/>
                    <a:pt x="1502" y="2413"/>
                  </a:cubicBezTo>
                  <a:cubicBezTo>
                    <a:pt x="1592" y="2413"/>
                    <a:pt x="1701" y="2411"/>
                    <a:pt x="1735" y="2409"/>
                  </a:cubicBezTo>
                  <a:lnTo>
                    <a:pt x="1737" y="2409"/>
                  </a:lnTo>
                  <a:cubicBezTo>
                    <a:pt x="1815" y="2409"/>
                    <a:pt x="1891" y="2374"/>
                    <a:pt x="1941" y="2313"/>
                  </a:cubicBezTo>
                  <a:cubicBezTo>
                    <a:pt x="2021" y="2216"/>
                    <a:pt x="2021" y="2216"/>
                    <a:pt x="1922" y="1678"/>
                  </a:cubicBezTo>
                  <a:cubicBezTo>
                    <a:pt x="1873" y="1408"/>
                    <a:pt x="1785" y="934"/>
                    <a:pt x="1644" y="216"/>
                  </a:cubicBezTo>
                  <a:cubicBezTo>
                    <a:pt x="1608" y="18"/>
                    <a:pt x="1440" y="1"/>
                    <a:pt x="1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19"/>
            <p:cNvSpPr/>
            <p:nvPr/>
          </p:nvSpPr>
          <p:spPr>
            <a:xfrm>
              <a:off x="2014899" y="1587011"/>
              <a:ext cx="79819" cy="81366"/>
            </a:xfrm>
            <a:custGeom>
              <a:avLst/>
              <a:gdLst/>
              <a:ahLst/>
              <a:cxnLst/>
              <a:rect l="l" t="t" r="r" b="b"/>
              <a:pathLst>
                <a:path w="2425" h="2472" extrusionOk="0">
                  <a:moveTo>
                    <a:pt x="1019" y="659"/>
                  </a:moveTo>
                  <a:cubicBezTo>
                    <a:pt x="951" y="659"/>
                    <a:pt x="874" y="686"/>
                    <a:pt x="796" y="753"/>
                  </a:cubicBezTo>
                  <a:cubicBezTo>
                    <a:pt x="748" y="795"/>
                    <a:pt x="834" y="910"/>
                    <a:pt x="858" y="946"/>
                  </a:cubicBezTo>
                  <a:cubicBezTo>
                    <a:pt x="882" y="982"/>
                    <a:pt x="934" y="1091"/>
                    <a:pt x="986" y="1091"/>
                  </a:cubicBezTo>
                  <a:cubicBezTo>
                    <a:pt x="993" y="1091"/>
                    <a:pt x="999" y="1090"/>
                    <a:pt x="1004" y="1085"/>
                  </a:cubicBezTo>
                  <a:cubicBezTo>
                    <a:pt x="1086" y="1041"/>
                    <a:pt x="1173" y="993"/>
                    <a:pt x="1204" y="898"/>
                  </a:cubicBezTo>
                  <a:cubicBezTo>
                    <a:pt x="1247" y="766"/>
                    <a:pt x="1153" y="659"/>
                    <a:pt x="1019" y="659"/>
                  </a:cubicBezTo>
                  <a:close/>
                  <a:moveTo>
                    <a:pt x="1433" y="1401"/>
                  </a:moveTo>
                  <a:cubicBezTo>
                    <a:pt x="1365" y="1401"/>
                    <a:pt x="1286" y="1429"/>
                    <a:pt x="1210" y="1495"/>
                  </a:cubicBezTo>
                  <a:cubicBezTo>
                    <a:pt x="1162" y="1536"/>
                    <a:pt x="1248" y="1652"/>
                    <a:pt x="1270" y="1689"/>
                  </a:cubicBezTo>
                  <a:cubicBezTo>
                    <a:pt x="1295" y="1724"/>
                    <a:pt x="1347" y="1833"/>
                    <a:pt x="1400" y="1833"/>
                  </a:cubicBezTo>
                  <a:cubicBezTo>
                    <a:pt x="1407" y="1833"/>
                    <a:pt x="1413" y="1832"/>
                    <a:pt x="1418" y="1828"/>
                  </a:cubicBezTo>
                  <a:cubicBezTo>
                    <a:pt x="1499" y="1782"/>
                    <a:pt x="1586" y="1734"/>
                    <a:pt x="1618" y="1641"/>
                  </a:cubicBezTo>
                  <a:cubicBezTo>
                    <a:pt x="1661" y="1509"/>
                    <a:pt x="1567" y="1401"/>
                    <a:pt x="1433" y="1401"/>
                  </a:cubicBezTo>
                  <a:close/>
                  <a:moveTo>
                    <a:pt x="996" y="264"/>
                  </a:moveTo>
                  <a:cubicBezTo>
                    <a:pt x="1046" y="264"/>
                    <a:pt x="1098" y="270"/>
                    <a:pt x="1148" y="286"/>
                  </a:cubicBezTo>
                  <a:cubicBezTo>
                    <a:pt x="1424" y="372"/>
                    <a:pt x="1539" y="679"/>
                    <a:pt x="1529" y="967"/>
                  </a:cubicBezTo>
                  <a:cubicBezTo>
                    <a:pt x="1529" y="1048"/>
                    <a:pt x="1855" y="1026"/>
                    <a:pt x="1963" y="1351"/>
                  </a:cubicBezTo>
                  <a:cubicBezTo>
                    <a:pt x="2079" y="1679"/>
                    <a:pt x="1878" y="1873"/>
                    <a:pt x="1577" y="2041"/>
                  </a:cubicBezTo>
                  <a:cubicBezTo>
                    <a:pt x="1370" y="2155"/>
                    <a:pt x="1274" y="2207"/>
                    <a:pt x="1215" y="2207"/>
                  </a:cubicBezTo>
                  <a:cubicBezTo>
                    <a:pt x="1151" y="2207"/>
                    <a:pt x="1132" y="2144"/>
                    <a:pt x="1068" y="2034"/>
                  </a:cubicBezTo>
                  <a:cubicBezTo>
                    <a:pt x="971" y="1867"/>
                    <a:pt x="285" y="654"/>
                    <a:pt x="292" y="622"/>
                  </a:cubicBezTo>
                  <a:cubicBezTo>
                    <a:pt x="297" y="596"/>
                    <a:pt x="643" y="264"/>
                    <a:pt x="996" y="264"/>
                  </a:cubicBezTo>
                  <a:close/>
                  <a:moveTo>
                    <a:pt x="996" y="0"/>
                  </a:moveTo>
                  <a:cubicBezTo>
                    <a:pt x="576" y="0"/>
                    <a:pt x="74" y="367"/>
                    <a:pt x="32" y="572"/>
                  </a:cubicBezTo>
                  <a:cubicBezTo>
                    <a:pt x="13" y="669"/>
                    <a:pt x="0" y="728"/>
                    <a:pt x="840" y="2168"/>
                  </a:cubicBezTo>
                  <a:cubicBezTo>
                    <a:pt x="852" y="2189"/>
                    <a:pt x="861" y="2206"/>
                    <a:pt x="869" y="2222"/>
                  </a:cubicBezTo>
                  <a:cubicBezTo>
                    <a:pt x="917" y="2309"/>
                    <a:pt x="1007" y="2472"/>
                    <a:pt x="1214" y="2472"/>
                  </a:cubicBezTo>
                  <a:cubicBezTo>
                    <a:pt x="1344" y="2472"/>
                    <a:pt x="1465" y="2405"/>
                    <a:pt x="1703" y="2272"/>
                  </a:cubicBezTo>
                  <a:cubicBezTo>
                    <a:pt x="1881" y="2173"/>
                    <a:pt x="2425" y="1870"/>
                    <a:pt x="2211" y="1264"/>
                  </a:cubicBezTo>
                  <a:cubicBezTo>
                    <a:pt x="2119" y="990"/>
                    <a:pt x="1920" y="875"/>
                    <a:pt x="1786" y="816"/>
                  </a:cubicBezTo>
                  <a:cubicBezTo>
                    <a:pt x="1752" y="433"/>
                    <a:pt x="1542" y="133"/>
                    <a:pt x="1227" y="35"/>
                  </a:cubicBezTo>
                  <a:cubicBezTo>
                    <a:pt x="1153" y="13"/>
                    <a:pt x="1076" y="0"/>
                    <a:pt x="9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19"/>
            <p:cNvSpPr/>
            <p:nvPr/>
          </p:nvSpPr>
          <p:spPr>
            <a:xfrm>
              <a:off x="2097416" y="1602876"/>
              <a:ext cx="62473" cy="82913"/>
            </a:xfrm>
            <a:custGeom>
              <a:avLst/>
              <a:gdLst/>
              <a:ahLst/>
              <a:cxnLst/>
              <a:rect l="l" t="t" r="r" b="b"/>
              <a:pathLst>
                <a:path w="1898" h="2519" extrusionOk="0">
                  <a:moveTo>
                    <a:pt x="804" y="265"/>
                  </a:moveTo>
                  <a:cubicBezTo>
                    <a:pt x="1105" y="265"/>
                    <a:pt x="1434" y="505"/>
                    <a:pt x="1468" y="990"/>
                  </a:cubicBezTo>
                  <a:lnTo>
                    <a:pt x="1087" y="1054"/>
                  </a:lnTo>
                  <a:cubicBezTo>
                    <a:pt x="1043" y="933"/>
                    <a:pt x="1038" y="739"/>
                    <a:pt x="889" y="739"/>
                  </a:cubicBezTo>
                  <a:cubicBezTo>
                    <a:pt x="873" y="739"/>
                    <a:pt x="856" y="742"/>
                    <a:pt x="837" y="746"/>
                  </a:cubicBezTo>
                  <a:cubicBezTo>
                    <a:pt x="651" y="789"/>
                    <a:pt x="706" y="910"/>
                    <a:pt x="729" y="1042"/>
                  </a:cubicBezTo>
                  <a:cubicBezTo>
                    <a:pt x="746" y="1146"/>
                    <a:pt x="803" y="1454"/>
                    <a:pt x="842" y="1592"/>
                  </a:cubicBezTo>
                  <a:cubicBezTo>
                    <a:pt x="889" y="1745"/>
                    <a:pt x="970" y="1800"/>
                    <a:pt x="1044" y="1800"/>
                  </a:cubicBezTo>
                  <a:cubicBezTo>
                    <a:pt x="1119" y="1800"/>
                    <a:pt x="1187" y="1743"/>
                    <a:pt x="1204" y="1674"/>
                  </a:cubicBezTo>
                  <a:cubicBezTo>
                    <a:pt x="1226" y="1586"/>
                    <a:pt x="1187" y="1411"/>
                    <a:pt x="1187" y="1411"/>
                  </a:cubicBezTo>
                  <a:lnTo>
                    <a:pt x="1538" y="1358"/>
                  </a:lnTo>
                  <a:lnTo>
                    <a:pt x="1538" y="1358"/>
                  </a:lnTo>
                  <a:cubicBezTo>
                    <a:pt x="1554" y="1358"/>
                    <a:pt x="1631" y="1714"/>
                    <a:pt x="1530" y="1942"/>
                  </a:cubicBezTo>
                  <a:cubicBezTo>
                    <a:pt x="1445" y="2131"/>
                    <a:pt x="1185" y="2257"/>
                    <a:pt x="949" y="2257"/>
                  </a:cubicBezTo>
                  <a:cubicBezTo>
                    <a:pt x="758" y="2257"/>
                    <a:pt x="583" y="2176"/>
                    <a:pt x="524" y="1984"/>
                  </a:cubicBezTo>
                  <a:cubicBezTo>
                    <a:pt x="489" y="1841"/>
                    <a:pt x="269" y="883"/>
                    <a:pt x="298" y="729"/>
                  </a:cubicBezTo>
                  <a:cubicBezTo>
                    <a:pt x="340" y="419"/>
                    <a:pt x="564" y="265"/>
                    <a:pt x="804" y="265"/>
                  </a:cubicBezTo>
                  <a:close/>
                  <a:moveTo>
                    <a:pt x="804" y="0"/>
                  </a:moveTo>
                  <a:cubicBezTo>
                    <a:pt x="400" y="0"/>
                    <a:pt x="91" y="278"/>
                    <a:pt x="35" y="692"/>
                  </a:cubicBezTo>
                  <a:cubicBezTo>
                    <a:pt x="1" y="962"/>
                    <a:pt x="265" y="2036"/>
                    <a:pt x="268" y="2046"/>
                  </a:cubicBezTo>
                  <a:cubicBezTo>
                    <a:pt x="269" y="2050"/>
                    <a:pt x="270" y="2055"/>
                    <a:pt x="270" y="2059"/>
                  </a:cubicBezTo>
                  <a:cubicBezTo>
                    <a:pt x="355" y="2342"/>
                    <a:pt x="615" y="2518"/>
                    <a:pt x="948" y="2518"/>
                  </a:cubicBezTo>
                  <a:cubicBezTo>
                    <a:pt x="1307" y="2518"/>
                    <a:pt x="1647" y="2325"/>
                    <a:pt x="1770" y="2046"/>
                  </a:cubicBezTo>
                  <a:cubicBezTo>
                    <a:pt x="1898" y="1761"/>
                    <a:pt x="1841" y="1335"/>
                    <a:pt x="1762" y="1213"/>
                  </a:cubicBezTo>
                  <a:cubicBezTo>
                    <a:pt x="1741" y="1182"/>
                    <a:pt x="1716" y="1157"/>
                    <a:pt x="1686" y="1135"/>
                  </a:cubicBezTo>
                  <a:cubicBezTo>
                    <a:pt x="1718" y="1087"/>
                    <a:pt x="1735" y="1031"/>
                    <a:pt x="1731" y="969"/>
                  </a:cubicBezTo>
                  <a:cubicBezTo>
                    <a:pt x="1688" y="334"/>
                    <a:pt x="1232" y="0"/>
                    <a:pt x="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19"/>
            <p:cNvSpPr/>
            <p:nvPr/>
          </p:nvSpPr>
          <p:spPr>
            <a:xfrm>
              <a:off x="1878236" y="1645534"/>
              <a:ext cx="47595" cy="42724"/>
            </a:xfrm>
            <a:custGeom>
              <a:avLst/>
              <a:gdLst/>
              <a:ahLst/>
              <a:cxnLst/>
              <a:rect l="l" t="t" r="r" b="b"/>
              <a:pathLst>
                <a:path w="1446" h="1298" extrusionOk="0">
                  <a:moveTo>
                    <a:pt x="723" y="265"/>
                  </a:moveTo>
                  <a:cubicBezTo>
                    <a:pt x="889" y="265"/>
                    <a:pt x="1043" y="374"/>
                    <a:pt x="1092" y="544"/>
                  </a:cubicBezTo>
                  <a:cubicBezTo>
                    <a:pt x="1153" y="747"/>
                    <a:pt x="1034" y="961"/>
                    <a:pt x="831" y="1020"/>
                  </a:cubicBezTo>
                  <a:cubicBezTo>
                    <a:pt x="794" y="1031"/>
                    <a:pt x="759" y="1036"/>
                    <a:pt x="723" y="1036"/>
                  </a:cubicBezTo>
                  <a:cubicBezTo>
                    <a:pt x="557" y="1036"/>
                    <a:pt x="403" y="928"/>
                    <a:pt x="353" y="759"/>
                  </a:cubicBezTo>
                  <a:cubicBezTo>
                    <a:pt x="293" y="555"/>
                    <a:pt x="411" y="341"/>
                    <a:pt x="616" y="281"/>
                  </a:cubicBezTo>
                  <a:cubicBezTo>
                    <a:pt x="651" y="269"/>
                    <a:pt x="688" y="265"/>
                    <a:pt x="723" y="265"/>
                  </a:cubicBezTo>
                  <a:close/>
                  <a:moveTo>
                    <a:pt x="723" y="1"/>
                  </a:moveTo>
                  <a:cubicBezTo>
                    <a:pt x="661" y="1"/>
                    <a:pt x="601" y="10"/>
                    <a:pt x="542" y="25"/>
                  </a:cubicBezTo>
                  <a:cubicBezTo>
                    <a:pt x="199" y="125"/>
                    <a:pt x="1" y="486"/>
                    <a:pt x="101" y="830"/>
                  </a:cubicBezTo>
                  <a:cubicBezTo>
                    <a:pt x="180" y="1105"/>
                    <a:pt x="437" y="1298"/>
                    <a:pt x="723" y="1298"/>
                  </a:cubicBezTo>
                  <a:cubicBezTo>
                    <a:pt x="784" y="1298"/>
                    <a:pt x="845" y="1289"/>
                    <a:pt x="904" y="1273"/>
                  </a:cubicBezTo>
                  <a:cubicBezTo>
                    <a:pt x="1247" y="1173"/>
                    <a:pt x="1445" y="813"/>
                    <a:pt x="1345" y="469"/>
                  </a:cubicBezTo>
                  <a:cubicBezTo>
                    <a:pt x="1266" y="194"/>
                    <a:pt x="1010" y="1"/>
                    <a:pt x="7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19"/>
            <p:cNvSpPr/>
            <p:nvPr/>
          </p:nvSpPr>
          <p:spPr>
            <a:xfrm>
              <a:off x="2047879" y="1678054"/>
              <a:ext cx="44139" cy="42724"/>
            </a:xfrm>
            <a:custGeom>
              <a:avLst/>
              <a:gdLst/>
              <a:ahLst/>
              <a:cxnLst/>
              <a:rect l="l" t="t" r="r" b="b"/>
              <a:pathLst>
                <a:path w="1341" h="1298" extrusionOk="0">
                  <a:moveTo>
                    <a:pt x="671" y="265"/>
                  </a:moveTo>
                  <a:cubicBezTo>
                    <a:pt x="837" y="265"/>
                    <a:pt x="991" y="375"/>
                    <a:pt x="1040" y="543"/>
                  </a:cubicBezTo>
                  <a:cubicBezTo>
                    <a:pt x="1100" y="747"/>
                    <a:pt x="981" y="961"/>
                    <a:pt x="778" y="1021"/>
                  </a:cubicBezTo>
                  <a:cubicBezTo>
                    <a:pt x="742" y="1031"/>
                    <a:pt x="707" y="1037"/>
                    <a:pt x="671" y="1037"/>
                  </a:cubicBezTo>
                  <a:cubicBezTo>
                    <a:pt x="505" y="1037"/>
                    <a:pt x="350" y="928"/>
                    <a:pt x="300" y="759"/>
                  </a:cubicBezTo>
                  <a:cubicBezTo>
                    <a:pt x="241" y="556"/>
                    <a:pt x="359" y="341"/>
                    <a:pt x="563" y="281"/>
                  </a:cubicBezTo>
                  <a:cubicBezTo>
                    <a:pt x="598" y="271"/>
                    <a:pt x="634" y="265"/>
                    <a:pt x="671" y="265"/>
                  </a:cubicBezTo>
                  <a:close/>
                  <a:moveTo>
                    <a:pt x="671" y="0"/>
                  </a:moveTo>
                  <a:cubicBezTo>
                    <a:pt x="609" y="0"/>
                    <a:pt x="548" y="10"/>
                    <a:pt x="490" y="26"/>
                  </a:cubicBezTo>
                  <a:cubicBezTo>
                    <a:pt x="324" y="74"/>
                    <a:pt x="185" y="184"/>
                    <a:pt x="102" y="335"/>
                  </a:cubicBezTo>
                  <a:cubicBezTo>
                    <a:pt x="18" y="488"/>
                    <a:pt x="0" y="663"/>
                    <a:pt x="48" y="829"/>
                  </a:cubicBezTo>
                  <a:cubicBezTo>
                    <a:pt x="128" y="1105"/>
                    <a:pt x="384" y="1297"/>
                    <a:pt x="671" y="1297"/>
                  </a:cubicBezTo>
                  <a:cubicBezTo>
                    <a:pt x="731" y="1297"/>
                    <a:pt x="793" y="1288"/>
                    <a:pt x="851" y="1272"/>
                  </a:cubicBezTo>
                  <a:cubicBezTo>
                    <a:pt x="1017" y="1224"/>
                    <a:pt x="1156" y="1114"/>
                    <a:pt x="1239" y="962"/>
                  </a:cubicBezTo>
                  <a:cubicBezTo>
                    <a:pt x="1322" y="811"/>
                    <a:pt x="1341" y="635"/>
                    <a:pt x="1293" y="468"/>
                  </a:cubicBezTo>
                  <a:cubicBezTo>
                    <a:pt x="1213" y="194"/>
                    <a:pt x="957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19"/>
            <p:cNvSpPr/>
            <p:nvPr/>
          </p:nvSpPr>
          <p:spPr>
            <a:xfrm>
              <a:off x="1909077" y="1721798"/>
              <a:ext cx="45884" cy="42724"/>
            </a:xfrm>
            <a:custGeom>
              <a:avLst/>
              <a:gdLst/>
              <a:ahLst/>
              <a:cxnLst/>
              <a:rect l="l" t="t" r="r" b="b"/>
              <a:pathLst>
                <a:path w="1394" h="1298" extrusionOk="0">
                  <a:moveTo>
                    <a:pt x="671" y="264"/>
                  </a:moveTo>
                  <a:cubicBezTo>
                    <a:pt x="838" y="264"/>
                    <a:pt x="993" y="373"/>
                    <a:pt x="1041" y="542"/>
                  </a:cubicBezTo>
                  <a:cubicBezTo>
                    <a:pt x="1101" y="745"/>
                    <a:pt x="983" y="959"/>
                    <a:pt x="780" y="1018"/>
                  </a:cubicBezTo>
                  <a:cubicBezTo>
                    <a:pt x="744" y="1029"/>
                    <a:pt x="707" y="1034"/>
                    <a:pt x="671" y="1034"/>
                  </a:cubicBezTo>
                  <a:cubicBezTo>
                    <a:pt x="505" y="1034"/>
                    <a:pt x="351" y="926"/>
                    <a:pt x="302" y="757"/>
                  </a:cubicBezTo>
                  <a:cubicBezTo>
                    <a:pt x="242" y="553"/>
                    <a:pt x="361" y="340"/>
                    <a:pt x="564" y="280"/>
                  </a:cubicBezTo>
                  <a:cubicBezTo>
                    <a:pt x="601" y="269"/>
                    <a:pt x="637" y="264"/>
                    <a:pt x="671" y="264"/>
                  </a:cubicBezTo>
                  <a:close/>
                  <a:moveTo>
                    <a:pt x="671" y="0"/>
                  </a:moveTo>
                  <a:cubicBezTo>
                    <a:pt x="611" y="0"/>
                    <a:pt x="549" y="10"/>
                    <a:pt x="490" y="26"/>
                  </a:cubicBezTo>
                  <a:cubicBezTo>
                    <a:pt x="324" y="74"/>
                    <a:pt x="186" y="184"/>
                    <a:pt x="104" y="335"/>
                  </a:cubicBezTo>
                  <a:cubicBezTo>
                    <a:pt x="20" y="487"/>
                    <a:pt x="1" y="663"/>
                    <a:pt x="49" y="829"/>
                  </a:cubicBezTo>
                  <a:cubicBezTo>
                    <a:pt x="129" y="1105"/>
                    <a:pt x="386" y="1297"/>
                    <a:pt x="671" y="1297"/>
                  </a:cubicBezTo>
                  <a:cubicBezTo>
                    <a:pt x="733" y="1297"/>
                    <a:pt x="794" y="1288"/>
                    <a:pt x="852" y="1272"/>
                  </a:cubicBezTo>
                  <a:cubicBezTo>
                    <a:pt x="1196" y="1172"/>
                    <a:pt x="1394" y="812"/>
                    <a:pt x="1294" y="467"/>
                  </a:cubicBezTo>
                  <a:cubicBezTo>
                    <a:pt x="1216" y="192"/>
                    <a:pt x="959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97" name="Google Shape;997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269826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9" name="Google Shape;999;p20"/>
          <p:cNvGrpSpPr/>
          <p:nvPr/>
        </p:nvGrpSpPr>
        <p:grpSpPr>
          <a:xfrm>
            <a:off x="843200" y="1"/>
            <a:ext cx="11348800" cy="6858004"/>
            <a:chOff x="632400" y="0"/>
            <a:chExt cx="8511600" cy="5143503"/>
          </a:xfrm>
        </p:grpSpPr>
        <p:grpSp>
          <p:nvGrpSpPr>
            <p:cNvPr id="1000" name="Google Shape;1000;p20"/>
            <p:cNvGrpSpPr/>
            <p:nvPr/>
          </p:nvGrpSpPr>
          <p:grpSpPr>
            <a:xfrm>
              <a:off x="632400" y="0"/>
              <a:ext cx="8430304" cy="5143503"/>
              <a:chOff x="784800" y="0"/>
              <a:chExt cx="8430304" cy="5143503"/>
            </a:xfrm>
          </p:grpSpPr>
          <p:sp>
            <p:nvSpPr>
              <p:cNvPr id="1001" name="Google Shape;1001;p20"/>
              <p:cNvSpPr/>
              <p:nvPr/>
            </p:nvSpPr>
            <p:spPr>
              <a:xfrm flipH="1">
                <a:off x="8320870" y="0"/>
                <a:ext cx="894233" cy="702810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20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20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20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005" name="Google Shape;1005;p20"/>
            <p:cNvGrpSpPr/>
            <p:nvPr/>
          </p:nvGrpSpPr>
          <p:grpSpPr>
            <a:xfrm>
              <a:off x="784800" y="0"/>
              <a:ext cx="8359200" cy="5143503"/>
              <a:chOff x="784800" y="0"/>
              <a:chExt cx="8359200" cy="5143503"/>
            </a:xfrm>
          </p:grpSpPr>
          <p:sp>
            <p:nvSpPr>
              <p:cNvPr id="1006" name="Google Shape;1006;p20"/>
              <p:cNvSpPr/>
              <p:nvPr/>
            </p:nvSpPr>
            <p:spPr>
              <a:xfrm flipH="1">
                <a:off x="8249767" y="0"/>
                <a:ext cx="894233" cy="702810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20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20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20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0" name="Google Shape;1010;p20"/>
          <p:cNvGrpSpPr/>
          <p:nvPr/>
        </p:nvGrpSpPr>
        <p:grpSpPr>
          <a:xfrm>
            <a:off x="124936" y="1326948"/>
            <a:ext cx="11818569" cy="5293861"/>
            <a:chOff x="93701" y="995211"/>
            <a:chExt cx="8863927" cy="3970396"/>
          </a:xfrm>
        </p:grpSpPr>
        <p:grpSp>
          <p:nvGrpSpPr>
            <p:cNvPr id="1011" name="Google Shape;1011;p20"/>
            <p:cNvGrpSpPr/>
            <p:nvPr/>
          </p:nvGrpSpPr>
          <p:grpSpPr>
            <a:xfrm>
              <a:off x="93701" y="995211"/>
              <a:ext cx="470302" cy="2322845"/>
              <a:chOff x="93701" y="995211"/>
              <a:chExt cx="470302" cy="2322845"/>
            </a:xfrm>
          </p:grpSpPr>
          <p:sp>
            <p:nvSpPr>
              <p:cNvPr id="1012" name="Google Shape;1012;p20"/>
              <p:cNvSpPr/>
              <p:nvPr/>
            </p:nvSpPr>
            <p:spPr>
              <a:xfrm>
                <a:off x="118361" y="1808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3" name="Google Shape;1013;p20"/>
              <p:cNvSpPr/>
              <p:nvPr/>
            </p:nvSpPr>
            <p:spPr>
              <a:xfrm>
                <a:off x="93701" y="15715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20"/>
              <p:cNvSpPr/>
              <p:nvPr/>
            </p:nvSpPr>
            <p:spPr>
              <a:xfrm>
                <a:off x="464830" y="24122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5" name="Google Shape;1015;p20"/>
              <p:cNvSpPr/>
              <p:nvPr/>
            </p:nvSpPr>
            <p:spPr>
              <a:xfrm>
                <a:off x="408536" y="108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6" name="Google Shape;1016;p20"/>
              <p:cNvSpPr/>
              <p:nvPr/>
            </p:nvSpPr>
            <p:spPr>
              <a:xfrm>
                <a:off x="300323" y="29495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7" name="Google Shape;1017;p20"/>
              <p:cNvSpPr/>
              <p:nvPr/>
            </p:nvSpPr>
            <p:spPr>
              <a:xfrm>
                <a:off x="401937" y="32232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8" name="Google Shape;1018;p20"/>
              <p:cNvSpPr/>
              <p:nvPr/>
            </p:nvSpPr>
            <p:spPr>
              <a:xfrm>
                <a:off x="217062" y="9952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19" name="Google Shape;1019;p20"/>
              <p:cNvSpPr/>
              <p:nvPr/>
            </p:nvSpPr>
            <p:spPr>
              <a:xfrm>
                <a:off x="205201" y="31397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020" name="Google Shape;1020;p20"/>
            <p:cNvGrpSpPr/>
            <p:nvPr/>
          </p:nvGrpSpPr>
          <p:grpSpPr>
            <a:xfrm>
              <a:off x="7719587" y="3318052"/>
              <a:ext cx="1238041" cy="1647555"/>
              <a:chOff x="7719587" y="3318052"/>
              <a:chExt cx="1238041" cy="1647555"/>
            </a:xfrm>
          </p:grpSpPr>
          <p:sp>
            <p:nvSpPr>
              <p:cNvPr id="1021" name="Google Shape;1021;p20"/>
              <p:cNvSpPr/>
              <p:nvPr/>
            </p:nvSpPr>
            <p:spPr>
              <a:xfrm>
                <a:off x="7719587" y="47873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20"/>
              <p:cNvSpPr/>
              <p:nvPr/>
            </p:nvSpPr>
            <p:spPr>
              <a:xfrm>
                <a:off x="8696980" y="41894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20"/>
              <p:cNvSpPr/>
              <p:nvPr/>
            </p:nvSpPr>
            <p:spPr>
              <a:xfrm>
                <a:off x="8656698" y="48485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4" name="Google Shape;1024;p20"/>
              <p:cNvSpPr/>
              <p:nvPr/>
            </p:nvSpPr>
            <p:spPr>
              <a:xfrm>
                <a:off x="8869748" y="36600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20"/>
              <p:cNvSpPr/>
              <p:nvPr/>
            </p:nvSpPr>
            <p:spPr>
              <a:xfrm>
                <a:off x="7950298" y="4702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20"/>
              <p:cNvSpPr/>
              <p:nvPr/>
            </p:nvSpPr>
            <p:spPr>
              <a:xfrm>
                <a:off x="8863162" y="4608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20"/>
              <p:cNvSpPr/>
              <p:nvPr/>
            </p:nvSpPr>
            <p:spPr>
              <a:xfrm>
                <a:off x="8699337" y="34979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20"/>
              <p:cNvSpPr/>
              <p:nvPr/>
            </p:nvSpPr>
            <p:spPr>
              <a:xfrm>
                <a:off x="7889576" y="48821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20"/>
              <p:cNvSpPr/>
              <p:nvPr/>
            </p:nvSpPr>
            <p:spPr>
              <a:xfrm>
                <a:off x="8880026" y="33180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030" name="Google Shape;1030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1031" name="Google Shape;1031;p20"/>
          <p:cNvGrpSpPr/>
          <p:nvPr/>
        </p:nvGrpSpPr>
        <p:grpSpPr>
          <a:xfrm>
            <a:off x="157791" y="2366001"/>
            <a:ext cx="685421" cy="738569"/>
            <a:chOff x="2904293" y="162850"/>
            <a:chExt cx="514066" cy="553927"/>
          </a:xfrm>
        </p:grpSpPr>
        <p:sp>
          <p:nvSpPr>
            <p:cNvPr id="1032" name="Google Shape;1032;p20"/>
            <p:cNvSpPr/>
            <p:nvPr/>
          </p:nvSpPr>
          <p:spPr>
            <a:xfrm>
              <a:off x="3155862" y="189182"/>
              <a:ext cx="192915" cy="159144"/>
            </a:xfrm>
            <a:custGeom>
              <a:avLst/>
              <a:gdLst/>
              <a:ahLst/>
              <a:cxnLst/>
              <a:rect l="l" t="t" r="r" b="b"/>
              <a:pathLst>
                <a:path w="5861" h="4835" extrusionOk="0">
                  <a:moveTo>
                    <a:pt x="4342" y="0"/>
                  </a:moveTo>
                  <a:cubicBezTo>
                    <a:pt x="4151" y="0"/>
                    <a:pt x="3970" y="81"/>
                    <a:pt x="3841" y="221"/>
                  </a:cubicBezTo>
                  <a:lnTo>
                    <a:pt x="83" y="4324"/>
                  </a:lnTo>
                  <a:cubicBezTo>
                    <a:pt x="29" y="4384"/>
                    <a:pt x="0" y="4462"/>
                    <a:pt x="3" y="4543"/>
                  </a:cubicBezTo>
                  <a:cubicBezTo>
                    <a:pt x="6" y="4624"/>
                    <a:pt x="42" y="4701"/>
                    <a:pt x="102" y="4755"/>
                  </a:cubicBezTo>
                  <a:cubicBezTo>
                    <a:pt x="157" y="4807"/>
                    <a:pt x="231" y="4835"/>
                    <a:pt x="307" y="4835"/>
                  </a:cubicBezTo>
                  <a:cubicBezTo>
                    <a:pt x="395" y="4835"/>
                    <a:pt x="477" y="4799"/>
                    <a:pt x="533" y="4736"/>
                  </a:cubicBezTo>
                  <a:lnTo>
                    <a:pt x="4290" y="634"/>
                  </a:lnTo>
                  <a:cubicBezTo>
                    <a:pt x="4307" y="615"/>
                    <a:pt x="4328" y="612"/>
                    <a:pt x="4340" y="612"/>
                  </a:cubicBezTo>
                  <a:cubicBezTo>
                    <a:pt x="4353" y="612"/>
                    <a:pt x="4371" y="616"/>
                    <a:pt x="4387" y="631"/>
                  </a:cubicBezTo>
                  <a:lnTo>
                    <a:pt x="5313" y="1479"/>
                  </a:lnTo>
                  <a:cubicBezTo>
                    <a:pt x="5370" y="1530"/>
                    <a:pt x="5443" y="1559"/>
                    <a:pt x="5520" y="1559"/>
                  </a:cubicBezTo>
                  <a:cubicBezTo>
                    <a:pt x="5606" y="1559"/>
                    <a:pt x="5689" y="1522"/>
                    <a:pt x="5746" y="1459"/>
                  </a:cubicBezTo>
                  <a:cubicBezTo>
                    <a:pt x="5860" y="1334"/>
                    <a:pt x="5853" y="1142"/>
                    <a:pt x="5727" y="1027"/>
                  </a:cubicBezTo>
                  <a:lnTo>
                    <a:pt x="4800" y="179"/>
                  </a:lnTo>
                  <a:cubicBezTo>
                    <a:pt x="4676" y="64"/>
                    <a:pt x="4512" y="0"/>
                    <a:pt x="4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20"/>
            <p:cNvSpPr/>
            <p:nvPr/>
          </p:nvSpPr>
          <p:spPr>
            <a:xfrm>
              <a:off x="3350224" y="167162"/>
              <a:ext cx="63296" cy="62341"/>
            </a:xfrm>
            <a:custGeom>
              <a:avLst/>
              <a:gdLst/>
              <a:ahLst/>
              <a:cxnLst/>
              <a:rect l="l" t="t" r="r" b="b"/>
              <a:pathLst>
                <a:path w="1923" h="1894" extrusionOk="0">
                  <a:moveTo>
                    <a:pt x="1383" y="1"/>
                  </a:moveTo>
                  <a:cubicBezTo>
                    <a:pt x="1251" y="1"/>
                    <a:pt x="1120" y="54"/>
                    <a:pt x="1023" y="158"/>
                  </a:cubicBezTo>
                  <a:lnTo>
                    <a:pt x="182" y="1078"/>
                  </a:lnTo>
                  <a:cubicBezTo>
                    <a:pt x="1" y="1276"/>
                    <a:pt x="14" y="1583"/>
                    <a:pt x="213" y="1765"/>
                  </a:cubicBezTo>
                  <a:cubicBezTo>
                    <a:pt x="306" y="1851"/>
                    <a:pt x="424" y="1893"/>
                    <a:pt x="541" y="1893"/>
                  </a:cubicBezTo>
                  <a:cubicBezTo>
                    <a:pt x="673" y="1893"/>
                    <a:pt x="804" y="1840"/>
                    <a:pt x="900" y="1734"/>
                  </a:cubicBezTo>
                  <a:lnTo>
                    <a:pt x="1741" y="816"/>
                  </a:lnTo>
                  <a:cubicBezTo>
                    <a:pt x="1922" y="617"/>
                    <a:pt x="1909" y="311"/>
                    <a:pt x="1711" y="128"/>
                  </a:cubicBezTo>
                  <a:cubicBezTo>
                    <a:pt x="1618" y="43"/>
                    <a:pt x="1500" y="1"/>
                    <a:pt x="1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20"/>
            <p:cNvSpPr/>
            <p:nvPr/>
          </p:nvSpPr>
          <p:spPr>
            <a:xfrm>
              <a:off x="2961005" y="190466"/>
              <a:ext cx="432997" cy="462061"/>
            </a:xfrm>
            <a:custGeom>
              <a:avLst/>
              <a:gdLst/>
              <a:ahLst/>
              <a:cxnLst/>
              <a:rect l="l" t="t" r="r" b="b"/>
              <a:pathLst>
                <a:path w="13155" h="14038" extrusionOk="0">
                  <a:moveTo>
                    <a:pt x="11959" y="0"/>
                  </a:moveTo>
                  <a:cubicBezTo>
                    <a:pt x="11825" y="0"/>
                    <a:pt x="11691" y="54"/>
                    <a:pt x="11593" y="161"/>
                  </a:cubicBezTo>
                  <a:lnTo>
                    <a:pt x="185" y="12616"/>
                  </a:lnTo>
                  <a:cubicBezTo>
                    <a:pt x="0" y="12818"/>
                    <a:pt x="13" y="13132"/>
                    <a:pt x="215" y="13315"/>
                  </a:cubicBezTo>
                  <a:lnTo>
                    <a:pt x="862" y="13907"/>
                  </a:lnTo>
                  <a:cubicBezTo>
                    <a:pt x="957" y="13994"/>
                    <a:pt x="1078" y="14037"/>
                    <a:pt x="1197" y="14037"/>
                  </a:cubicBezTo>
                  <a:cubicBezTo>
                    <a:pt x="1331" y="14037"/>
                    <a:pt x="1464" y="13983"/>
                    <a:pt x="1561" y="13876"/>
                  </a:cubicBezTo>
                  <a:lnTo>
                    <a:pt x="12970" y="1422"/>
                  </a:lnTo>
                  <a:cubicBezTo>
                    <a:pt x="13155" y="1220"/>
                    <a:pt x="13141" y="905"/>
                    <a:pt x="12939" y="722"/>
                  </a:cubicBezTo>
                  <a:lnTo>
                    <a:pt x="12293" y="130"/>
                  </a:lnTo>
                  <a:cubicBezTo>
                    <a:pt x="12198" y="43"/>
                    <a:pt x="12078" y="0"/>
                    <a:pt x="1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20"/>
            <p:cNvSpPr/>
            <p:nvPr/>
          </p:nvSpPr>
          <p:spPr>
            <a:xfrm>
              <a:off x="2909033" y="600783"/>
              <a:ext cx="110660" cy="111746"/>
            </a:xfrm>
            <a:custGeom>
              <a:avLst/>
              <a:gdLst/>
              <a:ahLst/>
              <a:cxnLst/>
              <a:rect l="l" t="t" r="r" b="b"/>
              <a:pathLst>
                <a:path w="3362" h="3395" extrusionOk="0">
                  <a:moveTo>
                    <a:pt x="2284" y="1"/>
                  </a:moveTo>
                  <a:cubicBezTo>
                    <a:pt x="2065" y="1"/>
                    <a:pt x="1795" y="173"/>
                    <a:pt x="1626" y="443"/>
                  </a:cubicBezTo>
                  <a:lnTo>
                    <a:pt x="430" y="2359"/>
                  </a:lnTo>
                  <a:lnTo>
                    <a:pt x="84" y="2915"/>
                  </a:lnTo>
                  <a:cubicBezTo>
                    <a:pt x="0" y="3049"/>
                    <a:pt x="21" y="3218"/>
                    <a:pt x="128" y="3317"/>
                  </a:cubicBezTo>
                  <a:cubicBezTo>
                    <a:pt x="184" y="3368"/>
                    <a:pt x="257" y="3394"/>
                    <a:pt x="331" y="3394"/>
                  </a:cubicBezTo>
                  <a:cubicBezTo>
                    <a:pt x="401" y="3394"/>
                    <a:pt x="472" y="3372"/>
                    <a:pt x="532" y="3326"/>
                  </a:cubicBezTo>
                  <a:lnTo>
                    <a:pt x="1055" y="2933"/>
                  </a:lnTo>
                  <a:lnTo>
                    <a:pt x="2860" y="1574"/>
                  </a:lnTo>
                  <a:cubicBezTo>
                    <a:pt x="3211" y="1308"/>
                    <a:pt x="3361" y="867"/>
                    <a:pt x="3142" y="666"/>
                  </a:cubicBezTo>
                  <a:lnTo>
                    <a:pt x="2505" y="81"/>
                  </a:lnTo>
                  <a:cubicBezTo>
                    <a:pt x="2444" y="26"/>
                    <a:pt x="2368" y="1"/>
                    <a:pt x="2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20"/>
            <p:cNvSpPr/>
            <p:nvPr/>
          </p:nvSpPr>
          <p:spPr>
            <a:xfrm>
              <a:off x="2961005" y="280060"/>
              <a:ext cx="349590" cy="372433"/>
            </a:xfrm>
            <a:custGeom>
              <a:avLst/>
              <a:gdLst/>
              <a:ahLst/>
              <a:cxnLst/>
              <a:rect l="l" t="t" r="r" b="b"/>
              <a:pathLst>
                <a:path w="10621" h="11315" extrusionOk="0">
                  <a:moveTo>
                    <a:pt x="9246" y="0"/>
                  </a:moveTo>
                  <a:lnTo>
                    <a:pt x="677" y="9353"/>
                  </a:lnTo>
                  <a:lnTo>
                    <a:pt x="184" y="9890"/>
                  </a:lnTo>
                  <a:cubicBezTo>
                    <a:pt x="0" y="10095"/>
                    <a:pt x="13" y="10406"/>
                    <a:pt x="215" y="10592"/>
                  </a:cubicBezTo>
                  <a:lnTo>
                    <a:pt x="862" y="11183"/>
                  </a:lnTo>
                  <a:cubicBezTo>
                    <a:pt x="958" y="11271"/>
                    <a:pt x="1078" y="11314"/>
                    <a:pt x="1198" y="11314"/>
                  </a:cubicBezTo>
                  <a:cubicBezTo>
                    <a:pt x="1332" y="11314"/>
                    <a:pt x="1465" y="11260"/>
                    <a:pt x="1562" y="11154"/>
                  </a:cubicBezTo>
                  <a:lnTo>
                    <a:pt x="10620" y="1264"/>
                  </a:lnTo>
                  <a:lnTo>
                    <a:pt x="10014" y="705"/>
                  </a:lnTo>
                  <a:lnTo>
                    <a:pt x="9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20"/>
            <p:cNvSpPr/>
            <p:nvPr/>
          </p:nvSpPr>
          <p:spPr>
            <a:xfrm>
              <a:off x="3290615" y="242241"/>
              <a:ext cx="92656" cy="79457"/>
            </a:xfrm>
            <a:custGeom>
              <a:avLst/>
              <a:gdLst/>
              <a:ahLst/>
              <a:cxnLst/>
              <a:rect l="l" t="t" r="r" b="b"/>
              <a:pathLst>
                <a:path w="2815" h="2414" extrusionOk="0">
                  <a:moveTo>
                    <a:pt x="2795" y="1"/>
                  </a:moveTo>
                  <a:cubicBezTo>
                    <a:pt x="2299" y="1"/>
                    <a:pt x="1788" y="206"/>
                    <a:pt x="1450" y="496"/>
                  </a:cubicBezTo>
                  <a:cubicBezTo>
                    <a:pt x="978" y="897"/>
                    <a:pt x="494" y="1357"/>
                    <a:pt x="0" y="1857"/>
                  </a:cubicBezTo>
                  <a:lnTo>
                    <a:pt x="606" y="2413"/>
                  </a:lnTo>
                  <a:lnTo>
                    <a:pt x="2814" y="1"/>
                  </a:lnTo>
                  <a:cubicBezTo>
                    <a:pt x="2808" y="1"/>
                    <a:pt x="2801" y="1"/>
                    <a:pt x="279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20"/>
            <p:cNvSpPr/>
            <p:nvPr/>
          </p:nvSpPr>
          <p:spPr>
            <a:xfrm>
              <a:off x="3086543" y="327326"/>
              <a:ext cx="164575" cy="177906"/>
            </a:xfrm>
            <a:custGeom>
              <a:avLst/>
              <a:gdLst/>
              <a:ahLst/>
              <a:cxnLst/>
              <a:rect l="l" t="t" r="r" b="b"/>
              <a:pathLst>
                <a:path w="5000" h="5405" extrusionOk="0">
                  <a:moveTo>
                    <a:pt x="4892" y="1"/>
                  </a:moveTo>
                  <a:cubicBezTo>
                    <a:pt x="4868" y="1"/>
                    <a:pt x="4845" y="9"/>
                    <a:pt x="4826" y="27"/>
                  </a:cubicBezTo>
                  <a:cubicBezTo>
                    <a:pt x="3966" y="840"/>
                    <a:pt x="3154" y="1695"/>
                    <a:pt x="2352" y="2560"/>
                  </a:cubicBezTo>
                  <a:cubicBezTo>
                    <a:pt x="1555" y="3430"/>
                    <a:pt x="771" y="4312"/>
                    <a:pt x="32" y="5236"/>
                  </a:cubicBezTo>
                  <a:cubicBezTo>
                    <a:pt x="0" y="5276"/>
                    <a:pt x="2" y="5334"/>
                    <a:pt x="38" y="5372"/>
                  </a:cubicBezTo>
                  <a:cubicBezTo>
                    <a:pt x="58" y="5394"/>
                    <a:pt x="85" y="5405"/>
                    <a:pt x="113" y="5405"/>
                  </a:cubicBezTo>
                  <a:cubicBezTo>
                    <a:pt x="138" y="5405"/>
                    <a:pt x="164" y="5395"/>
                    <a:pt x="183" y="5376"/>
                  </a:cubicBezTo>
                  <a:cubicBezTo>
                    <a:pt x="1043" y="4564"/>
                    <a:pt x="1855" y="3706"/>
                    <a:pt x="2655" y="2839"/>
                  </a:cubicBezTo>
                  <a:cubicBezTo>
                    <a:pt x="3450" y="1968"/>
                    <a:pt x="4234" y="1085"/>
                    <a:pt x="4970" y="159"/>
                  </a:cubicBezTo>
                  <a:cubicBezTo>
                    <a:pt x="5000" y="122"/>
                    <a:pt x="4998" y="67"/>
                    <a:pt x="4965" y="31"/>
                  </a:cubicBezTo>
                  <a:cubicBezTo>
                    <a:pt x="4945" y="11"/>
                    <a:pt x="4919" y="1"/>
                    <a:pt x="4892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20"/>
            <p:cNvSpPr/>
            <p:nvPr/>
          </p:nvSpPr>
          <p:spPr>
            <a:xfrm>
              <a:off x="2961005" y="303265"/>
              <a:ext cx="349590" cy="349228"/>
            </a:xfrm>
            <a:custGeom>
              <a:avLst/>
              <a:gdLst/>
              <a:ahLst/>
              <a:cxnLst/>
              <a:rect l="l" t="t" r="r" b="b"/>
              <a:pathLst>
                <a:path w="10621" h="10610" extrusionOk="0">
                  <a:moveTo>
                    <a:pt x="10014" y="0"/>
                  </a:moveTo>
                  <a:cubicBezTo>
                    <a:pt x="6967" y="3088"/>
                    <a:pt x="3641" y="7653"/>
                    <a:pt x="1575" y="8494"/>
                  </a:cubicBezTo>
                  <a:cubicBezTo>
                    <a:pt x="1291" y="8610"/>
                    <a:pt x="1000" y="8648"/>
                    <a:pt x="702" y="8648"/>
                  </a:cubicBezTo>
                  <a:cubicBezTo>
                    <a:pt x="693" y="8648"/>
                    <a:pt x="685" y="8648"/>
                    <a:pt x="677" y="8648"/>
                  </a:cubicBezTo>
                  <a:lnTo>
                    <a:pt x="184" y="9185"/>
                  </a:lnTo>
                  <a:cubicBezTo>
                    <a:pt x="0" y="9390"/>
                    <a:pt x="13" y="9701"/>
                    <a:pt x="215" y="9887"/>
                  </a:cubicBezTo>
                  <a:lnTo>
                    <a:pt x="862" y="10478"/>
                  </a:lnTo>
                  <a:cubicBezTo>
                    <a:pt x="958" y="10566"/>
                    <a:pt x="1078" y="10609"/>
                    <a:pt x="1198" y="10609"/>
                  </a:cubicBezTo>
                  <a:cubicBezTo>
                    <a:pt x="1332" y="10609"/>
                    <a:pt x="1465" y="10555"/>
                    <a:pt x="1562" y="10449"/>
                  </a:cubicBezTo>
                  <a:lnTo>
                    <a:pt x="10620" y="559"/>
                  </a:lnTo>
                  <a:lnTo>
                    <a:pt x="10014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20"/>
            <p:cNvSpPr/>
            <p:nvPr/>
          </p:nvSpPr>
          <p:spPr>
            <a:xfrm>
              <a:off x="2904293" y="162850"/>
              <a:ext cx="514066" cy="553927"/>
            </a:xfrm>
            <a:custGeom>
              <a:avLst/>
              <a:gdLst/>
              <a:ahLst/>
              <a:cxnLst/>
              <a:rect l="l" t="t" r="r" b="b"/>
              <a:pathLst>
                <a:path w="15618" h="16829" extrusionOk="0">
                  <a:moveTo>
                    <a:pt x="14935" y="260"/>
                  </a:moveTo>
                  <a:cubicBezTo>
                    <a:pt x="15023" y="260"/>
                    <a:pt x="15106" y="294"/>
                    <a:pt x="15171" y="353"/>
                  </a:cubicBezTo>
                  <a:cubicBezTo>
                    <a:pt x="15317" y="487"/>
                    <a:pt x="15327" y="715"/>
                    <a:pt x="15195" y="859"/>
                  </a:cubicBezTo>
                  <a:lnTo>
                    <a:pt x="14692" y="1408"/>
                  </a:lnTo>
                  <a:lnTo>
                    <a:pt x="14165" y="927"/>
                  </a:lnTo>
                  <a:lnTo>
                    <a:pt x="14668" y="376"/>
                  </a:lnTo>
                  <a:cubicBezTo>
                    <a:pt x="14732" y="305"/>
                    <a:pt x="14820" y="266"/>
                    <a:pt x="14916" y="261"/>
                  </a:cubicBezTo>
                  <a:cubicBezTo>
                    <a:pt x="14922" y="260"/>
                    <a:pt x="14929" y="260"/>
                    <a:pt x="14935" y="260"/>
                  </a:cubicBezTo>
                  <a:close/>
                  <a:moveTo>
                    <a:pt x="13682" y="968"/>
                  </a:moveTo>
                  <a:cubicBezTo>
                    <a:pt x="13710" y="968"/>
                    <a:pt x="13737" y="970"/>
                    <a:pt x="13764" y="977"/>
                  </a:cubicBezTo>
                  <a:cubicBezTo>
                    <a:pt x="13826" y="992"/>
                    <a:pt x="13881" y="1021"/>
                    <a:pt x="13928" y="1065"/>
                  </a:cubicBezTo>
                  <a:lnTo>
                    <a:pt x="13989" y="1120"/>
                  </a:lnTo>
                  <a:lnTo>
                    <a:pt x="14516" y="1602"/>
                  </a:lnTo>
                  <a:lnTo>
                    <a:pt x="14575" y="1657"/>
                  </a:lnTo>
                  <a:cubicBezTo>
                    <a:pt x="14622" y="1700"/>
                    <a:pt x="14656" y="1756"/>
                    <a:pt x="14676" y="1814"/>
                  </a:cubicBezTo>
                  <a:cubicBezTo>
                    <a:pt x="14684" y="1844"/>
                    <a:pt x="14692" y="1878"/>
                    <a:pt x="14693" y="1910"/>
                  </a:cubicBezTo>
                  <a:cubicBezTo>
                    <a:pt x="14698" y="2008"/>
                    <a:pt x="14663" y="2099"/>
                    <a:pt x="14598" y="2173"/>
                  </a:cubicBezTo>
                  <a:lnTo>
                    <a:pt x="12336" y="4641"/>
                  </a:lnTo>
                  <a:lnTo>
                    <a:pt x="11151" y="3556"/>
                  </a:lnTo>
                  <a:lnTo>
                    <a:pt x="12522" y="2057"/>
                  </a:lnTo>
                  <a:lnTo>
                    <a:pt x="12699" y="1864"/>
                  </a:lnTo>
                  <a:lnTo>
                    <a:pt x="12936" y="1607"/>
                  </a:lnTo>
                  <a:lnTo>
                    <a:pt x="13111" y="1415"/>
                  </a:lnTo>
                  <a:lnTo>
                    <a:pt x="13412" y="1086"/>
                  </a:lnTo>
                  <a:cubicBezTo>
                    <a:pt x="13477" y="1014"/>
                    <a:pt x="13567" y="974"/>
                    <a:pt x="13665" y="969"/>
                  </a:cubicBezTo>
                  <a:cubicBezTo>
                    <a:pt x="13671" y="968"/>
                    <a:pt x="13675" y="968"/>
                    <a:pt x="13682" y="968"/>
                  </a:cubicBezTo>
                  <a:close/>
                  <a:moveTo>
                    <a:pt x="11984" y="929"/>
                  </a:moveTo>
                  <a:cubicBezTo>
                    <a:pt x="12118" y="929"/>
                    <a:pt x="12250" y="977"/>
                    <a:pt x="12356" y="1075"/>
                  </a:cubicBezTo>
                  <a:lnTo>
                    <a:pt x="12742" y="1429"/>
                  </a:lnTo>
                  <a:lnTo>
                    <a:pt x="12506" y="1687"/>
                  </a:lnTo>
                  <a:lnTo>
                    <a:pt x="12119" y="1333"/>
                  </a:lnTo>
                  <a:cubicBezTo>
                    <a:pt x="12081" y="1298"/>
                    <a:pt x="12032" y="1280"/>
                    <a:pt x="11984" y="1280"/>
                  </a:cubicBezTo>
                  <a:cubicBezTo>
                    <a:pt x="11931" y="1280"/>
                    <a:pt x="11875" y="1301"/>
                    <a:pt x="11837" y="1346"/>
                  </a:cubicBezTo>
                  <a:lnTo>
                    <a:pt x="8080" y="5447"/>
                  </a:lnTo>
                  <a:cubicBezTo>
                    <a:pt x="8045" y="5485"/>
                    <a:pt x="7999" y="5503"/>
                    <a:pt x="7952" y="5503"/>
                  </a:cubicBezTo>
                  <a:cubicBezTo>
                    <a:pt x="7909" y="5503"/>
                    <a:pt x="7867" y="5488"/>
                    <a:pt x="7832" y="5458"/>
                  </a:cubicBezTo>
                  <a:cubicBezTo>
                    <a:pt x="7761" y="5392"/>
                    <a:pt x="7757" y="5280"/>
                    <a:pt x="7822" y="5210"/>
                  </a:cubicBezTo>
                  <a:lnTo>
                    <a:pt x="11580" y="1109"/>
                  </a:lnTo>
                  <a:cubicBezTo>
                    <a:pt x="11687" y="991"/>
                    <a:pt x="11836" y="929"/>
                    <a:pt x="11984" y="929"/>
                  </a:cubicBezTo>
                  <a:close/>
                  <a:moveTo>
                    <a:pt x="10974" y="3748"/>
                  </a:moveTo>
                  <a:lnTo>
                    <a:pt x="12159" y="4834"/>
                  </a:lnTo>
                  <a:lnTo>
                    <a:pt x="3517" y="14268"/>
                  </a:lnTo>
                  <a:lnTo>
                    <a:pt x="3188" y="14627"/>
                  </a:lnTo>
                  <a:cubicBezTo>
                    <a:pt x="3127" y="14694"/>
                    <a:pt x="3045" y="14733"/>
                    <a:pt x="2962" y="14743"/>
                  </a:cubicBezTo>
                  <a:cubicBezTo>
                    <a:pt x="2947" y="14745"/>
                    <a:pt x="2933" y="14745"/>
                    <a:pt x="2919" y="14745"/>
                  </a:cubicBezTo>
                  <a:cubicBezTo>
                    <a:pt x="2830" y="14745"/>
                    <a:pt x="2742" y="14714"/>
                    <a:pt x="2672" y="14650"/>
                  </a:cubicBezTo>
                  <a:lnTo>
                    <a:pt x="2025" y="14058"/>
                  </a:lnTo>
                  <a:cubicBezTo>
                    <a:pt x="1942" y="13983"/>
                    <a:pt x="1904" y="13877"/>
                    <a:pt x="1909" y="13774"/>
                  </a:cubicBezTo>
                  <a:cubicBezTo>
                    <a:pt x="1911" y="13691"/>
                    <a:pt x="1942" y="13608"/>
                    <a:pt x="2002" y="13542"/>
                  </a:cubicBezTo>
                  <a:lnTo>
                    <a:pt x="2331" y="13184"/>
                  </a:lnTo>
                  <a:lnTo>
                    <a:pt x="10974" y="3748"/>
                  </a:lnTo>
                  <a:close/>
                  <a:moveTo>
                    <a:pt x="1718" y="14075"/>
                  </a:moveTo>
                  <a:cubicBezTo>
                    <a:pt x="1751" y="14139"/>
                    <a:pt x="1794" y="14197"/>
                    <a:pt x="1849" y="14249"/>
                  </a:cubicBezTo>
                  <a:lnTo>
                    <a:pt x="2496" y="14842"/>
                  </a:lnTo>
                  <a:cubicBezTo>
                    <a:pt x="2551" y="14893"/>
                    <a:pt x="2614" y="14932"/>
                    <a:pt x="2681" y="14957"/>
                  </a:cubicBezTo>
                  <a:lnTo>
                    <a:pt x="1102" y="16147"/>
                  </a:lnTo>
                  <a:lnTo>
                    <a:pt x="672" y="15754"/>
                  </a:lnTo>
                  <a:lnTo>
                    <a:pt x="1718" y="14075"/>
                  </a:lnTo>
                  <a:close/>
                  <a:moveTo>
                    <a:pt x="14930" y="1"/>
                  </a:moveTo>
                  <a:cubicBezTo>
                    <a:pt x="14921" y="1"/>
                    <a:pt x="14913" y="1"/>
                    <a:pt x="14904" y="1"/>
                  </a:cubicBezTo>
                  <a:cubicBezTo>
                    <a:pt x="14739" y="8"/>
                    <a:pt x="14587" y="80"/>
                    <a:pt x="14476" y="200"/>
                  </a:cubicBezTo>
                  <a:lnTo>
                    <a:pt x="13954" y="769"/>
                  </a:lnTo>
                  <a:cubicBezTo>
                    <a:pt x="13872" y="728"/>
                    <a:pt x="13781" y="707"/>
                    <a:pt x="13686" y="707"/>
                  </a:cubicBezTo>
                  <a:cubicBezTo>
                    <a:pt x="13676" y="707"/>
                    <a:pt x="13665" y="707"/>
                    <a:pt x="13654" y="708"/>
                  </a:cubicBezTo>
                  <a:cubicBezTo>
                    <a:pt x="13487" y="715"/>
                    <a:pt x="13333" y="787"/>
                    <a:pt x="13219" y="910"/>
                  </a:cubicBezTo>
                  <a:lnTo>
                    <a:pt x="12918" y="1236"/>
                  </a:lnTo>
                  <a:lnTo>
                    <a:pt x="12531" y="881"/>
                  </a:lnTo>
                  <a:cubicBezTo>
                    <a:pt x="12382" y="745"/>
                    <a:pt x="12187" y="670"/>
                    <a:pt x="11983" y="670"/>
                  </a:cubicBezTo>
                  <a:cubicBezTo>
                    <a:pt x="11757" y="670"/>
                    <a:pt x="11538" y="764"/>
                    <a:pt x="11386" y="932"/>
                  </a:cubicBezTo>
                  <a:lnTo>
                    <a:pt x="7630" y="5034"/>
                  </a:lnTo>
                  <a:cubicBezTo>
                    <a:pt x="7467" y="5210"/>
                    <a:pt x="7479" y="5488"/>
                    <a:pt x="7657" y="5650"/>
                  </a:cubicBezTo>
                  <a:cubicBezTo>
                    <a:pt x="7739" y="5724"/>
                    <a:pt x="7842" y="5764"/>
                    <a:pt x="7952" y="5764"/>
                  </a:cubicBezTo>
                  <a:cubicBezTo>
                    <a:pt x="8074" y="5764"/>
                    <a:pt x="8191" y="5713"/>
                    <a:pt x="8273" y="5624"/>
                  </a:cubicBezTo>
                  <a:lnTo>
                    <a:pt x="11989" y="1567"/>
                  </a:lnTo>
                  <a:lnTo>
                    <a:pt x="12331" y="1881"/>
                  </a:lnTo>
                  <a:lnTo>
                    <a:pt x="10872" y="3476"/>
                  </a:lnTo>
                  <a:lnTo>
                    <a:pt x="1811" y="13365"/>
                  </a:lnTo>
                  <a:cubicBezTo>
                    <a:pt x="1726" y="13456"/>
                    <a:pt x="1676" y="13565"/>
                    <a:pt x="1658" y="13678"/>
                  </a:cubicBezTo>
                  <a:cubicBezTo>
                    <a:pt x="1656" y="13679"/>
                    <a:pt x="1656" y="13679"/>
                    <a:pt x="1656" y="13680"/>
                  </a:cubicBezTo>
                  <a:lnTo>
                    <a:pt x="118" y="16148"/>
                  </a:lnTo>
                  <a:cubicBezTo>
                    <a:pt x="1" y="16338"/>
                    <a:pt x="28" y="16576"/>
                    <a:pt x="184" y="16717"/>
                  </a:cubicBezTo>
                  <a:cubicBezTo>
                    <a:pt x="266" y="16791"/>
                    <a:pt x="368" y="16828"/>
                    <a:pt x="475" y="16828"/>
                  </a:cubicBezTo>
                  <a:cubicBezTo>
                    <a:pt x="573" y="16828"/>
                    <a:pt x="671" y="16797"/>
                    <a:pt x="756" y="16734"/>
                  </a:cubicBezTo>
                  <a:lnTo>
                    <a:pt x="3080" y="14982"/>
                  </a:lnTo>
                  <a:cubicBezTo>
                    <a:pt x="3081" y="14982"/>
                    <a:pt x="3081" y="14982"/>
                    <a:pt x="3082" y="14981"/>
                  </a:cubicBezTo>
                  <a:cubicBezTo>
                    <a:pt x="3193" y="14953"/>
                    <a:pt x="3299" y="14892"/>
                    <a:pt x="3381" y="14802"/>
                  </a:cubicBezTo>
                  <a:lnTo>
                    <a:pt x="12439" y="4912"/>
                  </a:lnTo>
                  <a:cubicBezTo>
                    <a:pt x="12441" y="4911"/>
                    <a:pt x="12442" y="4909"/>
                    <a:pt x="12442" y="4907"/>
                  </a:cubicBezTo>
                  <a:lnTo>
                    <a:pt x="14788" y="2347"/>
                  </a:lnTo>
                  <a:cubicBezTo>
                    <a:pt x="14901" y="2225"/>
                    <a:pt x="14960" y="2063"/>
                    <a:pt x="14953" y="1897"/>
                  </a:cubicBezTo>
                  <a:cubicBezTo>
                    <a:pt x="14948" y="1791"/>
                    <a:pt x="14917" y="1690"/>
                    <a:pt x="14865" y="1602"/>
                  </a:cubicBezTo>
                  <a:lnTo>
                    <a:pt x="15385" y="1034"/>
                  </a:lnTo>
                  <a:cubicBezTo>
                    <a:pt x="15617" y="784"/>
                    <a:pt x="15599" y="392"/>
                    <a:pt x="15349" y="162"/>
                  </a:cubicBezTo>
                  <a:cubicBezTo>
                    <a:pt x="15233" y="57"/>
                    <a:pt x="15087" y="1"/>
                    <a:pt x="149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41" name="Google Shape;1041;p20"/>
          <p:cNvGrpSpPr/>
          <p:nvPr/>
        </p:nvGrpSpPr>
        <p:grpSpPr>
          <a:xfrm>
            <a:off x="289404" y="3300282"/>
            <a:ext cx="330379" cy="436716"/>
            <a:chOff x="2621290" y="1216686"/>
            <a:chExt cx="247784" cy="327537"/>
          </a:xfrm>
        </p:grpSpPr>
        <p:sp>
          <p:nvSpPr>
            <p:cNvPr id="1042" name="Google Shape;1042;p20"/>
            <p:cNvSpPr/>
            <p:nvPr/>
          </p:nvSpPr>
          <p:spPr>
            <a:xfrm>
              <a:off x="2625997" y="1221130"/>
              <a:ext cx="211676" cy="233795"/>
            </a:xfrm>
            <a:custGeom>
              <a:avLst/>
              <a:gdLst/>
              <a:ahLst/>
              <a:cxnLst/>
              <a:rect l="l" t="t" r="r" b="b"/>
              <a:pathLst>
                <a:path w="6431" h="7103" extrusionOk="0">
                  <a:moveTo>
                    <a:pt x="3373" y="0"/>
                  </a:moveTo>
                  <a:cubicBezTo>
                    <a:pt x="3310" y="0"/>
                    <a:pt x="3244" y="2"/>
                    <a:pt x="3179" y="7"/>
                  </a:cubicBezTo>
                  <a:cubicBezTo>
                    <a:pt x="3116" y="11"/>
                    <a:pt x="3054" y="16"/>
                    <a:pt x="2993" y="24"/>
                  </a:cubicBezTo>
                  <a:cubicBezTo>
                    <a:pt x="1961" y="154"/>
                    <a:pt x="1031" y="759"/>
                    <a:pt x="568" y="1602"/>
                  </a:cubicBezTo>
                  <a:cubicBezTo>
                    <a:pt x="252" y="2179"/>
                    <a:pt x="1" y="3136"/>
                    <a:pt x="608" y="4421"/>
                  </a:cubicBezTo>
                  <a:cubicBezTo>
                    <a:pt x="614" y="4434"/>
                    <a:pt x="1209" y="5768"/>
                    <a:pt x="2930" y="6209"/>
                  </a:cubicBezTo>
                  <a:cubicBezTo>
                    <a:pt x="3147" y="6265"/>
                    <a:pt x="3297" y="6343"/>
                    <a:pt x="3390" y="6448"/>
                  </a:cubicBezTo>
                  <a:cubicBezTo>
                    <a:pt x="3464" y="6529"/>
                    <a:pt x="3536" y="6674"/>
                    <a:pt x="3464" y="6887"/>
                  </a:cubicBezTo>
                  <a:cubicBezTo>
                    <a:pt x="3439" y="6955"/>
                    <a:pt x="3439" y="7006"/>
                    <a:pt x="3465" y="7036"/>
                  </a:cubicBezTo>
                  <a:cubicBezTo>
                    <a:pt x="3499" y="7078"/>
                    <a:pt x="3593" y="7103"/>
                    <a:pt x="3721" y="7103"/>
                  </a:cubicBezTo>
                  <a:cubicBezTo>
                    <a:pt x="3778" y="7103"/>
                    <a:pt x="3842" y="7099"/>
                    <a:pt x="3912" y="7091"/>
                  </a:cubicBezTo>
                  <a:cubicBezTo>
                    <a:pt x="3955" y="7084"/>
                    <a:pt x="3995" y="7077"/>
                    <a:pt x="4029" y="7072"/>
                  </a:cubicBezTo>
                  <a:cubicBezTo>
                    <a:pt x="4616" y="6970"/>
                    <a:pt x="5186" y="6726"/>
                    <a:pt x="5676" y="6369"/>
                  </a:cubicBezTo>
                  <a:cubicBezTo>
                    <a:pt x="6177" y="6002"/>
                    <a:pt x="6213" y="5832"/>
                    <a:pt x="6206" y="5775"/>
                  </a:cubicBezTo>
                  <a:cubicBezTo>
                    <a:pt x="6205" y="5759"/>
                    <a:pt x="6198" y="5715"/>
                    <a:pt x="6090" y="5672"/>
                  </a:cubicBezTo>
                  <a:cubicBezTo>
                    <a:pt x="5959" y="5621"/>
                    <a:pt x="5870" y="5539"/>
                    <a:pt x="5827" y="5428"/>
                  </a:cubicBezTo>
                  <a:cubicBezTo>
                    <a:pt x="5766" y="5275"/>
                    <a:pt x="5796" y="5077"/>
                    <a:pt x="5918" y="4826"/>
                  </a:cubicBezTo>
                  <a:cubicBezTo>
                    <a:pt x="6377" y="3879"/>
                    <a:pt x="6430" y="2853"/>
                    <a:pt x="6068" y="1933"/>
                  </a:cubicBezTo>
                  <a:cubicBezTo>
                    <a:pt x="5746" y="1115"/>
                    <a:pt x="5120" y="476"/>
                    <a:pt x="4353" y="181"/>
                  </a:cubicBezTo>
                  <a:cubicBezTo>
                    <a:pt x="4039" y="61"/>
                    <a:pt x="3710" y="0"/>
                    <a:pt x="3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20"/>
            <p:cNvSpPr/>
            <p:nvPr/>
          </p:nvSpPr>
          <p:spPr>
            <a:xfrm>
              <a:off x="2734386" y="1224520"/>
              <a:ext cx="121061" cy="233203"/>
            </a:xfrm>
            <a:custGeom>
              <a:avLst/>
              <a:gdLst/>
              <a:ahLst/>
              <a:cxnLst/>
              <a:rect l="l" t="t" r="r" b="b"/>
              <a:pathLst>
                <a:path w="3678" h="7085" extrusionOk="0">
                  <a:moveTo>
                    <a:pt x="1088" y="0"/>
                  </a:moveTo>
                  <a:cubicBezTo>
                    <a:pt x="1704" y="1023"/>
                    <a:pt x="2201" y="2270"/>
                    <a:pt x="1934" y="3432"/>
                  </a:cubicBezTo>
                  <a:cubicBezTo>
                    <a:pt x="1837" y="3851"/>
                    <a:pt x="1645" y="4249"/>
                    <a:pt x="1381" y="4589"/>
                  </a:cubicBezTo>
                  <a:cubicBezTo>
                    <a:pt x="1115" y="4930"/>
                    <a:pt x="742" y="5097"/>
                    <a:pt x="471" y="5419"/>
                  </a:cubicBezTo>
                  <a:cubicBezTo>
                    <a:pt x="231" y="5703"/>
                    <a:pt x="86" y="6045"/>
                    <a:pt x="35" y="6400"/>
                  </a:cubicBezTo>
                  <a:cubicBezTo>
                    <a:pt x="126" y="6502"/>
                    <a:pt x="139" y="6623"/>
                    <a:pt x="92" y="6757"/>
                  </a:cubicBezTo>
                  <a:cubicBezTo>
                    <a:pt x="0" y="7022"/>
                    <a:pt x="209" y="7084"/>
                    <a:pt x="428" y="7084"/>
                  </a:cubicBezTo>
                  <a:cubicBezTo>
                    <a:pt x="547" y="7084"/>
                    <a:pt x="669" y="7066"/>
                    <a:pt x="749" y="7052"/>
                  </a:cubicBezTo>
                  <a:cubicBezTo>
                    <a:pt x="1358" y="6944"/>
                    <a:pt x="1934" y="6696"/>
                    <a:pt x="2432" y="6332"/>
                  </a:cubicBezTo>
                  <a:cubicBezTo>
                    <a:pt x="2613" y="6199"/>
                    <a:pt x="3313" y="5681"/>
                    <a:pt x="2825" y="5490"/>
                  </a:cubicBezTo>
                  <a:cubicBezTo>
                    <a:pt x="2582" y="5396"/>
                    <a:pt x="2496" y="5175"/>
                    <a:pt x="2698" y="4757"/>
                  </a:cubicBezTo>
                  <a:cubicBezTo>
                    <a:pt x="3678" y="2740"/>
                    <a:pt x="2722" y="628"/>
                    <a:pt x="1088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20"/>
            <p:cNvSpPr/>
            <p:nvPr/>
          </p:nvSpPr>
          <p:spPr>
            <a:xfrm>
              <a:off x="2637583" y="1247132"/>
              <a:ext cx="73038" cy="88048"/>
            </a:xfrm>
            <a:custGeom>
              <a:avLst/>
              <a:gdLst/>
              <a:ahLst/>
              <a:cxnLst/>
              <a:rect l="l" t="t" r="r" b="b"/>
              <a:pathLst>
                <a:path w="2219" h="2675" extrusionOk="0">
                  <a:moveTo>
                    <a:pt x="2103" y="1"/>
                  </a:moveTo>
                  <a:cubicBezTo>
                    <a:pt x="2096" y="1"/>
                    <a:pt x="2089" y="1"/>
                    <a:pt x="2082" y="3"/>
                  </a:cubicBezTo>
                  <a:cubicBezTo>
                    <a:pt x="832" y="249"/>
                    <a:pt x="1" y="1426"/>
                    <a:pt x="461" y="2620"/>
                  </a:cubicBezTo>
                  <a:cubicBezTo>
                    <a:pt x="476" y="2657"/>
                    <a:pt x="509" y="2674"/>
                    <a:pt x="544" y="2674"/>
                  </a:cubicBezTo>
                  <a:cubicBezTo>
                    <a:pt x="594" y="2674"/>
                    <a:pt x="645" y="2638"/>
                    <a:pt x="640" y="2579"/>
                  </a:cubicBezTo>
                  <a:lnTo>
                    <a:pt x="640" y="2577"/>
                  </a:lnTo>
                  <a:cubicBezTo>
                    <a:pt x="559" y="1526"/>
                    <a:pt x="906" y="754"/>
                    <a:pt x="2129" y="157"/>
                  </a:cubicBezTo>
                  <a:lnTo>
                    <a:pt x="2135" y="154"/>
                  </a:lnTo>
                  <a:cubicBezTo>
                    <a:pt x="2218" y="113"/>
                    <a:pt x="2187" y="1"/>
                    <a:pt x="210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20"/>
            <p:cNvSpPr/>
            <p:nvPr/>
          </p:nvSpPr>
          <p:spPr>
            <a:xfrm>
              <a:off x="2729185" y="1399067"/>
              <a:ext cx="134984" cy="140712"/>
            </a:xfrm>
            <a:custGeom>
              <a:avLst/>
              <a:gdLst/>
              <a:ahLst/>
              <a:cxnLst/>
              <a:rect l="l" t="t" r="r" b="b"/>
              <a:pathLst>
                <a:path w="4101" h="4275" extrusionOk="0">
                  <a:moveTo>
                    <a:pt x="2998" y="0"/>
                  </a:moveTo>
                  <a:cubicBezTo>
                    <a:pt x="2985" y="0"/>
                    <a:pt x="2972" y="1"/>
                    <a:pt x="2959" y="2"/>
                  </a:cubicBezTo>
                  <a:cubicBezTo>
                    <a:pt x="2925" y="6"/>
                    <a:pt x="2890" y="17"/>
                    <a:pt x="2858" y="32"/>
                  </a:cubicBezTo>
                  <a:lnTo>
                    <a:pt x="215" y="1255"/>
                  </a:lnTo>
                  <a:cubicBezTo>
                    <a:pt x="128" y="1295"/>
                    <a:pt x="64" y="1369"/>
                    <a:pt x="33" y="1463"/>
                  </a:cubicBezTo>
                  <a:cubicBezTo>
                    <a:pt x="0" y="1568"/>
                    <a:pt x="13" y="1686"/>
                    <a:pt x="70" y="1790"/>
                  </a:cubicBezTo>
                  <a:lnTo>
                    <a:pt x="1004" y="3465"/>
                  </a:lnTo>
                  <a:cubicBezTo>
                    <a:pt x="1071" y="3585"/>
                    <a:pt x="1200" y="3660"/>
                    <a:pt x="1336" y="3660"/>
                  </a:cubicBezTo>
                  <a:cubicBezTo>
                    <a:pt x="1351" y="3660"/>
                    <a:pt x="1367" y="3659"/>
                    <a:pt x="1382" y="3657"/>
                  </a:cubicBezTo>
                  <a:cubicBezTo>
                    <a:pt x="1417" y="3654"/>
                    <a:pt x="1453" y="3643"/>
                    <a:pt x="1486" y="3627"/>
                  </a:cubicBezTo>
                  <a:lnTo>
                    <a:pt x="1616" y="3566"/>
                  </a:lnTo>
                  <a:lnTo>
                    <a:pt x="2080" y="4165"/>
                  </a:lnTo>
                  <a:lnTo>
                    <a:pt x="2080" y="4166"/>
                  </a:lnTo>
                  <a:cubicBezTo>
                    <a:pt x="2135" y="4236"/>
                    <a:pt x="2219" y="4275"/>
                    <a:pt x="2305" y="4275"/>
                  </a:cubicBezTo>
                  <a:cubicBezTo>
                    <a:pt x="2344" y="4275"/>
                    <a:pt x="2384" y="4266"/>
                    <a:pt x="2422" y="4249"/>
                  </a:cubicBezTo>
                  <a:lnTo>
                    <a:pt x="3713" y="3650"/>
                  </a:lnTo>
                  <a:cubicBezTo>
                    <a:pt x="3832" y="3595"/>
                    <a:pt x="3898" y="3464"/>
                    <a:pt x="3872" y="3335"/>
                  </a:cubicBezTo>
                  <a:lnTo>
                    <a:pt x="3714" y="2595"/>
                  </a:lnTo>
                  <a:lnTo>
                    <a:pt x="3843" y="2534"/>
                  </a:lnTo>
                  <a:cubicBezTo>
                    <a:pt x="4016" y="2458"/>
                    <a:pt x="4100" y="2245"/>
                    <a:pt x="4032" y="2064"/>
                  </a:cubicBezTo>
                  <a:lnTo>
                    <a:pt x="3358" y="267"/>
                  </a:lnTo>
                  <a:cubicBezTo>
                    <a:pt x="3308" y="133"/>
                    <a:pt x="3201" y="36"/>
                    <a:pt x="3072" y="7"/>
                  </a:cubicBezTo>
                  <a:cubicBezTo>
                    <a:pt x="3047" y="3"/>
                    <a:pt x="3022" y="0"/>
                    <a:pt x="29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20"/>
            <p:cNvSpPr/>
            <p:nvPr/>
          </p:nvSpPr>
          <p:spPr>
            <a:xfrm>
              <a:off x="2746038" y="1413451"/>
              <a:ext cx="85118" cy="52269"/>
            </a:xfrm>
            <a:custGeom>
              <a:avLst/>
              <a:gdLst/>
              <a:ahLst/>
              <a:cxnLst/>
              <a:rect l="l" t="t" r="r" b="b"/>
              <a:pathLst>
                <a:path w="2586" h="1588" extrusionOk="0">
                  <a:moveTo>
                    <a:pt x="2515" y="1"/>
                  </a:moveTo>
                  <a:cubicBezTo>
                    <a:pt x="2500" y="1"/>
                    <a:pt x="2485" y="6"/>
                    <a:pt x="2472" y="16"/>
                  </a:cubicBezTo>
                  <a:lnTo>
                    <a:pt x="2469" y="19"/>
                  </a:lnTo>
                  <a:cubicBezTo>
                    <a:pt x="1472" y="862"/>
                    <a:pt x="815" y="1140"/>
                    <a:pt x="54" y="1453"/>
                  </a:cubicBezTo>
                  <a:cubicBezTo>
                    <a:pt x="55" y="1452"/>
                    <a:pt x="55" y="1452"/>
                    <a:pt x="54" y="1452"/>
                  </a:cubicBezTo>
                  <a:cubicBezTo>
                    <a:pt x="49" y="1452"/>
                    <a:pt x="1" y="1477"/>
                    <a:pt x="8" y="1528"/>
                  </a:cubicBezTo>
                  <a:cubicBezTo>
                    <a:pt x="14" y="1562"/>
                    <a:pt x="43" y="1587"/>
                    <a:pt x="78" y="1587"/>
                  </a:cubicBezTo>
                  <a:cubicBezTo>
                    <a:pt x="81" y="1587"/>
                    <a:pt x="85" y="1587"/>
                    <a:pt x="88" y="1587"/>
                  </a:cubicBezTo>
                  <a:cubicBezTo>
                    <a:pt x="1144" y="1431"/>
                    <a:pt x="2102" y="754"/>
                    <a:pt x="2568" y="105"/>
                  </a:cubicBezTo>
                  <a:cubicBezTo>
                    <a:pt x="2585" y="80"/>
                    <a:pt x="2585" y="47"/>
                    <a:pt x="2565" y="25"/>
                  </a:cubicBezTo>
                  <a:cubicBezTo>
                    <a:pt x="2552" y="9"/>
                    <a:pt x="2533" y="1"/>
                    <a:pt x="251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20"/>
            <p:cNvSpPr/>
            <p:nvPr/>
          </p:nvSpPr>
          <p:spPr>
            <a:xfrm>
              <a:off x="2754727" y="1432147"/>
              <a:ext cx="85118" cy="52269"/>
            </a:xfrm>
            <a:custGeom>
              <a:avLst/>
              <a:gdLst/>
              <a:ahLst/>
              <a:cxnLst/>
              <a:rect l="l" t="t" r="r" b="b"/>
              <a:pathLst>
                <a:path w="2586" h="1588" extrusionOk="0">
                  <a:moveTo>
                    <a:pt x="2514" y="0"/>
                  </a:moveTo>
                  <a:cubicBezTo>
                    <a:pt x="2499" y="0"/>
                    <a:pt x="2484" y="5"/>
                    <a:pt x="2471" y="16"/>
                  </a:cubicBezTo>
                  <a:lnTo>
                    <a:pt x="2469" y="18"/>
                  </a:lnTo>
                  <a:cubicBezTo>
                    <a:pt x="1517" y="824"/>
                    <a:pt x="888" y="1109"/>
                    <a:pt x="54" y="1453"/>
                  </a:cubicBezTo>
                  <a:cubicBezTo>
                    <a:pt x="54" y="1452"/>
                    <a:pt x="54" y="1452"/>
                    <a:pt x="54" y="1452"/>
                  </a:cubicBezTo>
                  <a:cubicBezTo>
                    <a:pt x="49" y="1452"/>
                    <a:pt x="0" y="1476"/>
                    <a:pt x="7" y="1528"/>
                  </a:cubicBezTo>
                  <a:cubicBezTo>
                    <a:pt x="13" y="1562"/>
                    <a:pt x="43" y="1587"/>
                    <a:pt x="77" y="1587"/>
                  </a:cubicBezTo>
                  <a:cubicBezTo>
                    <a:pt x="80" y="1587"/>
                    <a:pt x="84" y="1587"/>
                    <a:pt x="87" y="1587"/>
                  </a:cubicBezTo>
                  <a:cubicBezTo>
                    <a:pt x="1130" y="1432"/>
                    <a:pt x="2092" y="766"/>
                    <a:pt x="2567" y="104"/>
                  </a:cubicBezTo>
                  <a:cubicBezTo>
                    <a:pt x="2585" y="80"/>
                    <a:pt x="2583" y="47"/>
                    <a:pt x="2565" y="24"/>
                  </a:cubicBezTo>
                  <a:cubicBezTo>
                    <a:pt x="2551" y="8"/>
                    <a:pt x="2533" y="0"/>
                    <a:pt x="251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20"/>
            <p:cNvSpPr/>
            <p:nvPr/>
          </p:nvSpPr>
          <p:spPr>
            <a:xfrm>
              <a:off x="2763384" y="1450744"/>
              <a:ext cx="85085" cy="52335"/>
            </a:xfrm>
            <a:custGeom>
              <a:avLst/>
              <a:gdLst/>
              <a:ahLst/>
              <a:cxnLst/>
              <a:rect l="l" t="t" r="r" b="b"/>
              <a:pathLst>
                <a:path w="2585" h="1590" extrusionOk="0">
                  <a:moveTo>
                    <a:pt x="2523" y="0"/>
                  </a:moveTo>
                  <a:cubicBezTo>
                    <a:pt x="2464" y="0"/>
                    <a:pt x="2360" y="132"/>
                    <a:pt x="1911" y="457"/>
                  </a:cubicBezTo>
                  <a:cubicBezTo>
                    <a:pt x="1153" y="1006"/>
                    <a:pt x="669" y="1202"/>
                    <a:pt x="54" y="1454"/>
                  </a:cubicBezTo>
                  <a:cubicBezTo>
                    <a:pt x="54" y="1453"/>
                    <a:pt x="54" y="1453"/>
                    <a:pt x="54" y="1453"/>
                  </a:cubicBezTo>
                  <a:cubicBezTo>
                    <a:pt x="49" y="1453"/>
                    <a:pt x="0" y="1478"/>
                    <a:pt x="8" y="1530"/>
                  </a:cubicBezTo>
                  <a:cubicBezTo>
                    <a:pt x="14" y="1564"/>
                    <a:pt x="43" y="1589"/>
                    <a:pt x="78" y="1589"/>
                  </a:cubicBezTo>
                  <a:cubicBezTo>
                    <a:pt x="81" y="1589"/>
                    <a:pt x="84" y="1589"/>
                    <a:pt x="88" y="1589"/>
                  </a:cubicBezTo>
                  <a:cubicBezTo>
                    <a:pt x="1117" y="1437"/>
                    <a:pt x="2085" y="780"/>
                    <a:pt x="2568" y="106"/>
                  </a:cubicBezTo>
                  <a:cubicBezTo>
                    <a:pt x="2585" y="83"/>
                    <a:pt x="2584" y="48"/>
                    <a:pt x="2564" y="26"/>
                  </a:cubicBezTo>
                  <a:cubicBezTo>
                    <a:pt x="2550" y="9"/>
                    <a:pt x="2538" y="0"/>
                    <a:pt x="2523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20"/>
            <p:cNvSpPr/>
            <p:nvPr/>
          </p:nvSpPr>
          <p:spPr>
            <a:xfrm>
              <a:off x="2806799" y="1506535"/>
              <a:ext cx="40090" cy="30381"/>
            </a:xfrm>
            <a:custGeom>
              <a:avLst/>
              <a:gdLst/>
              <a:ahLst/>
              <a:cxnLst/>
              <a:rect l="l" t="t" r="r" b="b"/>
              <a:pathLst>
                <a:path w="1218" h="923" extrusionOk="0">
                  <a:moveTo>
                    <a:pt x="852" y="1"/>
                  </a:moveTo>
                  <a:cubicBezTo>
                    <a:pt x="818" y="1"/>
                    <a:pt x="783" y="8"/>
                    <a:pt x="750" y="24"/>
                  </a:cubicBezTo>
                  <a:lnTo>
                    <a:pt x="180" y="289"/>
                  </a:lnTo>
                  <a:cubicBezTo>
                    <a:pt x="54" y="346"/>
                    <a:pt x="1" y="493"/>
                    <a:pt x="58" y="617"/>
                  </a:cubicBezTo>
                  <a:lnTo>
                    <a:pt x="200" y="923"/>
                  </a:lnTo>
                  <a:lnTo>
                    <a:pt x="1218" y="450"/>
                  </a:lnTo>
                  <a:lnTo>
                    <a:pt x="1078" y="145"/>
                  </a:lnTo>
                  <a:cubicBezTo>
                    <a:pt x="1036" y="55"/>
                    <a:pt x="945" y="1"/>
                    <a:pt x="85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20"/>
            <p:cNvSpPr/>
            <p:nvPr/>
          </p:nvSpPr>
          <p:spPr>
            <a:xfrm>
              <a:off x="2797648" y="1482902"/>
              <a:ext cx="59872" cy="56976"/>
            </a:xfrm>
            <a:custGeom>
              <a:avLst/>
              <a:gdLst/>
              <a:ahLst/>
              <a:cxnLst/>
              <a:rect l="l" t="t" r="r" b="b"/>
              <a:pathLst>
                <a:path w="1819" h="1731" extrusionOk="0">
                  <a:moveTo>
                    <a:pt x="1623" y="0"/>
                  </a:moveTo>
                  <a:lnTo>
                    <a:pt x="1086" y="248"/>
                  </a:lnTo>
                  <a:cubicBezTo>
                    <a:pt x="1129" y="359"/>
                    <a:pt x="1153" y="476"/>
                    <a:pt x="1155" y="594"/>
                  </a:cubicBezTo>
                  <a:cubicBezTo>
                    <a:pt x="1161" y="888"/>
                    <a:pt x="900" y="1096"/>
                    <a:pt x="660" y="1214"/>
                  </a:cubicBezTo>
                  <a:cubicBezTo>
                    <a:pt x="448" y="1319"/>
                    <a:pt x="220" y="1395"/>
                    <a:pt x="53" y="1566"/>
                  </a:cubicBezTo>
                  <a:cubicBezTo>
                    <a:pt x="37" y="1583"/>
                    <a:pt x="20" y="1602"/>
                    <a:pt x="0" y="1623"/>
                  </a:cubicBezTo>
                  <a:cubicBezTo>
                    <a:pt x="55" y="1692"/>
                    <a:pt x="138" y="1730"/>
                    <a:pt x="223" y="1730"/>
                  </a:cubicBezTo>
                  <a:cubicBezTo>
                    <a:pt x="263" y="1730"/>
                    <a:pt x="304" y="1722"/>
                    <a:pt x="342" y="1704"/>
                  </a:cubicBezTo>
                  <a:lnTo>
                    <a:pt x="1633" y="1107"/>
                  </a:lnTo>
                  <a:cubicBezTo>
                    <a:pt x="1754" y="1050"/>
                    <a:pt x="1818" y="920"/>
                    <a:pt x="1792" y="791"/>
                  </a:cubicBezTo>
                  <a:lnTo>
                    <a:pt x="1623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20"/>
            <p:cNvSpPr/>
            <p:nvPr/>
          </p:nvSpPr>
          <p:spPr>
            <a:xfrm>
              <a:off x="2762759" y="1400977"/>
              <a:ext cx="99667" cy="117046"/>
            </a:xfrm>
            <a:custGeom>
              <a:avLst/>
              <a:gdLst/>
              <a:ahLst/>
              <a:cxnLst/>
              <a:rect l="l" t="t" r="r" b="b"/>
              <a:pathLst>
                <a:path w="3028" h="3556" extrusionOk="0">
                  <a:moveTo>
                    <a:pt x="2040" y="0"/>
                  </a:moveTo>
                  <a:cubicBezTo>
                    <a:pt x="1982" y="53"/>
                    <a:pt x="1931" y="111"/>
                    <a:pt x="1885" y="173"/>
                  </a:cubicBezTo>
                  <a:cubicBezTo>
                    <a:pt x="1687" y="441"/>
                    <a:pt x="1605" y="790"/>
                    <a:pt x="1662" y="1118"/>
                  </a:cubicBezTo>
                  <a:cubicBezTo>
                    <a:pt x="1703" y="1343"/>
                    <a:pt x="1805" y="1577"/>
                    <a:pt x="1724" y="1792"/>
                  </a:cubicBezTo>
                  <a:cubicBezTo>
                    <a:pt x="1625" y="2044"/>
                    <a:pt x="1326" y="2139"/>
                    <a:pt x="1075" y="2242"/>
                  </a:cubicBezTo>
                  <a:cubicBezTo>
                    <a:pt x="802" y="2355"/>
                    <a:pt x="549" y="2517"/>
                    <a:pt x="330" y="2714"/>
                  </a:cubicBezTo>
                  <a:cubicBezTo>
                    <a:pt x="173" y="2854"/>
                    <a:pt x="27" y="3028"/>
                    <a:pt x="4" y="3238"/>
                  </a:cubicBezTo>
                  <a:cubicBezTo>
                    <a:pt x="0" y="3274"/>
                    <a:pt x="0" y="3313"/>
                    <a:pt x="4" y="3349"/>
                  </a:cubicBezTo>
                  <a:lnTo>
                    <a:pt x="25" y="3386"/>
                  </a:lnTo>
                  <a:cubicBezTo>
                    <a:pt x="85" y="3493"/>
                    <a:pt x="200" y="3556"/>
                    <a:pt x="316" y="3556"/>
                  </a:cubicBezTo>
                  <a:cubicBezTo>
                    <a:pt x="360" y="3556"/>
                    <a:pt x="404" y="3546"/>
                    <a:pt x="445" y="3527"/>
                  </a:cubicBezTo>
                  <a:lnTo>
                    <a:pt x="2146" y="2739"/>
                  </a:lnTo>
                  <a:lnTo>
                    <a:pt x="2683" y="2490"/>
                  </a:lnTo>
                  <a:lnTo>
                    <a:pt x="2802" y="2434"/>
                  </a:lnTo>
                  <a:cubicBezTo>
                    <a:pt x="2953" y="2365"/>
                    <a:pt x="3027" y="2182"/>
                    <a:pt x="2966" y="2026"/>
                  </a:cubicBezTo>
                  <a:lnTo>
                    <a:pt x="2291" y="229"/>
                  </a:lnTo>
                  <a:cubicBezTo>
                    <a:pt x="2245" y="107"/>
                    <a:pt x="2147" y="24"/>
                    <a:pt x="204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20"/>
            <p:cNvSpPr/>
            <p:nvPr/>
          </p:nvSpPr>
          <p:spPr>
            <a:xfrm>
              <a:off x="2621290" y="1216686"/>
              <a:ext cx="247784" cy="327537"/>
            </a:xfrm>
            <a:custGeom>
              <a:avLst/>
              <a:gdLst/>
              <a:ahLst/>
              <a:cxnLst/>
              <a:rect l="l" t="t" r="r" b="b"/>
              <a:pathLst>
                <a:path w="7528" h="9951" extrusionOk="0">
                  <a:moveTo>
                    <a:pt x="3926" y="2617"/>
                  </a:moveTo>
                  <a:lnTo>
                    <a:pt x="3926" y="2617"/>
                  </a:lnTo>
                  <a:cubicBezTo>
                    <a:pt x="4331" y="2755"/>
                    <a:pt x="4541" y="3052"/>
                    <a:pt x="4565" y="3285"/>
                  </a:cubicBezTo>
                  <a:cubicBezTo>
                    <a:pt x="4573" y="3360"/>
                    <a:pt x="4565" y="3497"/>
                    <a:pt x="4434" y="3564"/>
                  </a:cubicBezTo>
                  <a:cubicBezTo>
                    <a:pt x="4392" y="3585"/>
                    <a:pt x="4350" y="3594"/>
                    <a:pt x="4307" y="3594"/>
                  </a:cubicBezTo>
                  <a:cubicBezTo>
                    <a:pt x="4162" y="3594"/>
                    <a:pt x="4018" y="3488"/>
                    <a:pt x="3928" y="3365"/>
                  </a:cubicBezTo>
                  <a:cubicBezTo>
                    <a:pt x="3794" y="3179"/>
                    <a:pt x="3719" y="2878"/>
                    <a:pt x="3926" y="2617"/>
                  </a:cubicBezTo>
                  <a:close/>
                  <a:moveTo>
                    <a:pt x="2666" y="3211"/>
                  </a:moveTo>
                  <a:cubicBezTo>
                    <a:pt x="2998" y="3217"/>
                    <a:pt x="3182" y="3465"/>
                    <a:pt x="3241" y="3690"/>
                  </a:cubicBezTo>
                  <a:cubicBezTo>
                    <a:pt x="3290" y="3880"/>
                    <a:pt x="3258" y="4123"/>
                    <a:pt x="3071" y="4205"/>
                  </a:cubicBezTo>
                  <a:cubicBezTo>
                    <a:pt x="3038" y="4219"/>
                    <a:pt x="3006" y="4226"/>
                    <a:pt x="2976" y="4226"/>
                  </a:cubicBezTo>
                  <a:cubicBezTo>
                    <a:pt x="2886" y="4226"/>
                    <a:pt x="2814" y="4169"/>
                    <a:pt x="2774" y="4127"/>
                  </a:cubicBezTo>
                  <a:cubicBezTo>
                    <a:pt x="2609" y="3961"/>
                    <a:pt x="2512" y="3609"/>
                    <a:pt x="2666" y="3211"/>
                  </a:cubicBezTo>
                  <a:close/>
                  <a:moveTo>
                    <a:pt x="4461" y="2360"/>
                  </a:moveTo>
                  <a:cubicBezTo>
                    <a:pt x="4474" y="2360"/>
                    <a:pt x="4487" y="2360"/>
                    <a:pt x="4501" y="2361"/>
                  </a:cubicBezTo>
                  <a:cubicBezTo>
                    <a:pt x="4725" y="2377"/>
                    <a:pt x="4935" y="2506"/>
                    <a:pt x="5105" y="2736"/>
                  </a:cubicBezTo>
                  <a:cubicBezTo>
                    <a:pt x="5440" y="3191"/>
                    <a:pt x="5401" y="3683"/>
                    <a:pt x="5354" y="4250"/>
                  </a:cubicBezTo>
                  <a:cubicBezTo>
                    <a:pt x="5317" y="4708"/>
                    <a:pt x="5275" y="5216"/>
                    <a:pt x="5454" y="5744"/>
                  </a:cubicBezTo>
                  <a:lnTo>
                    <a:pt x="4098" y="6372"/>
                  </a:lnTo>
                  <a:cubicBezTo>
                    <a:pt x="3806" y="5902"/>
                    <a:pt x="3391" y="5612"/>
                    <a:pt x="3016" y="5351"/>
                  </a:cubicBezTo>
                  <a:cubicBezTo>
                    <a:pt x="2549" y="5025"/>
                    <a:pt x="2145" y="4743"/>
                    <a:pt x="2008" y="4193"/>
                  </a:cubicBezTo>
                  <a:cubicBezTo>
                    <a:pt x="1939" y="3914"/>
                    <a:pt x="1973" y="3671"/>
                    <a:pt x="2105" y="3488"/>
                  </a:cubicBezTo>
                  <a:cubicBezTo>
                    <a:pt x="2174" y="3393"/>
                    <a:pt x="2265" y="3317"/>
                    <a:pt x="2374" y="3269"/>
                  </a:cubicBezTo>
                  <a:lnTo>
                    <a:pt x="2374" y="3269"/>
                  </a:lnTo>
                  <a:cubicBezTo>
                    <a:pt x="2252" y="3716"/>
                    <a:pt x="2384" y="4110"/>
                    <a:pt x="2585" y="4313"/>
                  </a:cubicBezTo>
                  <a:cubicBezTo>
                    <a:pt x="2700" y="4430"/>
                    <a:pt x="2837" y="4490"/>
                    <a:pt x="2975" y="4490"/>
                  </a:cubicBezTo>
                  <a:cubicBezTo>
                    <a:pt x="3043" y="4490"/>
                    <a:pt x="3112" y="4476"/>
                    <a:pt x="3178" y="4446"/>
                  </a:cubicBezTo>
                  <a:cubicBezTo>
                    <a:pt x="3459" y="4324"/>
                    <a:pt x="3589" y="3984"/>
                    <a:pt x="3497" y="3625"/>
                  </a:cubicBezTo>
                  <a:cubicBezTo>
                    <a:pt x="3419" y="3317"/>
                    <a:pt x="3181" y="3021"/>
                    <a:pt x="2805" y="2958"/>
                  </a:cubicBezTo>
                  <a:cubicBezTo>
                    <a:pt x="2993" y="2709"/>
                    <a:pt x="3296" y="2562"/>
                    <a:pt x="3608" y="2562"/>
                  </a:cubicBezTo>
                  <a:cubicBezTo>
                    <a:pt x="3620" y="2562"/>
                    <a:pt x="3632" y="2563"/>
                    <a:pt x="3644" y="2563"/>
                  </a:cubicBezTo>
                  <a:cubicBezTo>
                    <a:pt x="3454" y="2893"/>
                    <a:pt x="3529" y="3264"/>
                    <a:pt x="3715" y="3522"/>
                  </a:cubicBezTo>
                  <a:cubicBezTo>
                    <a:pt x="3873" y="3738"/>
                    <a:pt x="4095" y="3858"/>
                    <a:pt x="4310" y="3858"/>
                  </a:cubicBezTo>
                  <a:cubicBezTo>
                    <a:pt x="4394" y="3858"/>
                    <a:pt x="4477" y="3839"/>
                    <a:pt x="4554" y="3801"/>
                  </a:cubicBezTo>
                  <a:cubicBezTo>
                    <a:pt x="4748" y="3701"/>
                    <a:pt x="4853" y="3499"/>
                    <a:pt x="4827" y="3259"/>
                  </a:cubicBezTo>
                  <a:cubicBezTo>
                    <a:pt x="4798" y="2976"/>
                    <a:pt x="4578" y="2623"/>
                    <a:pt x="4161" y="2429"/>
                  </a:cubicBezTo>
                  <a:cubicBezTo>
                    <a:pt x="4253" y="2383"/>
                    <a:pt x="4356" y="2360"/>
                    <a:pt x="4461" y="2360"/>
                  </a:cubicBezTo>
                  <a:close/>
                  <a:moveTo>
                    <a:pt x="3514" y="265"/>
                  </a:moveTo>
                  <a:cubicBezTo>
                    <a:pt x="3836" y="265"/>
                    <a:pt x="4149" y="323"/>
                    <a:pt x="4447" y="438"/>
                  </a:cubicBezTo>
                  <a:cubicBezTo>
                    <a:pt x="5179" y="719"/>
                    <a:pt x="5778" y="1330"/>
                    <a:pt x="6087" y="2115"/>
                  </a:cubicBezTo>
                  <a:cubicBezTo>
                    <a:pt x="6434" y="2999"/>
                    <a:pt x="6382" y="3989"/>
                    <a:pt x="5939" y="4902"/>
                  </a:cubicBezTo>
                  <a:cubicBezTo>
                    <a:pt x="5809" y="5168"/>
                    <a:pt x="5774" y="5388"/>
                    <a:pt x="5830" y="5569"/>
                  </a:cubicBezTo>
                  <a:lnTo>
                    <a:pt x="5692" y="5632"/>
                  </a:lnTo>
                  <a:cubicBezTo>
                    <a:pt x="5541" y="5165"/>
                    <a:pt x="5578" y="4712"/>
                    <a:pt x="5614" y="4271"/>
                  </a:cubicBezTo>
                  <a:cubicBezTo>
                    <a:pt x="5662" y="3701"/>
                    <a:pt x="5711" y="3111"/>
                    <a:pt x="5314" y="2577"/>
                  </a:cubicBezTo>
                  <a:cubicBezTo>
                    <a:pt x="5040" y="2206"/>
                    <a:pt x="4729" y="2111"/>
                    <a:pt x="4516" y="2095"/>
                  </a:cubicBezTo>
                  <a:cubicBezTo>
                    <a:pt x="4495" y="2093"/>
                    <a:pt x="4474" y="2093"/>
                    <a:pt x="4452" y="2093"/>
                  </a:cubicBezTo>
                  <a:cubicBezTo>
                    <a:pt x="4230" y="2093"/>
                    <a:pt x="4013" y="2173"/>
                    <a:pt x="3843" y="2319"/>
                  </a:cubicBezTo>
                  <a:cubicBezTo>
                    <a:pt x="3759" y="2302"/>
                    <a:pt x="3674" y="2294"/>
                    <a:pt x="3591" y="2294"/>
                  </a:cubicBezTo>
                  <a:cubicBezTo>
                    <a:pt x="3135" y="2294"/>
                    <a:pt x="2710" y="2543"/>
                    <a:pt x="2488" y="2957"/>
                  </a:cubicBezTo>
                  <a:cubicBezTo>
                    <a:pt x="2245" y="2998"/>
                    <a:pt x="2028" y="3131"/>
                    <a:pt x="1884" y="3332"/>
                  </a:cubicBezTo>
                  <a:cubicBezTo>
                    <a:pt x="1762" y="3505"/>
                    <a:pt x="1635" y="3806"/>
                    <a:pt x="1748" y="4254"/>
                  </a:cubicBezTo>
                  <a:cubicBezTo>
                    <a:pt x="1908" y="4898"/>
                    <a:pt x="2392" y="5237"/>
                    <a:pt x="2860" y="5564"/>
                  </a:cubicBezTo>
                  <a:cubicBezTo>
                    <a:pt x="3222" y="5817"/>
                    <a:pt x="3591" y="6073"/>
                    <a:pt x="3853" y="6481"/>
                  </a:cubicBezTo>
                  <a:lnTo>
                    <a:pt x="3681" y="6561"/>
                  </a:lnTo>
                  <a:cubicBezTo>
                    <a:pt x="3667" y="6540"/>
                    <a:pt x="3652" y="6516"/>
                    <a:pt x="3631" y="6493"/>
                  </a:cubicBezTo>
                  <a:cubicBezTo>
                    <a:pt x="3520" y="6370"/>
                    <a:pt x="3348" y="6278"/>
                    <a:pt x="3105" y="6217"/>
                  </a:cubicBezTo>
                  <a:cubicBezTo>
                    <a:pt x="2416" y="6038"/>
                    <a:pt x="1831" y="5701"/>
                    <a:pt x="1369" y="5207"/>
                  </a:cubicBezTo>
                  <a:cubicBezTo>
                    <a:pt x="1018" y="4833"/>
                    <a:pt x="874" y="4508"/>
                    <a:pt x="874" y="4506"/>
                  </a:cubicBezTo>
                  <a:cubicBezTo>
                    <a:pt x="873" y="4504"/>
                    <a:pt x="870" y="4498"/>
                    <a:pt x="869" y="4495"/>
                  </a:cubicBezTo>
                  <a:cubicBezTo>
                    <a:pt x="286" y="3265"/>
                    <a:pt x="525" y="2351"/>
                    <a:pt x="827" y="1801"/>
                  </a:cubicBezTo>
                  <a:cubicBezTo>
                    <a:pt x="1269" y="994"/>
                    <a:pt x="2161" y="415"/>
                    <a:pt x="3151" y="289"/>
                  </a:cubicBezTo>
                  <a:cubicBezTo>
                    <a:pt x="3211" y="282"/>
                    <a:pt x="3272" y="277"/>
                    <a:pt x="3330" y="271"/>
                  </a:cubicBezTo>
                  <a:cubicBezTo>
                    <a:pt x="3392" y="267"/>
                    <a:pt x="3454" y="265"/>
                    <a:pt x="3514" y="265"/>
                  </a:cubicBezTo>
                  <a:close/>
                  <a:moveTo>
                    <a:pt x="6278" y="5674"/>
                  </a:moveTo>
                  <a:cubicBezTo>
                    <a:pt x="6294" y="5674"/>
                    <a:pt x="6307" y="5675"/>
                    <a:pt x="6321" y="5677"/>
                  </a:cubicBezTo>
                  <a:cubicBezTo>
                    <a:pt x="6406" y="5696"/>
                    <a:pt x="6476" y="5761"/>
                    <a:pt x="6512" y="5853"/>
                  </a:cubicBezTo>
                  <a:lnTo>
                    <a:pt x="7186" y="7650"/>
                  </a:lnTo>
                  <a:cubicBezTo>
                    <a:pt x="7198" y="7677"/>
                    <a:pt x="7202" y="7707"/>
                    <a:pt x="7202" y="7734"/>
                  </a:cubicBezTo>
                  <a:cubicBezTo>
                    <a:pt x="7201" y="7828"/>
                    <a:pt x="7150" y="7919"/>
                    <a:pt x="7066" y="7957"/>
                  </a:cubicBezTo>
                  <a:lnTo>
                    <a:pt x="6937" y="8017"/>
                  </a:lnTo>
                  <a:lnTo>
                    <a:pt x="4838" y="8989"/>
                  </a:lnTo>
                  <a:lnTo>
                    <a:pt x="4709" y="9049"/>
                  </a:lnTo>
                  <a:cubicBezTo>
                    <a:pt x="4689" y="9058"/>
                    <a:pt x="4665" y="9065"/>
                    <a:pt x="4642" y="9068"/>
                  </a:cubicBezTo>
                  <a:cubicBezTo>
                    <a:pt x="4632" y="9069"/>
                    <a:pt x="4623" y="9070"/>
                    <a:pt x="4613" y="9070"/>
                  </a:cubicBezTo>
                  <a:cubicBezTo>
                    <a:pt x="4524" y="9070"/>
                    <a:pt x="4439" y="9022"/>
                    <a:pt x="4396" y="8944"/>
                  </a:cubicBezTo>
                  <a:lnTo>
                    <a:pt x="3461" y="7267"/>
                  </a:lnTo>
                  <a:cubicBezTo>
                    <a:pt x="3422" y="7196"/>
                    <a:pt x="3412" y="7116"/>
                    <a:pt x="3433" y="7046"/>
                  </a:cubicBezTo>
                  <a:cubicBezTo>
                    <a:pt x="3444" y="7015"/>
                    <a:pt x="3461" y="6986"/>
                    <a:pt x="3482" y="6965"/>
                  </a:cubicBezTo>
                  <a:cubicBezTo>
                    <a:pt x="3502" y="6945"/>
                    <a:pt x="3523" y="6927"/>
                    <a:pt x="3546" y="6917"/>
                  </a:cubicBezTo>
                  <a:lnTo>
                    <a:pt x="3764" y="6816"/>
                  </a:lnTo>
                  <a:lnTo>
                    <a:pt x="3985" y="6714"/>
                  </a:lnTo>
                  <a:lnTo>
                    <a:pt x="4224" y="6605"/>
                  </a:lnTo>
                  <a:lnTo>
                    <a:pt x="5550" y="5990"/>
                  </a:lnTo>
                  <a:lnTo>
                    <a:pt x="5789" y="5878"/>
                  </a:lnTo>
                  <a:lnTo>
                    <a:pt x="5969" y="5796"/>
                  </a:lnTo>
                  <a:lnTo>
                    <a:pt x="6190" y="5693"/>
                  </a:lnTo>
                  <a:cubicBezTo>
                    <a:pt x="6210" y="5685"/>
                    <a:pt x="6230" y="5677"/>
                    <a:pt x="6252" y="5675"/>
                  </a:cubicBezTo>
                  <a:lnTo>
                    <a:pt x="6259" y="5675"/>
                  </a:lnTo>
                  <a:cubicBezTo>
                    <a:pt x="6267" y="5674"/>
                    <a:pt x="6272" y="5674"/>
                    <a:pt x="6278" y="5674"/>
                  </a:cubicBezTo>
                  <a:close/>
                  <a:moveTo>
                    <a:pt x="6897" y="8326"/>
                  </a:moveTo>
                  <a:lnTo>
                    <a:pt x="7019" y="8904"/>
                  </a:lnTo>
                  <a:cubicBezTo>
                    <a:pt x="7034" y="8974"/>
                    <a:pt x="6999" y="9043"/>
                    <a:pt x="6935" y="9074"/>
                  </a:cubicBezTo>
                  <a:lnTo>
                    <a:pt x="5645" y="9671"/>
                  </a:lnTo>
                  <a:cubicBezTo>
                    <a:pt x="5625" y="9681"/>
                    <a:pt x="5604" y="9685"/>
                    <a:pt x="5583" y="9685"/>
                  </a:cubicBezTo>
                  <a:cubicBezTo>
                    <a:pt x="5539" y="9685"/>
                    <a:pt x="5497" y="9666"/>
                    <a:pt x="5467" y="9633"/>
                  </a:cubicBezTo>
                  <a:cubicBezTo>
                    <a:pt x="5466" y="9632"/>
                    <a:pt x="5464" y="9629"/>
                    <a:pt x="5463" y="9626"/>
                  </a:cubicBezTo>
                  <a:lnTo>
                    <a:pt x="5100" y="9159"/>
                  </a:lnTo>
                  <a:lnTo>
                    <a:pt x="5571" y="8940"/>
                  </a:lnTo>
                  <a:lnTo>
                    <a:pt x="6897" y="8326"/>
                  </a:lnTo>
                  <a:close/>
                  <a:moveTo>
                    <a:pt x="3513" y="0"/>
                  </a:moveTo>
                  <a:cubicBezTo>
                    <a:pt x="3445" y="0"/>
                    <a:pt x="3379" y="2"/>
                    <a:pt x="3311" y="7"/>
                  </a:cubicBezTo>
                  <a:cubicBezTo>
                    <a:pt x="3247" y="11"/>
                    <a:pt x="3180" y="18"/>
                    <a:pt x="3116" y="26"/>
                  </a:cubicBezTo>
                  <a:cubicBezTo>
                    <a:pt x="2045" y="163"/>
                    <a:pt x="1077" y="792"/>
                    <a:pt x="594" y="1673"/>
                  </a:cubicBezTo>
                  <a:cubicBezTo>
                    <a:pt x="263" y="2276"/>
                    <a:pt x="0" y="3276"/>
                    <a:pt x="629" y="4607"/>
                  </a:cubicBezTo>
                  <a:cubicBezTo>
                    <a:pt x="635" y="4621"/>
                    <a:pt x="1237" y="6010"/>
                    <a:pt x="3039" y="6472"/>
                  </a:cubicBezTo>
                  <a:cubicBezTo>
                    <a:pt x="3227" y="6520"/>
                    <a:pt x="3360" y="6586"/>
                    <a:pt x="3433" y="6670"/>
                  </a:cubicBezTo>
                  <a:cubicBezTo>
                    <a:pt x="3434" y="6673"/>
                    <a:pt x="3438" y="6674"/>
                    <a:pt x="3440" y="6678"/>
                  </a:cubicBezTo>
                  <a:lnTo>
                    <a:pt x="3438" y="6679"/>
                  </a:lnTo>
                  <a:cubicBezTo>
                    <a:pt x="3316" y="6734"/>
                    <a:pt x="3227" y="6835"/>
                    <a:pt x="3184" y="6966"/>
                  </a:cubicBezTo>
                  <a:cubicBezTo>
                    <a:pt x="3141" y="7105"/>
                    <a:pt x="3158" y="7260"/>
                    <a:pt x="3233" y="7396"/>
                  </a:cubicBezTo>
                  <a:lnTo>
                    <a:pt x="4169" y="9073"/>
                  </a:lnTo>
                  <a:cubicBezTo>
                    <a:pt x="4259" y="9235"/>
                    <a:pt x="4434" y="9335"/>
                    <a:pt x="4615" y="9335"/>
                  </a:cubicBezTo>
                  <a:cubicBezTo>
                    <a:pt x="4636" y="9335"/>
                    <a:pt x="4657" y="9334"/>
                    <a:pt x="4677" y="9331"/>
                  </a:cubicBezTo>
                  <a:cubicBezTo>
                    <a:pt x="4727" y="9324"/>
                    <a:pt x="4775" y="9312"/>
                    <a:pt x="4822" y="9290"/>
                  </a:cubicBezTo>
                  <a:lnTo>
                    <a:pt x="4854" y="9274"/>
                  </a:lnTo>
                  <a:lnTo>
                    <a:pt x="5247" y="9781"/>
                  </a:lnTo>
                  <a:cubicBezTo>
                    <a:pt x="5250" y="9783"/>
                    <a:pt x="5252" y="9788"/>
                    <a:pt x="5255" y="9791"/>
                  </a:cubicBezTo>
                  <a:cubicBezTo>
                    <a:pt x="5337" y="9894"/>
                    <a:pt x="5457" y="9951"/>
                    <a:pt x="5581" y="9951"/>
                  </a:cubicBezTo>
                  <a:cubicBezTo>
                    <a:pt x="5640" y="9951"/>
                    <a:pt x="5700" y="9939"/>
                    <a:pt x="5755" y="9913"/>
                  </a:cubicBezTo>
                  <a:lnTo>
                    <a:pt x="7047" y="9314"/>
                  </a:lnTo>
                  <a:cubicBezTo>
                    <a:pt x="7221" y="9233"/>
                    <a:pt x="7318" y="9042"/>
                    <a:pt x="7278" y="8852"/>
                  </a:cubicBezTo>
                  <a:lnTo>
                    <a:pt x="7278" y="8851"/>
                  </a:lnTo>
                  <a:lnTo>
                    <a:pt x="7141" y="8214"/>
                  </a:lnTo>
                  <a:lnTo>
                    <a:pt x="7175" y="8198"/>
                  </a:lnTo>
                  <a:cubicBezTo>
                    <a:pt x="7411" y="8089"/>
                    <a:pt x="7527" y="7803"/>
                    <a:pt x="7434" y="7558"/>
                  </a:cubicBezTo>
                  <a:lnTo>
                    <a:pt x="6758" y="5763"/>
                  </a:lnTo>
                  <a:cubicBezTo>
                    <a:pt x="6692" y="5588"/>
                    <a:pt x="6550" y="5458"/>
                    <a:pt x="6375" y="5421"/>
                  </a:cubicBezTo>
                  <a:cubicBezTo>
                    <a:pt x="6342" y="5413"/>
                    <a:pt x="6310" y="5410"/>
                    <a:pt x="6277" y="5410"/>
                  </a:cubicBezTo>
                  <a:cubicBezTo>
                    <a:pt x="6258" y="5410"/>
                    <a:pt x="6239" y="5411"/>
                    <a:pt x="6220" y="5413"/>
                  </a:cubicBezTo>
                  <a:cubicBezTo>
                    <a:pt x="6171" y="5420"/>
                    <a:pt x="6122" y="5434"/>
                    <a:pt x="6078" y="5455"/>
                  </a:cubicBezTo>
                  <a:lnTo>
                    <a:pt x="6075" y="5456"/>
                  </a:lnTo>
                  <a:cubicBezTo>
                    <a:pt x="6056" y="5345"/>
                    <a:pt x="6090" y="5196"/>
                    <a:pt x="6177" y="5015"/>
                  </a:cubicBezTo>
                  <a:cubicBezTo>
                    <a:pt x="6653" y="4037"/>
                    <a:pt x="6709" y="2973"/>
                    <a:pt x="6332" y="2018"/>
                  </a:cubicBezTo>
                  <a:cubicBezTo>
                    <a:pt x="5994" y="1164"/>
                    <a:pt x="5342" y="498"/>
                    <a:pt x="4541" y="190"/>
                  </a:cubicBezTo>
                  <a:cubicBezTo>
                    <a:pt x="4211" y="63"/>
                    <a:pt x="3868" y="0"/>
                    <a:pt x="3513" y="0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53" name="Google Shape;1053;p20"/>
          <p:cNvGrpSpPr/>
          <p:nvPr/>
        </p:nvGrpSpPr>
        <p:grpSpPr>
          <a:xfrm>
            <a:off x="11595952" y="5153301"/>
            <a:ext cx="487099" cy="699071"/>
            <a:chOff x="2423439" y="2082150"/>
            <a:chExt cx="365324" cy="524303"/>
          </a:xfrm>
        </p:grpSpPr>
        <p:sp>
          <p:nvSpPr>
            <p:cNvPr id="1054" name="Google Shape;1054;p20"/>
            <p:cNvSpPr/>
            <p:nvPr/>
          </p:nvSpPr>
          <p:spPr>
            <a:xfrm>
              <a:off x="2427718" y="2086363"/>
              <a:ext cx="117441" cy="140284"/>
            </a:xfrm>
            <a:custGeom>
              <a:avLst/>
              <a:gdLst/>
              <a:ahLst/>
              <a:cxnLst/>
              <a:rect l="l" t="t" r="r" b="b"/>
              <a:pathLst>
                <a:path w="3568" h="4262" extrusionOk="0">
                  <a:moveTo>
                    <a:pt x="112" y="1"/>
                  </a:moveTo>
                  <a:cubicBezTo>
                    <a:pt x="54" y="1"/>
                    <a:pt x="1" y="51"/>
                    <a:pt x="8" y="117"/>
                  </a:cubicBezTo>
                  <a:lnTo>
                    <a:pt x="143" y="1450"/>
                  </a:lnTo>
                  <a:lnTo>
                    <a:pt x="166" y="1669"/>
                  </a:lnTo>
                  <a:lnTo>
                    <a:pt x="341" y="3404"/>
                  </a:lnTo>
                  <a:cubicBezTo>
                    <a:pt x="343" y="3421"/>
                    <a:pt x="349" y="3437"/>
                    <a:pt x="357" y="3451"/>
                  </a:cubicBezTo>
                  <a:lnTo>
                    <a:pt x="843" y="4213"/>
                  </a:lnTo>
                  <a:cubicBezTo>
                    <a:pt x="864" y="4244"/>
                    <a:pt x="898" y="4262"/>
                    <a:pt x="933" y="4262"/>
                  </a:cubicBezTo>
                  <a:cubicBezTo>
                    <a:pt x="952" y="4262"/>
                    <a:pt x="972" y="4256"/>
                    <a:pt x="989" y="4245"/>
                  </a:cubicBezTo>
                  <a:lnTo>
                    <a:pt x="3503" y="2634"/>
                  </a:lnTo>
                  <a:cubicBezTo>
                    <a:pt x="3552" y="2602"/>
                    <a:pt x="3567" y="2537"/>
                    <a:pt x="3535" y="2488"/>
                  </a:cubicBezTo>
                  <a:lnTo>
                    <a:pt x="3048" y="1728"/>
                  </a:lnTo>
                  <a:cubicBezTo>
                    <a:pt x="3038" y="1713"/>
                    <a:pt x="3027" y="1701"/>
                    <a:pt x="3012" y="1692"/>
                  </a:cubicBezTo>
                  <a:lnTo>
                    <a:pt x="1509" y="807"/>
                  </a:lnTo>
                  <a:lnTo>
                    <a:pt x="1319" y="696"/>
                  </a:lnTo>
                  <a:lnTo>
                    <a:pt x="166" y="16"/>
                  </a:lnTo>
                  <a:cubicBezTo>
                    <a:pt x="148" y="5"/>
                    <a:pt x="130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20"/>
            <p:cNvSpPr/>
            <p:nvPr/>
          </p:nvSpPr>
          <p:spPr>
            <a:xfrm>
              <a:off x="2648939" y="2470184"/>
              <a:ext cx="104604" cy="81629"/>
            </a:xfrm>
            <a:custGeom>
              <a:avLst/>
              <a:gdLst/>
              <a:ahLst/>
              <a:cxnLst/>
              <a:rect l="l" t="t" r="r" b="b"/>
              <a:pathLst>
                <a:path w="3178" h="2480" extrusionOk="0">
                  <a:moveTo>
                    <a:pt x="2693" y="0"/>
                  </a:moveTo>
                  <a:cubicBezTo>
                    <a:pt x="2669" y="16"/>
                    <a:pt x="2651" y="36"/>
                    <a:pt x="2634" y="58"/>
                  </a:cubicBezTo>
                  <a:cubicBezTo>
                    <a:pt x="2370" y="406"/>
                    <a:pt x="1964" y="770"/>
                    <a:pt x="1483" y="1076"/>
                  </a:cubicBezTo>
                  <a:cubicBezTo>
                    <a:pt x="1006" y="1383"/>
                    <a:pt x="506" y="1601"/>
                    <a:pt x="77" y="1693"/>
                  </a:cubicBezTo>
                  <a:cubicBezTo>
                    <a:pt x="48" y="1701"/>
                    <a:pt x="24" y="1709"/>
                    <a:pt x="1" y="1726"/>
                  </a:cubicBezTo>
                  <a:lnTo>
                    <a:pt x="485" y="2479"/>
                  </a:lnTo>
                  <a:cubicBezTo>
                    <a:pt x="488" y="2479"/>
                    <a:pt x="492" y="2477"/>
                    <a:pt x="496" y="2477"/>
                  </a:cubicBezTo>
                  <a:cubicBezTo>
                    <a:pt x="806" y="2401"/>
                    <a:pt x="1142" y="2268"/>
                    <a:pt x="1481" y="2094"/>
                  </a:cubicBezTo>
                  <a:cubicBezTo>
                    <a:pt x="1641" y="2010"/>
                    <a:pt x="1801" y="1919"/>
                    <a:pt x="1959" y="1818"/>
                  </a:cubicBezTo>
                  <a:cubicBezTo>
                    <a:pt x="2449" y="1503"/>
                    <a:pt x="2875" y="1132"/>
                    <a:pt x="3171" y="764"/>
                  </a:cubicBezTo>
                  <a:cubicBezTo>
                    <a:pt x="3173" y="761"/>
                    <a:pt x="3174" y="759"/>
                    <a:pt x="3178" y="755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20"/>
            <p:cNvSpPr/>
            <p:nvPr/>
          </p:nvSpPr>
          <p:spPr>
            <a:xfrm>
              <a:off x="2665265" y="2495364"/>
              <a:ext cx="123365" cy="106809"/>
            </a:xfrm>
            <a:custGeom>
              <a:avLst/>
              <a:gdLst/>
              <a:ahLst/>
              <a:cxnLst/>
              <a:rect l="l" t="t" r="r" b="b"/>
              <a:pathLst>
                <a:path w="3748" h="3245" extrusionOk="0">
                  <a:moveTo>
                    <a:pt x="2672" y="0"/>
                  </a:moveTo>
                  <a:cubicBezTo>
                    <a:pt x="2247" y="529"/>
                    <a:pt x="1592" y="1016"/>
                    <a:pt x="982" y="1331"/>
                  </a:cubicBezTo>
                  <a:cubicBezTo>
                    <a:pt x="646" y="1503"/>
                    <a:pt x="310" y="1635"/>
                    <a:pt x="0" y="1712"/>
                  </a:cubicBezTo>
                  <a:cubicBezTo>
                    <a:pt x="43" y="1813"/>
                    <a:pt x="33" y="1776"/>
                    <a:pt x="758" y="2917"/>
                  </a:cubicBezTo>
                  <a:cubicBezTo>
                    <a:pt x="886" y="3119"/>
                    <a:pt x="1087" y="3245"/>
                    <a:pt x="1270" y="3245"/>
                  </a:cubicBezTo>
                  <a:cubicBezTo>
                    <a:pt x="1298" y="3245"/>
                    <a:pt x="1326" y="3242"/>
                    <a:pt x="1353" y="3236"/>
                  </a:cubicBezTo>
                  <a:cubicBezTo>
                    <a:pt x="2150" y="3050"/>
                    <a:pt x="2990" y="2512"/>
                    <a:pt x="3490" y="1867"/>
                  </a:cubicBezTo>
                  <a:cubicBezTo>
                    <a:pt x="3748" y="1530"/>
                    <a:pt x="3370" y="1089"/>
                    <a:pt x="3350" y="1039"/>
                  </a:cubicBezTo>
                  <a:cubicBezTo>
                    <a:pt x="2726" y="72"/>
                    <a:pt x="2747" y="86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20"/>
            <p:cNvSpPr/>
            <p:nvPr/>
          </p:nvSpPr>
          <p:spPr>
            <a:xfrm>
              <a:off x="2439040" y="2142516"/>
              <a:ext cx="298539" cy="384480"/>
            </a:xfrm>
            <a:custGeom>
              <a:avLst/>
              <a:gdLst/>
              <a:ahLst/>
              <a:cxnLst/>
              <a:rect l="l" t="t" r="r" b="b"/>
              <a:pathLst>
                <a:path w="9070" h="11681" extrusionOk="0">
                  <a:moveTo>
                    <a:pt x="2691" y="0"/>
                  </a:moveTo>
                  <a:cubicBezTo>
                    <a:pt x="2422" y="358"/>
                    <a:pt x="2002" y="742"/>
                    <a:pt x="1481" y="1076"/>
                  </a:cubicBezTo>
                  <a:cubicBezTo>
                    <a:pt x="962" y="1408"/>
                    <a:pt x="438" y="1630"/>
                    <a:pt x="0" y="1725"/>
                  </a:cubicBezTo>
                  <a:lnTo>
                    <a:pt x="438" y="2407"/>
                  </a:lnTo>
                  <a:lnTo>
                    <a:pt x="6378" y="11680"/>
                  </a:lnTo>
                  <a:cubicBezTo>
                    <a:pt x="6400" y="11666"/>
                    <a:pt x="6427" y="11656"/>
                    <a:pt x="6454" y="11648"/>
                  </a:cubicBezTo>
                  <a:cubicBezTo>
                    <a:pt x="6881" y="11557"/>
                    <a:pt x="7381" y="11338"/>
                    <a:pt x="7860" y="11030"/>
                  </a:cubicBezTo>
                  <a:cubicBezTo>
                    <a:pt x="8338" y="10724"/>
                    <a:pt x="8746" y="10363"/>
                    <a:pt x="9009" y="10012"/>
                  </a:cubicBezTo>
                  <a:cubicBezTo>
                    <a:pt x="9027" y="9988"/>
                    <a:pt x="9046" y="9969"/>
                    <a:pt x="9069" y="9955"/>
                  </a:cubicBezTo>
                  <a:lnTo>
                    <a:pt x="8582" y="9196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20"/>
            <p:cNvSpPr/>
            <p:nvPr/>
          </p:nvSpPr>
          <p:spPr>
            <a:xfrm>
              <a:off x="2486273" y="2215225"/>
              <a:ext cx="178498" cy="276124"/>
            </a:xfrm>
            <a:custGeom>
              <a:avLst/>
              <a:gdLst/>
              <a:ahLst/>
              <a:cxnLst/>
              <a:rect l="l" t="t" r="r" b="b"/>
              <a:pathLst>
                <a:path w="5423" h="8389" extrusionOk="0">
                  <a:moveTo>
                    <a:pt x="138" y="1"/>
                  </a:moveTo>
                  <a:cubicBezTo>
                    <a:pt x="115" y="1"/>
                    <a:pt x="89" y="9"/>
                    <a:pt x="66" y="26"/>
                  </a:cubicBezTo>
                  <a:cubicBezTo>
                    <a:pt x="20" y="53"/>
                    <a:pt x="1" y="100"/>
                    <a:pt x="17" y="129"/>
                  </a:cubicBezTo>
                  <a:cubicBezTo>
                    <a:pt x="412" y="840"/>
                    <a:pt x="828" y="1537"/>
                    <a:pt x="1248" y="2234"/>
                  </a:cubicBezTo>
                  <a:cubicBezTo>
                    <a:pt x="1667" y="2931"/>
                    <a:pt x="2102" y="3616"/>
                    <a:pt x="2529" y="4308"/>
                  </a:cubicBezTo>
                  <a:cubicBezTo>
                    <a:pt x="2970" y="4990"/>
                    <a:pt x="3402" y="5676"/>
                    <a:pt x="3852" y="6353"/>
                  </a:cubicBezTo>
                  <a:cubicBezTo>
                    <a:pt x="4300" y="7030"/>
                    <a:pt x="4752" y="7706"/>
                    <a:pt x="5225" y="8367"/>
                  </a:cubicBezTo>
                  <a:cubicBezTo>
                    <a:pt x="5235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3" y="8362"/>
                  </a:cubicBezTo>
                  <a:cubicBezTo>
                    <a:pt x="5400" y="8331"/>
                    <a:pt x="5422" y="8282"/>
                    <a:pt x="5405" y="8251"/>
                  </a:cubicBezTo>
                  <a:cubicBezTo>
                    <a:pt x="5009" y="7541"/>
                    <a:pt x="4592" y="6842"/>
                    <a:pt x="4171" y="6148"/>
                  </a:cubicBezTo>
                  <a:cubicBezTo>
                    <a:pt x="3751" y="5453"/>
                    <a:pt x="3316" y="4767"/>
                    <a:pt x="2887" y="4078"/>
                  </a:cubicBezTo>
                  <a:cubicBezTo>
                    <a:pt x="2445" y="3397"/>
                    <a:pt x="2011" y="2711"/>
                    <a:pt x="1561" y="2033"/>
                  </a:cubicBezTo>
                  <a:cubicBezTo>
                    <a:pt x="1112" y="1356"/>
                    <a:pt x="660" y="682"/>
                    <a:pt x="187" y="21"/>
                  </a:cubicBezTo>
                  <a:cubicBezTo>
                    <a:pt x="177" y="8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20"/>
            <p:cNvSpPr/>
            <p:nvPr/>
          </p:nvSpPr>
          <p:spPr>
            <a:xfrm>
              <a:off x="2520604" y="2193205"/>
              <a:ext cx="178531" cy="276124"/>
            </a:xfrm>
            <a:custGeom>
              <a:avLst/>
              <a:gdLst/>
              <a:ahLst/>
              <a:cxnLst/>
              <a:rect l="l" t="t" r="r" b="b"/>
              <a:pathLst>
                <a:path w="5424" h="8389" extrusionOk="0">
                  <a:moveTo>
                    <a:pt x="139" y="0"/>
                  </a:moveTo>
                  <a:cubicBezTo>
                    <a:pt x="116" y="0"/>
                    <a:pt x="90" y="9"/>
                    <a:pt x="66" y="25"/>
                  </a:cubicBezTo>
                  <a:cubicBezTo>
                    <a:pt x="22" y="53"/>
                    <a:pt x="0" y="100"/>
                    <a:pt x="17" y="130"/>
                  </a:cubicBezTo>
                  <a:cubicBezTo>
                    <a:pt x="413" y="840"/>
                    <a:pt x="830" y="1537"/>
                    <a:pt x="1248" y="2234"/>
                  </a:cubicBezTo>
                  <a:cubicBezTo>
                    <a:pt x="1667" y="2931"/>
                    <a:pt x="2103" y="3616"/>
                    <a:pt x="2529" y="4308"/>
                  </a:cubicBezTo>
                  <a:cubicBezTo>
                    <a:pt x="2971" y="4990"/>
                    <a:pt x="3403" y="5676"/>
                    <a:pt x="3853" y="6353"/>
                  </a:cubicBezTo>
                  <a:cubicBezTo>
                    <a:pt x="4301" y="7030"/>
                    <a:pt x="4753" y="7706"/>
                    <a:pt x="5225" y="8367"/>
                  </a:cubicBezTo>
                  <a:cubicBezTo>
                    <a:pt x="5236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4" y="8362"/>
                  </a:cubicBezTo>
                  <a:cubicBezTo>
                    <a:pt x="5401" y="8330"/>
                    <a:pt x="5423" y="8281"/>
                    <a:pt x="5406" y="8251"/>
                  </a:cubicBezTo>
                  <a:cubicBezTo>
                    <a:pt x="5009" y="7541"/>
                    <a:pt x="4592" y="6843"/>
                    <a:pt x="4172" y="6148"/>
                  </a:cubicBezTo>
                  <a:cubicBezTo>
                    <a:pt x="3752" y="5452"/>
                    <a:pt x="3317" y="4768"/>
                    <a:pt x="2889" y="4078"/>
                  </a:cubicBezTo>
                  <a:cubicBezTo>
                    <a:pt x="2445" y="3397"/>
                    <a:pt x="2012" y="2711"/>
                    <a:pt x="1562" y="2034"/>
                  </a:cubicBezTo>
                  <a:cubicBezTo>
                    <a:pt x="1113" y="1356"/>
                    <a:pt x="661" y="682"/>
                    <a:pt x="188" y="21"/>
                  </a:cubicBezTo>
                  <a:cubicBezTo>
                    <a:pt x="177" y="7"/>
                    <a:pt x="160" y="0"/>
                    <a:pt x="13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20"/>
            <p:cNvSpPr/>
            <p:nvPr/>
          </p:nvSpPr>
          <p:spPr>
            <a:xfrm>
              <a:off x="2453391" y="2221117"/>
              <a:ext cx="284188" cy="305912"/>
            </a:xfrm>
            <a:custGeom>
              <a:avLst/>
              <a:gdLst/>
              <a:ahLst/>
              <a:cxnLst/>
              <a:rect l="l" t="t" r="r" b="b"/>
              <a:pathLst>
                <a:path w="8634" h="9294" extrusionOk="0">
                  <a:moveTo>
                    <a:pt x="237" y="1"/>
                  </a:moveTo>
                  <a:cubicBezTo>
                    <a:pt x="166" y="1"/>
                    <a:pt x="93" y="6"/>
                    <a:pt x="17" y="18"/>
                  </a:cubicBezTo>
                  <a:lnTo>
                    <a:pt x="17" y="18"/>
                  </a:lnTo>
                  <a:cubicBezTo>
                    <a:pt x="15" y="17"/>
                    <a:pt x="14" y="17"/>
                    <a:pt x="12" y="17"/>
                  </a:cubicBezTo>
                  <a:cubicBezTo>
                    <a:pt x="8" y="17"/>
                    <a:pt x="6" y="20"/>
                    <a:pt x="1" y="21"/>
                  </a:cubicBezTo>
                  <a:cubicBezTo>
                    <a:pt x="6" y="20"/>
                    <a:pt x="12" y="19"/>
                    <a:pt x="17" y="18"/>
                  </a:cubicBezTo>
                  <a:lnTo>
                    <a:pt x="17" y="18"/>
                  </a:lnTo>
                  <a:cubicBezTo>
                    <a:pt x="75" y="55"/>
                    <a:pt x="461" y="738"/>
                    <a:pt x="5942" y="9293"/>
                  </a:cubicBezTo>
                  <a:cubicBezTo>
                    <a:pt x="5964" y="9278"/>
                    <a:pt x="5991" y="9268"/>
                    <a:pt x="6018" y="9261"/>
                  </a:cubicBezTo>
                  <a:cubicBezTo>
                    <a:pt x="6445" y="9169"/>
                    <a:pt x="6945" y="8950"/>
                    <a:pt x="7424" y="8642"/>
                  </a:cubicBezTo>
                  <a:cubicBezTo>
                    <a:pt x="7902" y="8336"/>
                    <a:pt x="8310" y="7975"/>
                    <a:pt x="8573" y="7624"/>
                  </a:cubicBezTo>
                  <a:cubicBezTo>
                    <a:pt x="8591" y="7600"/>
                    <a:pt x="8610" y="7581"/>
                    <a:pt x="8633" y="7567"/>
                  </a:cubicBezTo>
                  <a:lnTo>
                    <a:pt x="8146" y="6808"/>
                  </a:lnTo>
                  <a:cubicBezTo>
                    <a:pt x="8097" y="6844"/>
                    <a:pt x="8048" y="6882"/>
                    <a:pt x="7997" y="6917"/>
                  </a:cubicBezTo>
                  <a:cubicBezTo>
                    <a:pt x="7717" y="7107"/>
                    <a:pt x="7385" y="7199"/>
                    <a:pt x="7052" y="7199"/>
                  </a:cubicBezTo>
                  <a:cubicBezTo>
                    <a:pt x="6902" y="7199"/>
                    <a:pt x="6753" y="7181"/>
                    <a:pt x="6608" y="7144"/>
                  </a:cubicBezTo>
                  <a:cubicBezTo>
                    <a:pt x="5014" y="6741"/>
                    <a:pt x="4816" y="5330"/>
                    <a:pt x="2175" y="1549"/>
                  </a:cubicBezTo>
                  <a:cubicBezTo>
                    <a:pt x="1659" y="809"/>
                    <a:pt x="1085" y="1"/>
                    <a:pt x="2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20"/>
            <p:cNvSpPr/>
            <p:nvPr/>
          </p:nvSpPr>
          <p:spPr>
            <a:xfrm>
              <a:off x="2665265" y="2529496"/>
              <a:ext cx="118988" cy="72676"/>
            </a:xfrm>
            <a:custGeom>
              <a:avLst/>
              <a:gdLst/>
              <a:ahLst/>
              <a:cxnLst/>
              <a:rect l="l" t="t" r="r" b="b"/>
              <a:pathLst>
                <a:path w="3615" h="2208" extrusionOk="0">
                  <a:moveTo>
                    <a:pt x="3350" y="1"/>
                  </a:moveTo>
                  <a:cubicBezTo>
                    <a:pt x="2981" y="464"/>
                    <a:pt x="2643" y="803"/>
                    <a:pt x="2248" y="803"/>
                  </a:cubicBezTo>
                  <a:cubicBezTo>
                    <a:pt x="2067" y="803"/>
                    <a:pt x="1875" y="733"/>
                    <a:pt x="1662" y="571"/>
                  </a:cubicBezTo>
                  <a:cubicBezTo>
                    <a:pt x="1454" y="415"/>
                    <a:pt x="1220" y="330"/>
                    <a:pt x="982" y="292"/>
                  </a:cubicBezTo>
                  <a:cubicBezTo>
                    <a:pt x="646" y="466"/>
                    <a:pt x="310" y="598"/>
                    <a:pt x="0" y="675"/>
                  </a:cubicBezTo>
                  <a:cubicBezTo>
                    <a:pt x="16" y="714"/>
                    <a:pt x="37" y="751"/>
                    <a:pt x="60" y="788"/>
                  </a:cubicBezTo>
                  <a:lnTo>
                    <a:pt x="758" y="1880"/>
                  </a:lnTo>
                  <a:cubicBezTo>
                    <a:pt x="886" y="2082"/>
                    <a:pt x="1087" y="2208"/>
                    <a:pt x="1270" y="2208"/>
                  </a:cubicBezTo>
                  <a:cubicBezTo>
                    <a:pt x="1298" y="2208"/>
                    <a:pt x="1326" y="2205"/>
                    <a:pt x="1353" y="2199"/>
                  </a:cubicBezTo>
                  <a:cubicBezTo>
                    <a:pt x="2150" y="2013"/>
                    <a:pt x="2990" y="1475"/>
                    <a:pt x="3490" y="830"/>
                  </a:cubicBezTo>
                  <a:cubicBezTo>
                    <a:pt x="3615" y="667"/>
                    <a:pt x="3598" y="390"/>
                    <a:pt x="3449" y="156"/>
                  </a:cubicBezTo>
                  <a:lnTo>
                    <a:pt x="3350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20"/>
            <p:cNvSpPr/>
            <p:nvPr/>
          </p:nvSpPr>
          <p:spPr>
            <a:xfrm>
              <a:off x="2423439" y="2082150"/>
              <a:ext cx="365324" cy="524303"/>
            </a:xfrm>
            <a:custGeom>
              <a:avLst/>
              <a:gdLst/>
              <a:ahLst/>
              <a:cxnLst/>
              <a:rect l="l" t="t" r="r" b="b"/>
              <a:pathLst>
                <a:path w="11099" h="15929" extrusionOk="0">
                  <a:moveTo>
                    <a:pt x="1652" y="1091"/>
                  </a:moveTo>
                  <a:lnTo>
                    <a:pt x="1670" y="1101"/>
                  </a:lnTo>
                  <a:lnTo>
                    <a:pt x="2974" y="1870"/>
                  </a:lnTo>
                  <a:lnTo>
                    <a:pt x="2952" y="1894"/>
                  </a:lnTo>
                  <a:cubicBezTo>
                    <a:pt x="2942" y="1904"/>
                    <a:pt x="2932" y="1915"/>
                    <a:pt x="2923" y="1927"/>
                  </a:cubicBezTo>
                  <a:cubicBezTo>
                    <a:pt x="2890" y="1967"/>
                    <a:pt x="2843" y="2020"/>
                    <a:pt x="2697" y="2166"/>
                  </a:cubicBezTo>
                  <a:lnTo>
                    <a:pt x="2695" y="2170"/>
                  </a:lnTo>
                  <a:lnTo>
                    <a:pt x="2684" y="2177"/>
                  </a:lnTo>
                  <a:cubicBezTo>
                    <a:pt x="2454" y="2397"/>
                    <a:pt x="2198" y="2599"/>
                    <a:pt x="1895" y="2793"/>
                  </a:cubicBezTo>
                  <a:lnTo>
                    <a:pt x="1895" y="2794"/>
                  </a:lnTo>
                  <a:lnTo>
                    <a:pt x="1885" y="2801"/>
                  </a:lnTo>
                  <a:cubicBezTo>
                    <a:pt x="1450" y="3078"/>
                    <a:pt x="1013" y="3282"/>
                    <a:pt x="617" y="3390"/>
                  </a:cubicBezTo>
                  <a:lnTo>
                    <a:pt x="585" y="3399"/>
                  </a:lnTo>
                  <a:lnTo>
                    <a:pt x="431" y="1874"/>
                  </a:lnTo>
                  <a:lnTo>
                    <a:pt x="448" y="1866"/>
                  </a:lnTo>
                  <a:cubicBezTo>
                    <a:pt x="862" y="1671"/>
                    <a:pt x="1284" y="1400"/>
                    <a:pt x="1639" y="1102"/>
                  </a:cubicBezTo>
                  <a:lnTo>
                    <a:pt x="1652" y="1091"/>
                  </a:lnTo>
                  <a:close/>
                  <a:moveTo>
                    <a:pt x="3149" y="2054"/>
                  </a:moveTo>
                  <a:lnTo>
                    <a:pt x="3168" y="2085"/>
                  </a:lnTo>
                  <a:cubicBezTo>
                    <a:pt x="3726" y="2947"/>
                    <a:pt x="6580" y="7404"/>
                    <a:pt x="8467" y="10352"/>
                  </a:cubicBezTo>
                  <a:lnTo>
                    <a:pt x="9375" y="11769"/>
                  </a:lnTo>
                  <a:lnTo>
                    <a:pt x="9364" y="11786"/>
                  </a:lnTo>
                  <a:cubicBezTo>
                    <a:pt x="8616" y="12768"/>
                    <a:pt x="7158" y="13352"/>
                    <a:pt x="6922" y="13352"/>
                  </a:cubicBezTo>
                  <a:lnTo>
                    <a:pt x="6913" y="13352"/>
                  </a:lnTo>
                  <a:lnTo>
                    <a:pt x="6901" y="13351"/>
                  </a:lnTo>
                  <a:lnTo>
                    <a:pt x="6892" y="13341"/>
                  </a:lnTo>
                  <a:lnTo>
                    <a:pt x="5115" y="10566"/>
                  </a:lnTo>
                  <a:cubicBezTo>
                    <a:pt x="3354" y="7818"/>
                    <a:pt x="1357" y="4699"/>
                    <a:pt x="698" y="3670"/>
                  </a:cubicBezTo>
                  <a:lnTo>
                    <a:pt x="678" y="3639"/>
                  </a:lnTo>
                  <a:lnTo>
                    <a:pt x="713" y="3629"/>
                  </a:lnTo>
                  <a:cubicBezTo>
                    <a:pt x="1069" y="3532"/>
                    <a:pt x="1530" y="3322"/>
                    <a:pt x="1944" y="3065"/>
                  </a:cubicBezTo>
                  <a:lnTo>
                    <a:pt x="1948" y="3063"/>
                  </a:lnTo>
                  <a:cubicBezTo>
                    <a:pt x="2420" y="2768"/>
                    <a:pt x="2838" y="2420"/>
                    <a:pt x="3126" y="2083"/>
                  </a:cubicBezTo>
                  <a:lnTo>
                    <a:pt x="3149" y="2054"/>
                  </a:lnTo>
                  <a:close/>
                  <a:moveTo>
                    <a:pt x="9520" y="12014"/>
                  </a:moveTo>
                  <a:cubicBezTo>
                    <a:pt x="9525" y="12014"/>
                    <a:pt x="9531" y="12018"/>
                    <a:pt x="9540" y="12030"/>
                  </a:cubicBezTo>
                  <a:lnTo>
                    <a:pt x="9544" y="12028"/>
                  </a:lnTo>
                  <a:lnTo>
                    <a:pt x="9555" y="12045"/>
                  </a:lnTo>
                  <a:lnTo>
                    <a:pt x="9554" y="12046"/>
                  </a:lnTo>
                  <a:cubicBezTo>
                    <a:pt x="9577" y="12080"/>
                    <a:pt x="9621" y="12147"/>
                    <a:pt x="9703" y="12272"/>
                  </a:cubicBezTo>
                  <a:lnTo>
                    <a:pt x="9868" y="12532"/>
                  </a:lnTo>
                  <a:lnTo>
                    <a:pt x="9855" y="12548"/>
                  </a:lnTo>
                  <a:cubicBezTo>
                    <a:pt x="9311" y="13208"/>
                    <a:pt x="8334" y="13836"/>
                    <a:pt x="7422" y="14112"/>
                  </a:cubicBezTo>
                  <a:lnTo>
                    <a:pt x="7422" y="14114"/>
                  </a:lnTo>
                  <a:cubicBezTo>
                    <a:pt x="7418" y="14117"/>
                    <a:pt x="7413" y="14118"/>
                    <a:pt x="7410" y="14118"/>
                  </a:cubicBezTo>
                  <a:cubicBezTo>
                    <a:pt x="7406" y="14118"/>
                    <a:pt x="7398" y="14115"/>
                    <a:pt x="7389" y="14102"/>
                  </a:cubicBezTo>
                  <a:lnTo>
                    <a:pt x="7385" y="14104"/>
                  </a:lnTo>
                  <a:lnTo>
                    <a:pt x="7365" y="14075"/>
                  </a:lnTo>
                  <a:lnTo>
                    <a:pt x="7367" y="14075"/>
                  </a:lnTo>
                  <a:cubicBezTo>
                    <a:pt x="7340" y="14038"/>
                    <a:pt x="7300" y="13972"/>
                    <a:pt x="7227" y="13859"/>
                  </a:cubicBezTo>
                  <a:lnTo>
                    <a:pt x="7050" y="13583"/>
                  </a:lnTo>
                  <a:lnTo>
                    <a:pt x="7087" y="13575"/>
                  </a:lnTo>
                  <a:cubicBezTo>
                    <a:pt x="7245" y="13538"/>
                    <a:pt x="7456" y="13461"/>
                    <a:pt x="7716" y="13348"/>
                  </a:cubicBezTo>
                  <a:cubicBezTo>
                    <a:pt x="7725" y="13344"/>
                    <a:pt x="7733" y="13341"/>
                    <a:pt x="7737" y="13339"/>
                  </a:cubicBezTo>
                  <a:cubicBezTo>
                    <a:pt x="8002" y="13219"/>
                    <a:pt x="8326" y="13034"/>
                    <a:pt x="8642" y="12807"/>
                  </a:cubicBezTo>
                  <a:cubicBezTo>
                    <a:pt x="8957" y="12583"/>
                    <a:pt x="9265" y="12319"/>
                    <a:pt x="9489" y="12043"/>
                  </a:cubicBezTo>
                  <a:lnTo>
                    <a:pt x="9487" y="12035"/>
                  </a:lnTo>
                  <a:lnTo>
                    <a:pt x="9508" y="12019"/>
                  </a:lnTo>
                  <a:cubicBezTo>
                    <a:pt x="9512" y="12016"/>
                    <a:pt x="9516" y="12014"/>
                    <a:pt x="9520" y="12014"/>
                  </a:cubicBezTo>
                  <a:close/>
                  <a:moveTo>
                    <a:pt x="10015" y="12758"/>
                  </a:moveTo>
                  <a:lnTo>
                    <a:pt x="10034" y="12790"/>
                  </a:lnTo>
                  <a:cubicBezTo>
                    <a:pt x="10152" y="13001"/>
                    <a:pt x="10286" y="13199"/>
                    <a:pt x="10406" y="13374"/>
                  </a:cubicBezTo>
                  <a:cubicBezTo>
                    <a:pt x="10687" y="13786"/>
                    <a:pt x="10908" y="14110"/>
                    <a:pt x="10737" y="14341"/>
                  </a:cubicBezTo>
                  <a:cubicBezTo>
                    <a:pt x="10252" y="14965"/>
                    <a:pt x="9442" y="15485"/>
                    <a:pt x="8671" y="15664"/>
                  </a:cubicBezTo>
                  <a:cubicBezTo>
                    <a:pt x="8646" y="15671"/>
                    <a:pt x="8623" y="15673"/>
                    <a:pt x="8600" y="15673"/>
                  </a:cubicBezTo>
                  <a:cubicBezTo>
                    <a:pt x="8354" y="15673"/>
                    <a:pt x="8158" y="15348"/>
                    <a:pt x="7921" y="14946"/>
                  </a:cubicBezTo>
                  <a:cubicBezTo>
                    <a:pt x="7809" y="14757"/>
                    <a:pt x="7692" y="14564"/>
                    <a:pt x="7557" y="14378"/>
                  </a:cubicBezTo>
                  <a:lnTo>
                    <a:pt x="7535" y="14347"/>
                  </a:lnTo>
                  <a:lnTo>
                    <a:pt x="7572" y="14337"/>
                  </a:lnTo>
                  <a:cubicBezTo>
                    <a:pt x="8426" y="14076"/>
                    <a:pt x="9398" y="13452"/>
                    <a:pt x="9991" y="12786"/>
                  </a:cubicBezTo>
                  <a:lnTo>
                    <a:pt x="10015" y="12758"/>
                  </a:lnTo>
                  <a:close/>
                  <a:moveTo>
                    <a:pt x="241" y="0"/>
                  </a:moveTo>
                  <a:cubicBezTo>
                    <a:pt x="197" y="0"/>
                    <a:pt x="152" y="14"/>
                    <a:pt x="114" y="39"/>
                  </a:cubicBezTo>
                  <a:cubicBezTo>
                    <a:pt x="39" y="88"/>
                    <a:pt x="1" y="169"/>
                    <a:pt x="8" y="258"/>
                  </a:cubicBezTo>
                  <a:cubicBezTo>
                    <a:pt x="16" y="298"/>
                    <a:pt x="37" y="516"/>
                    <a:pt x="167" y="1810"/>
                  </a:cubicBezTo>
                  <a:cubicBezTo>
                    <a:pt x="221" y="2276"/>
                    <a:pt x="252" y="2611"/>
                    <a:pt x="277" y="2857"/>
                  </a:cubicBezTo>
                  <a:cubicBezTo>
                    <a:pt x="317" y="3283"/>
                    <a:pt x="335" y="3462"/>
                    <a:pt x="407" y="3644"/>
                  </a:cubicBezTo>
                  <a:cubicBezTo>
                    <a:pt x="477" y="3815"/>
                    <a:pt x="599" y="4003"/>
                    <a:pt x="843" y="4377"/>
                  </a:cubicBezTo>
                  <a:cubicBezTo>
                    <a:pt x="941" y="4527"/>
                    <a:pt x="1059" y="4709"/>
                    <a:pt x="1202" y="4932"/>
                  </a:cubicBezTo>
                  <a:lnTo>
                    <a:pt x="2024" y="6218"/>
                  </a:lnTo>
                  <a:lnTo>
                    <a:pt x="6745" y="13583"/>
                  </a:lnTo>
                  <a:cubicBezTo>
                    <a:pt x="6929" y="13874"/>
                    <a:pt x="7046" y="14055"/>
                    <a:pt x="7119" y="14167"/>
                  </a:cubicBezTo>
                  <a:cubicBezTo>
                    <a:pt x="7229" y="14342"/>
                    <a:pt x="7238" y="14357"/>
                    <a:pt x="7243" y="14360"/>
                  </a:cubicBezTo>
                  <a:lnTo>
                    <a:pt x="7253" y="14371"/>
                  </a:lnTo>
                  <a:lnTo>
                    <a:pt x="7263" y="14390"/>
                  </a:lnTo>
                  <a:cubicBezTo>
                    <a:pt x="7285" y="14429"/>
                    <a:pt x="7285" y="14429"/>
                    <a:pt x="7386" y="14585"/>
                  </a:cubicBezTo>
                  <a:cubicBezTo>
                    <a:pt x="7476" y="14727"/>
                    <a:pt x="7651" y="14998"/>
                    <a:pt x="7997" y="15543"/>
                  </a:cubicBezTo>
                  <a:cubicBezTo>
                    <a:pt x="8108" y="15713"/>
                    <a:pt x="8259" y="15838"/>
                    <a:pt x="8426" y="15895"/>
                  </a:cubicBezTo>
                  <a:cubicBezTo>
                    <a:pt x="8490" y="15918"/>
                    <a:pt x="8553" y="15929"/>
                    <a:pt x="8614" y="15929"/>
                  </a:cubicBezTo>
                  <a:cubicBezTo>
                    <a:pt x="8653" y="15929"/>
                    <a:pt x="8691" y="15924"/>
                    <a:pt x="8727" y="15915"/>
                  </a:cubicBezTo>
                  <a:cubicBezTo>
                    <a:pt x="9555" y="15724"/>
                    <a:pt x="10422" y="15167"/>
                    <a:pt x="10938" y="14501"/>
                  </a:cubicBezTo>
                  <a:cubicBezTo>
                    <a:pt x="11099" y="14290"/>
                    <a:pt x="11084" y="13959"/>
                    <a:pt x="10906" y="13677"/>
                  </a:cubicBezTo>
                  <a:cubicBezTo>
                    <a:pt x="10620" y="13233"/>
                    <a:pt x="10450" y="12968"/>
                    <a:pt x="10345" y="12806"/>
                  </a:cubicBezTo>
                  <a:cubicBezTo>
                    <a:pt x="10184" y="12553"/>
                    <a:pt x="10184" y="12553"/>
                    <a:pt x="10152" y="12513"/>
                  </a:cubicBezTo>
                  <a:lnTo>
                    <a:pt x="10150" y="12505"/>
                  </a:lnTo>
                  <a:cubicBezTo>
                    <a:pt x="10126" y="12464"/>
                    <a:pt x="8982" y="10677"/>
                    <a:pt x="8971" y="10660"/>
                  </a:cubicBezTo>
                  <a:cubicBezTo>
                    <a:pt x="8678" y="10202"/>
                    <a:pt x="8386" y="9745"/>
                    <a:pt x="8092" y="9287"/>
                  </a:cubicBezTo>
                  <a:lnTo>
                    <a:pt x="4279" y="3339"/>
                  </a:lnTo>
                  <a:cubicBezTo>
                    <a:pt x="4066" y="3007"/>
                    <a:pt x="3907" y="2750"/>
                    <a:pt x="3778" y="2543"/>
                  </a:cubicBezTo>
                  <a:cubicBezTo>
                    <a:pt x="3279" y="1741"/>
                    <a:pt x="3279" y="1741"/>
                    <a:pt x="2641" y="1379"/>
                  </a:cubicBezTo>
                  <a:cubicBezTo>
                    <a:pt x="2422" y="1257"/>
                    <a:pt x="2125" y="1086"/>
                    <a:pt x="1704" y="828"/>
                  </a:cubicBezTo>
                  <a:lnTo>
                    <a:pt x="1698" y="824"/>
                  </a:lnTo>
                  <a:lnTo>
                    <a:pt x="1695" y="817"/>
                  </a:lnTo>
                  <a:cubicBezTo>
                    <a:pt x="1686" y="808"/>
                    <a:pt x="1598" y="756"/>
                    <a:pt x="1390" y="636"/>
                  </a:cubicBezTo>
                  <a:cubicBezTo>
                    <a:pt x="1192" y="518"/>
                    <a:pt x="872" y="334"/>
                    <a:pt x="360" y="33"/>
                  </a:cubicBezTo>
                  <a:cubicBezTo>
                    <a:pt x="322" y="11"/>
                    <a:pt x="281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3" name="Google Shape;1063;p20"/>
          <p:cNvGrpSpPr/>
          <p:nvPr/>
        </p:nvGrpSpPr>
        <p:grpSpPr>
          <a:xfrm>
            <a:off x="364509" y="1773618"/>
            <a:ext cx="180199" cy="592383"/>
            <a:chOff x="2880331" y="2010988"/>
            <a:chExt cx="135149" cy="444287"/>
          </a:xfrm>
        </p:grpSpPr>
        <p:sp>
          <p:nvSpPr>
            <p:cNvPr id="1064" name="Google Shape;1064;p20"/>
            <p:cNvSpPr/>
            <p:nvPr/>
          </p:nvSpPr>
          <p:spPr>
            <a:xfrm>
              <a:off x="2884379" y="2015300"/>
              <a:ext cx="126624" cy="435630"/>
            </a:xfrm>
            <a:custGeom>
              <a:avLst/>
              <a:gdLst/>
              <a:ahLst/>
              <a:cxnLst/>
              <a:rect l="l" t="t" r="r" b="b"/>
              <a:pathLst>
                <a:path w="3847" h="13235" extrusionOk="0">
                  <a:moveTo>
                    <a:pt x="3087" y="0"/>
                  </a:moveTo>
                  <a:cubicBezTo>
                    <a:pt x="2917" y="0"/>
                    <a:pt x="2763" y="105"/>
                    <a:pt x="2706" y="269"/>
                  </a:cubicBezTo>
                  <a:lnTo>
                    <a:pt x="2005" y="2236"/>
                  </a:lnTo>
                  <a:cubicBezTo>
                    <a:pt x="1989" y="2234"/>
                    <a:pt x="1973" y="2233"/>
                    <a:pt x="1958" y="2233"/>
                  </a:cubicBezTo>
                  <a:cubicBezTo>
                    <a:pt x="1800" y="2233"/>
                    <a:pt x="1661" y="2348"/>
                    <a:pt x="1634" y="2509"/>
                  </a:cubicBezTo>
                  <a:lnTo>
                    <a:pt x="29" y="12611"/>
                  </a:lnTo>
                  <a:cubicBezTo>
                    <a:pt x="0" y="12788"/>
                    <a:pt x="122" y="12957"/>
                    <a:pt x="300" y="12985"/>
                  </a:cubicBezTo>
                  <a:lnTo>
                    <a:pt x="1840" y="13230"/>
                  </a:lnTo>
                  <a:cubicBezTo>
                    <a:pt x="1858" y="13233"/>
                    <a:pt x="1875" y="13234"/>
                    <a:pt x="1892" y="13234"/>
                  </a:cubicBezTo>
                  <a:cubicBezTo>
                    <a:pt x="2050" y="13234"/>
                    <a:pt x="2189" y="13120"/>
                    <a:pt x="2216" y="12959"/>
                  </a:cubicBezTo>
                  <a:lnTo>
                    <a:pt x="3820" y="2857"/>
                  </a:lnTo>
                  <a:cubicBezTo>
                    <a:pt x="3847" y="2680"/>
                    <a:pt x="3728" y="2514"/>
                    <a:pt x="3552" y="2483"/>
                  </a:cubicBezTo>
                  <a:lnTo>
                    <a:pt x="3494" y="396"/>
                  </a:lnTo>
                  <a:cubicBezTo>
                    <a:pt x="3489" y="201"/>
                    <a:pt x="3345" y="37"/>
                    <a:pt x="3154" y="7"/>
                  </a:cubicBezTo>
                  <a:lnTo>
                    <a:pt x="3150" y="5"/>
                  </a:lnTo>
                  <a:cubicBezTo>
                    <a:pt x="3129" y="2"/>
                    <a:pt x="3107" y="0"/>
                    <a:pt x="30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20"/>
            <p:cNvSpPr/>
            <p:nvPr/>
          </p:nvSpPr>
          <p:spPr>
            <a:xfrm>
              <a:off x="2891127" y="2134617"/>
              <a:ext cx="113228" cy="270693"/>
            </a:xfrm>
            <a:custGeom>
              <a:avLst/>
              <a:gdLst/>
              <a:ahLst/>
              <a:cxnLst/>
              <a:rect l="l" t="t" r="r" b="b"/>
              <a:pathLst>
                <a:path w="3440" h="8224" extrusionOk="0">
                  <a:moveTo>
                    <a:pt x="1253" y="1"/>
                  </a:moveTo>
                  <a:lnTo>
                    <a:pt x="1" y="7876"/>
                  </a:lnTo>
                  <a:lnTo>
                    <a:pt x="2187" y="8224"/>
                  </a:lnTo>
                  <a:lnTo>
                    <a:pt x="3439" y="349"/>
                  </a:lnTo>
                  <a:lnTo>
                    <a:pt x="125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20"/>
            <p:cNvSpPr/>
            <p:nvPr/>
          </p:nvSpPr>
          <p:spPr>
            <a:xfrm>
              <a:off x="2923745" y="2210847"/>
              <a:ext cx="47924" cy="117967"/>
            </a:xfrm>
            <a:custGeom>
              <a:avLst/>
              <a:gdLst/>
              <a:ahLst/>
              <a:cxnLst/>
              <a:rect l="l" t="t" r="r" b="b"/>
              <a:pathLst>
                <a:path w="1456" h="3584" extrusionOk="0">
                  <a:moveTo>
                    <a:pt x="982" y="1"/>
                  </a:moveTo>
                  <a:cubicBezTo>
                    <a:pt x="673" y="1"/>
                    <a:pt x="309" y="744"/>
                    <a:pt x="158" y="1701"/>
                  </a:cubicBezTo>
                  <a:cubicBezTo>
                    <a:pt x="0" y="2690"/>
                    <a:pt x="128" y="3531"/>
                    <a:pt x="443" y="3581"/>
                  </a:cubicBezTo>
                  <a:cubicBezTo>
                    <a:pt x="453" y="3583"/>
                    <a:pt x="463" y="3584"/>
                    <a:pt x="473" y="3584"/>
                  </a:cubicBezTo>
                  <a:cubicBezTo>
                    <a:pt x="783" y="3584"/>
                    <a:pt x="1147" y="2841"/>
                    <a:pt x="1298" y="1883"/>
                  </a:cubicBezTo>
                  <a:cubicBezTo>
                    <a:pt x="1456" y="895"/>
                    <a:pt x="1328" y="53"/>
                    <a:pt x="1012" y="3"/>
                  </a:cubicBezTo>
                  <a:cubicBezTo>
                    <a:pt x="1002" y="2"/>
                    <a:pt x="992" y="1"/>
                    <a:pt x="9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20"/>
            <p:cNvSpPr/>
            <p:nvPr/>
          </p:nvSpPr>
          <p:spPr>
            <a:xfrm>
              <a:off x="2924272" y="2159138"/>
              <a:ext cx="75968" cy="36470"/>
            </a:xfrm>
            <a:custGeom>
              <a:avLst/>
              <a:gdLst/>
              <a:ahLst/>
              <a:cxnLst/>
              <a:rect l="l" t="t" r="r" b="b"/>
              <a:pathLst>
                <a:path w="2308" h="1108" extrusionOk="0">
                  <a:moveTo>
                    <a:pt x="120" y="1"/>
                  </a:moveTo>
                  <a:lnTo>
                    <a:pt x="0" y="759"/>
                  </a:lnTo>
                  <a:lnTo>
                    <a:pt x="2187" y="1107"/>
                  </a:lnTo>
                  <a:lnTo>
                    <a:pt x="2308" y="34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20"/>
            <p:cNvSpPr/>
            <p:nvPr/>
          </p:nvSpPr>
          <p:spPr>
            <a:xfrm>
              <a:off x="2895011" y="2344120"/>
              <a:ext cx="76001" cy="36437"/>
            </a:xfrm>
            <a:custGeom>
              <a:avLst/>
              <a:gdLst/>
              <a:ahLst/>
              <a:cxnLst/>
              <a:rect l="l" t="t" r="r" b="b"/>
              <a:pathLst>
                <a:path w="2309" h="1107" extrusionOk="0">
                  <a:moveTo>
                    <a:pt x="122" y="0"/>
                  </a:moveTo>
                  <a:lnTo>
                    <a:pt x="1" y="759"/>
                  </a:lnTo>
                  <a:lnTo>
                    <a:pt x="2188" y="1107"/>
                  </a:lnTo>
                  <a:lnTo>
                    <a:pt x="2309" y="347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20"/>
            <p:cNvSpPr/>
            <p:nvPr/>
          </p:nvSpPr>
          <p:spPr>
            <a:xfrm>
              <a:off x="2884313" y="2142352"/>
              <a:ext cx="78700" cy="308578"/>
            </a:xfrm>
            <a:custGeom>
              <a:avLst/>
              <a:gdLst/>
              <a:ahLst/>
              <a:cxnLst/>
              <a:rect l="l" t="t" r="r" b="b"/>
              <a:pathLst>
                <a:path w="2391" h="9375" extrusionOk="0">
                  <a:moveTo>
                    <a:pt x="1421" y="1"/>
                  </a:moveTo>
                  <a:lnTo>
                    <a:pt x="29" y="8751"/>
                  </a:lnTo>
                  <a:cubicBezTo>
                    <a:pt x="0" y="8930"/>
                    <a:pt x="123" y="9098"/>
                    <a:pt x="300" y="9125"/>
                  </a:cubicBezTo>
                  <a:lnTo>
                    <a:pt x="1841" y="9370"/>
                  </a:lnTo>
                  <a:cubicBezTo>
                    <a:pt x="1859" y="9373"/>
                    <a:pt x="1877" y="9374"/>
                    <a:pt x="1895" y="9374"/>
                  </a:cubicBezTo>
                  <a:cubicBezTo>
                    <a:pt x="2053" y="9374"/>
                    <a:pt x="2191" y="9259"/>
                    <a:pt x="2215" y="9099"/>
                  </a:cubicBezTo>
                  <a:lnTo>
                    <a:pt x="2391" y="7994"/>
                  </a:lnTo>
                  <a:cubicBezTo>
                    <a:pt x="2327" y="7985"/>
                    <a:pt x="2262" y="7975"/>
                    <a:pt x="2199" y="7966"/>
                  </a:cubicBezTo>
                  <a:cubicBezTo>
                    <a:pt x="2011" y="7943"/>
                    <a:pt x="1813" y="7927"/>
                    <a:pt x="1636" y="7863"/>
                  </a:cubicBezTo>
                  <a:cubicBezTo>
                    <a:pt x="1550" y="7833"/>
                    <a:pt x="1469" y="7790"/>
                    <a:pt x="1398" y="7730"/>
                  </a:cubicBezTo>
                  <a:cubicBezTo>
                    <a:pt x="1188" y="7556"/>
                    <a:pt x="1120" y="7290"/>
                    <a:pt x="1118" y="7010"/>
                  </a:cubicBezTo>
                  <a:cubicBezTo>
                    <a:pt x="1116" y="6826"/>
                    <a:pt x="1144" y="6638"/>
                    <a:pt x="1177" y="6463"/>
                  </a:cubicBezTo>
                  <a:lnTo>
                    <a:pt x="1221" y="6247"/>
                  </a:lnTo>
                  <a:cubicBezTo>
                    <a:pt x="1464" y="5059"/>
                    <a:pt x="1805" y="3891"/>
                    <a:pt x="2066" y="2707"/>
                  </a:cubicBezTo>
                  <a:cubicBezTo>
                    <a:pt x="2159" y="2290"/>
                    <a:pt x="2240" y="1853"/>
                    <a:pt x="2223" y="1432"/>
                  </a:cubicBezTo>
                  <a:cubicBezTo>
                    <a:pt x="2212" y="1186"/>
                    <a:pt x="2168" y="943"/>
                    <a:pt x="2072" y="713"/>
                  </a:cubicBezTo>
                  <a:cubicBezTo>
                    <a:pt x="2059" y="682"/>
                    <a:pt x="2045" y="653"/>
                    <a:pt x="2030" y="623"/>
                  </a:cubicBezTo>
                  <a:cubicBezTo>
                    <a:pt x="1899" y="363"/>
                    <a:pt x="1677" y="139"/>
                    <a:pt x="142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20"/>
            <p:cNvSpPr/>
            <p:nvPr/>
          </p:nvSpPr>
          <p:spPr>
            <a:xfrm>
              <a:off x="2980129" y="2027248"/>
              <a:ext cx="10664" cy="57075"/>
            </a:xfrm>
            <a:custGeom>
              <a:avLst/>
              <a:gdLst/>
              <a:ahLst/>
              <a:cxnLst/>
              <a:rect l="l" t="t" r="r" b="b"/>
              <a:pathLst>
                <a:path w="324" h="1734" extrusionOk="0">
                  <a:moveTo>
                    <a:pt x="177" y="1"/>
                  </a:moveTo>
                  <a:cubicBezTo>
                    <a:pt x="150" y="1"/>
                    <a:pt x="124" y="17"/>
                    <a:pt x="116" y="50"/>
                  </a:cubicBezTo>
                  <a:cubicBezTo>
                    <a:pt x="19" y="477"/>
                    <a:pt x="0" y="1242"/>
                    <a:pt x="81" y="1679"/>
                  </a:cubicBezTo>
                  <a:cubicBezTo>
                    <a:pt x="88" y="1715"/>
                    <a:pt x="118" y="1734"/>
                    <a:pt x="148" y="1734"/>
                  </a:cubicBezTo>
                  <a:cubicBezTo>
                    <a:pt x="176" y="1734"/>
                    <a:pt x="205" y="1716"/>
                    <a:pt x="213" y="1682"/>
                  </a:cubicBezTo>
                  <a:cubicBezTo>
                    <a:pt x="308" y="1256"/>
                    <a:pt x="324" y="496"/>
                    <a:pt x="240" y="52"/>
                  </a:cubicBezTo>
                  <a:cubicBezTo>
                    <a:pt x="233" y="18"/>
                    <a:pt x="205" y="1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20"/>
            <p:cNvSpPr/>
            <p:nvPr/>
          </p:nvSpPr>
          <p:spPr>
            <a:xfrm>
              <a:off x="2880331" y="2010988"/>
              <a:ext cx="135149" cy="444287"/>
            </a:xfrm>
            <a:custGeom>
              <a:avLst/>
              <a:gdLst/>
              <a:ahLst/>
              <a:cxnLst/>
              <a:rect l="l" t="t" r="r" b="b"/>
              <a:pathLst>
                <a:path w="4106" h="13498" extrusionOk="0">
                  <a:moveTo>
                    <a:pt x="3209" y="265"/>
                  </a:moveTo>
                  <a:cubicBezTo>
                    <a:pt x="3224" y="265"/>
                    <a:pt x="3239" y="266"/>
                    <a:pt x="3255" y="268"/>
                  </a:cubicBezTo>
                  <a:cubicBezTo>
                    <a:pt x="3384" y="290"/>
                    <a:pt x="3480" y="399"/>
                    <a:pt x="3484" y="530"/>
                  </a:cubicBezTo>
                  <a:lnTo>
                    <a:pt x="3537" y="2459"/>
                  </a:lnTo>
                  <a:lnTo>
                    <a:pt x="2302" y="2263"/>
                  </a:lnTo>
                  <a:lnTo>
                    <a:pt x="2951" y="445"/>
                  </a:lnTo>
                  <a:cubicBezTo>
                    <a:pt x="2990" y="336"/>
                    <a:pt x="3094" y="265"/>
                    <a:pt x="3209" y="265"/>
                  </a:cubicBezTo>
                  <a:close/>
                  <a:moveTo>
                    <a:pt x="2079" y="2496"/>
                  </a:moveTo>
                  <a:cubicBezTo>
                    <a:pt x="2089" y="2496"/>
                    <a:pt x="2097" y="2497"/>
                    <a:pt x="2106" y="2497"/>
                  </a:cubicBezTo>
                  <a:lnTo>
                    <a:pt x="3654" y="2743"/>
                  </a:lnTo>
                  <a:cubicBezTo>
                    <a:pt x="3758" y="2762"/>
                    <a:pt x="3829" y="2862"/>
                    <a:pt x="3813" y="2965"/>
                  </a:cubicBezTo>
                  <a:lnTo>
                    <a:pt x="3658" y="3948"/>
                  </a:lnTo>
                  <a:lnTo>
                    <a:pt x="1732" y="3642"/>
                  </a:lnTo>
                  <a:lnTo>
                    <a:pt x="1886" y="2661"/>
                  </a:lnTo>
                  <a:cubicBezTo>
                    <a:pt x="1900" y="2565"/>
                    <a:pt x="1985" y="2496"/>
                    <a:pt x="2079" y="2496"/>
                  </a:cubicBezTo>
                  <a:close/>
                  <a:moveTo>
                    <a:pt x="1690" y="3905"/>
                  </a:moveTo>
                  <a:lnTo>
                    <a:pt x="3615" y="4210"/>
                  </a:lnTo>
                  <a:lnTo>
                    <a:pt x="2404" y="11824"/>
                  </a:lnTo>
                  <a:lnTo>
                    <a:pt x="479" y="11518"/>
                  </a:lnTo>
                  <a:lnTo>
                    <a:pt x="1690" y="3905"/>
                  </a:lnTo>
                  <a:close/>
                  <a:moveTo>
                    <a:pt x="436" y="11780"/>
                  </a:moveTo>
                  <a:lnTo>
                    <a:pt x="2362" y="12086"/>
                  </a:lnTo>
                  <a:lnTo>
                    <a:pt x="2207" y="13068"/>
                  </a:lnTo>
                  <a:cubicBezTo>
                    <a:pt x="2198" y="13121"/>
                    <a:pt x="2170" y="13165"/>
                    <a:pt x="2128" y="13196"/>
                  </a:cubicBezTo>
                  <a:cubicBezTo>
                    <a:pt x="2094" y="13221"/>
                    <a:pt x="2054" y="13233"/>
                    <a:pt x="2013" y="13233"/>
                  </a:cubicBezTo>
                  <a:cubicBezTo>
                    <a:pt x="2003" y="13233"/>
                    <a:pt x="1993" y="13233"/>
                    <a:pt x="1983" y="13231"/>
                  </a:cubicBezTo>
                  <a:lnTo>
                    <a:pt x="443" y="12986"/>
                  </a:lnTo>
                  <a:cubicBezTo>
                    <a:pt x="392" y="12978"/>
                    <a:pt x="346" y="12950"/>
                    <a:pt x="315" y="12908"/>
                  </a:cubicBezTo>
                  <a:cubicBezTo>
                    <a:pt x="285" y="12865"/>
                    <a:pt x="272" y="12815"/>
                    <a:pt x="281" y="12763"/>
                  </a:cubicBezTo>
                  <a:lnTo>
                    <a:pt x="436" y="11780"/>
                  </a:lnTo>
                  <a:close/>
                  <a:moveTo>
                    <a:pt x="3207" y="1"/>
                  </a:moveTo>
                  <a:cubicBezTo>
                    <a:pt x="2983" y="1"/>
                    <a:pt x="2779" y="141"/>
                    <a:pt x="2703" y="358"/>
                  </a:cubicBezTo>
                  <a:lnTo>
                    <a:pt x="2033" y="2237"/>
                  </a:lnTo>
                  <a:cubicBezTo>
                    <a:pt x="1831" y="2258"/>
                    <a:pt x="1659" y="2411"/>
                    <a:pt x="1625" y="2620"/>
                  </a:cubicBezTo>
                  <a:lnTo>
                    <a:pt x="1448" y="3732"/>
                  </a:lnTo>
                  <a:lnTo>
                    <a:pt x="559" y="9329"/>
                  </a:lnTo>
                  <a:lnTo>
                    <a:pt x="20" y="12722"/>
                  </a:lnTo>
                  <a:cubicBezTo>
                    <a:pt x="0" y="12843"/>
                    <a:pt x="29" y="12965"/>
                    <a:pt x="102" y="13063"/>
                  </a:cubicBezTo>
                  <a:cubicBezTo>
                    <a:pt x="174" y="13163"/>
                    <a:pt x="281" y="13228"/>
                    <a:pt x="401" y="13247"/>
                  </a:cubicBezTo>
                  <a:lnTo>
                    <a:pt x="1942" y="13492"/>
                  </a:lnTo>
                  <a:cubicBezTo>
                    <a:pt x="1965" y="13496"/>
                    <a:pt x="1991" y="13497"/>
                    <a:pt x="2015" y="13497"/>
                  </a:cubicBezTo>
                  <a:cubicBezTo>
                    <a:pt x="2111" y="13497"/>
                    <a:pt x="2203" y="13466"/>
                    <a:pt x="2283" y="13409"/>
                  </a:cubicBezTo>
                  <a:cubicBezTo>
                    <a:pt x="2383" y="13338"/>
                    <a:pt x="2448" y="13231"/>
                    <a:pt x="2467" y="13110"/>
                  </a:cubicBezTo>
                  <a:lnTo>
                    <a:pt x="2644" y="11997"/>
                  </a:lnTo>
                  <a:lnTo>
                    <a:pt x="3271" y="8058"/>
                  </a:lnTo>
                  <a:lnTo>
                    <a:pt x="4074" y="3008"/>
                  </a:lnTo>
                  <a:cubicBezTo>
                    <a:pt x="4106" y="2800"/>
                    <a:pt x="3990" y="2601"/>
                    <a:pt x="3804" y="2518"/>
                  </a:cubicBezTo>
                  <a:lnTo>
                    <a:pt x="3749" y="524"/>
                  </a:lnTo>
                  <a:cubicBezTo>
                    <a:pt x="3743" y="266"/>
                    <a:pt x="3552" y="49"/>
                    <a:pt x="3293" y="8"/>
                  </a:cubicBezTo>
                  <a:cubicBezTo>
                    <a:pt x="3264" y="3"/>
                    <a:pt x="3235" y="1"/>
                    <a:pt x="3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72" name="Google Shape;1072;p20"/>
          <p:cNvGrpSpPr/>
          <p:nvPr/>
        </p:nvGrpSpPr>
        <p:grpSpPr>
          <a:xfrm>
            <a:off x="11024699" y="6134021"/>
            <a:ext cx="525807" cy="561487"/>
            <a:chOff x="3569800" y="2151666"/>
            <a:chExt cx="394355" cy="421115"/>
          </a:xfrm>
        </p:grpSpPr>
        <p:sp>
          <p:nvSpPr>
            <p:cNvPr id="1073" name="Google Shape;1073;p20"/>
            <p:cNvSpPr/>
            <p:nvPr/>
          </p:nvSpPr>
          <p:spPr>
            <a:xfrm>
              <a:off x="3615815" y="2155978"/>
              <a:ext cx="215626" cy="412425"/>
            </a:xfrm>
            <a:custGeom>
              <a:avLst/>
              <a:gdLst/>
              <a:ahLst/>
              <a:cxnLst/>
              <a:rect l="l" t="t" r="r" b="b"/>
              <a:pathLst>
                <a:path w="6551" h="12530" extrusionOk="0">
                  <a:moveTo>
                    <a:pt x="442" y="1"/>
                  </a:moveTo>
                  <a:cubicBezTo>
                    <a:pt x="388" y="1"/>
                    <a:pt x="333" y="11"/>
                    <a:pt x="281" y="34"/>
                  </a:cubicBezTo>
                  <a:lnTo>
                    <a:pt x="277" y="35"/>
                  </a:lnTo>
                  <a:cubicBezTo>
                    <a:pt x="99" y="114"/>
                    <a:pt x="1" y="308"/>
                    <a:pt x="44" y="497"/>
                  </a:cubicBezTo>
                  <a:lnTo>
                    <a:pt x="515" y="2532"/>
                  </a:lnTo>
                  <a:cubicBezTo>
                    <a:pt x="352" y="2606"/>
                    <a:pt x="278" y="2796"/>
                    <a:pt x="350" y="2961"/>
                  </a:cubicBezTo>
                  <a:lnTo>
                    <a:pt x="4449" y="12333"/>
                  </a:lnTo>
                  <a:cubicBezTo>
                    <a:pt x="4504" y="12456"/>
                    <a:pt x="4623" y="12529"/>
                    <a:pt x="4749" y="12529"/>
                  </a:cubicBezTo>
                  <a:cubicBezTo>
                    <a:pt x="4793" y="12529"/>
                    <a:pt x="4837" y="12520"/>
                    <a:pt x="4880" y="12502"/>
                  </a:cubicBezTo>
                  <a:lnTo>
                    <a:pt x="6308" y="11876"/>
                  </a:lnTo>
                  <a:cubicBezTo>
                    <a:pt x="6475" y="11805"/>
                    <a:pt x="6550" y="11613"/>
                    <a:pt x="6478" y="11448"/>
                  </a:cubicBezTo>
                  <a:lnTo>
                    <a:pt x="2380" y="2076"/>
                  </a:lnTo>
                  <a:cubicBezTo>
                    <a:pt x="2326" y="1952"/>
                    <a:pt x="2206" y="1880"/>
                    <a:pt x="2080" y="1880"/>
                  </a:cubicBezTo>
                  <a:cubicBezTo>
                    <a:pt x="2038" y="1880"/>
                    <a:pt x="1995" y="1888"/>
                    <a:pt x="1953" y="1905"/>
                  </a:cubicBezTo>
                  <a:lnTo>
                    <a:pt x="778" y="177"/>
                  </a:lnTo>
                  <a:cubicBezTo>
                    <a:pt x="701" y="64"/>
                    <a:pt x="574" y="1"/>
                    <a:pt x="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20"/>
            <p:cNvSpPr/>
            <p:nvPr/>
          </p:nvSpPr>
          <p:spPr>
            <a:xfrm>
              <a:off x="3642311" y="2258047"/>
              <a:ext cx="171948" cy="269706"/>
            </a:xfrm>
            <a:custGeom>
              <a:avLst/>
              <a:gdLst/>
              <a:ahLst/>
              <a:cxnLst/>
              <a:rect l="l" t="t" r="r" b="b"/>
              <a:pathLst>
                <a:path w="5224" h="8194" extrusionOk="0">
                  <a:moveTo>
                    <a:pt x="2029" y="0"/>
                  </a:moveTo>
                  <a:lnTo>
                    <a:pt x="0" y="887"/>
                  </a:lnTo>
                  <a:lnTo>
                    <a:pt x="3195" y="8194"/>
                  </a:lnTo>
                  <a:lnTo>
                    <a:pt x="5224" y="7306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20"/>
            <p:cNvSpPr/>
            <p:nvPr/>
          </p:nvSpPr>
          <p:spPr>
            <a:xfrm>
              <a:off x="3694646" y="2337932"/>
              <a:ext cx="67114" cy="110364"/>
            </a:xfrm>
            <a:custGeom>
              <a:avLst/>
              <a:gdLst/>
              <a:ahLst/>
              <a:cxnLst/>
              <a:rect l="l" t="t" r="r" b="b"/>
              <a:pathLst>
                <a:path w="2039" h="3353" extrusionOk="0">
                  <a:moveTo>
                    <a:pt x="374" y="1"/>
                  </a:moveTo>
                  <a:cubicBezTo>
                    <a:pt x="345" y="1"/>
                    <a:pt x="318" y="6"/>
                    <a:pt x="293" y="17"/>
                  </a:cubicBezTo>
                  <a:cubicBezTo>
                    <a:pt x="1" y="145"/>
                    <a:pt x="88" y="992"/>
                    <a:pt x="490" y="1909"/>
                  </a:cubicBezTo>
                  <a:cubicBezTo>
                    <a:pt x="857" y="2746"/>
                    <a:pt x="1358" y="3353"/>
                    <a:pt x="1665" y="3353"/>
                  </a:cubicBezTo>
                  <a:cubicBezTo>
                    <a:pt x="1693" y="3353"/>
                    <a:pt x="1720" y="3347"/>
                    <a:pt x="1745" y="3336"/>
                  </a:cubicBezTo>
                  <a:cubicBezTo>
                    <a:pt x="2038" y="3209"/>
                    <a:pt x="1950" y="2362"/>
                    <a:pt x="1549" y="1445"/>
                  </a:cubicBezTo>
                  <a:cubicBezTo>
                    <a:pt x="1183" y="607"/>
                    <a:pt x="681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20"/>
            <p:cNvSpPr/>
            <p:nvPr/>
          </p:nvSpPr>
          <p:spPr>
            <a:xfrm>
              <a:off x="3652350" y="2281055"/>
              <a:ext cx="76922" cy="52401"/>
            </a:xfrm>
            <a:custGeom>
              <a:avLst/>
              <a:gdLst/>
              <a:ahLst/>
              <a:cxnLst/>
              <a:rect l="l" t="t" r="r" b="b"/>
              <a:pathLst>
                <a:path w="2337" h="1592" extrusionOk="0">
                  <a:moveTo>
                    <a:pt x="2029" y="0"/>
                  </a:moveTo>
                  <a:lnTo>
                    <a:pt x="0" y="887"/>
                  </a:lnTo>
                  <a:lnTo>
                    <a:pt x="309" y="1592"/>
                  </a:lnTo>
                  <a:lnTo>
                    <a:pt x="2337" y="704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20"/>
            <p:cNvSpPr/>
            <p:nvPr/>
          </p:nvSpPr>
          <p:spPr>
            <a:xfrm>
              <a:off x="3727298" y="2452344"/>
              <a:ext cx="76955" cy="52434"/>
            </a:xfrm>
            <a:custGeom>
              <a:avLst/>
              <a:gdLst/>
              <a:ahLst/>
              <a:cxnLst/>
              <a:rect l="l" t="t" r="r" b="b"/>
              <a:pathLst>
                <a:path w="2338" h="1593" extrusionOk="0">
                  <a:moveTo>
                    <a:pt x="2029" y="1"/>
                  </a:moveTo>
                  <a:lnTo>
                    <a:pt x="0" y="888"/>
                  </a:lnTo>
                  <a:lnTo>
                    <a:pt x="309" y="1593"/>
                  </a:lnTo>
                  <a:lnTo>
                    <a:pt x="2338" y="705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20"/>
            <p:cNvSpPr/>
            <p:nvPr/>
          </p:nvSpPr>
          <p:spPr>
            <a:xfrm>
              <a:off x="3696160" y="2265585"/>
              <a:ext cx="135248" cy="302851"/>
            </a:xfrm>
            <a:custGeom>
              <a:avLst/>
              <a:gdLst/>
              <a:ahLst/>
              <a:cxnLst/>
              <a:rect l="l" t="t" r="r" b="b"/>
              <a:pathLst>
                <a:path w="4109" h="9201" extrusionOk="0">
                  <a:moveTo>
                    <a:pt x="487" y="1"/>
                  </a:moveTo>
                  <a:cubicBezTo>
                    <a:pt x="274" y="199"/>
                    <a:pt x="114" y="471"/>
                    <a:pt x="53" y="757"/>
                  </a:cubicBezTo>
                  <a:cubicBezTo>
                    <a:pt x="46" y="789"/>
                    <a:pt x="41" y="821"/>
                    <a:pt x="35" y="853"/>
                  </a:cubicBezTo>
                  <a:cubicBezTo>
                    <a:pt x="0" y="1101"/>
                    <a:pt x="20" y="1347"/>
                    <a:pt x="72" y="1587"/>
                  </a:cubicBezTo>
                  <a:cubicBezTo>
                    <a:pt x="160" y="2000"/>
                    <a:pt x="349" y="2401"/>
                    <a:pt x="542" y="2782"/>
                  </a:cubicBezTo>
                  <a:cubicBezTo>
                    <a:pt x="1094" y="3863"/>
                    <a:pt x="1718" y="4907"/>
                    <a:pt x="2254" y="5996"/>
                  </a:cubicBezTo>
                  <a:cubicBezTo>
                    <a:pt x="2287" y="6061"/>
                    <a:pt x="2319" y="6128"/>
                    <a:pt x="2350" y="6194"/>
                  </a:cubicBezTo>
                  <a:cubicBezTo>
                    <a:pt x="2426" y="6355"/>
                    <a:pt x="2500" y="6530"/>
                    <a:pt x="2543" y="6708"/>
                  </a:cubicBezTo>
                  <a:cubicBezTo>
                    <a:pt x="2612" y="6979"/>
                    <a:pt x="2614" y="7253"/>
                    <a:pt x="2455" y="7475"/>
                  </a:cubicBezTo>
                  <a:cubicBezTo>
                    <a:pt x="2400" y="7551"/>
                    <a:pt x="2333" y="7612"/>
                    <a:pt x="2258" y="7663"/>
                  </a:cubicBezTo>
                  <a:cubicBezTo>
                    <a:pt x="2102" y="7770"/>
                    <a:pt x="1914" y="7837"/>
                    <a:pt x="1738" y="7906"/>
                  </a:cubicBezTo>
                  <a:cubicBezTo>
                    <a:pt x="1679" y="7928"/>
                    <a:pt x="1620" y="7954"/>
                    <a:pt x="1560" y="7978"/>
                  </a:cubicBezTo>
                  <a:lnTo>
                    <a:pt x="2008" y="9004"/>
                  </a:lnTo>
                  <a:cubicBezTo>
                    <a:pt x="2062" y="9128"/>
                    <a:pt x="2182" y="9201"/>
                    <a:pt x="2307" y="9201"/>
                  </a:cubicBezTo>
                  <a:cubicBezTo>
                    <a:pt x="2351" y="9201"/>
                    <a:pt x="2396" y="9192"/>
                    <a:pt x="2439" y="9173"/>
                  </a:cubicBezTo>
                  <a:lnTo>
                    <a:pt x="3867" y="8549"/>
                  </a:lnTo>
                  <a:cubicBezTo>
                    <a:pt x="4033" y="8476"/>
                    <a:pt x="4108" y="8284"/>
                    <a:pt x="4036" y="811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20"/>
            <p:cNvSpPr/>
            <p:nvPr/>
          </p:nvSpPr>
          <p:spPr>
            <a:xfrm>
              <a:off x="3628388" y="2167893"/>
              <a:ext cx="18729" cy="55133"/>
            </a:xfrm>
            <a:custGeom>
              <a:avLst/>
              <a:gdLst/>
              <a:ahLst/>
              <a:cxnLst/>
              <a:rect l="l" t="t" r="r" b="b"/>
              <a:pathLst>
                <a:path w="569" h="1675" extrusionOk="0">
                  <a:moveTo>
                    <a:pt x="67" y="0"/>
                  </a:moveTo>
                  <a:cubicBezTo>
                    <a:pt x="34" y="0"/>
                    <a:pt x="0" y="26"/>
                    <a:pt x="3" y="69"/>
                  </a:cubicBezTo>
                  <a:cubicBezTo>
                    <a:pt x="34" y="518"/>
                    <a:pt x="239" y="1251"/>
                    <a:pt x="439" y="1638"/>
                  </a:cubicBezTo>
                  <a:cubicBezTo>
                    <a:pt x="452" y="1663"/>
                    <a:pt x="475" y="1674"/>
                    <a:pt x="497" y="1674"/>
                  </a:cubicBezTo>
                  <a:cubicBezTo>
                    <a:pt x="533" y="1674"/>
                    <a:pt x="569" y="1647"/>
                    <a:pt x="566" y="1602"/>
                  </a:cubicBezTo>
                  <a:cubicBezTo>
                    <a:pt x="534" y="1159"/>
                    <a:pt x="323" y="423"/>
                    <a:pt x="121" y="34"/>
                  </a:cubicBezTo>
                  <a:cubicBezTo>
                    <a:pt x="109" y="11"/>
                    <a:pt x="88" y="0"/>
                    <a:pt x="67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20"/>
            <p:cNvSpPr/>
            <p:nvPr/>
          </p:nvSpPr>
          <p:spPr>
            <a:xfrm>
              <a:off x="3611141" y="2151666"/>
              <a:ext cx="225237" cy="421115"/>
            </a:xfrm>
            <a:custGeom>
              <a:avLst/>
              <a:gdLst/>
              <a:ahLst/>
              <a:cxnLst/>
              <a:rect l="l" t="t" r="r" b="b"/>
              <a:pathLst>
                <a:path w="6843" h="12794" extrusionOk="0">
                  <a:moveTo>
                    <a:pt x="586" y="265"/>
                  </a:moveTo>
                  <a:cubicBezTo>
                    <a:pt x="675" y="265"/>
                    <a:pt x="760" y="307"/>
                    <a:pt x="811" y="384"/>
                  </a:cubicBezTo>
                  <a:lnTo>
                    <a:pt x="1895" y="1980"/>
                  </a:lnTo>
                  <a:lnTo>
                    <a:pt x="751" y="2480"/>
                  </a:lnTo>
                  <a:lnTo>
                    <a:pt x="316" y="601"/>
                  </a:lnTo>
                  <a:cubicBezTo>
                    <a:pt x="286" y="472"/>
                    <a:pt x="352" y="341"/>
                    <a:pt x="478" y="287"/>
                  </a:cubicBezTo>
                  <a:cubicBezTo>
                    <a:pt x="513" y="271"/>
                    <a:pt x="550" y="265"/>
                    <a:pt x="586" y="265"/>
                  </a:cubicBezTo>
                  <a:close/>
                  <a:moveTo>
                    <a:pt x="2222" y="2142"/>
                  </a:moveTo>
                  <a:cubicBezTo>
                    <a:pt x="2298" y="2142"/>
                    <a:pt x="2370" y="2186"/>
                    <a:pt x="2401" y="2259"/>
                  </a:cubicBezTo>
                  <a:lnTo>
                    <a:pt x="2800" y="3170"/>
                  </a:lnTo>
                  <a:lnTo>
                    <a:pt x="1013" y="3952"/>
                  </a:lnTo>
                  <a:lnTo>
                    <a:pt x="614" y="3041"/>
                  </a:lnTo>
                  <a:cubicBezTo>
                    <a:pt x="571" y="2943"/>
                    <a:pt x="616" y="2829"/>
                    <a:pt x="712" y="2785"/>
                  </a:cubicBezTo>
                  <a:lnTo>
                    <a:pt x="2146" y="2158"/>
                  </a:lnTo>
                  <a:cubicBezTo>
                    <a:pt x="2171" y="2147"/>
                    <a:pt x="2197" y="2142"/>
                    <a:pt x="2222" y="2142"/>
                  </a:cubicBezTo>
                  <a:close/>
                  <a:moveTo>
                    <a:pt x="2906" y="3414"/>
                  </a:moveTo>
                  <a:lnTo>
                    <a:pt x="5995" y="10479"/>
                  </a:lnTo>
                  <a:lnTo>
                    <a:pt x="4209" y="11260"/>
                  </a:lnTo>
                  <a:lnTo>
                    <a:pt x="1118" y="4195"/>
                  </a:lnTo>
                  <a:lnTo>
                    <a:pt x="2906" y="3414"/>
                  </a:lnTo>
                  <a:close/>
                  <a:moveTo>
                    <a:pt x="6100" y="10718"/>
                  </a:moveTo>
                  <a:lnTo>
                    <a:pt x="6499" y="11630"/>
                  </a:lnTo>
                  <a:cubicBezTo>
                    <a:pt x="6542" y="11730"/>
                    <a:pt x="6497" y="11846"/>
                    <a:pt x="6399" y="11888"/>
                  </a:cubicBezTo>
                  <a:lnTo>
                    <a:pt x="4969" y="12513"/>
                  </a:lnTo>
                  <a:cubicBezTo>
                    <a:pt x="4943" y="12524"/>
                    <a:pt x="4917" y="12529"/>
                    <a:pt x="4891" y="12529"/>
                  </a:cubicBezTo>
                  <a:cubicBezTo>
                    <a:pt x="4815" y="12529"/>
                    <a:pt x="4743" y="12485"/>
                    <a:pt x="4712" y="12412"/>
                  </a:cubicBezTo>
                  <a:lnTo>
                    <a:pt x="4313" y="11500"/>
                  </a:lnTo>
                  <a:lnTo>
                    <a:pt x="6100" y="10718"/>
                  </a:lnTo>
                  <a:close/>
                  <a:moveTo>
                    <a:pt x="587" y="1"/>
                  </a:moveTo>
                  <a:cubicBezTo>
                    <a:pt x="514" y="1"/>
                    <a:pt x="439" y="16"/>
                    <a:pt x="367" y="47"/>
                  </a:cubicBezTo>
                  <a:cubicBezTo>
                    <a:pt x="130" y="150"/>
                    <a:pt x="0" y="408"/>
                    <a:pt x="59" y="660"/>
                  </a:cubicBezTo>
                  <a:lnTo>
                    <a:pt x="508" y="2604"/>
                  </a:lnTo>
                  <a:cubicBezTo>
                    <a:pt x="348" y="2730"/>
                    <a:pt x="286" y="2952"/>
                    <a:pt x="371" y="3147"/>
                  </a:cubicBezTo>
                  <a:lnTo>
                    <a:pt x="824" y="4180"/>
                  </a:lnTo>
                  <a:lnTo>
                    <a:pt x="3723" y="10808"/>
                  </a:lnTo>
                  <a:lnTo>
                    <a:pt x="4470" y="12518"/>
                  </a:lnTo>
                  <a:cubicBezTo>
                    <a:pt x="4545" y="12692"/>
                    <a:pt x="4714" y="12794"/>
                    <a:pt x="4891" y="12794"/>
                  </a:cubicBezTo>
                  <a:cubicBezTo>
                    <a:pt x="4953" y="12794"/>
                    <a:pt x="5016" y="12782"/>
                    <a:pt x="5075" y="12755"/>
                  </a:cubicBezTo>
                  <a:lnTo>
                    <a:pt x="6505" y="12130"/>
                  </a:lnTo>
                  <a:cubicBezTo>
                    <a:pt x="6736" y="12029"/>
                    <a:pt x="6842" y="11757"/>
                    <a:pt x="6741" y="11526"/>
                  </a:cubicBezTo>
                  <a:lnTo>
                    <a:pt x="2643" y="2153"/>
                  </a:lnTo>
                  <a:cubicBezTo>
                    <a:pt x="2568" y="1983"/>
                    <a:pt x="2398" y="1881"/>
                    <a:pt x="2221" y="1881"/>
                  </a:cubicBezTo>
                  <a:cubicBezTo>
                    <a:pt x="2198" y="1881"/>
                    <a:pt x="2175" y="1883"/>
                    <a:pt x="2151" y="1886"/>
                  </a:cubicBezTo>
                  <a:lnTo>
                    <a:pt x="1031" y="235"/>
                  </a:lnTo>
                  <a:cubicBezTo>
                    <a:pt x="929" y="85"/>
                    <a:pt x="761" y="1"/>
                    <a:pt x="5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20"/>
            <p:cNvSpPr/>
            <p:nvPr/>
          </p:nvSpPr>
          <p:spPr>
            <a:xfrm>
              <a:off x="3574737" y="2287934"/>
              <a:ext cx="333264" cy="250911"/>
            </a:xfrm>
            <a:custGeom>
              <a:avLst/>
              <a:gdLst/>
              <a:ahLst/>
              <a:cxnLst/>
              <a:rect l="l" t="t" r="r" b="b"/>
              <a:pathLst>
                <a:path w="10125" h="7623" extrusionOk="0">
                  <a:moveTo>
                    <a:pt x="8889" y="0"/>
                  </a:moveTo>
                  <a:cubicBezTo>
                    <a:pt x="8826" y="0"/>
                    <a:pt x="8763" y="18"/>
                    <a:pt x="8707" y="56"/>
                  </a:cubicBezTo>
                  <a:lnTo>
                    <a:pt x="192" y="5726"/>
                  </a:lnTo>
                  <a:cubicBezTo>
                    <a:pt x="42" y="5825"/>
                    <a:pt x="1" y="6028"/>
                    <a:pt x="102" y="6179"/>
                  </a:cubicBezTo>
                  <a:lnTo>
                    <a:pt x="967" y="7477"/>
                  </a:lnTo>
                  <a:cubicBezTo>
                    <a:pt x="1029" y="7571"/>
                    <a:pt x="1133" y="7623"/>
                    <a:pt x="1239" y="7623"/>
                  </a:cubicBezTo>
                  <a:cubicBezTo>
                    <a:pt x="1301" y="7623"/>
                    <a:pt x="1364" y="7605"/>
                    <a:pt x="1420" y="7567"/>
                  </a:cubicBezTo>
                  <a:lnTo>
                    <a:pt x="9934" y="1898"/>
                  </a:lnTo>
                  <a:cubicBezTo>
                    <a:pt x="10083" y="1798"/>
                    <a:pt x="10124" y="1598"/>
                    <a:pt x="10027" y="1447"/>
                  </a:cubicBezTo>
                  <a:lnTo>
                    <a:pt x="9159" y="142"/>
                  </a:lnTo>
                  <a:cubicBezTo>
                    <a:pt x="9095" y="50"/>
                    <a:pt x="8993" y="0"/>
                    <a:pt x="8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20"/>
            <p:cNvSpPr/>
            <p:nvPr/>
          </p:nvSpPr>
          <p:spPr>
            <a:xfrm>
              <a:off x="3611964" y="2310316"/>
              <a:ext cx="258876" cy="206114"/>
            </a:xfrm>
            <a:custGeom>
              <a:avLst/>
              <a:gdLst/>
              <a:ahLst/>
              <a:cxnLst/>
              <a:rect l="l" t="t" r="r" b="b"/>
              <a:pathLst>
                <a:path w="7865" h="6262" extrusionOk="0">
                  <a:moveTo>
                    <a:pt x="6636" y="1"/>
                  </a:moveTo>
                  <a:lnTo>
                    <a:pt x="1" y="4419"/>
                  </a:lnTo>
                  <a:lnTo>
                    <a:pt x="424" y="5057"/>
                  </a:lnTo>
                  <a:lnTo>
                    <a:pt x="426" y="5059"/>
                  </a:lnTo>
                  <a:lnTo>
                    <a:pt x="1226" y="6262"/>
                  </a:lnTo>
                  <a:lnTo>
                    <a:pt x="1860" y="5841"/>
                  </a:lnTo>
                  <a:lnTo>
                    <a:pt x="1860" y="5839"/>
                  </a:lnTo>
                  <a:lnTo>
                    <a:pt x="7864" y="1843"/>
                  </a:lnTo>
                  <a:lnTo>
                    <a:pt x="66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20"/>
            <p:cNvSpPr/>
            <p:nvPr/>
          </p:nvSpPr>
          <p:spPr>
            <a:xfrm>
              <a:off x="3685923" y="2376706"/>
              <a:ext cx="109936" cy="73368"/>
            </a:xfrm>
            <a:custGeom>
              <a:avLst/>
              <a:gdLst/>
              <a:ahLst/>
              <a:cxnLst/>
              <a:rect l="l" t="t" r="r" b="b"/>
              <a:pathLst>
                <a:path w="3340" h="2229" extrusionOk="0">
                  <a:moveTo>
                    <a:pt x="2909" y="0"/>
                  </a:moveTo>
                  <a:cubicBezTo>
                    <a:pt x="2558" y="0"/>
                    <a:pt x="1966" y="233"/>
                    <a:pt x="1365" y="633"/>
                  </a:cubicBezTo>
                  <a:cubicBezTo>
                    <a:pt x="532" y="1188"/>
                    <a:pt x="1" y="1853"/>
                    <a:pt x="176" y="2119"/>
                  </a:cubicBezTo>
                  <a:cubicBezTo>
                    <a:pt x="225" y="2192"/>
                    <a:pt x="322" y="2228"/>
                    <a:pt x="456" y="2228"/>
                  </a:cubicBezTo>
                  <a:cubicBezTo>
                    <a:pt x="471" y="2228"/>
                    <a:pt x="487" y="2228"/>
                    <a:pt x="504" y="2227"/>
                  </a:cubicBezTo>
                  <a:cubicBezTo>
                    <a:pt x="859" y="2210"/>
                    <a:pt x="1430" y="1979"/>
                    <a:pt x="2005" y="1595"/>
                  </a:cubicBezTo>
                  <a:cubicBezTo>
                    <a:pt x="2814" y="1056"/>
                    <a:pt x="3339" y="414"/>
                    <a:pt x="3207" y="132"/>
                  </a:cubicBezTo>
                  <a:cubicBezTo>
                    <a:pt x="3203" y="125"/>
                    <a:pt x="3198" y="117"/>
                    <a:pt x="3194" y="109"/>
                  </a:cubicBezTo>
                  <a:cubicBezTo>
                    <a:pt x="3144" y="35"/>
                    <a:pt x="3045" y="0"/>
                    <a:pt x="2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20"/>
            <p:cNvSpPr/>
            <p:nvPr/>
          </p:nvSpPr>
          <p:spPr>
            <a:xfrm>
              <a:off x="3788453" y="2324140"/>
              <a:ext cx="61518" cy="74783"/>
            </a:xfrm>
            <a:custGeom>
              <a:avLst/>
              <a:gdLst/>
              <a:ahLst/>
              <a:cxnLst/>
              <a:rect l="l" t="t" r="r" b="b"/>
              <a:pathLst>
                <a:path w="1869" h="2272" extrusionOk="0">
                  <a:moveTo>
                    <a:pt x="640" y="1"/>
                  </a:moveTo>
                  <a:lnTo>
                    <a:pt x="1" y="430"/>
                  </a:lnTo>
                  <a:lnTo>
                    <a:pt x="666" y="1427"/>
                  </a:lnTo>
                  <a:lnTo>
                    <a:pt x="1230" y="2271"/>
                  </a:lnTo>
                  <a:lnTo>
                    <a:pt x="1868" y="1846"/>
                  </a:lnTo>
                  <a:lnTo>
                    <a:pt x="1480" y="126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20"/>
            <p:cNvSpPr/>
            <p:nvPr/>
          </p:nvSpPr>
          <p:spPr>
            <a:xfrm>
              <a:off x="3632799" y="2427822"/>
              <a:ext cx="61485" cy="74750"/>
            </a:xfrm>
            <a:custGeom>
              <a:avLst/>
              <a:gdLst/>
              <a:ahLst/>
              <a:cxnLst/>
              <a:rect l="l" t="t" r="r" b="b"/>
              <a:pathLst>
                <a:path w="1868" h="2271" extrusionOk="0">
                  <a:moveTo>
                    <a:pt x="640" y="0"/>
                  </a:moveTo>
                  <a:lnTo>
                    <a:pt x="1" y="429"/>
                  </a:lnTo>
                  <a:lnTo>
                    <a:pt x="784" y="1603"/>
                  </a:lnTo>
                  <a:lnTo>
                    <a:pt x="1227" y="2269"/>
                  </a:lnTo>
                  <a:lnTo>
                    <a:pt x="1227" y="2271"/>
                  </a:lnTo>
                  <a:lnTo>
                    <a:pt x="1868" y="1845"/>
                  </a:lnTo>
                  <a:lnTo>
                    <a:pt x="1868" y="1844"/>
                  </a:lnTo>
                  <a:lnTo>
                    <a:pt x="1433" y="1192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20"/>
            <p:cNvSpPr/>
            <p:nvPr/>
          </p:nvSpPr>
          <p:spPr>
            <a:xfrm>
              <a:off x="3876106" y="2264597"/>
              <a:ext cx="83209" cy="71031"/>
            </a:xfrm>
            <a:custGeom>
              <a:avLst/>
              <a:gdLst/>
              <a:ahLst/>
              <a:cxnLst/>
              <a:rect l="l" t="t" r="r" b="b"/>
              <a:pathLst>
                <a:path w="2528" h="2158" extrusionOk="0">
                  <a:moveTo>
                    <a:pt x="2081" y="1"/>
                  </a:moveTo>
                  <a:cubicBezTo>
                    <a:pt x="2028" y="1"/>
                    <a:pt x="1974" y="11"/>
                    <a:pt x="1923" y="33"/>
                  </a:cubicBezTo>
                  <a:lnTo>
                    <a:pt x="1" y="852"/>
                  </a:lnTo>
                  <a:lnTo>
                    <a:pt x="870" y="2158"/>
                  </a:lnTo>
                  <a:lnTo>
                    <a:pt x="2366" y="700"/>
                  </a:lnTo>
                  <a:cubicBezTo>
                    <a:pt x="2505" y="564"/>
                    <a:pt x="2528" y="349"/>
                    <a:pt x="2420" y="185"/>
                  </a:cubicBezTo>
                  <a:lnTo>
                    <a:pt x="2418" y="181"/>
                  </a:lnTo>
                  <a:cubicBezTo>
                    <a:pt x="2341" y="66"/>
                    <a:pt x="2212" y="1"/>
                    <a:pt x="2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20"/>
            <p:cNvSpPr/>
            <p:nvPr/>
          </p:nvSpPr>
          <p:spPr>
            <a:xfrm>
              <a:off x="3679966" y="2371077"/>
              <a:ext cx="148973" cy="117441"/>
            </a:xfrm>
            <a:custGeom>
              <a:avLst/>
              <a:gdLst/>
              <a:ahLst/>
              <a:cxnLst/>
              <a:rect l="l" t="t" r="r" b="b"/>
              <a:pathLst>
                <a:path w="4526" h="3568" extrusionOk="0">
                  <a:moveTo>
                    <a:pt x="3963" y="1"/>
                  </a:moveTo>
                  <a:cubicBezTo>
                    <a:pt x="3765" y="82"/>
                    <a:pt x="3574" y="187"/>
                    <a:pt x="3389" y="304"/>
                  </a:cubicBezTo>
                  <a:cubicBezTo>
                    <a:pt x="3521" y="586"/>
                    <a:pt x="2996" y="1228"/>
                    <a:pt x="2187" y="1767"/>
                  </a:cubicBezTo>
                  <a:cubicBezTo>
                    <a:pt x="1612" y="2153"/>
                    <a:pt x="1041" y="2382"/>
                    <a:pt x="686" y="2399"/>
                  </a:cubicBezTo>
                  <a:cubicBezTo>
                    <a:pt x="462" y="2574"/>
                    <a:pt x="233" y="2748"/>
                    <a:pt x="1" y="2918"/>
                  </a:cubicBezTo>
                  <a:lnTo>
                    <a:pt x="436" y="3568"/>
                  </a:lnTo>
                  <a:lnTo>
                    <a:pt x="4526" y="845"/>
                  </a:lnTo>
                  <a:lnTo>
                    <a:pt x="3963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20"/>
            <p:cNvSpPr/>
            <p:nvPr/>
          </p:nvSpPr>
          <p:spPr>
            <a:xfrm>
              <a:off x="3625985" y="2476800"/>
              <a:ext cx="47233" cy="39630"/>
            </a:xfrm>
            <a:custGeom>
              <a:avLst/>
              <a:gdLst/>
              <a:ahLst/>
              <a:cxnLst/>
              <a:rect l="l" t="t" r="r" b="b"/>
              <a:pathLst>
                <a:path w="1435" h="1204" extrusionOk="0">
                  <a:moveTo>
                    <a:pt x="0" y="1"/>
                  </a:moveTo>
                  <a:lnTo>
                    <a:pt x="800" y="1204"/>
                  </a:lnTo>
                  <a:lnTo>
                    <a:pt x="1434" y="783"/>
                  </a:lnTo>
                  <a:lnTo>
                    <a:pt x="1434" y="781"/>
                  </a:lnTo>
                  <a:lnTo>
                    <a:pt x="991" y="115"/>
                  </a:lnTo>
                  <a:cubicBezTo>
                    <a:pt x="838" y="186"/>
                    <a:pt x="680" y="231"/>
                    <a:pt x="524" y="231"/>
                  </a:cubicBezTo>
                  <a:cubicBezTo>
                    <a:pt x="421" y="231"/>
                    <a:pt x="318" y="211"/>
                    <a:pt x="219" y="163"/>
                  </a:cubicBezTo>
                  <a:cubicBezTo>
                    <a:pt x="135" y="122"/>
                    <a:pt x="62" y="6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20"/>
            <p:cNvSpPr/>
            <p:nvPr/>
          </p:nvSpPr>
          <p:spPr>
            <a:xfrm>
              <a:off x="3837168" y="2365712"/>
              <a:ext cx="27023" cy="19222"/>
            </a:xfrm>
            <a:custGeom>
              <a:avLst/>
              <a:gdLst/>
              <a:ahLst/>
              <a:cxnLst/>
              <a:rect l="l" t="t" r="r" b="b"/>
              <a:pathLst>
                <a:path w="821" h="584" extrusionOk="0">
                  <a:moveTo>
                    <a:pt x="1" y="1"/>
                  </a:moveTo>
                  <a:lnTo>
                    <a:pt x="388" y="584"/>
                  </a:lnTo>
                  <a:lnTo>
                    <a:pt x="820" y="295"/>
                  </a:lnTo>
                  <a:cubicBezTo>
                    <a:pt x="588" y="119"/>
                    <a:pt x="292" y="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20"/>
            <p:cNvSpPr/>
            <p:nvPr/>
          </p:nvSpPr>
          <p:spPr>
            <a:xfrm>
              <a:off x="3574704" y="2455932"/>
              <a:ext cx="77646" cy="82913"/>
            </a:xfrm>
            <a:custGeom>
              <a:avLst/>
              <a:gdLst/>
              <a:ahLst/>
              <a:cxnLst/>
              <a:rect l="l" t="t" r="r" b="b"/>
              <a:pathLst>
                <a:path w="2359" h="2519" extrusionOk="0">
                  <a:moveTo>
                    <a:pt x="1123" y="0"/>
                  </a:moveTo>
                  <a:lnTo>
                    <a:pt x="192" y="620"/>
                  </a:lnTo>
                  <a:cubicBezTo>
                    <a:pt x="41" y="721"/>
                    <a:pt x="1" y="923"/>
                    <a:pt x="102" y="1074"/>
                  </a:cubicBezTo>
                  <a:lnTo>
                    <a:pt x="966" y="2373"/>
                  </a:lnTo>
                  <a:cubicBezTo>
                    <a:pt x="1029" y="2467"/>
                    <a:pt x="1133" y="2519"/>
                    <a:pt x="1238" y="2519"/>
                  </a:cubicBezTo>
                  <a:cubicBezTo>
                    <a:pt x="1300" y="2519"/>
                    <a:pt x="1363" y="2501"/>
                    <a:pt x="1419" y="2463"/>
                  </a:cubicBezTo>
                  <a:lnTo>
                    <a:pt x="2358" y="1838"/>
                  </a:lnTo>
                  <a:lnTo>
                    <a:pt x="1555" y="633"/>
                  </a:lnTo>
                  <a:lnTo>
                    <a:pt x="1554" y="631"/>
                  </a:lnTo>
                  <a:cubicBezTo>
                    <a:pt x="1424" y="498"/>
                    <a:pt x="1326" y="326"/>
                    <a:pt x="1226" y="163"/>
                  </a:cubicBezTo>
                  <a:cubicBezTo>
                    <a:pt x="1193" y="110"/>
                    <a:pt x="1157" y="55"/>
                    <a:pt x="1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20"/>
            <p:cNvSpPr/>
            <p:nvPr/>
          </p:nvSpPr>
          <p:spPr>
            <a:xfrm>
              <a:off x="3658571" y="2467024"/>
              <a:ext cx="35713" cy="35515"/>
            </a:xfrm>
            <a:custGeom>
              <a:avLst/>
              <a:gdLst/>
              <a:ahLst/>
              <a:cxnLst/>
              <a:rect l="l" t="t" r="r" b="b"/>
              <a:pathLst>
                <a:path w="1085" h="1079" extrusionOk="0">
                  <a:moveTo>
                    <a:pt x="651" y="1"/>
                  </a:moveTo>
                  <a:cubicBezTo>
                    <a:pt x="592" y="45"/>
                    <a:pt x="533" y="89"/>
                    <a:pt x="473" y="132"/>
                  </a:cubicBezTo>
                  <a:cubicBezTo>
                    <a:pt x="327" y="234"/>
                    <a:pt x="168" y="339"/>
                    <a:pt x="1" y="412"/>
                  </a:cubicBezTo>
                  <a:lnTo>
                    <a:pt x="444" y="1078"/>
                  </a:lnTo>
                  <a:lnTo>
                    <a:pt x="1085" y="653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20"/>
            <p:cNvSpPr/>
            <p:nvPr/>
          </p:nvSpPr>
          <p:spPr>
            <a:xfrm>
              <a:off x="3702480" y="2381050"/>
              <a:ext cx="93380" cy="68990"/>
            </a:xfrm>
            <a:custGeom>
              <a:avLst/>
              <a:gdLst/>
              <a:ahLst/>
              <a:cxnLst/>
              <a:rect l="l" t="t" r="r" b="b"/>
              <a:pathLst>
                <a:path w="2837" h="2096" extrusionOk="0">
                  <a:moveTo>
                    <a:pt x="2704" y="1"/>
                  </a:moveTo>
                  <a:lnTo>
                    <a:pt x="2704" y="1"/>
                  </a:lnTo>
                  <a:cubicBezTo>
                    <a:pt x="2525" y="116"/>
                    <a:pt x="2350" y="243"/>
                    <a:pt x="2183" y="370"/>
                  </a:cubicBezTo>
                  <a:cubicBezTo>
                    <a:pt x="1444" y="929"/>
                    <a:pt x="733" y="1526"/>
                    <a:pt x="1" y="2096"/>
                  </a:cubicBezTo>
                  <a:cubicBezTo>
                    <a:pt x="357" y="2079"/>
                    <a:pt x="927" y="1849"/>
                    <a:pt x="1502" y="1464"/>
                  </a:cubicBezTo>
                  <a:cubicBezTo>
                    <a:pt x="2311" y="924"/>
                    <a:pt x="2836" y="283"/>
                    <a:pt x="2704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20"/>
            <p:cNvSpPr/>
            <p:nvPr/>
          </p:nvSpPr>
          <p:spPr>
            <a:xfrm>
              <a:off x="3810342" y="2365613"/>
              <a:ext cx="39630" cy="33310"/>
            </a:xfrm>
            <a:custGeom>
              <a:avLst/>
              <a:gdLst/>
              <a:ahLst/>
              <a:cxnLst/>
              <a:rect l="l" t="t" r="r" b="b"/>
              <a:pathLst>
                <a:path w="1204" h="1012" extrusionOk="0">
                  <a:moveTo>
                    <a:pt x="765" y="1"/>
                  </a:moveTo>
                  <a:cubicBezTo>
                    <a:pt x="749" y="1"/>
                    <a:pt x="733" y="1"/>
                    <a:pt x="717" y="2"/>
                  </a:cubicBezTo>
                  <a:cubicBezTo>
                    <a:pt x="467" y="11"/>
                    <a:pt x="230" y="71"/>
                    <a:pt x="1" y="165"/>
                  </a:cubicBezTo>
                  <a:lnTo>
                    <a:pt x="565" y="1011"/>
                  </a:lnTo>
                  <a:lnTo>
                    <a:pt x="1203" y="586"/>
                  </a:lnTo>
                  <a:lnTo>
                    <a:pt x="816" y="2"/>
                  </a:lnTo>
                  <a:cubicBezTo>
                    <a:pt x="798" y="1"/>
                    <a:pt x="782" y="1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20"/>
            <p:cNvSpPr/>
            <p:nvPr/>
          </p:nvSpPr>
          <p:spPr>
            <a:xfrm>
              <a:off x="3893452" y="2276249"/>
              <a:ext cx="53520" cy="27221"/>
            </a:xfrm>
            <a:custGeom>
              <a:avLst/>
              <a:gdLst/>
              <a:ahLst/>
              <a:cxnLst/>
              <a:rect l="l" t="t" r="r" b="b"/>
              <a:pathLst>
                <a:path w="1626" h="827" extrusionOk="0">
                  <a:moveTo>
                    <a:pt x="1539" y="0"/>
                  </a:moveTo>
                  <a:cubicBezTo>
                    <a:pt x="1533" y="0"/>
                    <a:pt x="1528" y="1"/>
                    <a:pt x="1522" y="3"/>
                  </a:cubicBezTo>
                  <a:cubicBezTo>
                    <a:pt x="1086" y="112"/>
                    <a:pt x="400" y="442"/>
                    <a:pt x="53" y="706"/>
                  </a:cubicBezTo>
                  <a:cubicBezTo>
                    <a:pt x="1" y="746"/>
                    <a:pt x="33" y="826"/>
                    <a:pt x="92" y="826"/>
                  </a:cubicBezTo>
                  <a:cubicBezTo>
                    <a:pt x="97" y="826"/>
                    <a:pt x="104" y="826"/>
                    <a:pt x="110" y="824"/>
                  </a:cubicBezTo>
                  <a:cubicBezTo>
                    <a:pt x="541" y="715"/>
                    <a:pt x="1228" y="380"/>
                    <a:pt x="1577" y="114"/>
                  </a:cubicBezTo>
                  <a:cubicBezTo>
                    <a:pt x="1626" y="76"/>
                    <a:pt x="1596" y="0"/>
                    <a:pt x="1539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20"/>
            <p:cNvSpPr/>
            <p:nvPr/>
          </p:nvSpPr>
          <p:spPr>
            <a:xfrm>
              <a:off x="3569800" y="2260286"/>
              <a:ext cx="394355" cy="282904"/>
            </a:xfrm>
            <a:custGeom>
              <a:avLst/>
              <a:gdLst/>
              <a:ahLst/>
              <a:cxnLst/>
              <a:rect l="l" t="t" r="r" b="b"/>
              <a:pathLst>
                <a:path w="11981" h="8595" extrusionOk="0">
                  <a:moveTo>
                    <a:pt x="11388" y="263"/>
                  </a:moveTo>
                  <a:cubicBezTo>
                    <a:pt x="11477" y="263"/>
                    <a:pt x="11565" y="308"/>
                    <a:pt x="11619" y="390"/>
                  </a:cubicBezTo>
                  <a:cubicBezTo>
                    <a:pt x="11689" y="499"/>
                    <a:pt x="11674" y="646"/>
                    <a:pt x="11581" y="736"/>
                  </a:cubicBezTo>
                  <a:lnTo>
                    <a:pt x="10199" y="2082"/>
                  </a:lnTo>
                  <a:lnTo>
                    <a:pt x="9507" y="1042"/>
                  </a:lnTo>
                  <a:lnTo>
                    <a:pt x="11283" y="285"/>
                  </a:lnTo>
                  <a:cubicBezTo>
                    <a:pt x="11317" y="271"/>
                    <a:pt x="11352" y="263"/>
                    <a:pt x="11388" y="263"/>
                  </a:cubicBezTo>
                  <a:close/>
                  <a:moveTo>
                    <a:pt x="9036" y="975"/>
                  </a:moveTo>
                  <a:cubicBezTo>
                    <a:pt x="9098" y="975"/>
                    <a:pt x="9160" y="1004"/>
                    <a:pt x="9197" y="1058"/>
                  </a:cubicBezTo>
                  <a:lnTo>
                    <a:pt x="10066" y="2363"/>
                  </a:lnTo>
                  <a:cubicBezTo>
                    <a:pt x="10123" y="2450"/>
                    <a:pt x="10097" y="2571"/>
                    <a:pt x="10009" y="2629"/>
                  </a:cubicBezTo>
                  <a:lnTo>
                    <a:pt x="9181" y="3180"/>
                  </a:lnTo>
                  <a:lnTo>
                    <a:pt x="8099" y="1558"/>
                  </a:lnTo>
                  <a:lnTo>
                    <a:pt x="8928" y="1007"/>
                  </a:lnTo>
                  <a:cubicBezTo>
                    <a:pt x="8961" y="983"/>
                    <a:pt x="8998" y="975"/>
                    <a:pt x="9036" y="975"/>
                  </a:cubicBezTo>
                  <a:close/>
                  <a:moveTo>
                    <a:pt x="7880" y="1705"/>
                  </a:moveTo>
                  <a:lnTo>
                    <a:pt x="8961" y="3328"/>
                  </a:lnTo>
                  <a:lnTo>
                    <a:pt x="7823" y="4085"/>
                  </a:lnTo>
                  <a:lnTo>
                    <a:pt x="2545" y="7600"/>
                  </a:lnTo>
                  <a:lnTo>
                    <a:pt x="1464" y="5977"/>
                  </a:lnTo>
                  <a:lnTo>
                    <a:pt x="7880" y="1705"/>
                  </a:lnTo>
                  <a:close/>
                  <a:moveTo>
                    <a:pt x="1244" y="6122"/>
                  </a:moveTo>
                  <a:lnTo>
                    <a:pt x="2325" y="7747"/>
                  </a:lnTo>
                  <a:lnTo>
                    <a:pt x="1497" y="8298"/>
                  </a:lnTo>
                  <a:cubicBezTo>
                    <a:pt x="1463" y="8320"/>
                    <a:pt x="1426" y="8331"/>
                    <a:pt x="1388" y="8331"/>
                  </a:cubicBezTo>
                  <a:cubicBezTo>
                    <a:pt x="1325" y="8331"/>
                    <a:pt x="1263" y="8300"/>
                    <a:pt x="1225" y="8244"/>
                  </a:cubicBezTo>
                  <a:lnTo>
                    <a:pt x="361" y="6946"/>
                  </a:lnTo>
                  <a:cubicBezTo>
                    <a:pt x="301" y="6856"/>
                    <a:pt x="325" y="6734"/>
                    <a:pt x="416" y="6674"/>
                  </a:cubicBezTo>
                  <a:lnTo>
                    <a:pt x="1244" y="6122"/>
                  </a:lnTo>
                  <a:close/>
                  <a:moveTo>
                    <a:pt x="11387" y="1"/>
                  </a:moveTo>
                  <a:cubicBezTo>
                    <a:pt x="11316" y="1"/>
                    <a:pt x="11245" y="15"/>
                    <a:pt x="11177" y="44"/>
                  </a:cubicBezTo>
                  <a:lnTo>
                    <a:pt x="9342" y="826"/>
                  </a:lnTo>
                  <a:cubicBezTo>
                    <a:pt x="9256" y="750"/>
                    <a:pt x="9146" y="710"/>
                    <a:pt x="9035" y="710"/>
                  </a:cubicBezTo>
                  <a:cubicBezTo>
                    <a:pt x="8948" y="710"/>
                    <a:pt x="8861" y="734"/>
                    <a:pt x="8783" y="785"/>
                  </a:cubicBezTo>
                  <a:lnTo>
                    <a:pt x="7846" y="1411"/>
                  </a:lnTo>
                  <a:lnTo>
                    <a:pt x="1208" y="5830"/>
                  </a:lnTo>
                  <a:lnTo>
                    <a:pt x="269" y="6455"/>
                  </a:lnTo>
                  <a:cubicBezTo>
                    <a:pt x="59" y="6596"/>
                    <a:pt x="1" y="6881"/>
                    <a:pt x="141" y="7092"/>
                  </a:cubicBezTo>
                  <a:lnTo>
                    <a:pt x="1006" y="8390"/>
                  </a:lnTo>
                  <a:cubicBezTo>
                    <a:pt x="1093" y="8523"/>
                    <a:pt x="1240" y="8595"/>
                    <a:pt x="1389" y="8595"/>
                  </a:cubicBezTo>
                  <a:cubicBezTo>
                    <a:pt x="1476" y="8595"/>
                    <a:pt x="1565" y="8569"/>
                    <a:pt x="1643" y="8518"/>
                  </a:cubicBezTo>
                  <a:lnTo>
                    <a:pt x="7965" y="4307"/>
                  </a:lnTo>
                  <a:lnTo>
                    <a:pt x="9218" y="3473"/>
                  </a:lnTo>
                  <a:lnTo>
                    <a:pt x="10157" y="2848"/>
                  </a:lnTo>
                  <a:cubicBezTo>
                    <a:pt x="10333" y="2731"/>
                    <a:pt x="10401" y="2512"/>
                    <a:pt x="10335" y="2318"/>
                  </a:cubicBezTo>
                  <a:lnTo>
                    <a:pt x="11765" y="925"/>
                  </a:lnTo>
                  <a:cubicBezTo>
                    <a:pt x="11950" y="747"/>
                    <a:pt x="11981" y="460"/>
                    <a:pt x="11834" y="241"/>
                  </a:cubicBezTo>
                  <a:cubicBezTo>
                    <a:pt x="11731" y="87"/>
                    <a:pt x="11561" y="1"/>
                    <a:pt x="113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93636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7" name="Google Shape;1097;p21"/>
          <p:cNvGrpSpPr/>
          <p:nvPr/>
        </p:nvGrpSpPr>
        <p:grpSpPr>
          <a:xfrm>
            <a:off x="-101600" y="0"/>
            <a:ext cx="12293584" cy="6858000"/>
            <a:chOff x="0" y="-76200"/>
            <a:chExt cx="9220188" cy="5143500"/>
          </a:xfrm>
        </p:grpSpPr>
        <p:sp>
          <p:nvSpPr>
            <p:cNvPr id="1098" name="Google Shape;1098;p21"/>
            <p:cNvSpPr/>
            <p:nvPr/>
          </p:nvSpPr>
          <p:spPr>
            <a:xfrm rot="10800000" flipH="1">
              <a:off x="228600" y="-76198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21"/>
            <p:cNvSpPr/>
            <p:nvPr/>
          </p:nvSpPr>
          <p:spPr>
            <a:xfrm flipH="1">
              <a:off x="0" y="36879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21"/>
            <p:cNvSpPr/>
            <p:nvPr/>
          </p:nvSpPr>
          <p:spPr>
            <a:xfrm flipH="1">
              <a:off x="7655175" y="-7620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21"/>
            <p:cNvSpPr/>
            <p:nvPr/>
          </p:nvSpPr>
          <p:spPr>
            <a:xfrm flipH="1">
              <a:off x="5603725" y="47580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21"/>
            <p:cNvSpPr/>
            <p:nvPr/>
          </p:nvSpPr>
          <p:spPr>
            <a:xfrm rot="-5400000">
              <a:off x="86255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03" name="Google Shape;1103;p21"/>
          <p:cNvGrpSpPr/>
          <p:nvPr/>
        </p:nvGrpSpPr>
        <p:grpSpPr>
          <a:xfrm>
            <a:off x="0" y="-15"/>
            <a:ext cx="12191984" cy="6858017"/>
            <a:chOff x="0" y="-12"/>
            <a:chExt cx="9143988" cy="5143513"/>
          </a:xfrm>
        </p:grpSpPr>
        <p:sp>
          <p:nvSpPr>
            <p:cNvPr id="1104" name="Google Shape;1104;p21"/>
            <p:cNvSpPr/>
            <p:nvPr/>
          </p:nvSpPr>
          <p:spPr>
            <a:xfrm rot="10800000" flipH="1">
              <a:off x="0" y="2"/>
              <a:ext cx="4280066" cy="510898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21"/>
            <p:cNvSpPr/>
            <p:nvPr/>
          </p:nvSpPr>
          <p:spPr>
            <a:xfrm flipH="1">
              <a:off x="0" y="3840350"/>
              <a:ext cx="1361825" cy="1303150"/>
            </a:xfrm>
            <a:custGeom>
              <a:avLst/>
              <a:gdLst/>
              <a:ahLst/>
              <a:cxnLst/>
              <a:rect l="l" t="t" r="r" b="b"/>
              <a:pathLst>
                <a:path w="54473" h="52126" extrusionOk="0">
                  <a:moveTo>
                    <a:pt x="49036" y="0"/>
                  </a:moveTo>
                  <a:cubicBezTo>
                    <a:pt x="45792" y="0"/>
                    <a:pt x="42328" y="1045"/>
                    <a:pt x="38722" y="3247"/>
                  </a:cubicBezTo>
                  <a:cubicBezTo>
                    <a:pt x="25392" y="11374"/>
                    <a:pt x="33032" y="32509"/>
                    <a:pt x="29455" y="37548"/>
                  </a:cubicBezTo>
                  <a:cubicBezTo>
                    <a:pt x="28564" y="38804"/>
                    <a:pt x="26905" y="39232"/>
                    <a:pt x="24833" y="39232"/>
                  </a:cubicBezTo>
                  <a:cubicBezTo>
                    <a:pt x="20404" y="39232"/>
                    <a:pt x="14089" y="37276"/>
                    <a:pt x="9356" y="37276"/>
                  </a:cubicBezTo>
                  <a:cubicBezTo>
                    <a:pt x="7421" y="37276"/>
                    <a:pt x="5751" y="37603"/>
                    <a:pt x="4583" y="38524"/>
                  </a:cubicBezTo>
                  <a:cubicBezTo>
                    <a:pt x="516" y="41728"/>
                    <a:pt x="1" y="47012"/>
                    <a:pt x="2467" y="52126"/>
                  </a:cubicBezTo>
                  <a:lnTo>
                    <a:pt x="54472" y="52126"/>
                  </a:lnTo>
                  <a:lnTo>
                    <a:pt x="54472" y="1046"/>
                  </a:lnTo>
                  <a:cubicBezTo>
                    <a:pt x="52746" y="356"/>
                    <a:pt x="50928" y="0"/>
                    <a:pt x="490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21"/>
            <p:cNvSpPr/>
            <p:nvPr/>
          </p:nvSpPr>
          <p:spPr>
            <a:xfrm flipH="1">
              <a:off x="7655175" y="0"/>
              <a:ext cx="679975" cy="355050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21"/>
            <p:cNvSpPr/>
            <p:nvPr/>
          </p:nvSpPr>
          <p:spPr>
            <a:xfrm flipH="1">
              <a:off x="5603725" y="4834250"/>
              <a:ext cx="1335400" cy="309250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21"/>
            <p:cNvSpPr/>
            <p:nvPr/>
          </p:nvSpPr>
          <p:spPr>
            <a:xfrm rot="-5400000">
              <a:off x="8549300" y="251400"/>
              <a:ext cx="846100" cy="343275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09" name="Google Shape;1109;p21"/>
          <p:cNvGrpSpPr/>
          <p:nvPr/>
        </p:nvGrpSpPr>
        <p:grpSpPr>
          <a:xfrm>
            <a:off x="6551401" y="246532"/>
            <a:ext cx="5489003" cy="6285560"/>
            <a:chOff x="4913551" y="184899"/>
            <a:chExt cx="4116752" cy="4714170"/>
          </a:xfrm>
        </p:grpSpPr>
        <p:sp>
          <p:nvSpPr>
            <p:cNvPr id="1110" name="Google Shape;1110;p21"/>
            <p:cNvSpPr/>
            <p:nvPr/>
          </p:nvSpPr>
          <p:spPr>
            <a:xfrm>
              <a:off x="8471836" y="455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21"/>
            <p:cNvSpPr/>
            <p:nvPr/>
          </p:nvSpPr>
          <p:spPr>
            <a:xfrm>
              <a:off x="4913551" y="3182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21"/>
            <p:cNvSpPr/>
            <p:nvPr/>
          </p:nvSpPr>
          <p:spPr>
            <a:xfrm>
              <a:off x="5035712" y="1848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21"/>
            <p:cNvSpPr/>
            <p:nvPr/>
          </p:nvSpPr>
          <p:spPr>
            <a:xfrm>
              <a:off x="8324830" y="42909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21"/>
            <p:cNvSpPr/>
            <p:nvPr/>
          </p:nvSpPr>
          <p:spPr>
            <a:xfrm>
              <a:off x="7117730" y="46744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21"/>
            <p:cNvSpPr/>
            <p:nvPr/>
          </p:nvSpPr>
          <p:spPr>
            <a:xfrm>
              <a:off x="8649468" y="65911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21"/>
            <p:cNvSpPr/>
            <p:nvPr/>
          </p:nvSpPr>
          <p:spPr>
            <a:xfrm>
              <a:off x="8063986" y="8149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21"/>
            <p:cNvSpPr/>
            <p:nvPr/>
          </p:nvSpPr>
          <p:spPr>
            <a:xfrm>
              <a:off x="8881711" y="1603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21"/>
            <p:cNvSpPr/>
            <p:nvPr/>
          </p:nvSpPr>
          <p:spPr>
            <a:xfrm>
              <a:off x="8516411" y="252949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21"/>
            <p:cNvSpPr/>
            <p:nvPr/>
          </p:nvSpPr>
          <p:spPr>
            <a:xfrm>
              <a:off x="8800436" y="39992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21"/>
            <p:cNvSpPr/>
            <p:nvPr/>
          </p:nvSpPr>
          <p:spPr>
            <a:xfrm>
              <a:off x="8293811" y="48145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21"/>
            <p:cNvSpPr/>
            <p:nvPr/>
          </p:nvSpPr>
          <p:spPr>
            <a:xfrm>
              <a:off x="7899786" y="45612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6798986" y="47300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5948386" y="6869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21"/>
            <p:cNvSpPr/>
            <p:nvPr/>
          </p:nvSpPr>
          <p:spPr>
            <a:xfrm>
              <a:off x="8097737" y="65912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21"/>
            <p:cNvSpPr/>
            <p:nvPr/>
          </p:nvSpPr>
          <p:spPr>
            <a:xfrm>
              <a:off x="8935837" y="134709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21"/>
            <p:cNvSpPr/>
            <p:nvPr/>
          </p:nvSpPr>
          <p:spPr>
            <a:xfrm>
              <a:off x="8651837" y="27846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21"/>
            <p:cNvSpPr/>
            <p:nvPr/>
          </p:nvSpPr>
          <p:spPr>
            <a:xfrm>
              <a:off x="8881712" y="41961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21"/>
            <p:cNvSpPr/>
            <p:nvPr/>
          </p:nvSpPr>
          <p:spPr>
            <a:xfrm>
              <a:off x="8016287" y="4804274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21"/>
            <p:cNvSpPr/>
            <p:nvPr/>
          </p:nvSpPr>
          <p:spPr>
            <a:xfrm>
              <a:off x="6880262" y="4466449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21"/>
            <p:cNvSpPr/>
            <p:nvPr/>
          </p:nvSpPr>
          <p:spPr>
            <a:xfrm>
              <a:off x="6058101" y="899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21"/>
            <p:cNvSpPr/>
            <p:nvPr/>
          </p:nvSpPr>
          <p:spPr>
            <a:xfrm>
              <a:off x="8553101" y="2797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21"/>
            <p:cNvSpPr/>
            <p:nvPr/>
          </p:nvSpPr>
          <p:spPr>
            <a:xfrm>
              <a:off x="8800426" y="14419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21"/>
            <p:cNvSpPr/>
            <p:nvPr/>
          </p:nvSpPr>
          <p:spPr>
            <a:xfrm>
              <a:off x="8482101" y="272467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21"/>
            <p:cNvSpPr/>
            <p:nvPr/>
          </p:nvSpPr>
          <p:spPr>
            <a:xfrm>
              <a:off x="8935826" y="39186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21"/>
            <p:cNvSpPr/>
            <p:nvPr/>
          </p:nvSpPr>
          <p:spPr>
            <a:xfrm>
              <a:off x="6609176" y="456175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136" name="Google Shape;1136;p21"/>
          <p:cNvSpPr txBox="1">
            <a:spLocks noGrp="1"/>
          </p:cNvSpPr>
          <p:nvPr>
            <p:ph type="body" idx="1"/>
          </p:nvPr>
        </p:nvSpPr>
        <p:spPr>
          <a:xfrm>
            <a:off x="960000" y="1649433"/>
            <a:ext cx="50524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7" name="Google Shape;1137;p21"/>
          <p:cNvSpPr txBox="1">
            <a:spLocks noGrp="1"/>
          </p:cNvSpPr>
          <p:nvPr>
            <p:ph type="body" idx="2"/>
          </p:nvPr>
        </p:nvSpPr>
        <p:spPr>
          <a:xfrm>
            <a:off x="6179600" y="1649433"/>
            <a:ext cx="50524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8" name="Google Shape;1138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919421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" name="Google Shape;1140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41" name="Google Shape;1141;p22"/>
          <p:cNvSpPr txBox="1">
            <a:spLocks noGrp="1"/>
          </p:cNvSpPr>
          <p:nvPr>
            <p:ph type="title" idx="2"/>
          </p:nvPr>
        </p:nvSpPr>
        <p:spPr>
          <a:xfrm>
            <a:off x="960000" y="2264384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42" name="Google Shape;1142;p22"/>
          <p:cNvSpPr txBox="1">
            <a:spLocks noGrp="1"/>
          </p:cNvSpPr>
          <p:nvPr>
            <p:ph type="subTitle" idx="1"/>
          </p:nvPr>
        </p:nvSpPr>
        <p:spPr>
          <a:xfrm>
            <a:off x="960000" y="4521600"/>
            <a:ext cx="3115200" cy="10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3" name="Google Shape;1143;p22"/>
          <p:cNvSpPr txBox="1">
            <a:spLocks noGrp="1"/>
          </p:cNvSpPr>
          <p:nvPr>
            <p:ph type="title" idx="3"/>
          </p:nvPr>
        </p:nvSpPr>
        <p:spPr>
          <a:xfrm>
            <a:off x="4538400" y="2264400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44" name="Google Shape;1144;p22"/>
          <p:cNvSpPr txBox="1">
            <a:spLocks noGrp="1"/>
          </p:cNvSpPr>
          <p:nvPr>
            <p:ph type="subTitle" idx="4"/>
          </p:nvPr>
        </p:nvSpPr>
        <p:spPr>
          <a:xfrm>
            <a:off x="4538400" y="4521623"/>
            <a:ext cx="3115200" cy="10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5" name="Google Shape;1145;p22"/>
          <p:cNvSpPr txBox="1">
            <a:spLocks noGrp="1"/>
          </p:cNvSpPr>
          <p:nvPr>
            <p:ph type="title" idx="5"/>
          </p:nvPr>
        </p:nvSpPr>
        <p:spPr>
          <a:xfrm>
            <a:off x="8116800" y="2264384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46" name="Google Shape;1146;p22"/>
          <p:cNvSpPr txBox="1">
            <a:spLocks noGrp="1"/>
          </p:cNvSpPr>
          <p:nvPr>
            <p:ph type="subTitle" idx="6"/>
          </p:nvPr>
        </p:nvSpPr>
        <p:spPr>
          <a:xfrm>
            <a:off x="8116800" y="4521600"/>
            <a:ext cx="3115200" cy="10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47" name="Google Shape;1147;p22"/>
          <p:cNvGrpSpPr/>
          <p:nvPr/>
        </p:nvGrpSpPr>
        <p:grpSpPr>
          <a:xfrm>
            <a:off x="843200" y="1"/>
            <a:ext cx="11348800" cy="6858004"/>
            <a:chOff x="632400" y="0"/>
            <a:chExt cx="8511600" cy="5143503"/>
          </a:xfrm>
        </p:grpSpPr>
        <p:grpSp>
          <p:nvGrpSpPr>
            <p:cNvPr id="1148" name="Google Shape;1148;p22"/>
            <p:cNvGrpSpPr/>
            <p:nvPr/>
          </p:nvGrpSpPr>
          <p:grpSpPr>
            <a:xfrm>
              <a:off x="632400" y="0"/>
              <a:ext cx="8359200" cy="5143503"/>
              <a:chOff x="784800" y="0"/>
              <a:chExt cx="8359200" cy="5143503"/>
            </a:xfrm>
          </p:grpSpPr>
          <p:sp>
            <p:nvSpPr>
              <p:cNvPr id="1149" name="Google Shape;1149;p22"/>
              <p:cNvSpPr/>
              <p:nvPr/>
            </p:nvSpPr>
            <p:spPr>
              <a:xfrm flipH="1">
                <a:off x="7467657" y="0"/>
                <a:ext cx="1676343" cy="131749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chemeClr val="accent4"/>
                </a:solidFill>
                <a:prstDash val="lgDash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153" name="Google Shape;1153;p22"/>
            <p:cNvGrpSpPr/>
            <p:nvPr/>
          </p:nvGrpSpPr>
          <p:grpSpPr>
            <a:xfrm>
              <a:off x="784800" y="0"/>
              <a:ext cx="8359200" cy="5143503"/>
              <a:chOff x="784800" y="0"/>
              <a:chExt cx="8359200" cy="5143503"/>
            </a:xfrm>
          </p:grpSpPr>
          <p:sp>
            <p:nvSpPr>
              <p:cNvPr id="1154" name="Google Shape;1154;p22"/>
              <p:cNvSpPr/>
              <p:nvPr/>
            </p:nvSpPr>
            <p:spPr>
              <a:xfrm flipH="1">
                <a:off x="7467657" y="0"/>
                <a:ext cx="1676343" cy="1317498"/>
              </a:xfrm>
              <a:custGeom>
                <a:avLst/>
                <a:gdLst/>
                <a:ahLst/>
                <a:cxnLst/>
                <a:rect l="l" t="t" r="r" b="b"/>
                <a:pathLst>
                  <a:path w="52517" h="41275" extrusionOk="0">
                    <a:moveTo>
                      <a:pt x="1" y="1"/>
                    </a:moveTo>
                    <a:lnTo>
                      <a:pt x="1" y="37498"/>
                    </a:lnTo>
                    <a:cubicBezTo>
                      <a:pt x="547" y="37894"/>
                      <a:pt x="1103" y="38262"/>
                      <a:pt x="1660" y="38595"/>
                    </a:cubicBezTo>
                    <a:cubicBezTo>
                      <a:pt x="4490" y="40284"/>
                      <a:pt x="7803" y="41274"/>
                      <a:pt x="11079" y="41274"/>
                    </a:cubicBezTo>
                    <a:cubicBezTo>
                      <a:pt x="12866" y="41274"/>
                      <a:pt x="14642" y="40980"/>
                      <a:pt x="16324" y="40344"/>
                    </a:cubicBezTo>
                    <a:cubicBezTo>
                      <a:pt x="21863" y="38251"/>
                      <a:pt x="26028" y="32738"/>
                      <a:pt x="31927" y="32199"/>
                    </a:cubicBezTo>
                    <a:cubicBezTo>
                      <a:pt x="32303" y="32164"/>
                      <a:pt x="32679" y="32152"/>
                      <a:pt x="33055" y="32152"/>
                    </a:cubicBezTo>
                    <a:cubicBezTo>
                      <a:pt x="34161" y="32152"/>
                      <a:pt x="35270" y="32262"/>
                      <a:pt x="36377" y="32262"/>
                    </a:cubicBezTo>
                    <a:cubicBezTo>
                      <a:pt x="36556" y="32262"/>
                      <a:pt x="36734" y="32259"/>
                      <a:pt x="36912" y="32253"/>
                    </a:cubicBezTo>
                    <a:cubicBezTo>
                      <a:pt x="40331" y="32125"/>
                      <a:pt x="43624" y="30568"/>
                      <a:pt x="46116" y="28226"/>
                    </a:cubicBezTo>
                    <a:cubicBezTo>
                      <a:pt x="48612" y="25883"/>
                      <a:pt x="50338" y="22793"/>
                      <a:pt x="51340" y="19521"/>
                    </a:cubicBezTo>
                    <a:cubicBezTo>
                      <a:pt x="52219" y="16653"/>
                      <a:pt x="52517" y="13609"/>
                      <a:pt x="52252" y="10619"/>
                    </a:cubicBezTo>
                    <a:cubicBezTo>
                      <a:pt x="51920" y="6836"/>
                      <a:pt x="50688" y="3141"/>
                      <a:pt x="48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2303975" y="4721500"/>
                <a:ext cx="1822287" cy="422003"/>
              </a:xfrm>
              <a:custGeom>
                <a:avLst/>
                <a:gdLst/>
                <a:ahLst/>
                <a:cxnLst/>
                <a:rect l="l" t="t" r="r" b="b"/>
                <a:pathLst>
                  <a:path w="53416" h="12370" extrusionOk="0">
                    <a:moveTo>
                      <a:pt x="28676" y="1"/>
                    </a:moveTo>
                    <a:cubicBezTo>
                      <a:pt x="28154" y="1"/>
                      <a:pt x="27632" y="7"/>
                      <a:pt x="27110" y="18"/>
                    </a:cubicBezTo>
                    <a:cubicBezTo>
                      <a:pt x="26166" y="38"/>
                      <a:pt x="25223" y="73"/>
                      <a:pt x="24281" y="120"/>
                    </a:cubicBezTo>
                    <a:cubicBezTo>
                      <a:pt x="18997" y="383"/>
                      <a:pt x="13607" y="1000"/>
                      <a:pt x="8851" y="3315"/>
                    </a:cubicBezTo>
                    <a:cubicBezTo>
                      <a:pt x="4973" y="5203"/>
                      <a:pt x="1555" y="8414"/>
                      <a:pt x="0" y="12370"/>
                    </a:cubicBezTo>
                    <a:lnTo>
                      <a:pt x="53415" y="12370"/>
                    </a:lnTo>
                    <a:cubicBezTo>
                      <a:pt x="52645" y="10623"/>
                      <a:pt x="51614" y="8998"/>
                      <a:pt x="50325" y="7577"/>
                    </a:cubicBezTo>
                    <a:cubicBezTo>
                      <a:pt x="48400" y="5450"/>
                      <a:pt x="45997" y="3829"/>
                      <a:pt x="43372" y="2653"/>
                    </a:cubicBezTo>
                    <a:cubicBezTo>
                      <a:pt x="41722" y="1911"/>
                      <a:pt x="39984" y="1347"/>
                      <a:pt x="38227" y="946"/>
                    </a:cubicBezTo>
                    <a:cubicBezTo>
                      <a:pt x="35098" y="233"/>
                      <a:pt x="31891" y="1"/>
                      <a:pt x="286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87450" y="0"/>
                <a:ext cx="1568850" cy="444725"/>
              </a:xfrm>
              <a:custGeom>
                <a:avLst/>
                <a:gdLst/>
                <a:ahLst/>
                <a:cxnLst/>
                <a:rect l="l" t="t" r="r" b="b"/>
                <a:pathLst>
                  <a:path w="62754" h="17789" extrusionOk="0">
                    <a:moveTo>
                      <a:pt x="1" y="0"/>
                    </a:moveTo>
                    <a:cubicBezTo>
                      <a:pt x="164" y="1474"/>
                      <a:pt x="753" y="2843"/>
                      <a:pt x="2055" y="4016"/>
                    </a:cubicBezTo>
                    <a:cubicBezTo>
                      <a:pt x="3946" y="5720"/>
                      <a:pt x="6219" y="6956"/>
                      <a:pt x="8175" y="8591"/>
                    </a:cubicBezTo>
                    <a:cubicBezTo>
                      <a:pt x="8972" y="9258"/>
                      <a:pt x="9751" y="9944"/>
                      <a:pt x="10535" y="10619"/>
                    </a:cubicBezTo>
                    <a:cubicBezTo>
                      <a:pt x="11758" y="11672"/>
                      <a:pt x="12996" y="12704"/>
                      <a:pt x="14339" y="13601"/>
                    </a:cubicBezTo>
                    <a:cubicBezTo>
                      <a:pt x="18653" y="16483"/>
                      <a:pt x="23826" y="17788"/>
                      <a:pt x="29039" y="17788"/>
                    </a:cubicBezTo>
                    <a:cubicBezTo>
                      <a:pt x="31857" y="17788"/>
                      <a:pt x="34686" y="17407"/>
                      <a:pt x="37397" y="16688"/>
                    </a:cubicBezTo>
                    <a:cubicBezTo>
                      <a:pt x="42410" y="15359"/>
                      <a:pt x="47061" y="12973"/>
                      <a:pt x="51334" y="10004"/>
                    </a:cubicBezTo>
                    <a:cubicBezTo>
                      <a:pt x="53645" y="8400"/>
                      <a:pt x="55846" y="6624"/>
                      <a:pt x="57936" y="4752"/>
                    </a:cubicBezTo>
                    <a:cubicBezTo>
                      <a:pt x="59608" y="3254"/>
                      <a:pt x="61228" y="1670"/>
                      <a:pt x="62754" y="2"/>
                    </a:cubicBezTo>
                    <a:lnTo>
                      <a:pt x="627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 rot="10800000" flipH="1">
                <a:off x="784800" y="4771015"/>
                <a:ext cx="744680" cy="372485"/>
              </a:xfrm>
              <a:custGeom>
                <a:avLst/>
                <a:gdLst/>
                <a:ahLst/>
                <a:cxnLst/>
                <a:rect l="l" t="t" r="r" b="b"/>
                <a:pathLst>
                  <a:path w="18174" h="9090" extrusionOk="0">
                    <a:moveTo>
                      <a:pt x="967" y="1"/>
                    </a:moveTo>
                    <a:cubicBezTo>
                      <a:pt x="311" y="2200"/>
                      <a:pt x="0" y="4484"/>
                      <a:pt x="270" y="6761"/>
                    </a:cubicBezTo>
                    <a:cubicBezTo>
                      <a:pt x="384" y="7716"/>
                      <a:pt x="766" y="8842"/>
                      <a:pt x="1712" y="9056"/>
                    </a:cubicBezTo>
                    <a:cubicBezTo>
                      <a:pt x="1813" y="9079"/>
                      <a:pt x="1916" y="9089"/>
                      <a:pt x="2018" y="9089"/>
                    </a:cubicBezTo>
                    <a:cubicBezTo>
                      <a:pt x="2322" y="9089"/>
                      <a:pt x="2627" y="8997"/>
                      <a:pt x="2902" y="8866"/>
                    </a:cubicBezTo>
                    <a:cubicBezTo>
                      <a:pt x="4080" y="8304"/>
                      <a:pt x="4775" y="7103"/>
                      <a:pt x="5500" y="6023"/>
                    </a:cubicBezTo>
                    <a:cubicBezTo>
                      <a:pt x="6224" y="4945"/>
                      <a:pt x="7191" y="3848"/>
                      <a:pt x="8497" y="3722"/>
                    </a:cubicBezTo>
                    <a:cubicBezTo>
                      <a:pt x="8583" y="3714"/>
                      <a:pt x="8669" y="3710"/>
                      <a:pt x="8755" y="3710"/>
                    </a:cubicBezTo>
                    <a:cubicBezTo>
                      <a:pt x="10073" y="3710"/>
                      <a:pt x="11313" y="4642"/>
                      <a:pt x="12637" y="4642"/>
                    </a:cubicBezTo>
                    <a:cubicBezTo>
                      <a:pt x="12691" y="4642"/>
                      <a:pt x="12744" y="4641"/>
                      <a:pt x="12798" y="4637"/>
                    </a:cubicBezTo>
                    <a:cubicBezTo>
                      <a:pt x="14039" y="4565"/>
                      <a:pt x="15037" y="3643"/>
                      <a:pt x="15846" y="2715"/>
                    </a:cubicBezTo>
                    <a:cubicBezTo>
                      <a:pt x="16619" y="1829"/>
                      <a:pt x="17357" y="857"/>
                      <a:pt x="181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58" name="Google Shape;1158;p22"/>
          <p:cNvGrpSpPr/>
          <p:nvPr/>
        </p:nvGrpSpPr>
        <p:grpSpPr>
          <a:xfrm>
            <a:off x="124936" y="1326948"/>
            <a:ext cx="11818569" cy="5293861"/>
            <a:chOff x="93701" y="995211"/>
            <a:chExt cx="8863927" cy="3970396"/>
          </a:xfrm>
        </p:grpSpPr>
        <p:grpSp>
          <p:nvGrpSpPr>
            <p:cNvPr id="1159" name="Google Shape;1159;p22"/>
            <p:cNvGrpSpPr/>
            <p:nvPr/>
          </p:nvGrpSpPr>
          <p:grpSpPr>
            <a:xfrm>
              <a:off x="93701" y="995211"/>
              <a:ext cx="470302" cy="2322845"/>
              <a:chOff x="93701" y="995211"/>
              <a:chExt cx="470302" cy="2322845"/>
            </a:xfrm>
          </p:grpSpPr>
          <p:sp>
            <p:nvSpPr>
              <p:cNvPr id="1160" name="Google Shape;1160;p22"/>
              <p:cNvSpPr/>
              <p:nvPr/>
            </p:nvSpPr>
            <p:spPr>
              <a:xfrm>
                <a:off x="118361" y="1808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93701" y="15715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464830" y="2412267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408536" y="108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300323" y="29495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401937" y="32232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217062" y="9952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205201" y="31397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168" name="Google Shape;1168;p22"/>
            <p:cNvGrpSpPr/>
            <p:nvPr/>
          </p:nvGrpSpPr>
          <p:grpSpPr>
            <a:xfrm>
              <a:off x="7719587" y="3318052"/>
              <a:ext cx="1238041" cy="1647555"/>
              <a:chOff x="7719587" y="3318052"/>
              <a:chExt cx="1238041" cy="1647555"/>
            </a:xfrm>
          </p:grpSpPr>
          <p:sp>
            <p:nvSpPr>
              <p:cNvPr id="1169" name="Google Shape;1169;p22"/>
              <p:cNvSpPr/>
              <p:nvPr/>
            </p:nvSpPr>
            <p:spPr>
              <a:xfrm>
                <a:off x="7719587" y="47873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8696980" y="41894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8656698" y="48485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8869748" y="366002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7950298" y="4702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8863162" y="4608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8699337" y="34979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7889576" y="48821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8880026" y="331805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9133316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9" name="Google Shape;1179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180" name="Google Shape;1180;p23"/>
          <p:cNvSpPr txBox="1">
            <a:spLocks noGrp="1"/>
          </p:cNvSpPr>
          <p:nvPr>
            <p:ph type="title" idx="2"/>
          </p:nvPr>
        </p:nvSpPr>
        <p:spPr>
          <a:xfrm>
            <a:off x="959968" y="2448633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1" name="Google Shape;1181;p23"/>
          <p:cNvSpPr txBox="1">
            <a:spLocks noGrp="1"/>
          </p:cNvSpPr>
          <p:nvPr>
            <p:ph type="subTitle" idx="1"/>
          </p:nvPr>
        </p:nvSpPr>
        <p:spPr>
          <a:xfrm>
            <a:off x="959967" y="2978484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2" name="Google Shape;1182;p23"/>
          <p:cNvSpPr txBox="1">
            <a:spLocks noGrp="1"/>
          </p:cNvSpPr>
          <p:nvPr>
            <p:ph type="title" idx="3"/>
          </p:nvPr>
        </p:nvSpPr>
        <p:spPr>
          <a:xfrm>
            <a:off x="8148035" y="2448633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3" name="Google Shape;1183;p23"/>
          <p:cNvSpPr txBox="1">
            <a:spLocks noGrp="1"/>
          </p:cNvSpPr>
          <p:nvPr>
            <p:ph type="subTitle" idx="4"/>
          </p:nvPr>
        </p:nvSpPr>
        <p:spPr>
          <a:xfrm>
            <a:off x="8148033" y="2978484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4" name="Google Shape;1184;p23"/>
          <p:cNvSpPr txBox="1">
            <a:spLocks noGrp="1"/>
          </p:cNvSpPr>
          <p:nvPr>
            <p:ph type="title" idx="5"/>
          </p:nvPr>
        </p:nvSpPr>
        <p:spPr>
          <a:xfrm>
            <a:off x="959988" y="4252309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5" name="Google Shape;1185;p23"/>
          <p:cNvSpPr txBox="1">
            <a:spLocks noGrp="1"/>
          </p:cNvSpPr>
          <p:nvPr>
            <p:ph type="subTitle" idx="6"/>
          </p:nvPr>
        </p:nvSpPr>
        <p:spPr>
          <a:xfrm>
            <a:off x="960000" y="4782167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6" name="Google Shape;1186;p23"/>
          <p:cNvSpPr txBox="1">
            <a:spLocks noGrp="1"/>
          </p:cNvSpPr>
          <p:nvPr>
            <p:ph type="title" idx="7"/>
          </p:nvPr>
        </p:nvSpPr>
        <p:spPr>
          <a:xfrm>
            <a:off x="8148056" y="4252309"/>
            <a:ext cx="3084000" cy="64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87" name="Google Shape;1187;p23"/>
          <p:cNvSpPr txBox="1">
            <a:spLocks noGrp="1"/>
          </p:cNvSpPr>
          <p:nvPr>
            <p:ph type="subTitle" idx="8"/>
          </p:nvPr>
        </p:nvSpPr>
        <p:spPr>
          <a:xfrm>
            <a:off x="8148067" y="4782167"/>
            <a:ext cx="3084000" cy="8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8" name="Google Shape;1188;p23"/>
          <p:cNvGrpSpPr/>
          <p:nvPr/>
        </p:nvGrpSpPr>
        <p:grpSpPr>
          <a:xfrm>
            <a:off x="1" y="-3766"/>
            <a:ext cx="12338468" cy="6863679"/>
            <a:chOff x="0" y="-2825"/>
            <a:chExt cx="9253851" cy="5147759"/>
          </a:xfrm>
        </p:grpSpPr>
        <p:sp>
          <p:nvSpPr>
            <p:cNvPr id="1189" name="Google Shape;1189;p23"/>
            <p:cNvSpPr/>
            <p:nvPr/>
          </p:nvSpPr>
          <p:spPr>
            <a:xfrm>
              <a:off x="8358588" y="44731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23"/>
            <p:cNvSpPr/>
            <p:nvPr/>
          </p:nvSpPr>
          <p:spPr>
            <a:xfrm>
              <a:off x="76188" y="-14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23"/>
            <p:cNvSpPr/>
            <p:nvPr/>
          </p:nvSpPr>
          <p:spPr>
            <a:xfrm rot="-5400000">
              <a:off x="7996102" y="175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23"/>
            <p:cNvSpPr/>
            <p:nvPr/>
          </p:nvSpPr>
          <p:spPr>
            <a:xfrm rot="5400000">
              <a:off x="-322126" y="42027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23"/>
            <p:cNvSpPr/>
            <p:nvPr/>
          </p:nvSpPr>
          <p:spPr>
            <a:xfrm>
              <a:off x="3221709" y="46601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23"/>
            <p:cNvSpPr/>
            <p:nvPr/>
          </p:nvSpPr>
          <p:spPr>
            <a:xfrm>
              <a:off x="8282400" y="4471763"/>
              <a:ext cx="692400" cy="497375"/>
            </a:xfrm>
            <a:custGeom>
              <a:avLst/>
              <a:gdLst/>
              <a:ahLst/>
              <a:cxnLst/>
              <a:rect l="l" t="t" r="r" b="b"/>
              <a:pathLst>
                <a:path w="27696" h="19895" extrusionOk="0">
                  <a:moveTo>
                    <a:pt x="20356" y="1"/>
                  </a:moveTo>
                  <a:cubicBezTo>
                    <a:pt x="19796" y="1"/>
                    <a:pt x="19228" y="100"/>
                    <a:pt x="18688" y="292"/>
                  </a:cubicBezTo>
                  <a:cubicBezTo>
                    <a:pt x="16446" y="1092"/>
                    <a:pt x="15130" y="3251"/>
                    <a:pt x="13782" y="5065"/>
                  </a:cubicBezTo>
                  <a:cubicBezTo>
                    <a:pt x="12914" y="6233"/>
                    <a:pt x="11952" y="7298"/>
                    <a:pt x="10604" y="7904"/>
                  </a:cubicBezTo>
                  <a:cubicBezTo>
                    <a:pt x="9227" y="8524"/>
                    <a:pt x="7691" y="8688"/>
                    <a:pt x="6255" y="9116"/>
                  </a:cubicBezTo>
                  <a:cubicBezTo>
                    <a:pt x="4401" y="9668"/>
                    <a:pt x="2402" y="10773"/>
                    <a:pt x="1718" y="12707"/>
                  </a:cubicBezTo>
                  <a:cubicBezTo>
                    <a:pt x="1" y="17553"/>
                    <a:pt x="6946" y="19853"/>
                    <a:pt x="10459" y="19894"/>
                  </a:cubicBezTo>
                  <a:cubicBezTo>
                    <a:pt x="10512" y="19895"/>
                    <a:pt x="10565" y="19895"/>
                    <a:pt x="10618" y="19895"/>
                  </a:cubicBezTo>
                  <a:cubicBezTo>
                    <a:pt x="15510" y="19895"/>
                    <a:pt x="19967" y="17287"/>
                    <a:pt x="22790" y="13357"/>
                  </a:cubicBezTo>
                  <a:cubicBezTo>
                    <a:pt x="25410" y="9710"/>
                    <a:pt x="27696" y="2573"/>
                    <a:pt x="22136" y="344"/>
                  </a:cubicBezTo>
                  <a:cubicBezTo>
                    <a:pt x="22094" y="327"/>
                    <a:pt x="22054" y="320"/>
                    <a:pt x="22016" y="319"/>
                  </a:cubicBezTo>
                  <a:cubicBezTo>
                    <a:pt x="21495" y="104"/>
                    <a:pt x="20930" y="1"/>
                    <a:pt x="203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23"/>
            <p:cNvSpPr/>
            <p:nvPr/>
          </p:nvSpPr>
          <p:spPr>
            <a:xfrm>
              <a:off x="0" y="-2825"/>
              <a:ext cx="924875" cy="1074600"/>
            </a:xfrm>
            <a:custGeom>
              <a:avLst/>
              <a:gdLst/>
              <a:ahLst/>
              <a:cxnLst/>
              <a:rect l="l" t="t" r="r" b="b"/>
              <a:pathLst>
                <a:path w="36995" h="42984" extrusionOk="0">
                  <a:moveTo>
                    <a:pt x="1" y="0"/>
                  </a:moveTo>
                  <a:lnTo>
                    <a:pt x="1" y="42974"/>
                  </a:lnTo>
                  <a:cubicBezTo>
                    <a:pt x="191" y="42981"/>
                    <a:pt x="386" y="42984"/>
                    <a:pt x="585" y="42984"/>
                  </a:cubicBezTo>
                  <a:cubicBezTo>
                    <a:pt x="4307" y="42984"/>
                    <a:pt x="9635" y="41803"/>
                    <a:pt x="13555" y="36065"/>
                  </a:cubicBezTo>
                  <a:cubicBezTo>
                    <a:pt x="20220" y="26311"/>
                    <a:pt x="12580" y="18507"/>
                    <a:pt x="15344" y="13629"/>
                  </a:cubicBezTo>
                  <a:cubicBezTo>
                    <a:pt x="18107" y="8753"/>
                    <a:pt x="30463" y="14929"/>
                    <a:pt x="35339" y="6313"/>
                  </a:cubicBezTo>
                  <a:cubicBezTo>
                    <a:pt x="36556" y="4165"/>
                    <a:pt x="36995" y="2016"/>
                    <a:pt x="369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23"/>
            <p:cNvSpPr/>
            <p:nvPr/>
          </p:nvSpPr>
          <p:spPr>
            <a:xfrm rot="-5400000">
              <a:off x="7996114" y="1527226"/>
              <a:ext cx="1864085" cy="431713"/>
            </a:xfrm>
            <a:custGeom>
              <a:avLst/>
              <a:gdLst/>
              <a:ahLst/>
              <a:cxnLst/>
              <a:rect l="l" t="t" r="r" b="b"/>
              <a:pathLst>
                <a:path w="53416" h="12370" extrusionOk="0">
                  <a:moveTo>
                    <a:pt x="28676" y="1"/>
                  </a:moveTo>
                  <a:cubicBezTo>
                    <a:pt x="28154" y="1"/>
                    <a:pt x="27632" y="7"/>
                    <a:pt x="27110" y="18"/>
                  </a:cubicBezTo>
                  <a:cubicBezTo>
                    <a:pt x="26166" y="38"/>
                    <a:pt x="25223" y="73"/>
                    <a:pt x="24281" y="120"/>
                  </a:cubicBezTo>
                  <a:cubicBezTo>
                    <a:pt x="18997" y="383"/>
                    <a:pt x="13607" y="1000"/>
                    <a:pt x="8851" y="3315"/>
                  </a:cubicBezTo>
                  <a:cubicBezTo>
                    <a:pt x="4973" y="5203"/>
                    <a:pt x="1555" y="8414"/>
                    <a:pt x="0" y="12370"/>
                  </a:cubicBezTo>
                  <a:lnTo>
                    <a:pt x="53415" y="12370"/>
                  </a:lnTo>
                  <a:cubicBezTo>
                    <a:pt x="52645" y="10623"/>
                    <a:pt x="51614" y="8998"/>
                    <a:pt x="50325" y="7577"/>
                  </a:cubicBezTo>
                  <a:cubicBezTo>
                    <a:pt x="48400" y="5450"/>
                    <a:pt x="45997" y="3829"/>
                    <a:pt x="43372" y="2653"/>
                  </a:cubicBezTo>
                  <a:cubicBezTo>
                    <a:pt x="41722" y="1911"/>
                    <a:pt x="39984" y="1347"/>
                    <a:pt x="38227" y="946"/>
                  </a:cubicBezTo>
                  <a:cubicBezTo>
                    <a:pt x="35098" y="233"/>
                    <a:pt x="31891" y="1"/>
                    <a:pt x="286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23"/>
            <p:cNvSpPr/>
            <p:nvPr/>
          </p:nvSpPr>
          <p:spPr>
            <a:xfrm rot="5400000">
              <a:off x="-398314" y="4201387"/>
              <a:ext cx="1340476" cy="543816"/>
            </a:xfrm>
            <a:custGeom>
              <a:avLst/>
              <a:gdLst/>
              <a:ahLst/>
              <a:cxnLst/>
              <a:rect l="l" t="t" r="r" b="b"/>
              <a:pathLst>
                <a:path w="33844" h="13731" extrusionOk="0">
                  <a:moveTo>
                    <a:pt x="29116" y="1"/>
                  </a:moveTo>
                  <a:cubicBezTo>
                    <a:pt x="27654" y="1"/>
                    <a:pt x="26190" y="49"/>
                    <a:pt x="24733" y="121"/>
                  </a:cubicBezTo>
                  <a:cubicBezTo>
                    <a:pt x="19618" y="377"/>
                    <a:pt x="14405" y="963"/>
                    <a:pt x="9764" y="3100"/>
                  </a:cubicBezTo>
                  <a:cubicBezTo>
                    <a:pt x="9610" y="3170"/>
                    <a:pt x="9457" y="3243"/>
                    <a:pt x="9303" y="3318"/>
                  </a:cubicBezTo>
                  <a:cubicBezTo>
                    <a:pt x="4990" y="5419"/>
                    <a:pt x="1246" y="9151"/>
                    <a:pt x="1" y="13730"/>
                  </a:cubicBezTo>
                  <a:lnTo>
                    <a:pt x="33844" y="13730"/>
                  </a:lnTo>
                  <a:lnTo>
                    <a:pt x="33844" y="199"/>
                  </a:lnTo>
                  <a:cubicBezTo>
                    <a:pt x="32275" y="57"/>
                    <a:pt x="30696" y="1"/>
                    <a:pt x="29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23"/>
            <p:cNvSpPr/>
            <p:nvPr/>
          </p:nvSpPr>
          <p:spPr>
            <a:xfrm>
              <a:off x="3145521" y="4658700"/>
              <a:ext cx="2578841" cy="484806"/>
            </a:xfrm>
            <a:custGeom>
              <a:avLst/>
              <a:gdLst/>
              <a:ahLst/>
              <a:cxnLst/>
              <a:rect l="l" t="t" r="r" b="b"/>
              <a:pathLst>
                <a:path w="70364" h="13228" extrusionOk="0">
                  <a:moveTo>
                    <a:pt x="66583" y="0"/>
                  </a:moveTo>
                  <a:cubicBezTo>
                    <a:pt x="66433" y="0"/>
                    <a:pt x="66284" y="6"/>
                    <a:pt x="66136" y="17"/>
                  </a:cubicBezTo>
                  <a:cubicBezTo>
                    <a:pt x="63218" y="234"/>
                    <a:pt x="60767" y="2179"/>
                    <a:pt x="58358" y="3841"/>
                  </a:cubicBezTo>
                  <a:cubicBezTo>
                    <a:pt x="56406" y="5188"/>
                    <a:pt x="54115" y="6431"/>
                    <a:pt x="51817" y="6431"/>
                  </a:cubicBezTo>
                  <a:cubicBezTo>
                    <a:pt x="51279" y="6431"/>
                    <a:pt x="50740" y="6363"/>
                    <a:pt x="50205" y="6212"/>
                  </a:cubicBezTo>
                  <a:cubicBezTo>
                    <a:pt x="47039" y="5316"/>
                    <a:pt x="45178" y="1821"/>
                    <a:pt x="42049" y="806"/>
                  </a:cubicBezTo>
                  <a:cubicBezTo>
                    <a:pt x="41403" y="596"/>
                    <a:pt x="40744" y="505"/>
                    <a:pt x="40082" y="505"/>
                  </a:cubicBezTo>
                  <a:cubicBezTo>
                    <a:pt x="38042" y="505"/>
                    <a:pt x="35966" y="1375"/>
                    <a:pt x="34112" y="2342"/>
                  </a:cubicBezTo>
                  <a:cubicBezTo>
                    <a:pt x="33394" y="2716"/>
                    <a:pt x="32674" y="3111"/>
                    <a:pt x="31953" y="3511"/>
                  </a:cubicBezTo>
                  <a:cubicBezTo>
                    <a:pt x="27917" y="5742"/>
                    <a:pt x="23829" y="8111"/>
                    <a:pt x="19303" y="8111"/>
                  </a:cubicBezTo>
                  <a:cubicBezTo>
                    <a:pt x="19200" y="8111"/>
                    <a:pt x="19097" y="8110"/>
                    <a:pt x="18993" y="8107"/>
                  </a:cubicBezTo>
                  <a:cubicBezTo>
                    <a:pt x="18407" y="8094"/>
                    <a:pt x="17819" y="8037"/>
                    <a:pt x="17233" y="7957"/>
                  </a:cubicBezTo>
                  <a:cubicBezTo>
                    <a:pt x="14736" y="7611"/>
                    <a:pt x="12262" y="6808"/>
                    <a:pt x="9793" y="6808"/>
                  </a:cubicBezTo>
                  <a:cubicBezTo>
                    <a:pt x="9214" y="6808"/>
                    <a:pt x="8635" y="6852"/>
                    <a:pt x="8056" y="6957"/>
                  </a:cubicBezTo>
                  <a:cubicBezTo>
                    <a:pt x="5459" y="7430"/>
                    <a:pt x="3200" y="9094"/>
                    <a:pt x="1505" y="11116"/>
                  </a:cubicBezTo>
                  <a:cubicBezTo>
                    <a:pt x="950" y="11779"/>
                    <a:pt x="446" y="12487"/>
                    <a:pt x="1" y="13228"/>
                  </a:cubicBezTo>
                  <a:lnTo>
                    <a:pt x="67196" y="13228"/>
                  </a:lnTo>
                  <a:cubicBezTo>
                    <a:pt x="68302" y="11102"/>
                    <a:pt x="69198" y="8873"/>
                    <a:pt x="69832" y="6545"/>
                  </a:cubicBezTo>
                  <a:cubicBezTo>
                    <a:pt x="70174" y="5291"/>
                    <a:pt x="70363" y="3828"/>
                    <a:pt x="70071" y="2598"/>
                  </a:cubicBezTo>
                  <a:cubicBezTo>
                    <a:pt x="69877" y="1784"/>
                    <a:pt x="69474" y="1071"/>
                    <a:pt x="68763" y="587"/>
                  </a:cubicBezTo>
                  <a:cubicBezTo>
                    <a:pt x="68129" y="157"/>
                    <a:pt x="67353" y="0"/>
                    <a:pt x="665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23"/>
            <p:cNvSpPr/>
            <p:nvPr/>
          </p:nvSpPr>
          <p:spPr>
            <a:xfrm rot="10800000">
              <a:off x="7910984" y="227176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23"/>
            <p:cNvSpPr/>
            <p:nvPr/>
          </p:nvSpPr>
          <p:spPr>
            <a:xfrm rot="10800000">
              <a:off x="7801158" y="-2824"/>
              <a:ext cx="1342867" cy="1325924"/>
            </a:xfrm>
            <a:custGeom>
              <a:avLst/>
              <a:gdLst/>
              <a:ahLst/>
              <a:cxnLst/>
              <a:rect l="l" t="t" r="r" b="b"/>
              <a:pathLst>
                <a:path w="32972" h="32556" extrusionOk="0">
                  <a:moveTo>
                    <a:pt x="0" y="0"/>
                  </a:moveTo>
                  <a:lnTo>
                    <a:pt x="0" y="32556"/>
                  </a:lnTo>
                  <a:lnTo>
                    <a:pt x="32972" y="32556"/>
                  </a:lnTo>
                  <a:cubicBezTo>
                    <a:pt x="32428" y="32078"/>
                    <a:pt x="31964" y="31519"/>
                    <a:pt x="31611" y="30861"/>
                  </a:cubicBezTo>
                  <a:cubicBezTo>
                    <a:pt x="31024" y="29761"/>
                    <a:pt x="30835" y="28540"/>
                    <a:pt x="30749" y="27284"/>
                  </a:cubicBezTo>
                  <a:cubicBezTo>
                    <a:pt x="30608" y="25223"/>
                    <a:pt x="30743" y="23074"/>
                    <a:pt x="29849" y="21236"/>
                  </a:cubicBezTo>
                  <a:cubicBezTo>
                    <a:pt x="29669" y="20866"/>
                    <a:pt x="29454" y="20521"/>
                    <a:pt x="29209" y="20203"/>
                  </a:cubicBezTo>
                  <a:cubicBezTo>
                    <a:pt x="27815" y="18372"/>
                    <a:pt x="25472" y="17334"/>
                    <a:pt x="23237" y="16585"/>
                  </a:cubicBezTo>
                  <a:cubicBezTo>
                    <a:pt x="18056" y="14851"/>
                    <a:pt x="12288" y="13718"/>
                    <a:pt x="8596" y="9693"/>
                  </a:cubicBezTo>
                  <a:cubicBezTo>
                    <a:pt x="6106" y="6978"/>
                    <a:pt x="4825" y="3173"/>
                    <a:pt x="1836" y="1018"/>
                  </a:cubicBezTo>
                  <a:cubicBezTo>
                    <a:pt x="1264" y="604"/>
                    <a:pt x="648" y="2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01" name="Google Shape;1201;p23"/>
          <p:cNvGrpSpPr/>
          <p:nvPr/>
        </p:nvGrpSpPr>
        <p:grpSpPr>
          <a:xfrm>
            <a:off x="834050" y="216548"/>
            <a:ext cx="9519788" cy="6495693"/>
            <a:chOff x="625537" y="162411"/>
            <a:chExt cx="7139841" cy="4871770"/>
          </a:xfrm>
        </p:grpSpPr>
        <p:grpSp>
          <p:nvGrpSpPr>
            <p:cNvPr id="1202" name="Google Shape;1202;p23"/>
            <p:cNvGrpSpPr/>
            <p:nvPr/>
          </p:nvGrpSpPr>
          <p:grpSpPr>
            <a:xfrm>
              <a:off x="7250437" y="162411"/>
              <a:ext cx="514941" cy="970396"/>
              <a:chOff x="7250437" y="162411"/>
              <a:chExt cx="514941" cy="970396"/>
            </a:xfrm>
          </p:grpSpPr>
          <p:sp>
            <p:nvSpPr>
              <p:cNvPr id="1203" name="Google Shape;1203;p23"/>
              <p:cNvSpPr/>
              <p:nvPr/>
            </p:nvSpPr>
            <p:spPr>
              <a:xfrm>
                <a:off x="7464651" y="6115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23"/>
              <p:cNvSpPr/>
              <p:nvPr/>
            </p:nvSpPr>
            <p:spPr>
              <a:xfrm>
                <a:off x="7407412" y="1624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23"/>
              <p:cNvSpPr/>
              <p:nvPr/>
            </p:nvSpPr>
            <p:spPr>
              <a:xfrm>
                <a:off x="7308230" y="28604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23"/>
              <p:cNvSpPr/>
              <p:nvPr/>
            </p:nvSpPr>
            <p:spPr>
              <a:xfrm>
                <a:off x="7250437" y="695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7" name="Google Shape;1207;p23"/>
              <p:cNvSpPr/>
              <p:nvPr/>
            </p:nvSpPr>
            <p:spPr>
              <a:xfrm>
                <a:off x="7670912" y="5400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23"/>
              <p:cNvSpPr/>
              <p:nvPr/>
            </p:nvSpPr>
            <p:spPr>
              <a:xfrm>
                <a:off x="7547548" y="8464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23"/>
              <p:cNvSpPr/>
              <p:nvPr/>
            </p:nvSpPr>
            <p:spPr>
              <a:xfrm>
                <a:off x="7589623" y="2860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23"/>
              <p:cNvSpPr/>
              <p:nvPr/>
            </p:nvSpPr>
            <p:spPr>
              <a:xfrm>
                <a:off x="7257023" y="98124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23"/>
              <p:cNvSpPr/>
              <p:nvPr/>
            </p:nvSpPr>
            <p:spPr>
              <a:xfrm>
                <a:off x="7464651" y="10493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1212" name="Google Shape;1212;p23"/>
            <p:cNvGrpSpPr/>
            <p:nvPr/>
          </p:nvGrpSpPr>
          <p:grpSpPr>
            <a:xfrm>
              <a:off x="625537" y="4361911"/>
              <a:ext cx="2181778" cy="672270"/>
              <a:chOff x="625537" y="4361911"/>
              <a:chExt cx="2181778" cy="672270"/>
            </a:xfrm>
          </p:grpSpPr>
          <p:sp>
            <p:nvSpPr>
              <p:cNvPr id="1213" name="Google Shape;1213;p23"/>
              <p:cNvSpPr/>
              <p:nvPr/>
            </p:nvSpPr>
            <p:spPr>
              <a:xfrm>
                <a:off x="719986" y="48548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23"/>
              <p:cNvSpPr/>
              <p:nvPr/>
            </p:nvSpPr>
            <p:spPr>
              <a:xfrm>
                <a:off x="776805" y="4642192"/>
                <a:ext cx="99173" cy="140119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4257" extrusionOk="0">
                    <a:moveTo>
                      <a:pt x="513" y="0"/>
                    </a:moveTo>
                    <a:cubicBezTo>
                      <a:pt x="438" y="0"/>
                      <a:pt x="363" y="3"/>
                      <a:pt x="289" y="5"/>
                    </a:cubicBezTo>
                    <a:cubicBezTo>
                      <a:pt x="215" y="7"/>
                      <a:pt x="146" y="39"/>
                      <a:pt x="84" y="79"/>
                    </a:cubicBezTo>
                    <a:cubicBezTo>
                      <a:pt x="8" y="130"/>
                      <a:pt x="0" y="228"/>
                      <a:pt x="66" y="296"/>
                    </a:cubicBezTo>
                    <a:cubicBezTo>
                      <a:pt x="128" y="360"/>
                      <a:pt x="201" y="390"/>
                      <a:pt x="292" y="391"/>
                    </a:cubicBezTo>
                    <a:cubicBezTo>
                      <a:pt x="439" y="393"/>
                      <a:pt x="587" y="397"/>
                      <a:pt x="731" y="417"/>
                    </a:cubicBezTo>
                    <a:cubicBezTo>
                      <a:pt x="957" y="449"/>
                      <a:pt x="1002" y="517"/>
                      <a:pt x="960" y="736"/>
                    </a:cubicBezTo>
                    <a:cubicBezTo>
                      <a:pt x="926" y="922"/>
                      <a:pt x="863" y="1099"/>
                      <a:pt x="782" y="1273"/>
                    </a:cubicBezTo>
                    <a:cubicBezTo>
                      <a:pt x="664" y="1524"/>
                      <a:pt x="696" y="1765"/>
                      <a:pt x="875" y="1980"/>
                    </a:cubicBezTo>
                    <a:cubicBezTo>
                      <a:pt x="994" y="2121"/>
                      <a:pt x="1156" y="2196"/>
                      <a:pt x="1335" y="2239"/>
                    </a:cubicBezTo>
                    <a:cubicBezTo>
                      <a:pt x="1437" y="2263"/>
                      <a:pt x="1542" y="2278"/>
                      <a:pt x="1643" y="2305"/>
                    </a:cubicBezTo>
                    <a:cubicBezTo>
                      <a:pt x="1852" y="2360"/>
                      <a:pt x="1901" y="2434"/>
                      <a:pt x="1869" y="2646"/>
                    </a:cubicBezTo>
                    <a:cubicBezTo>
                      <a:pt x="1842" y="2823"/>
                      <a:pt x="1778" y="2989"/>
                      <a:pt x="1708" y="3156"/>
                    </a:cubicBezTo>
                    <a:cubicBezTo>
                      <a:pt x="1532" y="3567"/>
                      <a:pt x="1673" y="3981"/>
                      <a:pt x="2063" y="4178"/>
                    </a:cubicBezTo>
                    <a:cubicBezTo>
                      <a:pt x="2172" y="4234"/>
                      <a:pt x="2282" y="4257"/>
                      <a:pt x="2391" y="4257"/>
                    </a:cubicBezTo>
                    <a:cubicBezTo>
                      <a:pt x="2547" y="4257"/>
                      <a:pt x="2702" y="4211"/>
                      <a:pt x="2853" y="4145"/>
                    </a:cubicBezTo>
                    <a:cubicBezTo>
                      <a:pt x="2968" y="4095"/>
                      <a:pt x="3012" y="4004"/>
                      <a:pt x="2974" y="3922"/>
                    </a:cubicBezTo>
                    <a:cubicBezTo>
                      <a:pt x="2950" y="3872"/>
                      <a:pt x="2931" y="3841"/>
                      <a:pt x="2859" y="3841"/>
                    </a:cubicBezTo>
                    <a:cubicBezTo>
                      <a:pt x="2833" y="3841"/>
                      <a:pt x="2801" y="3845"/>
                      <a:pt x="2758" y="3854"/>
                    </a:cubicBezTo>
                    <a:cubicBezTo>
                      <a:pt x="2658" y="3875"/>
                      <a:pt x="2558" y="3895"/>
                      <a:pt x="2455" y="3895"/>
                    </a:cubicBezTo>
                    <a:cubicBezTo>
                      <a:pt x="2432" y="3895"/>
                      <a:pt x="2408" y="3894"/>
                      <a:pt x="2384" y="3891"/>
                    </a:cubicBezTo>
                    <a:cubicBezTo>
                      <a:pt x="2119" y="3865"/>
                      <a:pt x="1973" y="3662"/>
                      <a:pt x="2037" y="3406"/>
                    </a:cubicBezTo>
                    <a:cubicBezTo>
                      <a:pt x="2059" y="3316"/>
                      <a:pt x="2101" y="3228"/>
                      <a:pt x="2135" y="3141"/>
                    </a:cubicBezTo>
                    <a:cubicBezTo>
                      <a:pt x="2214" y="2934"/>
                      <a:pt x="2284" y="2725"/>
                      <a:pt x="2267" y="2497"/>
                    </a:cubicBezTo>
                    <a:cubicBezTo>
                      <a:pt x="2245" y="2214"/>
                      <a:pt x="2098" y="2024"/>
                      <a:pt x="1831" y="1944"/>
                    </a:cubicBezTo>
                    <a:cubicBezTo>
                      <a:pt x="1752" y="1920"/>
                      <a:pt x="1668" y="1906"/>
                      <a:pt x="1550" y="1877"/>
                    </a:cubicBezTo>
                    <a:cubicBezTo>
                      <a:pt x="1533" y="1875"/>
                      <a:pt x="1481" y="1866"/>
                      <a:pt x="1433" y="1855"/>
                    </a:cubicBezTo>
                    <a:cubicBezTo>
                      <a:pt x="1111" y="1778"/>
                      <a:pt x="1048" y="1657"/>
                      <a:pt x="1176" y="1360"/>
                    </a:cubicBezTo>
                    <a:cubicBezTo>
                      <a:pt x="1188" y="1331"/>
                      <a:pt x="1208" y="1305"/>
                      <a:pt x="1219" y="1275"/>
                    </a:cubicBezTo>
                    <a:cubicBezTo>
                      <a:pt x="1287" y="1098"/>
                      <a:pt x="1346" y="919"/>
                      <a:pt x="1370" y="730"/>
                    </a:cubicBezTo>
                    <a:cubicBezTo>
                      <a:pt x="1415" y="377"/>
                      <a:pt x="1261" y="138"/>
                      <a:pt x="916" y="45"/>
                    </a:cubicBezTo>
                    <a:cubicBezTo>
                      <a:pt x="783" y="9"/>
                      <a:pt x="648" y="0"/>
                      <a:pt x="51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23"/>
              <p:cNvSpPr/>
              <p:nvPr/>
            </p:nvSpPr>
            <p:spPr>
              <a:xfrm>
                <a:off x="2507437" y="466486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23"/>
              <p:cNvSpPr/>
              <p:nvPr/>
            </p:nvSpPr>
            <p:spPr>
              <a:xfrm>
                <a:off x="1219062" y="4939386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23"/>
              <p:cNvSpPr/>
              <p:nvPr/>
            </p:nvSpPr>
            <p:spPr>
              <a:xfrm>
                <a:off x="625537" y="4361911"/>
                <a:ext cx="94466" cy="9479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880" extrusionOk="0">
                    <a:moveTo>
                      <a:pt x="1676" y="1"/>
                    </a:moveTo>
                    <a:cubicBezTo>
                      <a:pt x="1636" y="1"/>
                      <a:pt x="1596" y="17"/>
                      <a:pt x="1566" y="51"/>
                    </a:cubicBezTo>
                    <a:lnTo>
                      <a:pt x="1075" y="618"/>
                    </a:lnTo>
                    <a:cubicBezTo>
                      <a:pt x="1046" y="650"/>
                      <a:pt x="1006" y="669"/>
                      <a:pt x="964" y="669"/>
                    </a:cubicBezTo>
                    <a:cubicBezTo>
                      <a:pt x="959" y="669"/>
                      <a:pt x="953" y="668"/>
                      <a:pt x="948" y="668"/>
                    </a:cubicBezTo>
                    <a:lnTo>
                      <a:pt x="201" y="584"/>
                    </a:lnTo>
                    <a:cubicBezTo>
                      <a:pt x="195" y="583"/>
                      <a:pt x="190" y="583"/>
                      <a:pt x="184" y="583"/>
                    </a:cubicBezTo>
                    <a:cubicBezTo>
                      <a:pt x="73" y="583"/>
                      <a:pt x="0" y="706"/>
                      <a:pt x="60" y="804"/>
                    </a:cubicBezTo>
                    <a:lnTo>
                      <a:pt x="448" y="1448"/>
                    </a:lnTo>
                    <a:cubicBezTo>
                      <a:pt x="474" y="1489"/>
                      <a:pt x="476" y="1540"/>
                      <a:pt x="457" y="1584"/>
                    </a:cubicBezTo>
                    <a:lnTo>
                      <a:pt x="146" y="2269"/>
                    </a:lnTo>
                    <a:cubicBezTo>
                      <a:pt x="102" y="2368"/>
                      <a:pt x="176" y="2475"/>
                      <a:pt x="278" y="2475"/>
                    </a:cubicBezTo>
                    <a:cubicBezTo>
                      <a:pt x="290" y="2475"/>
                      <a:pt x="301" y="2474"/>
                      <a:pt x="313" y="2471"/>
                    </a:cubicBezTo>
                    <a:lnTo>
                      <a:pt x="1045" y="2301"/>
                    </a:lnTo>
                    <a:cubicBezTo>
                      <a:pt x="1056" y="2298"/>
                      <a:pt x="1068" y="2297"/>
                      <a:pt x="1079" y="2297"/>
                    </a:cubicBezTo>
                    <a:cubicBezTo>
                      <a:pt x="1114" y="2297"/>
                      <a:pt x="1149" y="2310"/>
                      <a:pt x="1177" y="2335"/>
                    </a:cubicBezTo>
                    <a:lnTo>
                      <a:pt x="1733" y="2841"/>
                    </a:lnTo>
                    <a:cubicBezTo>
                      <a:pt x="1762" y="2868"/>
                      <a:pt x="1796" y="2880"/>
                      <a:pt x="1830" y="2880"/>
                    </a:cubicBezTo>
                    <a:cubicBezTo>
                      <a:pt x="1901" y="2880"/>
                      <a:pt x="1969" y="2828"/>
                      <a:pt x="1976" y="2746"/>
                    </a:cubicBezTo>
                    <a:lnTo>
                      <a:pt x="2040" y="1998"/>
                    </a:lnTo>
                    <a:cubicBezTo>
                      <a:pt x="2044" y="1950"/>
                      <a:pt x="2072" y="1907"/>
                      <a:pt x="2113" y="1883"/>
                    </a:cubicBezTo>
                    <a:lnTo>
                      <a:pt x="2766" y="1510"/>
                    </a:lnTo>
                    <a:cubicBezTo>
                      <a:pt x="2870" y="1453"/>
                      <a:pt x="2861" y="1299"/>
                      <a:pt x="2750" y="1251"/>
                    </a:cubicBezTo>
                    <a:lnTo>
                      <a:pt x="2058" y="958"/>
                    </a:lnTo>
                    <a:cubicBezTo>
                      <a:pt x="2013" y="940"/>
                      <a:pt x="1981" y="900"/>
                      <a:pt x="1971" y="854"/>
                    </a:cubicBezTo>
                    <a:lnTo>
                      <a:pt x="1820" y="117"/>
                    </a:lnTo>
                    <a:cubicBezTo>
                      <a:pt x="1804" y="43"/>
                      <a:pt x="1741" y="1"/>
                      <a:pt x="16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23"/>
              <p:cNvSpPr/>
              <p:nvPr/>
            </p:nvSpPr>
            <p:spPr>
              <a:xfrm>
                <a:off x="1386123" y="46977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23"/>
              <p:cNvSpPr/>
              <p:nvPr/>
            </p:nvSpPr>
            <p:spPr>
              <a:xfrm>
                <a:off x="2075698" y="4939373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23"/>
              <p:cNvSpPr/>
              <p:nvPr/>
            </p:nvSpPr>
            <p:spPr>
              <a:xfrm>
                <a:off x="2726048" y="4669998"/>
                <a:ext cx="81267" cy="84493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567" extrusionOk="0">
                    <a:moveTo>
                      <a:pt x="1190" y="0"/>
                    </a:moveTo>
                    <a:cubicBezTo>
                      <a:pt x="1183" y="0"/>
                      <a:pt x="1175" y="1"/>
                      <a:pt x="1168" y="2"/>
                    </a:cubicBezTo>
                    <a:cubicBezTo>
                      <a:pt x="977" y="29"/>
                      <a:pt x="1027" y="98"/>
                      <a:pt x="1039" y="890"/>
                    </a:cubicBezTo>
                    <a:cubicBezTo>
                      <a:pt x="1040" y="956"/>
                      <a:pt x="1022" y="982"/>
                      <a:pt x="988" y="982"/>
                    </a:cubicBezTo>
                    <a:cubicBezTo>
                      <a:pt x="927" y="982"/>
                      <a:pt x="816" y="895"/>
                      <a:pt x="681" y="811"/>
                    </a:cubicBezTo>
                    <a:cubicBezTo>
                      <a:pt x="617" y="772"/>
                      <a:pt x="534" y="740"/>
                      <a:pt x="463" y="740"/>
                    </a:cubicBezTo>
                    <a:cubicBezTo>
                      <a:pt x="405" y="740"/>
                      <a:pt x="355" y="762"/>
                      <a:pt x="330" y="819"/>
                    </a:cubicBezTo>
                    <a:cubicBezTo>
                      <a:pt x="287" y="923"/>
                      <a:pt x="380" y="984"/>
                      <a:pt x="474" y="1046"/>
                    </a:cubicBezTo>
                    <a:cubicBezTo>
                      <a:pt x="977" y="1377"/>
                      <a:pt x="983" y="1279"/>
                      <a:pt x="284" y="1496"/>
                    </a:cubicBezTo>
                    <a:cubicBezTo>
                      <a:pt x="155" y="1535"/>
                      <a:pt x="0" y="1596"/>
                      <a:pt x="50" y="1724"/>
                    </a:cubicBezTo>
                    <a:cubicBezTo>
                      <a:pt x="71" y="1779"/>
                      <a:pt x="123" y="1800"/>
                      <a:pt x="193" y="1800"/>
                    </a:cubicBezTo>
                    <a:cubicBezTo>
                      <a:pt x="398" y="1800"/>
                      <a:pt x="754" y="1623"/>
                      <a:pt x="915" y="1623"/>
                    </a:cubicBezTo>
                    <a:cubicBezTo>
                      <a:pt x="922" y="1623"/>
                      <a:pt x="928" y="1624"/>
                      <a:pt x="935" y="1624"/>
                    </a:cubicBezTo>
                    <a:cubicBezTo>
                      <a:pt x="953" y="1734"/>
                      <a:pt x="859" y="1795"/>
                      <a:pt x="823" y="1883"/>
                    </a:cubicBezTo>
                    <a:cubicBezTo>
                      <a:pt x="765" y="2021"/>
                      <a:pt x="653" y="2088"/>
                      <a:pt x="690" y="2245"/>
                    </a:cubicBezTo>
                    <a:cubicBezTo>
                      <a:pt x="703" y="2302"/>
                      <a:pt x="735" y="2325"/>
                      <a:pt x="774" y="2325"/>
                    </a:cubicBezTo>
                    <a:cubicBezTo>
                      <a:pt x="847" y="2325"/>
                      <a:pt x="947" y="2247"/>
                      <a:pt x="1008" y="2156"/>
                    </a:cubicBezTo>
                    <a:cubicBezTo>
                      <a:pt x="1115" y="1999"/>
                      <a:pt x="1160" y="1913"/>
                      <a:pt x="1200" y="1913"/>
                    </a:cubicBezTo>
                    <a:cubicBezTo>
                      <a:pt x="1251" y="1913"/>
                      <a:pt x="1294" y="2055"/>
                      <a:pt x="1455" y="2367"/>
                    </a:cubicBezTo>
                    <a:cubicBezTo>
                      <a:pt x="1502" y="2459"/>
                      <a:pt x="1567" y="2567"/>
                      <a:pt x="1650" y="2567"/>
                    </a:cubicBezTo>
                    <a:cubicBezTo>
                      <a:pt x="1667" y="2567"/>
                      <a:pt x="1684" y="2562"/>
                      <a:pt x="1702" y="2553"/>
                    </a:cubicBezTo>
                    <a:cubicBezTo>
                      <a:pt x="1820" y="2491"/>
                      <a:pt x="1760" y="2352"/>
                      <a:pt x="1702" y="2219"/>
                    </a:cubicBezTo>
                    <a:cubicBezTo>
                      <a:pt x="1559" y="1888"/>
                      <a:pt x="1470" y="1740"/>
                      <a:pt x="1527" y="1740"/>
                    </a:cubicBezTo>
                    <a:cubicBezTo>
                      <a:pt x="1572" y="1740"/>
                      <a:pt x="1709" y="1833"/>
                      <a:pt x="1985" y="2000"/>
                    </a:cubicBezTo>
                    <a:cubicBezTo>
                      <a:pt x="2049" y="2038"/>
                      <a:pt x="2107" y="2055"/>
                      <a:pt x="2155" y="2055"/>
                    </a:cubicBezTo>
                    <a:cubicBezTo>
                      <a:pt x="2312" y="2055"/>
                      <a:pt x="2350" y="1874"/>
                      <a:pt x="2075" y="1702"/>
                    </a:cubicBezTo>
                    <a:cubicBezTo>
                      <a:pt x="1545" y="1370"/>
                      <a:pt x="1584" y="1417"/>
                      <a:pt x="2210" y="1312"/>
                    </a:cubicBezTo>
                    <a:cubicBezTo>
                      <a:pt x="2269" y="1303"/>
                      <a:pt x="2469" y="1300"/>
                      <a:pt x="2428" y="1114"/>
                    </a:cubicBezTo>
                    <a:cubicBezTo>
                      <a:pt x="2415" y="1052"/>
                      <a:pt x="2370" y="1012"/>
                      <a:pt x="2304" y="1012"/>
                    </a:cubicBezTo>
                    <a:cubicBezTo>
                      <a:pt x="2297" y="1012"/>
                      <a:pt x="2289" y="1013"/>
                      <a:pt x="2280" y="1014"/>
                    </a:cubicBezTo>
                    <a:cubicBezTo>
                      <a:pt x="1940" y="1059"/>
                      <a:pt x="1738" y="1105"/>
                      <a:pt x="1649" y="1105"/>
                    </a:cubicBezTo>
                    <a:cubicBezTo>
                      <a:pt x="1575" y="1105"/>
                      <a:pt x="1579" y="1074"/>
                      <a:pt x="1646" y="985"/>
                    </a:cubicBezTo>
                    <a:cubicBezTo>
                      <a:pt x="1646" y="982"/>
                      <a:pt x="1644" y="982"/>
                      <a:pt x="1643" y="981"/>
                    </a:cubicBezTo>
                    <a:cubicBezTo>
                      <a:pt x="1821" y="782"/>
                      <a:pt x="2074" y="537"/>
                      <a:pt x="1912" y="413"/>
                    </a:cubicBezTo>
                    <a:cubicBezTo>
                      <a:pt x="1883" y="390"/>
                      <a:pt x="1856" y="381"/>
                      <a:pt x="1830" y="381"/>
                    </a:cubicBezTo>
                    <a:cubicBezTo>
                      <a:pt x="1755" y="381"/>
                      <a:pt x="1690" y="461"/>
                      <a:pt x="1612" y="550"/>
                    </a:cubicBezTo>
                    <a:cubicBezTo>
                      <a:pt x="1555" y="616"/>
                      <a:pt x="1416" y="816"/>
                      <a:pt x="1371" y="816"/>
                    </a:cubicBezTo>
                    <a:cubicBezTo>
                      <a:pt x="1369" y="816"/>
                      <a:pt x="1368" y="816"/>
                      <a:pt x="1366" y="816"/>
                    </a:cubicBezTo>
                    <a:cubicBezTo>
                      <a:pt x="1312" y="798"/>
                      <a:pt x="1345" y="768"/>
                      <a:pt x="1325" y="285"/>
                    </a:cubicBezTo>
                    <a:cubicBezTo>
                      <a:pt x="1320" y="152"/>
                      <a:pt x="1308" y="0"/>
                      <a:pt x="11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23"/>
              <p:cNvSpPr/>
              <p:nvPr/>
            </p:nvSpPr>
            <p:spPr>
              <a:xfrm>
                <a:off x="2630101" y="4822402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23"/>
              <p:cNvSpPr/>
              <p:nvPr/>
            </p:nvSpPr>
            <p:spPr>
              <a:xfrm>
                <a:off x="875976" y="4939377"/>
                <a:ext cx="60728" cy="83505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537" extrusionOk="0">
                    <a:moveTo>
                      <a:pt x="953" y="1"/>
                    </a:moveTo>
                    <a:cubicBezTo>
                      <a:pt x="919" y="1"/>
                      <a:pt x="886" y="19"/>
                      <a:pt x="867" y="53"/>
                    </a:cubicBezTo>
                    <a:cubicBezTo>
                      <a:pt x="784" y="206"/>
                      <a:pt x="630" y="779"/>
                      <a:pt x="179" y="1162"/>
                    </a:cubicBezTo>
                    <a:cubicBezTo>
                      <a:pt x="0" y="1314"/>
                      <a:pt x="210" y="1394"/>
                      <a:pt x="426" y="1648"/>
                    </a:cubicBezTo>
                    <a:cubicBezTo>
                      <a:pt x="793" y="2081"/>
                      <a:pt x="799" y="2331"/>
                      <a:pt x="910" y="2488"/>
                    </a:cubicBezTo>
                    <a:cubicBezTo>
                      <a:pt x="933" y="2521"/>
                      <a:pt x="965" y="2537"/>
                      <a:pt x="997" y="2537"/>
                    </a:cubicBezTo>
                    <a:cubicBezTo>
                      <a:pt x="1032" y="2537"/>
                      <a:pt x="1066" y="2518"/>
                      <a:pt x="1088" y="2480"/>
                    </a:cubicBezTo>
                    <a:cubicBezTo>
                      <a:pt x="1117" y="2428"/>
                      <a:pt x="1140" y="2371"/>
                      <a:pt x="1161" y="2315"/>
                    </a:cubicBezTo>
                    <a:cubicBezTo>
                      <a:pt x="1397" y="1686"/>
                      <a:pt x="1667" y="1496"/>
                      <a:pt x="1799" y="1343"/>
                    </a:cubicBezTo>
                    <a:cubicBezTo>
                      <a:pt x="1844" y="1290"/>
                      <a:pt x="1812" y="1179"/>
                      <a:pt x="1782" y="1149"/>
                    </a:cubicBezTo>
                    <a:cubicBezTo>
                      <a:pt x="1660" y="1032"/>
                      <a:pt x="1357" y="787"/>
                      <a:pt x="1137" y="249"/>
                    </a:cubicBezTo>
                    <a:cubicBezTo>
                      <a:pt x="1107" y="178"/>
                      <a:pt x="1081" y="102"/>
                      <a:pt x="1032" y="41"/>
                    </a:cubicBezTo>
                    <a:cubicBezTo>
                      <a:pt x="1011" y="14"/>
                      <a:pt x="982" y="1"/>
                      <a:pt x="9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191913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" name="Google Shape;1224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2"/>
          </p:nvPr>
        </p:nvSpPr>
        <p:spPr>
          <a:xfrm>
            <a:off x="960000" y="2093767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1"/>
          </p:nvPr>
        </p:nvSpPr>
        <p:spPr>
          <a:xfrm>
            <a:off x="960000" y="3005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3"/>
          </p:nvPr>
        </p:nvSpPr>
        <p:spPr>
          <a:xfrm>
            <a:off x="4559028" y="2093767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28" name="Google Shape;1228;p24"/>
          <p:cNvSpPr txBox="1">
            <a:spLocks noGrp="1"/>
          </p:cNvSpPr>
          <p:nvPr>
            <p:ph type="subTitle" idx="4"/>
          </p:nvPr>
        </p:nvSpPr>
        <p:spPr>
          <a:xfrm>
            <a:off x="4559028" y="3005951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24"/>
          <p:cNvSpPr txBox="1">
            <a:spLocks noGrp="1"/>
          </p:cNvSpPr>
          <p:nvPr>
            <p:ph type="title" idx="5"/>
          </p:nvPr>
        </p:nvSpPr>
        <p:spPr>
          <a:xfrm>
            <a:off x="960000" y="4379733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0" name="Google Shape;1230;p24"/>
          <p:cNvSpPr txBox="1">
            <a:spLocks noGrp="1"/>
          </p:cNvSpPr>
          <p:nvPr>
            <p:ph type="subTitle" idx="6"/>
          </p:nvPr>
        </p:nvSpPr>
        <p:spPr>
          <a:xfrm>
            <a:off x="960000" y="5291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24"/>
          <p:cNvSpPr txBox="1">
            <a:spLocks noGrp="1"/>
          </p:cNvSpPr>
          <p:nvPr>
            <p:ph type="title" idx="7"/>
          </p:nvPr>
        </p:nvSpPr>
        <p:spPr>
          <a:xfrm>
            <a:off x="4559028" y="4379733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2" name="Google Shape;1232;p24"/>
          <p:cNvSpPr txBox="1">
            <a:spLocks noGrp="1"/>
          </p:cNvSpPr>
          <p:nvPr>
            <p:ph type="subTitle" idx="8"/>
          </p:nvPr>
        </p:nvSpPr>
        <p:spPr>
          <a:xfrm>
            <a:off x="4559028" y="5291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24"/>
          <p:cNvSpPr txBox="1">
            <a:spLocks noGrp="1"/>
          </p:cNvSpPr>
          <p:nvPr>
            <p:ph type="title" idx="9"/>
          </p:nvPr>
        </p:nvSpPr>
        <p:spPr>
          <a:xfrm>
            <a:off x="8158065" y="2093767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4" name="Google Shape;1234;p24"/>
          <p:cNvSpPr txBox="1">
            <a:spLocks noGrp="1"/>
          </p:cNvSpPr>
          <p:nvPr>
            <p:ph type="subTitle" idx="13"/>
          </p:nvPr>
        </p:nvSpPr>
        <p:spPr>
          <a:xfrm>
            <a:off x="8158067" y="3005951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24"/>
          <p:cNvSpPr txBox="1">
            <a:spLocks noGrp="1"/>
          </p:cNvSpPr>
          <p:nvPr>
            <p:ph type="title" idx="14"/>
          </p:nvPr>
        </p:nvSpPr>
        <p:spPr>
          <a:xfrm>
            <a:off x="8158067" y="4379733"/>
            <a:ext cx="3074000" cy="102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236" name="Google Shape;1236;p24"/>
          <p:cNvSpPr txBox="1">
            <a:spLocks noGrp="1"/>
          </p:cNvSpPr>
          <p:nvPr>
            <p:ph type="subTitle" idx="15"/>
          </p:nvPr>
        </p:nvSpPr>
        <p:spPr>
          <a:xfrm>
            <a:off x="8158067" y="5291984"/>
            <a:ext cx="3074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37" name="Google Shape;1237;p24"/>
          <p:cNvGrpSpPr/>
          <p:nvPr/>
        </p:nvGrpSpPr>
        <p:grpSpPr>
          <a:xfrm>
            <a:off x="1" y="-16"/>
            <a:ext cx="10165676" cy="6857995"/>
            <a:chOff x="0" y="-12"/>
            <a:chExt cx="7624257" cy="5143496"/>
          </a:xfrm>
        </p:grpSpPr>
        <p:sp>
          <p:nvSpPr>
            <p:cNvPr id="1238" name="Google Shape;1238;p24"/>
            <p:cNvSpPr/>
            <p:nvPr/>
          </p:nvSpPr>
          <p:spPr>
            <a:xfrm>
              <a:off x="152400" y="4376988"/>
              <a:ext cx="1324472" cy="766483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24"/>
            <p:cNvSpPr/>
            <p:nvPr/>
          </p:nvSpPr>
          <p:spPr>
            <a:xfrm>
              <a:off x="5374900" y="-12"/>
              <a:ext cx="2249357" cy="1174505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accent4"/>
              </a:solidFill>
              <a:prstDash val="lg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24"/>
            <p:cNvSpPr/>
            <p:nvPr/>
          </p:nvSpPr>
          <p:spPr>
            <a:xfrm>
              <a:off x="0" y="4377000"/>
              <a:ext cx="1324472" cy="766483"/>
            </a:xfrm>
            <a:custGeom>
              <a:avLst/>
              <a:gdLst/>
              <a:ahLst/>
              <a:cxnLst/>
              <a:rect l="l" t="t" r="r" b="b"/>
              <a:pathLst>
                <a:path w="32163" h="18613" extrusionOk="0">
                  <a:moveTo>
                    <a:pt x="4912" y="0"/>
                  </a:moveTo>
                  <a:cubicBezTo>
                    <a:pt x="3112" y="0"/>
                    <a:pt x="1469" y="376"/>
                    <a:pt x="1" y="967"/>
                  </a:cubicBezTo>
                  <a:lnTo>
                    <a:pt x="1" y="18613"/>
                  </a:lnTo>
                  <a:lnTo>
                    <a:pt x="32162" y="18613"/>
                  </a:lnTo>
                  <a:cubicBezTo>
                    <a:pt x="31745" y="15935"/>
                    <a:pt x="30487" y="13246"/>
                    <a:pt x="27373" y="12002"/>
                  </a:cubicBezTo>
                  <a:cubicBezTo>
                    <a:pt x="25449" y="11232"/>
                    <a:pt x="23918" y="10968"/>
                    <a:pt x="22654" y="10968"/>
                  </a:cubicBezTo>
                  <a:cubicBezTo>
                    <a:pt x="19908" y="10968"/>
                    <a:pt x="18419" y="12212"/>
                    <a:pt x="16883" y="12212"/>
                  </a:cubicBezTo>
                  <a:cubicBezTo>
                    <a:pt x="16438" y="12212"/>
                    <a:pt x="15989" y="12107"/>
                    <a:pt x="15505" y="11838"/>
                  </a:cubicBezTo>
                  <a:cubicBezTo>
                    <a:pt x="12580" y="10213"/>
                    <a:pt x="13880" y="1598"/>
                    <a:pt x="7703" y="297"/>
                  </a:cubicBezTo>
                  <a:cubicBezTo>
                    <a:pt x="6736" y="93"/>
                    <a:pt x="5805" y="0"/>
                    <a:pt x="49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24"/>
            <p:cNvSpPr/>
            <p:nvPr/>
          </p:nvSpPr>
          <p:spPr>
            <a:xfrm>
              <a:off x="5222500" y="0"/>
              <a:ext cx="2249357" cy="1174505"/>
            </a:xfrm>
            <a:custGeom>
              <a:avLst/>
              <a:gdLst/>
              <a:ahLst/>
              <a:cxnLst/>
              <a:rect l="l" t="t" r="r" b="b"/>
              <a:pathLst>
                <a:path w="27199" h="14202" extrusionOk="0">
                  <a:moveTo>
                    <a:pt x="1" y="0"/>
                  </a:moveTo>
                  <a:cubicBezTo>
                    <a:pt x="218" y="5347"/>
                    <a:pt x="2037" y="13265"/>
                    <a:pt x="10780" y="14117"/>
                  </a:cubicBezTo>
                  <a:cubicBezTo>
                    <a:pt x="11362" y="14174"/>
                    <a:pt x="11924" y="14201"/>
                    <a:pt x="12468" y="14201"/>
                  </a:cubicBezTo>
                  <a:cubicBezTo>
                    <a:pt x="22178" y="14201"/>
                    <a:pt x="25962" y="5497"/>
                    <a:pt x="271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42" name="Google Shape;1242;p24"/>
          <p:cNvGrpSpPr/>
          <p:nvPr/>
        </p:nvGrpSpPr>
        <p:grpSpPr>
          <a:xfrm>
            <a:off x="225915" y="3672670"/>
            <a:ext cx="654941" cy="2057873"/>
            <a:chOff x="169436" y="2754502"/>
            <a:chExt cx="491206" cy="1543405"/>
          </a:xfrm>
        </p:grpSpPr>
        <p:sp>
          <p:nvSpPr>
            <p:cNvPr id="1243" name="Google Shape;1243;p24"/>
            <p:cNvSpPr/>
            <p:nvPr/>
          </p:nvSpPr>
          <p:spPr>
            <a:xfrm>
              <a:off x="169436" y="33673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24"/>
            <p:cNvSpPr/>
            <p:nvPr/>
          </p:nvSpPr>
          <p:spPr>
            <a:xfrm>
              <a:off x="375351" y="27545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24"/>
            <p:cNvSpPr/>
            <p:nvPr/>
          </p:nvSpPr>
          <p:spPr>
            <a:xfrm>
              <a:off x="216962" y="29977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24"/>
            <p:cNvSpPr/>
            <p:nvPr/>
          </p:nvSpPr>
          <p:spPr>
            <a:xfrm>
              <a:off x="498380" y="34923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24"/>
            <p:cNvSpPr/>
            <p:nvPr/>
          </p:nvSpPr>
          <p:spPr>
            <a:xfrm>
              <a:off x="436086" y="30758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24"/>
            <p:cNvSpPr/>
            <p:nvPr/>
          </p:nvSpPr>
          <p:spPr>
            <a:xfrm>
              <a:off x="500737" y="42031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24"/>
            <p:cNvSpPr/>
            <p:nvPr/>
          </p:nvSpPr>
          <p:spPr>
            <a:xfrm>
              <a:off x="599913" y="4051302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50" name="Google Shape;1250;p24"/>
          <p:cNvGrpSpPr/>
          <p:nvPr/>
        </p:nvGrpSpPr>
        <p:grpSpPr>
          <a:xfrm>
            <a:off x="8498551" y="307582"/>
            <a:ext cx="3590853" cy="1574393"/>
            <a:chOff x="6373913" y="230686"/>
            <a:chExt cx="2693140" cy="1180795"/>
          </a:xfrm>
        </p:grpSpPr>
        <p:sp>
          <p:nvSpPr>
            <p:cNvPr id="1251" name="Google Shape;1251;p24"/>
            <p:cNvSpPr/>
            <p:nvPr/>
          </p:nvSpPr>
          <p:spPr>
            <a:xfrm>
              <a:off x="8740343" y="323867"/>
              <a:ext cx="99173" cy="140119"/>
            </a:xfrm>
            <a:custGeom>
              <a:avLst/>
              <a:gdLst/>
              <a:ahLst/>
              <a:cxnLst/>
              <a:rect l="l" t="t" r="r" b="b"/>
              <a:pathLst>
                <a:path w="3013" h="4257" extrusionOk="0">
                  <a:moveTo>
                    <a:pt x="513" y="0"/>
                  </a:moveTo>
                  <a:cubicBezTo>
                    <a:pt x="438" y="0"/>
                    <a:pt x="363" y="3"/>
                    <a:pt x="289" y="5"/>
                  </a:cubicBezTo>
                  <a:cubicBezTo>
                    <a:pt x="215" y="7"/>
                    <a:pt x="146" y="39"/>
                    <a:pt x="84" y="79"/>
                  </a:cubicBezTo>
                  <a:cubicBezTo>
                    <a:pt x="8" y="130"/>
                    <a:pt x="0" y="228"/>
                    <a:pt x="66" y="296"/>
                  </a:cubicBezTo>
                  <a:cubicBezTo>
                    <a:pt x="128" y="360"/>
                    <a:pt x="201" y="390"/>
                    <a:pt x="292" y="391"/>
                  </a:cubicBezTo>
                  <a:cubicBezTo>
                    <a:pt x="439" y="393"/>
                    <a:pt x="587" y="397"/>
                    <a:pt x="731" y="417"/>
                  </a:cubicBezTo>
                  <a:cubicBezTo>
                    <a:pt x="957" y="449"/>
                    <a:pt x="1002" y="517"/>
                    <a:pt x="960" y="736"/>
                  </a:cubicBezTo>
                  <a:cubicBezTo>
                    <a:pt x="926" y="922"/>
                    <a:pt x="863" y="1099"/>
                    <a:pt x="782" y="1273"/>
                  </a:cubicBezTo>
                  <a:cubicBezTo>
                    <a:pt x="664" y="1524"/>
                    <a:pt x="696" y="1765"/>
                    <a:pt x="875" y="1980"/>
                  </a:cubicBezTo>
                  <a:cubicBezTo>
                    <a:pt x="994" y="2121"/>
                    <a:pt x="1156" y="2196"/>
                    <a:pt x="1335" y="2239"/>
                  </a:cubicBezTo>
                  <a:cubicBezTo>
                    <a:pt x="1437" y="2263"/>
                    <a:pt x="1542" y="2278"/>
                    <a:pt x="1643" y="2305"/>
                  </a:cubicBezTo>
                  <a:cubicBezTo>
                    <a:pt x="1852" y="2360"/>
                    <a:pt x="1901" y="2434"/>
                    <a:pt x="1869" y="2646"/>
                  </a:cubicBezTo>
                  <a:cubicBezTo>
                    <a:pt x="1842" y="2823"/>
                    <a:pt x="1778" y="2989"/>
                    <a:pt x="1708" y="3156"/>
                  </a:cubicBezTo>
                  <a:cubicBezTo>
                    <a:pt x="1532" y="3567"/>
                    <a:pt x="1673" y="3981"/>
                    <a:pt x="2063" y="4178"/>
                  </a:cubicBezTo>
                  <a:cubicBezTo>
                    <a:pt x="2172" y="4234"/>
                    <a:pt x="2282" y="4257"/>
                    <a:pt x="2391" y="4257"/>
                  </a:cubicBezTo>
                  <a:cubicBezTo>
                    <a:pt x="2547" y="4257"/>
                    <a:pt x="2702" y="4211"/>
                    <a:pt x="2853" y="4145"/>
                  </a:cubicBezTo>
                  <a:cubicBezTo>
                    <a:pt x="2968" y="4095"/>
                    <a:pt x="3012" y="4004"/>
                    <a:pt x="2974" y="3922"/>
                  </a:cubicBezTo>
                  <a:cubicBezTo>
                    <a:pt x="2950" y="3872"/>
                    <a:pt x="2931" y="3841"/>
                    <a:pt x="2859" y="3841"/>
                  </a:cubicBezTo>
                  <a:cubicBezTo>
                    <a:pt x="2833" y="3841"/>
                    <a:pt x="2801" y="3845"/>
                    <a:pt x="2758" y="3854"/>
                  </a:cubicBezTo>
                  <a:cubicBezTo>
                    <a:pt x="2658" y="3875"/>
                    <a:pt x="2558" y="3895"/>
                    <a:pt x="2455" y="3895"/>
                  </a:cubicBezTo>
                  <a:cubicBezTo>
                    <a:pt x="2432" y="3895"/>
                    <a:pt x="2408" y="3894"/>
                    <a:pt x="2384" y="3891"/>
                  </a:cubicBezTo>
                  <a:cubicBezTo>
                    <a:pt x="2119" y="3865"/>
                    <a:pt x="1973" y="3662"/>
                    <a:pt x="2037" y="3406"/>
                  </a:cubicBezTo>
                  <a:cubicBezTo>
                    <a:pt x="2059" y="3316"/>
                    <a:pt x="2101" y="3228"/>
                    <a:pt x="2135" y="3141"/>
                  </a:cubicBezTo>
                  <a:cubicBezTo>
                    <a:pt x="2214" y="2934"/>
                    <a:pt x="2284" y="2725"/>
                    <a:pt x="2267" y="2497"/>
                  </a:cubicBezTo>
                  <a:cubicBezTo>
                    <a:pt x="2245" y="2214"/>
                    <a:pt x="2098" y="2024"/>
                    <a:pt x="1831" y="1944"/>
                  </a:cubicBezTo>
                  <a:cubicBezTo>
                    <a:pt x="1752" y="1920"/>
                    <a:pt x="1668" y="1906"/>
                    <a:pt x="1550" y="1877"/>
                  </a:cubicBezTo>
                  <a:cubicBezTo>
                    <a:pt x="1533" y="1875"/>
                    <a:pt x="1481" y="1866"/>
                    <a:pt x="1433" y="1855"/>
                  </a:cubicBezTo>
                  <a:cubicBezTo>
                    <a:pt x="1111" y="1778"/>
                    <a:pt x="1048" y="1657"/>
                    <a:pt x="1176" y="1360"/>
                  </a:cubicBezTo>
                  <a:cubicBezTo>
                    <a:pt x="1188" y="1331"/>
                    <a:pt x="1208" y="1305"/>
                    <a:pt x="1219" y="1275"/>
                  </a:cubicBezTo>
                  <a:cubicBezTo>
                    <a:pt x="1287" y="1098"/>
                    <a:pt x="1346" y="919"/>
                    <a:pt x="1370" y="730"/>
                  </a:cubicBezTo>
                  <a:cubicBezTo>
                    <a:pt x="1415" y="377"/>
                    <a:pt x="1261" y="138"/>
                    <a:pt x="916" y="45"/>
                  </a:cubicBezTo>
                  <a:cubicBezTo>
                    <a:pt x="783" y="9"/>
                    <a:pt x="648" y="0"/>
                    <a:pt x="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24"/>
            <p:cNvSpPr/>
            <p:nvPr/>
          </p:nvSpPr>
          <p:spPr>
            <a:xfrm>
              <a:off x="8891311" y="109812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24"/>
            <p:cNvSpPr/>
            <p:nvPr/>
          </p:nvSpPr>
          <p:spPr>
            <a:xfrm>
              <a:off x="7640711" y="497748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24"/>
            <p:cNvSpPr/>
            <p:nvPr/>
          </p:nvSpPr>
          <p:spPr>
            <a:xfrm>
              <a:off x="8083611" y="12321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24"/>
            <p:cNvSpPr/>
            <p:nvPr/>
          </p:nvSpPr>
          <p:spPr>
            <a:xfrm>
              <a:off x="6575486" y="323873"/>
              <a:ext cx="81267" cy="84493"/>
            </a:xfrm>
            <a:custGeom>
              <a:avLst/>
              <a:gdLst/>
              <a:ahLst/>
              <a:cxnLst/>
              <a:rect l="l" t="t" r="r" b="b"/>
              <a:pathLst>
                <a:path w="2469" h="2567" extrusionOk="0">
                  <a:moveTo>
                    <a:pt x="1190" y="0"/>
                  </a:moveTo>
                  <a:cubicBezTo>
                    <a:pt x="1183" y="0"/>
                    <a:pt x="1175" y="1"/>
                    <a:pt x="1168" y="2"/>
                  </a:cubicBezTo>
                  <a:cubicBezTo>
                    <a:pt x="977" y="29"/>
                    <a:pt x="1027" y="98"/>
                    <a:pt x="1039" y="890"/>
                  </a:cubicBezTo>
                  <a:cubicBezTo>
                    <a:pt x="1040" y="956"/>
                    <a:pt x="1022" y="982"/>
                    <a:pt x="988" y="982"/>
                  </a:cubicBezTo>
                  <a:cubicBezTo>
                    <a:pt x="927" y="982"/>
                    <a:pt x="816" y="895"/>
                    <a:pt x="681" y="811"/>
                  </a:cubicBezTo>
                  <a:cubicBezTo>
                    <a:pt x="617" y="772"/>
                    <a:pt x="534" y="740"/>
                    <a:pt x="463" y="740"/>
                  </a:cubicBezTo>
                  <a:cubicBezTo>
                    <a:pt x="405" y="740"/>
                    <a:pt x="355" y="762"/>
                    <a:pt x="330" y="819"/>
                  </a:cubicBezTo>
                  <a:cubicBezTo>
                    <a:pt x="287" y="923"/>
                    <a:pt x="380" y="984"/>
                    <a:pt x="474" y="1046"/>
                  </a:cubicBezTo>
                  <a:cubicBezTo>
                    <a:pt x="977" y="1377"/>
                    <a:pt x="983" y="1279"/>
                    <a:pt x="284" y="1496"/>
                  </a:cubicBezTo>
                  <a:cubicBezTo>
                    <a:pt x="155" y="1535"/>
                    <a:pt x="0" y="1596"/>
                    <a:pt x="50" y="1724"/>
                  </a:cubicBezTo>
                  <a:cubicBezTo>
                    <a:pt x="71" y="1779"/>
                    <a:pt x="123" y="1800"/>
                    <a:pt x="193" y="1800"/>
                  </a:cubicBezTo>
                  <a:cubicBezTo>
                    <a:pt x="398" y="1800"/>
                    <a:pt x="754" y="1623"/>
                    <a:pt x="915" y="1623"/>
                  </a:cubicBezTo>
                  <a:cubicBezTo>
                    <a:pt x="922" y="1623"/>
                    <a:pt x="928" y="1624"/>
                    <a:pt x="935" y="1624"/>
                  </a:cubicBezTo>
                  <a:cubicBezTo>
                    <a:pt x="953" y="1734"/>
                    <a:pt x="859" y="1795"/>
                    <a:pt x="823" y="1883"/>
                  </a:cubicBezTo>
                  <a:cubicBezTo>
                    <a:pt x="765" y="2021"/>
                    <a:pt x="653" y="2088"/>
                    <a:pt x="690" y="2245"/>
                  </a:cubicBezTo>
                  <a:cubicBezTo>
                    <a:pt x="703" y="2302"/>
                    <a:pt x="735" y="2325"/>
                    <a:pt x="774" y="2325"/>
                  </a:cubicBezTo>
                  <a:cubicBezTo>
                    <a:pt x="847" y="2325"/>
                    <a:pt x="947" y="2247"/>
                    <a:pt x="1008" y="2156"/>
                  </a:cubicBezTo>
                  <a:cubicBezTo>
                    <a:pt x="1115" y="1999"/>
                    <a:pt x="1160" y="1913"/>
                    <a:pt x="1200" y="1913"/>
                  </a:cubicBezTo>
                  <a:cubicBezTo>
                    <a:pt x="1251" y="1913"/>
                    <a:pt x="1294" y="2055"/>
                    <a:pt x="1455" y="2367"/>
                  </a:cubicBezTo>
                  <a:cubicBezTo>
                    <a:pt x="1502" y="2459"/>
                    <a:pt x="1567" y="2567"/>
                    <a:pt x="1650" y="2567"/>
                  </a:cubicBezTo>
                  <a:cubicBezTo>
                    <a:pt x="1667" y="2567"/>
                    <a:pt x="1684" y="2562"/>
                    <a:pt x="1702" y="2553"/>
                  </a:cubicBezTo>
                  <a:cubicBezTo>
                    <a:pt x="1820" y="2491"/>
                    <a:pt x="1760" y="2352"/>
                    <a:pt x="1702" y="2219"/>
                  </a:cubicBezTo>
                  <a:cubicBezTo>
                    <a:pt x="1559" y="1888"/>
                    <a:pt x="1470" y="1740"/>
                    <a:pt x="1527" y="1740"/>
                  </a:cubicBezTo>
                  <a:cubicBezTo>
                    <a:pt x="1572" y="1740"/>
                    <a:pt x="1709" y="1833"/>
                    <a:pt x="1985" y="2000"/>
                  </a:cubicBezTo>
                  <a:cubicBezTo>
                    <a:pt x="2049" y="2038"/>
                    <a:pt x="2107" y="2055"/>
                    <a:pt x="2155" y="2055"/>
                  </a:cubicBezTo>
                  <a:cubicBezTo>
                    <a:pt x="2312" y="2055"/>
                    <a:pt x="2350" y="1874"/>
                    <a:pt x="2075" y="1702"/>
                  </a:cubicBezTo>
                  <a:cubicBezTo>
                    <a:pt x="1545" y="1370"/>
                    <a:pt x="1584" y="1417"/>
                    <a:pt x="2210" y="1312"/>
                  </a:cubicBezTo>
                  <a:cubicBezTo>
                    <a:pt x="2269" y="1303"/>
                    <a:pt x="2469" y="1300"/>
                    <a:pt x="2428" y="1114"/>
                  </a:cubicBezTo>
                  <a:cubicBezTo>
                    <a:pt x="2415" y="1052"/>
                    <a:pt x="2370" y="1012"/>
                    <a:pt x="2304" y="1012"/>
                  </a:cubicBezTo>
                  <a:cubicBezTo>
                    <a:pt x="2297" y="1012"/>
                    <a:pt x="2289" y="1013"/>
                    <a:pt x="2280" y="1014"/>
                  </a:cubicBezTo>
                  <a:cubicBezTo>
                    <a:pt x="1940" y="1059"/>
                    <a:pt x="1738" y="1105"/>
                    <a:pt x="1649" y="1105"/>
                  </a:cubicBezTo>
                  <a:cubicBezTo>
                    <a:pt x="1575" y="1105"/>
                    <a:pt x="1579" y="1074"/>
                    <a:pt x="1646" y="985"/>
                  </a:cubicBezTo>
                  <a:cubicBezTo>
                    <a:pt x="1646" y="982"/>
                    <a:pt x="1644" y="982"/>
                    <a:pt x="1643" y="981"/>
                  </a:cubicBezTo>
                  <a:cubicBezTo>
                    <a:pt x="1821" y="782"/>
                    <a:pt x="2074" y="537"/>
                    <a:pt x="1912" y="413"/>
                  </a:cubicBezTo>
                  <a:cubicBezTo>
                    <a:pt x="1883" y="390"/>
                    <a:pt x="1856" y="381"/>
                    <a:pt x="1830" y="381"/>
                  </a:cubicBezTo>
                  <a:cubicBezTo>
                    <a:pt x="1755" y="381"/>
                    <a:pt x="1690" y="461"/>
                    <a:pt x="1612" y="550"/>
                  </a:cubicBezTo>
                  <a:cubicBezTo>
                    <a:pt x="1555" y="616"/>
                    <a:pt x="1416" y="816"/>
                    <a:pt x="1371" y="816"/>
                  </a:cubicBezTo>
                  <a:cubicBezTo>
                    <a:pt x="1369" y="816"/>
                    <a:pt x="1368" y="816"/>
                    <a:pt x="1366" y="816"/>
                  </a:cubicBezTo>
                  <a:cubicBezTo>
                    <a:pt x="1312" y="798"/>
                    <a:pt x="1345" y="768"/>
                    <a:pt x="1325" y="285"/>
                  </a:cubicBezTo>
                  <a:cubicBezTo>
                    <a:pt x="1320" y="152"/>
                    <a:pt x="1308" y="0"/>
                    <a:pt x="1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24"/>
            <p:cNvSpPr/>
            <p:nvPr/>
          </p:nvSpPr>
          <p:spPr>
            <a:xfrm>
              <a:off x="8972587" y="1316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24"/>
            <p:cNvSpPr/>
            <p:nvPr/>
          </p:nvSpPr>
          <p:spPr>
            <a:xfrm>
              <a:off x="7888487" y="11826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24"/>
            <p:cNvSpPr/>
            <p:nvPr/>
          </p:nvSpPr>
          <p:spPr>
            <a:xfrm>
              <a:off x="7794012" y="34653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24"/>
            <p:cNvSpPr/>
            <p:nvPr/>
          </p:nvSpPr>
          <p:spPr>
            <a:xfrm>
              <a:off x="8884712" y="230686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24"/>
            <p:cNvSpPr/>
            <p:nvPr/>
          </p:nvSpPr>
          <p:spPr>
            <a:xfrm>
              <a:off x="6493487" y="492611"/>
              <a:ext cx="94466" cy="94795"/>
            </a:xfrm>
            <a:custGeom>
              <a:avLst/>
              <a:gdLst/>
              <a:ahLst/>
              <a:cxnLst/>
              <a:rect l="l" t="t" r="r" b="b"/>
              <a:pathLst>
                <a:path w="2870" h="2880" extrusionOk="0">
                  <a:moveTo>
                    <a:pt x="1676" y="1"/>
                  </a:moveTo>
                  <a:cubicBezTo>
                    <a:pt x="1636" y="1"/>
                    <a:pt x="1596" y="17"/>
                    <a:pt x="1566" y="51"/>
                  </a:cubicBezTo>
                  <a:lnTo>
                    <a:pt x="1075" y="618"/>
                  </a:lnTo>
                  <a:cubicBezTo>
                    <a:pt x="1046" y="650"/>
                    <a:pt x="1006" y="669"/>
                    <a:pt x="964" y="669"/>
                  </a:cubicBezTo>
                  <a:cubicBezTo>
                    <a:pt x="959" y="669"/>
                    <a:pt x="953" y="668"/>
                    <a:pt x="948" y="668"/>
                  </a:cubicBezTo>
                  <a:lnTo>
                    <a:pt x="201" y="584"/>
                  </a:lnTo>
                  <a:cubicBezTo>
                    <a:pt x="195" y="583"/>
                    <a:pt x="190" y="583"/>
                    <a:pt x="184" y="583"/>
                  </a:cubicBezTo>
                  <a:cubicBezTo>
                    <a:pt x="73" y="583"/>
                    <a:pt x="0" y="706"/>
                    <a:pt x="60" y="804"/>
                  </a:cubicBezTo>
                  <a:lnTo>
                    <a:pt x="448" y="1448"/>
                  </a:lnTo>
                  <a:cubicBezTo>
                    <a:pt x="474" y="1489"/>
                    <a:pt x="476" y="1540"/>
                    <a:pt x="457" y="1584"/>
                  </a:cubicBezTo>
                  <a:lnTo>
                    <a:pt x="146" y="2269"/>
                  </a:lnTo>
                  <a:cubicBezTo>
                    <a:pt x="102" y="2368"/>
                    <a:pt x="176" y="2475"/>
                    <a:pt x="278" y="2475"/>
                  </a:cubicBezTo>
                  <a:cubicBezTo>
                    <a:pt x="290" y="2475"/>
                    <a:pt x="301" y="2474"/>
                    <a:pt x="313" y="2471"/>
                  </a:cubicBezTo>
                  <a:lnTo>
                    <a:pt x="1045" y="2301"/>
                  </a:lnTo>
                  <a:cubicBezTo>
                    <a:pt x="1056" y="2298"/>
                    <a:pt x="1068" y="2297"/>
                    <a:pt x="1079" y="2297"/>
                  </a:cubicBezTo>
                  <a:cubicBezTo>
                    <a:pt x="1114" y="2297"/>
                    <a:pt x="1149" y="2310"/>
                    <a:pt x="1177" y="2335"/>
                  </a:cubicBezTo>
                  <a:lnTo>
                    <a:pt x="1733" y="2841"/>
                  </a:lnTo>
                  <a:cubicBezTo>
                    <a:pt x="1762" y="2868"/>
                    <a:pt x="1796" y="2880"/>
                    <a:pt x="1830" y="2880"/>
                  </a:cubicBezTo>
                  <a:cubicBezTo>
                    <a:pt x="1901" y="2880"/>
                    <a:pt x="1969" y="2828"/>
                    <a:pt x="1976" y="2746"/>
                  </a:cubicBezTo>
                  <a:lnTo>
                    <a:pt x="2040" y="1998"/>
                  </a:lnTo>
                  <a:cubicBezTo>
                    <a:pt x="2044" y="1950"/>
                    <a:pt x="2072" y="1907"/>
                    <a:pt x="2113" y="1883"/>
                  </a:cubicBezTo>
                  <a:lnTo>
                    <a:pt x="2766" y="1510"/>
                  </a:lnTo>
                  <a:cubicBezTo>
                    <a:pt x="2870" y="1453"/>
                    <a:pt x="2861" y="1299"/>
                    <a:pt x="2750" y="1251"/>
                  </a:cubicBezTo>
                  <a:lnTo>
                    <a:pt x="2058" y="958"/>
                  </a:lnTo>
                  <a:cubicBezTo>
                    <a:pt x="2013" y="940"/>
                    <a:pt x="1981" y="900"/>
                    <a:pt x="1971" y="854"/>
                  </a:cubicBezTo>
                  <a:lnTo>
                    <a:pt x="1820" y="117"/>
                  </a:lnTo>
                  <a:cubicBezTo>
                    <a:pt x="1804" y="43"/>
                    <a:pt x="1741" y="1"/>
                    <a:pt x="16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24"/>
            <p:cNvSpPr/>
            <p:nvPr/>
          </p:nvSpPr>
          <p:spPr>
            <a:xfrm>
              <a:off x="6373913" y="2630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24"/>
            <p:cNvSpPr/>
            <p:nvPr/>
          </p:nvSpPr>
          <p:spPr>
            <a:xfrm>
              <a:off x="8052213" y="10146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24"/>
            <p:cNvSpPr/>
            <p:nvPr/>
          </p:nvSpPr>
          <p:spPr>
            <a:xfrm>
              <a:off x="7650963" y="236327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24"/>
            <p:cNvSpPr/>
            <p:nvPr/>
          </p:nvSpPr>
          <p:spPr>
            <a:xfrm>
              <a:off x="8918438" y="58491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24"/>
            <p:cNvSpPr/>
            <p:nvPr/>
          </p:nvSpPr>
          <p:spPr>
            <a:xfrm>
              <a:off x="9006313" y="1014615"/>
              <a:ext cx="60728" cy="83505"/>
            </a:xfrm>
            <a:custGeom>
              <a:avLst/>
              <a:gdLst/>
              <a:ahLst/>
              <a:cxnLst/>
              <a:rect l="l" t="t" r="r" b="b"/>
              <a:pathLst>
                <a:path w="1845" h="2537" extrusionOk="0">
                  <a:moveTo>
                    <a:pt x="953" y="1"/>
                  </a:moveTo>
                  <a:cubicBezTo>
                    <a:pt x="919" y="1"/>
                    <a:pt x="886" y="19"/>
                    <a:pt x="867" y="53"/>
                  </a:cubicBezTo>
                  <a:cubicBezTo>
                    <a:pt x="784" y="206"/>
                    <a:pt x="630" y="779"/>
                    <a:pt x="179" y="1162"/>
                  </a:cubicBezTo>
                  <a:cubicBezTo>
                    <a:pt x="0" y="1314"/>
                    <a:pt x="210" y="1394"/>
                    <a:pt x="426" y="1648"/>
                  </a:cubicBezTo>
                  <a:cubicBezTo>
                    <a:pt x="793" y="2081"/>
                    <a:pt x="799" y="2331"/>
                    <a:pt x="910" y="2488"/>
                  </a:cubicBezTo>
                  <a:cubicBezTo>
                    <a:pt x="933" y="2521"/>
                    <a:pt x="965" y="2537"/>
                    <a:pt x="997" y="2537"/>
                  </a:cubicBezTo>
                  <a:cubicBezTo>
                    <a:pt x="1032" y="2537"/>
                    <a:pt x="1066" y="2518"/>
                    <a:pt x="1088" y="2480"/>
                  </a:cubicBezTo>
                  <a:cubicBezTo>
                    <a:pt x="1117" y="2428"/>
                    <a:pt x="1140" y="2371"/>
                    <a:pt x="1161" y="2315"/>
                  </a:cubicBezTo>
                  <a:cubicBezTo>
                    <a:pt x="1397" y="1686"/>
                    <a:pt x="1667" y="1496"/>
                    <a:pt x="1799" y="1343"/>
                  </a:cubicBezTo>
                  <a:cubicBezTo>
                    <a:pt x="1844" y="1290"/>
                    <a:pt x="1812" y="1179"/>
                    <a:pt x="1782" y="1149"/>
                  </a:cubicBezTo>
                  <a:cubicBezTo>
                    <a:pt x="1660" y="1032"/>
                    <a:pt x="1357" y="787"/>
                    <a:pt x="1137" y="249"/>
                  </a:cubicBezTo>
                  <a:cubicBezTo>
                    <a:pt x="1107" y="178"/>
                    <a:pt x="1081" y="102"/>
                    <a:pt x="1032" y="41"/>
                  </a:cubicBezTo>
                  <a:cubicBezTo>
                    <a:pt x="1011" y="14"/>
                    <a:pt x="982" y="1"/>
                    <a:pt x="9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91651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36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28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slideLayout" Target="../slideLayouts/slideLayout34.xml"/><Relationship Id="rId30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26" Type="http://schemas.openxmlformats.org/officeDocument/2006/relationships/slideLayout" Target="../slideLayouts/slideLayout62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slideLayout" Target="../slideLayouts/slideLayout61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29" Type="http://schemas.openxmlformats.org/officeDocument/2006/relationships/slideLayout" Target="../slideLayouts/slideLayout65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slideLayout" Target="../slideLayouts/slideLayout60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28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Relationship Id="rId27" Type="http://schemas.openxmlformats.org/officeDocument/2006/relationships/slideLayout" Target="../slideLayouts/slideLayout63.xml"/><Relationship Id="rId30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.xml"/><Relationship Id="rId3" Type="http://schemas.openxmlformats.org/officeDocument/2006/relationships/slideLayout" Target="../slideLayouts/slideLayout68.xml"/><Relationship Id="rId7" Type="http://schemas.openxmlformats.org/officeDocument/2006/relationships/slideLayout" Target="../slideLayouts/slideLayout7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67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11" Type="http://schemas.openxmlformats.org/officeDocument/2006/relationships/slideLayout" Target="../slideLayouts/slideLayout76.xml"/><Relationship Id="rId5" Type="http://schemas.openxmlformats.org/officeDocument/2006/relationships/slideLayout" Target="../slideLayouts/slideLayout70.xml"/><Relationship Id="rId10" Type="http://schemas.openxmlformats.org/officeDocument/2006/relationships/slideLayout" Target="../slideLayouts/slideLayout75.xml"/><Relationship Id="rId4" Type="http://schemas.openxmlformats.org/officeDocument/2006/relationships/slideLayout" Target="../slideLayouts/slideLayout69.xml"/><Relationship Id="rId9" Type="http://schemas.openxmlformats.org/officeDocument/2006/relationships/slideLayout" Target="../slideLayouts/slideLayout7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4.xml"/><Relationship Id="rId13" Type="http://schemas.openxmlformats.org/officeDocument/2006/relationships/slideLayout" Target="../slideLayouts/slideLayout89.xml"/><Relationship Id="rId18" Type="http://schemas.openxmlformats.org/officeDocument/2006/relationships/slideLayout" Target="../slideLayouts/slideLayout94.xml"/><Relationship Id="rId26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79.xml"/><Relationship Id="rId21" Type="http://schemas.openxmlformats.org/officeDocument/2006/relationships/slideLayout" Target="../slideLayouts/slideLayout97.xml"/><Relationship Id="rId7" Type="http://schemas.openxmlformats.org/officeDocument/2006/relationships/slideLayout" Target="../slideLayouts/slideLayout83.xml"/><Relationship Id="rId12" Type="http://schemas.openxmlformats.org/officeDocument/2006/relationships/slideLayout" Target="../slideLayouts/slideLayout88.xml"/><Relationship Id="rId17" Type="http://schemas.openxmlformats.org/officeDocument/2006/relationships/slideLayout" Target="../slideLayouts/slideLayout93.xml"/><Relationship Id="rId25" Type="http://schemas.openxmlformats.org/officeDocument/2006/relationships/slideLayout" Target="../slideLayouts/slideLayout101.xml"/><Relationship Id="rId2" Type="http://schemas.openxmlformats.org/officeDocument/2006/relationships/slideLayout" Target="../slideLayouts/slideLayout78.xml"/><Relationship Id="rId16" Type="http://schemas.openxmlformats.org/officeDocument/2006/relationships/slideLayout" Target="../slideLayouts/slideLayout92.xml"/><Relationship Id="rId20" Type="http://schemas.openxmlformats.org/officeDocument/2006/relationships/slideLayout" Target="../slideLayouts/slideLayout96.xml"/><Relationship Id="rId29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77.xml"/><Relationship Id="rId6" Type="http://schemas.openxmlformats.org/officeDocument/2006/relationships/slideLayout" Target="../slideLayouts/slideLayout82.xml"/><Relationship Id="rId11" Type="http://schemas.openxmlformats.org/officeDocument/2006/relationships/slideLayout" Target="../slideLayouts/slideLayout87.xml"/><Relationship Id="rId24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81.xml"/><Relationship Id="rId15" Type="http://schemas.openxmlformats.org/officeDocument/2006/relationships/slideLayout" Target="../slideLayouts/slideLayout91.xml"/><Relationship Id="rId23" Type="http://schemas.openxmlformats.org/officeDocument/2006/relationships/slideLayout" Target="../slideLayouts/slideLayout99.xml"/><Relationship Id="rId28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86.xml"/><Relationship Id="rId19" Type="http://schemas.openxmlformats.org/officeDocument/2006/relationships/slideLayout" Target="../slideLayouts/slideLayout95.xml"/><Relationship Id="rId31" Type="http://schemas.openxmlformats.org/officeDocument/2006/relationships/theme" Target="../theme/theme5.xml"/><Relationship Id="rId4" Type="http://schemas.openxmlformats.org/officeDocument/2006/relationships/slideLayout" Target="../slideLayouts/slideLayout80.xml"/><Relationship Id="rId9" Type="http://schemas.openxmlformats.org/officeDocument/2006/relationships/slideLayout" Target="../slideLayouts/slideLayout85.xml"/><Relationship Id="rId14" Type="http://schemas.openxmlformats.org/officeDocument/2006/relationships/slideLayout" Target="../slideLayouts/slideLayout90.xml"/><Relationship Id="rId22" Type="http://schemas.openxmlformats.org/officeDocument/2006/relationships/slideLayout" Target="../slideLayouts/slideLayout98.xml"/><Relationship Id="rId27" Type="http://schemas.openxmlformats.org/officeDocument/2006/relationships/slideLayout" Target="../slideLayouts/slideLayout103.xml"/><Relationship Id="rId30" Type="http://schemas.openxmlformats.org/officeDocument/2006/relationships/slideLayout" Target="../slideLayouts/slideLayout10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.xml"/><Relationship Id="rId13" Type="http://schemas.openxmlformats.org/officeDocument/2006/relationships/slideLayout" Target="../slideLayouts/slideLayout119.xml"/><Relationship Id="rId18" Type="http://schemas.openxmlformats.org/officeDocument/2006/relationships/slideLayout" Target="../slideLayouts/slideLayout124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109.xml"/><Relationship Id="rId21" Type="http://schemas.openxmlformats.org/officeDocument/2006/relationships/slideLayout" Target="../slideLayouts/slideLayout127.xml"/><Relationship Id="rId7" Type="http://schemas.openxmlformats.org/officeDocument/2006/relationships/slideLayout" Target="../slideLayouts/slideLayout113.xml"/><Relationship Id="rId12" Type="http://schemas.openxmlformats.org/officeDocument/2006/relationships/slideLayout" Target="../slideLayouts/slideLayout118.xml"/><Relationship Id="rId17" Type="http://schemas.openxmlformats.org/officeDocument/2006/relationships/slideLayout" Target="../slideLayouts/slideLayout123.xml"/><Relationship Id="rId25" Type="http://schemas.openxmlformats.org/officeDocument/2006/relationships/slideLayout" Target="../slideLayouts/slideLayout131.xml"/><Relationship Id="rId2" Type="http://schemas.openxmlformats.org/officeDocument/2006/relationships/slideLayout" Target="../slideLayouts/slideLayout108.xml"/><Relationship Id="rId16" Type="http://schemas.openxmlformats.org/officeDocument/2006/relationships/slideLayout" Target="../slideLayouts/slideLayout122.xml"/><Relationship Id="rId20" Type="http://schemas.openxmlformats.org/officeDocument/2006/relationships/slideLayout" Target="../slideLayouts/slideLayout126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11" Type="http://schemas.openxmlformats.org/officeDocument/2006/relationships/slideLayout" Target="../slideLayouts/slideLayout117.xml"/><Relationship Id="rId24" Type="http://schemas.openxmlformats.org/officeDocument/2006/relationships/slideLayout" Target="../slideLayouts/slideLayout130.xml"/><Relationship Id="rId5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21.xml"/><Relationship Id="rId23" Type="http://schemas.openxmlformats.org/officeDocument/2006/relationships/slideLayout" Target="../slideLayouts/slideLayout129.xml"/><Relationship Id="rId10" Type="http://schemas.openxmlformats.org/officeDocument/2006/relationships/slideLayout" Target="../slideLayouts/slideLayout116.xml"/><Relationship Id="rId19" Type="http://schemas.openxmlformats.org/officeDocument/2006/relationships/slideLayout" Target="../slideLayouts/slideLayout125.xml"/><Relationship Id="rId4" Type="http://schemas.openxmlformats.org/officeDocument/2006/relationships/slideLayout" Target="../slideLayouts/slideLayout110.xml"/><Relationship Id="rId9" Type="http://schemas.openxmlformats.org/officeDocument/2006/relationships/slideLayout" Target="../slideLayouts/slideLayout115.xml"/><Relationship Id="rId14" Type="http://schemas.openxmlformats.org/officeDocument/2006/relationships/slideLayout" Target="../slideLayouts/slideLayout120.xml"/><Relationship Id="rId22" Type="http://schemas.openxmlformats.org/officeDocument/2006/relationships/slideLayout" Target="../slideLayouts/slideLayout1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46367" y="593367"/>
            <a:ext cx="10899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3" tIns="91423" rIns="91423" bIns="91423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46367" y="1536633"/>
            <a:ext cx="10899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3" tIns="91423" rIns="91423" bIns="91423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672301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20200"/>
            <a:ext cx="10272000" cy="46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●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○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■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●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○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■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●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○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Dosis"/>
              <a:buChar char="■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213672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  <p:sldLayoutId id="2147483690" r:id="rId21"/>
    <p:sldLayoutId id="2147483691" r:id="rId22"/>
    <p:sldLayoutId id="2147483692" r:id="rId23"/>
    <p:sldLayoutId id="2147483693" r:id="rId24"/>
    <p:sldLayoutId id="2147483694" r:id="rId25"/>
    <p:sldLayoutId id="2147483695" r:id="rId26"/>
    <p:sldLayoutId id="2147483696" r:id="rId27"/>
    <p:sldLayoutId id="2147483697" r:id="rId28"/>
    <p:sldLayoutId id="2147483698" r:id="rId2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20200"/>
            <a:ext cx="10272000" cy="46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●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○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■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●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○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■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●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○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Dosis"/>
              <a:buChar char="■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387043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73" r:id="rId2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Click to edit Master text styles</a:t>
            </a:r>
          </a:p>
          <a:p>
            <a:pPr lvl="1"/>
            <a:r>
              <a:rPr lang="th-TH"/>
              <a:t>Second level</a:t>
            </a:r>
          </a:p>
          <a:p>
            <a:pPr lvl="2"/>
            <a:r>
              <a:rPr lang="th-TH"/>
              <a:t>Third level</a:t>
            </a:r>
          </a:p>
          <a:p>
            <a:pPr lvl="3"/>
            <a:r>
              <a:rPr lang="th-TH"/>
              <a:t>Fourth level</a:t>
            </a:r>
          </a:p>
          <a:p>
            <a:pPr lvl="4"/>
            <a:r>
              <a:rPr lang="th-TH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7DF9A4D-A77B-4AEE-B7AB-0EE01897DE4C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22/05/66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8F8D5A2-E458-4CCA-90BA-328598D239BD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828361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</p:sldLayoutIdLs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1219170" rtl="0" eaLnBrk="1" latinLnBrk="0" hangingPunct="1"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3733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3733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3733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3733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3733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3733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37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Barriecito"/>
              <a:buNone/>
              <a:defRPr sz="3000" b="1">
                <a:solidFill>
                  <a:schemeClr val="accent4"/>
                </a:solidFill>
                <a:latin typeface="Barriecito"/>
                <a:ea typeface="Barriecito"/>
                <a:cs typeface="Barriecito"/>
                <a:sym typeface="Barriec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20200"/>
            <a:ext cx="10272000" cy="461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●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○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■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●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○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■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●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Dosis"/>
              <a:buChar char="○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Dosis"/>
              <a:buChar char="■"/>
              <a:defRPr>
                <a:solidFill>
                  <a:schemeClr val="accent4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533462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  <p:sldLayoutId id="2147483754" r:id="rId12"/>
    <p:sldLayoutId id="2147483755" r:id="rId13"/>
    <p:sldLayoutId id="2147483756" r:id="rId14"/>
    <p:sldLayoutId id="2147483757" r:id="rId15"/>
    <p:sldLayoutId id="2147483758" r:id="rId16"/>
    <p:sldLayoutId id="2147483759" r:id="rId17"/>
    <p:sldLayoutId id="2147483760" r:id="rId18"/>
    <p:sldLayoutId id="2147483761" r:id="rId19"/>
    <p:sldLayoutId id="2147483762" r:id="rId20"/>
    <p:sldLayoutId id="2147483763" r:id="rId21"/>
    <p:sldLayoutId id="2147483764" r:id="rId22"/>
    <p:sldLayoutId id="2147483765" r:id="rId23"/>
    <p:sldLayoutId id="2147483766" r:id="rId24"/>
    <p:sldLayoutId id="2147483767" r:id="rId25"/>
    <p:sldLayoutId id="2147483768" r:id="rId26"/>
    <p:sldLayoutId id="2147483769" r:id="rId27"/>
    <p:sldLayoutId id="2147483770" r:id="rId28"/>
    <p:sldLayoutId id="2147483771" r:id="rId29"/>
    <p:sldLayoutId id="2147483772" r:id="rId3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3" tIns="91423" rIns="91423" bIns="91423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3" tIns="91423" rIns="91423" bIns="91423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775382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5" r:id="rId1"/>
    <p:sldLayoutId id="2147483776" r:id="rId2"/>
    <p:sldLayoutId id="2147483777" r:id="rId3"/>
    <p:sldLayoutId id="2147483778" r:id="rId4"/>
    <p:sldLayoutId id="2147483779" r:id="rId5"/>
    <p:sldLayoutId id="2147483780" r:id="rId6"/>
    <p:sldLayoutId id="2147483781" r:id="rId7"/>
    <p:sldLayoutId id="2147483782" r:id="rId8"/>
    <p:sldLayoutId id="2147483783" r:id="rId9"/>
    <p:sldLayoutId id="2147483784" r:id="rId10"/>
    <p:sldLayoutId id="2147483785" r:id="rId11"/>
    <p:sldLayoutId id="2147483786" r:id="rId12"/>
    <p:sldLayoutId id="2147483787" r:id="rId13"/>
    <p:sldLayoutId id="2147483788" r:id="rId14"/>
    <p:sldLayoutId id="2147483789" r:id="rId15"/>
    <p:sldLayoutId id="2147483790" r:id="rId16"/>
    <p:sldLayoutId id="2147483791" r:id="rId17"/>
    <p:sldLayoutId id="2147483792" r:id="rId18"/>
    <p:sldLayoutId id="2147483793" r:id="rId19"/>
    <p:sldLayoutId id="2147483794" r:id="rId20"/>
    <p:sldLayoutId id="2147483795" r:id="rId21"/>
    <p:sldLayoutId id="2147483796" r:id="rId22"/>
    <p:sldLayoutId id="2147483797" r:id="rId23"/>
    <p:sldLayoutId id="2147483798" r:id="rId24"/>
    <p:sldLayoutId id="2147483799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microsoft.com/office/2007/relationships/hdphoto" Target="../media/hdphoto3.wdp"/><Relationship Id="rId18" Type="http://schemas.openxmlformats.org/officeDocument/2006/relationships/image" Target="../media/image8.png"/><Relationship Id="rId26" Type="http://schemas.openxmlformats.org/officeDocument/2006/relationships/image" Target="../media/image12.png"/><Relationship Id="rId39" Type="http://schemas.openxmlformats.org/officeDocument/2006/relationships/image" Target="../media/image21.png"/><Relationship Id="rId3" Type="http://schemas.openxmlformats.org/officeDocument/2006/relationships/audio" Target="../media/media1.mp3"/><Relationship Id="rId21" Type="http://schemas.microsoft.com/office/2007/relationships/hdphoto" Target="../media/hdphoto7.wdp"/><Relationship Id="rId34" Type="http://schemas.microsoft.com/office/2007/relationships/hdphoto" Target="../media/hdphoto12.wdp"/><Relationship Id="rId42" Type="http://schemas.microsoft.com/office/2007/relationships/hdphoto" Target="../media/hdphoto15.wdp"/><Relationship Id="rId7" Type="http://schemas.openxmlformats.org/officeDocument/2006/relationships/image" Target="../media/image2.png"/><Relationship Id="rId12" Type="http://schemas.openxmlformats.org/officeDocument/2006/relationships/image" Target="../media/image5.png"/><Relationship Id="rId17" Type="http://schemas.microsoft.com/office/2007/relationships/hdphoto" Target="../media/hdphoto5.wdp"/><Relationship Id="rId25" Type="http://schemas.microsoft.com/office/2007/relationships/hdphoto" Target="../media/hdphoto9.wdp"/><Relationship Id="rId33" Type="http://schemas.openxmlformats.org/officeDocument/2006/relationships/image" Target="../media/image17.png"/><Relationship Id="rId38" Type="http://schemas.microsoft.com/office/2007/relationships/hdphoto" Target="../media/hdphoto13.wdp"/><Relationship Id="rId2" Type="http://schemas.microsoft.com/office/2007/relationships/media" Target="../media/media1.mp3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29" Type="http://schemas.microsoft.com/office/2007/relationships/hdphoto" Target="../media/hdphoto11.wdp"/><Relationship Id="rId41" Type="http://schemas.openxmlformats.org/officeDocument/2006/relationships/image" Target="../media/image22.png"/><Relationship Id="rId1" Type="http://schemas.openxmlformats.org/officeDocument/2006/relationships/tags" Target="../tags/tag2.xml"/><Relationship Id="rId6" Type="http://schemas.openxmlformats.org/officeDocument/2006/relationships/image" Target="../media/image1.png"/><Relationship Id="rId11" Type="http://schemas.microsoft.com/office/2007/relationships/hdphoto" Target="../media/hdphoto2.wdp"/><Relationship Id="rId24" Type="http://schemas.openxmlformats.org/officeDocument/2006/relationships/image" Target="../media/image11.png"/><Relationship Id="rId32" Type="http://schemas.openxmlformats.org/officeDocument/2006/relationships/image" Target="../media/image16.gif"/><Relationship Id="rId37" Type="http://schemas.openxmlformats.org/officeDocument/2006/relationships/image" Target="../media/image20.png"/><Relationship Id="rId40" Type="http://schemas.microsoft.com/office/2007/relationships/hdphoto" Target="../media/hdphoto14.wdp"/><Relationship Id="rId5" Type="http://schemas.openxmlformats.org/officeDocument/2006/relationships/notesSlide" Target="../notesSlides/notesSlide1.xml"/><Relationship Id="rId15" Type="http://schemas.microsoft.com/office/2007/relationships/hdphoto" Target="../media/hdphoto4.wdp"/><Relationship Id="rId23" Type="http://schemas.microsoft.com/office/2007/relationships/hdphoto" Target="../media/hdphoto8.wdp"/><Relationship Id="rId28" Type="http://schemas.openxmlformats.org/officeDocument/2006/relationships/image" Target="../media/image13.png"/><Relationship Id="rId36" Type="http://schemas.openxmlformats.org/officeDocument/2006/relationships/image" Target="../media/image19.png"/><Relationship Id="rId10" Type="http://schemas.openxmlformats.org/officeDocument/2006/relationships/image" Target="../media/image4.png"/><Relationship Id="rId19" Type="http://schemas.microsoft.com/office/2007/relationships/hdphoto" Target="../media/hdphoto6.wdp"/><Relationship Id="rId31" Type="http://schemas.openxmlformats.org/officeDocument/2006/relationships/image" Target="../media/image15.png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3.png"/><Relationship Id="rId14" Type="http://schemas.openxmlformats.org/officeDocument/2006/relationships/image" Target="../media/image6.png"/><Relationship Id="rId22" Type="http://schemas.openxmlformats.org/officeDocument/2006/relationships/image" Target="../media/image10.png"/><Relationship Id="rId27" Type="http://schemas.microsoft.com/office/2007/relationships/hdphoto" Target="../media/hdphoto10.wdp"/><Relationship Id="rId30" Type="http://schemas.openxmlformats.org/officeDocument/2006/relationships/image" Target="../media/image14.emf"/><Relationship Id="rId35" Type="http://schemas.openxmlformats.org/officeDocument/2006/relationships/image" Target="../media/image18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51.png"/><Relationship Id="rId18" Type="http://schemas.openxmlformats.org/officeDocument/2006/relationships/slide" Target="slide4.xml"/><Relationship Id="rId3" Type="http://schemas.openxmlformats.org/officeDocument/2006/relationships/notesSlide" Target="../notesSlides/notesSlide10.xml"/><Relationship Id="rId7" Type="http://schemas.openxmlformats.org/officeDocument/2006/relationships/audio" Target="../media/audio4.wav"/><Relationship Id="rId12" Type="http://schemas.openxmlformats.org/officeDocument/2006/relationships/image" Target="../media/image50.png"/><Relationship Id="rId17" Type="http://schemas.openxmlformats.org/officeDocument/2006/relationships/image" Target="../media/image53.png"/><Relationship Id="rId2" Type="http://schemas.openxmlformats.org/officeDocument/2006/relationships/slideLayout" Target="../slideLayouts/slideLayout72.xml"/><Relationship Id="rId16" Type="http://schemas.openxmlformats.org/officeDocument/2006/relationships/image" Target="../media/image42.png"/><Relationship Id="rId1" Type="http://schemas.openxmlformats.org/officeDocument/2006/relationships/tags" Target="../tags/tag11.xml"/><Relationship Id="rId6" Type="http://schemas.openxmlformats.org/officeDocument/2006/relationships/audio" Target="../media/audio3.wav"/><Relationship Id="rId11" Type="http://schemas.openxmlformats.org/officeDocument/2006/relationships/image" Target="../media/image49.png"/><Relationship Id="rId5" Type="http://schemas.openxmlformats.org/officeDocument/2006/relationships/audio" Target="../media/audio2.wav"/><Relationship Id="rId15" Type="http://schemas.openxmlformats.org/officeDocument/2006/relationships/image" Target="../media/image41.png"/><Relationship Id="rId10" Type="http://schemas.openxmlformats.org/officeDocument/2006/relationships/image" Target="../media/image48.png"/><Relationship Id="rId19" Type="http://schemas.openxmlformats.org/officeDocument/2006/relationships/image" Target="../media/image23.png"/><Relationship Id="rId4" Type="http://schemas.openxmlformats.org/officeDocument/2006/relationships/audio" Target="../media/audio1.wav"/><Relationship Id="rId9" Type="http://schemas.openxmlformats.org/officeDocument/2006/relationships/image" Target="../media/image47.png"/><Relationship Id="rId14" Type="http://schemas.openxmlformats.org/officeDocument/2006/relationships/image" Target="../media/image40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51.png"/><Relationship Id="rId18" Type="http://schemas.openxmlformats.org/officeDocument/2006/relationships/slide" Target="slide4.xml"/><Relationship Id="rId3" Type="http://schemas.openxmlformats.org/officeDocument/2006/relationships/notesSlide" Target="../notesSlides/notesSlide11.xml"/><Relationship Id="rId7" Type="http://schemas.openxmlformats.org/officeDocument/2006/relationships/audio" Target="../media/audio4.wav"/><Relationship Id="rId12" Type="http://schemas.openxmlformats.org/officeDocument/2006/relationships/image" Target="../media/image50.png"/><Relationship Id="rId17" Type="http://schemas.openxmlformats.org/officeDocument/2006/relationships/image" Target="../media/image54.png"/><Relationship Id="rId2" Type="http://schemas.openxmlformats.org/officeDocument/2006/relationships/slideLayout" Target="../slideLayouts/slideLayout72.xml"/><Relationship Id="rId16" Type="http://schemas.openxmlformats.org/officeDocument/2006/relationships/image" Target="../media/image42.png"/><Relationship Id="rId1" Type="http://schemas.openxmlformats.org/officeDocument/2006/relationships/tags" Target="../tags/tag12.xml"/><Relationship Id="rId6" Type="http://schemas.openxmlformats.org/officeDocument/2006/relationships/audio" Target="../media/audio3.wav"/><Relationship Id="rId11" Type="http://schemas.openxmlformats.org/officeDocument/2006/relationships/image" Target="../media/image49.png"/><Relationship Id="rId5" Type="http://schemas.openxmlformats.org/officeDocument/2006/relationships/audio" Target="../media/audio2.wav"/><Relationship Id="rId15" Type="http://schemas.openxmlformats.org/officeDocument/2006/relationships/image" Target="../media/image41.png"/><Relationship Id="rId10" Type="http://schemas.openxmlformats.org/officeDocument/2006/relationships/image" Target="../media/image48.png"/><Relationship Id="rId19" Type="http://schemas.openxmlformats.org/officeDocument/2006/relationships/image" Target="../media/image23.png"/><Relationship Id="rId4" Type="http://schemas.openxmlformats.org/officeDocument/2006/relationships/audio" Target="../media/audio1.wav"/><Relationship Id="rId9" Type="http://schemas.openxmlformats.org/officeDocument/2006/relationships/image" Target="../media/image47.png"/><Relationship Id="rId14" Type="http://schemas.openxmlformats.org/officeDocument/2006/relationships/image" Target="../media/image40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51.png"/><Relationship Id="rId18" Type="http://schemas.openxmlformats.org/officeDocument/2006/relationships/slide" Target="slide4.xml"/><Relationship Id="rId3" Type="http://schemas.openxmlformats.org/officeDocument/2006/relationships/notesSlide" Target="../notesSlides/notesSlide12.xml"/><Relationship Id="rId7" Type="http://schemas.openxmlformats.org/officeDocument/2006/relationships/audio" Target="../media/audio4.wav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slideLayout" Target="../slideLayouts/slideLayout72.xml"/><Relationship Id="rId16" Type="http://schemas.openxmlformats.org/officeDocument/2006/relationships/image" Target="../media/image42.png"/><Relationship Id="rId1" Type="http://schemas.openxmlformats.org/officeDocument/2006/relationships/tags" Target="../tags/tag13.xml"/><Relationship Id="rId6" Type="http://schemas.openxmlformats.org/officeDocument/2006/relationships/audio" Target="../media/audio3.wav"/><Relationship Id="rId11" Type="http://schemas.openxmlformats.org/officeDocument/2006/relationships/image" Target="../media/image49.png"/><Relationship Id="rId5" Type="http://schemas.openxmlformats.org/officeDocument/2006/relationships/audio" Target="../media/audio2.wav"/><Relationship Id="rId15" Type="http://schemas.openxmlformats.org/officeDocument/2006/relationships/image" Target="../media/image41.png"/><Relationship Id="rId10" Type="http://schemas.openxmlformats.org/officeDocument/2006/relationships/image" Target="../media/image48.png"/><Relationship Id="rId19" Type="http://schemas.openxmlformats.org/officeDocument/2006/relationships/image" Target="../media/image23.png"/><Relationship Id="rId4" Type="http://schemas.openxmlformats.org/officeDocument/2006/relationships/audio" Target="../media/audio1.wav"/><Relationship Id="rId9" Type="http://schemas.openxmlformats.org/officeDocument/2006/relationships/image" Target="../media/image47.png"/><Relationship Id="rId14" Type="http://schemas.openxmlformats.org/officeDocument/2006/relationships/image" Target="../media/image4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51.png"/><Relationship Id="rId18" Type="http://schemas.openxmlformats.org/officeDocument/2006/relationships/slide" Target="slide4.xml"/><Relationship Id="rId3" Type="http://schemas.openxmlformats.org/officeDocument/2006/relationships/notesSlide" Target="../notesSlides/notesSlide13.xml"/><Relationship Id="rId7" Type="http://schemas.openxmlformats.org/officeDocument/2006/relationships/audio" Target="../media/audio4.wav"/><Relationship Id="rId12" Type="http://schemas.openxmlformats.org/officeDocument/2006/relationships/image" Target="../media/image50.png"/><Relationship Id="rId17" Type="http://schemas.openxmlformats.org/officeDocument/2006/relationships/image" Target="../media/image56.png"/><Relationship Id="rId2" Type="http://schemas.openxmlformats.org/officeDocument/2006/relationships/slideLayout" Target="../slideLayouts/slideLayout72.xml"/><Relationship Id="rId16" Type="http://schemas.openxmlformats.org/officeDocument/2006/relationships/image" Target="../media/image42.png"/><Relationship Id="rId1" Type="http://schemas.openxmlformats.org/officeDocument/2006/relationships/tags" Target="../tags/tag14.xml"/><Relationship Id="rId6" Type="http://schemas.openxmlformats.org/officeDocument/2006/relationships/audio" Target="../media/audio3.wav"/><Relationship Id="rId11" Type="http://schemas.openxmlformats.org/officeDocument/2006/relationships/image" Target="../media/image49.png"/><Relationship Id="rId5" Type="http://schemas.openxmlformats.org/officeDocument/2006/relationships/audio" Target="../media/audio2.wav"/><Relationship Id="rId15" Type="http://schemas.openxmlformats.org/officeDocument/2006/relationships/image" Target="../media/image41.png"/><Relationship Id="rId10" Type="http://schemas.openxmlformats.org/officeDocument/2006/relationships/image" Target="../media/image48.png"/><Relationship Id="rId19" Type="http://schemas.openxmlformats.org/officeDocument/2006/relationships/image" Target="../media/image23.png"/><Relationship Id="rId4" Type="http://schemas.openxmlformats.org/officeDocument/2006/relationships/audio" Target="../media/audio1.wav"/><Relationship Id="rId9" Type="http://schemas.openxmlformats.org/officeDocument/2006/relationships/image" Target="../media/image47.png"/><Relationship Id="rId14" Type="http://schemas.openxmlformats.org/officeDocument/2006/relationships/image" Target="../media/image4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84.xml"/><Relationship Id="rId1" Type="http://schemas.openxmlformats.org/officeDocument/2006/relationships/tags" Target="../tags/tag15.xml"/><Relationship Id="rId4" Type="http://schemas.openxmlformats.org/officeDocument/2006/relationships/image" Target="../media/image2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59.png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16.xml"/><Relationship Id="rId6" Type="http://schemas.openxmlformats.org/officeDocument/2006/relationships/image" Target="../media/image58.png"/><Relationship Id="rId11" Type="http://schemas.openxmlformats.org/officeDocument/2006/relationships/image" Target="../media/image23.png"/><Relationship Id="rId5" Type="http://schemas.openxmlformats.org/officeDocument/2006/relationships/image" Target="../media/image57.png"/><Relationship Id="rId10" Type="http://schemas.openxmlformats.org/officeDocument/2006/relationships/image" Target="../media/image62.png"/><Relationship Id="rId4" Type="http://schemas.openxmlformats.org/officeDocument/2006/relationships/audio" Target="../media/audio5.wav"/><Relationship Id="rId9" Type="http://schemas.openxmlformats.org/officeDocument/2006/relationships/image" Target="../media/image6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14.xml"/><Relationship Id="rId1" Type="http://schemas.openxmlformats.org/officeDocument/2006/relationships/tags" Target="../tags/tag17.xml"/><Relationship Id="rId4" Type="http://schemas.openxmlformats.org/officeDocument/2006/relationships/image" Target="../media/image2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18.xml"/><Relationship Id="rId6" Type="http://schemas.openxmlformats.org/officeDocument/2006/relationships/image" Target="../media/image23.png"/><Relationship Id="rId5" Type="http://schemas.openxmlformats.org/officeDocument/2006/relationships/image" Target="../media/image63.png"/><Relationship Id="rId4" Type="http://schemas.openxmlformats.org/officeDocument/2006/relationships/audio" Target="../media/audio5.wav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63.xml"/><Relationship Id="rId1" Type="http://schemas.openxmlformats.org/officeDocument/2006/relationships/tags" Target="../tags/tag19.xml"/><Relationship Id="rId6" Type="http://schemas.openxmlformats.org/officeDocument/2006/relationships/image" Target="../media/image23.png"/><Relationship Id="rId5" Type="http://schemas.openxmlformats.org/officeDocument/2006/relationships/image" Target="../media/image63.png"/><Relationship Id="rId4" Type="http://schemas.openxmlformats.org/officeDocument/2006/relationships/audio" Target="../media/audio6.wav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65.xml"/><Relationship Id="rId1" Type="http://schemas.openxmlformats.org/officeDocument/2006/relationships/tags" Target="../tags/tag20.xml"/><Relationship Id="rId4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3.xml"/><Relationship Id="rId4" Type="http://schemas.openxmlformats.org/officeDocument/2006/relationships/image" Target="../media/image2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62.xml"/><Relationship Id="rId1" Type="http://schemas.openxmlformats.org/officeDocument/2006/relationships/tags" Target="../tags/tag21.xml"/><Relationship Id="rId6" Type="http://schemas.openxmlformats.org/officeDocument/2006/relationships/image" Target="../media/image23.png"/><Relationship Id="rId5" Type="http://schemas.openxmlformats.org/officeDocument/2006/relationships/image" Target="../media/image64.png"/><Relationship Id="rId4" Type="http://schemas.openxmlformats.org/officeDocument/2006/relationships/audio" Target="../media/audio5.wav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slide" Target="slide23.xml"/><Relationship Id="rId13" Type="http://schemas.openxmlformats.org/officeDocument/2006/relationships/image" Target="../media/image70.png"/><Relationship Id="rId18" Type="http://schemas.openxmlformats.org/officeDocument/2006/relationships/image" Target="../media/image73.png"/><Relationship Id="rId3" Type="http://schemas.openxmlformats.org/officeDocument/2006/relationships/notesSlide" Target="../notesSlides/notesSlide21.xml"/><Relationship Id="rId21" Type="http://schemas.openxmlformats.org/officeDocument/2006/relationships/slide" Target="slide20.xml"/><Relationship Id="rId7" Type="http://schemas.openxmlformats.org/officeDocument/2006/relationships/image" Target="../media/image67.png"/><Relationship Id="rId12" Type="http://schemas.openxmlformats.org/officeDocument/2006/relationships/slide" Target="slide25.xml"/><Relationship Id="rId17" Type="http://schemas.openxmlformats.org/officeDocument/2006/relationships/image" Target="../media/image72.png"/><Relationship Id="rId2" Type="http://schemas.openxmlformats.org/officeDocument/2006/relationships/slideLayout" Target="../slideLayouts/slideLayout17.xml"/><Relationship Id="rId16" Type="http://schemas.openxmlformats.org/officeDocument/2006/relationships/image" Target="../media/image23.png"/><Relationship Id="rId20" Type="http://schemas.microsoft.com/office/2007/relationships/hdphoto" Target="../media/hdphoto16.wdp"/><Relationship Id="rId1" Type="http://schemas.openxmlformats.org/officeDocument/2006/relationships/tags" Target="../tags/tag22.xml"/><Relationship Id="rId6" Type="http://schemas.openxmlformats.org/officeDocument/2006/relationships/slide" Target="slide22.xml"/><Relationship Id="rId11" Type="http://schemas.openxmlformats.org/officeDocument/2006/relationships/image" Target="../media/image69.png"/><Relationship Id="rId5" Type="http://schemas.openxmlformats.org/officeDocument/2006/relationships/image" Target="../media/image66.png"/><Relationship Id="rId15" Type="http://schemas.openxmlformats.org/officeDocument/2006/relationships/image" Target="../media/image71.png"/><Relationship Id="rId10" Type="http://schemas.openxmlformats.org/officeDocument/2006/relationships/slide" Target="slide24.xml"/><Relationship Id="rId19" Type="http://schemas.openxmlformats.org/officeDocument/2006/relationships/image" Target="../media/image74.png"/><Relationship Id="rId4" Type="http://schemas.openxmlformats.org/officeDocument/2006/relationships/image" Target="../media/image65.jpg"/><Relationship Id="rId9" Type="http://schemas.openxmlformats.org/officeDocument/2006/relationships/image" Target="../media/image68.png"/><Relationship Id="rId14" Type="http://schemas.openxmlformats.org/officeDocument/2006/relationships/slide" Target="slide26.xml"/><Relationship Id="rId22" Type="http://schemas.openxmlformats.org/officeDocument/2006/relationships/image" Target="../media/image75.gi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gif"/><Relationship Id="rId3" Type="http://schemas.openxmlformats.org/officeDocument/2006/relationships/notesSlide" Target="../notesSlides/notesSlide22.xml"/><Relationship Id="rId7" Type="http://schemas.openxmlformats.org/officeDocument/2006/relationships/slide" Target="slide2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3.xml"/><Relationship Id="rId6" Type="http://schemas.openxmlformats.org/officeDocument/2006/relationships/image" Target="../media/image64.png"/><Relationship Id="rId5" Type="http://schemas.openxmlformats.org/officeDocument/2006/relationships/image" Target="../media/image76.jpg"/><Relationship Id="rId4" Type="http://schemas.openxmlformats.org/officeDocument/2006/relationships/audio" Target="../media/audio5.wav"/><Relationship Id="rId9" Type="http://schemas.openxmlformats.org/officeDocument/2006/relationships/image" Target="../media/image2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gif"/><Relationship Id="rId3" Type="http://schemas.openxmlformats.org/officeDocument/2006/relationships/notesSlide" Target="../notesSlides/notesSlide23.xml"/><Relationship Id="rId7" Type="http://schemas.openxmlformats.org/officeDocument/2006/relationships/slide" Target="slide2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4.xml"/><Relationship Id="rId6" Type="http://schemas.openxmlformats.org/officeDocument/2006/relationships/image" Target="../media/image64.png"/><Relationship Id="rId5" Type="http://schemas.openxmlformats.org/officeDocument/2006/relationships/image" Target="../media/image76.jpg"/><Relationship Id="rId4" Type="http://schemas.openxmlformats.org/officeDocument/2006/relationships/audio" Target="../media/audio5.wav"/><Relationship Id="rId9" Type="http://schemas.openxmlformats.org/officeDocument/2006/relationships/image" Target="../media/image23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gif"/><Relationship Id="rId3" Type="http://schemas.openxmlformats.org/officeDocument/2006/relationships/notesSlide" Target="../notesSlides/notesSlide24.xml"/><Relationship Id="rId7" Type="http://schemas.openxmlformats.org/officeDocument/2006/relationships/slide" Target="slide2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5.xml"/><Relationship Id="rId6" Type="http://schemas.openxmlformats.org/officeDocument/2006/relationships/image" Target="../media/image64.png"/><Relationship Id="rId5" Type="http://schemas.openxmlformats.org/officeDocument/2006/relationships/image" Target="../media/image76.jpg"/><Relationship Id="rId4" Type="http://schemas.openxmlformats.org/officeDocument/2006/relationships/audio" Target="../media/audio5.wav"/><Relationship Id="rId9" Type="http://schemas.openxmlformats.org/officeDocument/2006/relationships/image" Target="../media/image23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gif"/><Relationship Id="rId3" Type="http://schemas.openxmlformats.org/officeDocument/2006/relationships/notesSlide" Target="../notesSlides/notesSlide25.xml"/><Relationship Id="rId7" Type="http://schemas.openxmlformats.org/officeDocument/2006/relationships/slide" Target="slide2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6.xml"/><Relationship Id="rId6" Type="http://schemas.openxmlformats.org/officeDocument/2006/relationships/image" Target="../media/image64.png"/><Relationship Id="rId5" Type="http://schemas.openxmlformats.org/officeDocument/2006/relationships/image" Target="../media/image76.jpg"/><Relationship Id="rId4" Type="http://schemas.openxmlformats.org/officeDocument/2006/relationships/audio" Target="../media/audio5.wav"/><Relationship Id="rId9" Type="http://schemas.openxmlformats.org/officeDocument/2006/relationships/image" Target="../media/image23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gif"/><Relationship Id="rId3" Type="http://schemas.openxmlformats.org/officeDocument/2006/relationships/notesSlide" Target="../notesSlides/notesSlide26.xml"/><Relationship Id="rId7" Type="http://schemas.openxmlformats.org/officeDocument/2006/relationships/slide" Target="slide21.xml"/><Relationship Id="rId2" Type="http://schemas.openxmlformats.org/officeDocument/2006/relationships/slideLayout" Target="../slideLayouts/slideLayout17.xml"/><Relationship Id="rId1" Type="http://schemas.openxmlformats.org/officeDocument/2006/relationships/tags" Target="../tags/tag27.xml"/><Relationship Id="rId6" Type="http://schemas.openxmlformats.org/officeDocument/2006/relationships/image" Target="../media/image64.png"/><Relationship Id="rId5" Type="http://schemas.openxmlformats.org/officeDocument/2006/relationships/image" Target="../media/image76.jpg"/><Relationship Id="rId4" Type="http://schemas.openxmlformats.org/officeDocument/2006/relationships/audio" Target="../media/audio5.wav"/><Relationship Id="rId9" Type="http://schemas.openxmlformats.org/officeDocument/2006/relationships/image" Target="../media/image23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.jpg"/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79.jpeg"/><Relationship Id="rId2" Type="http://schemas.openxmlformats.org/officeDocument/2006/relationships/slideLayout" Target="../slideLayouts/slideLayout22.xml"/><Relationship Id="rId1" Type="http://schemas.openxmlformats.org/officeDocument/2006/relationships/tags" Target="../tags/tag28.xml"/><Relationship Id="rId6" Type="http://schemas.openxmlformats.org/officeDocument/2006/relationships/image" Target="../media/image78.jpg"/><Relationship Id="rId5" Type="http://schemas.openxmlformats.org/officeDocument/2006/relationships/image" Target="../media/image77.jpg"/><Relationship Id="rId4" Type="http://schemas.openxmlformats.org/officeDocument/2006/relationships/audio" Target="../media/audio6.wav"/><Relationship Id="rId9" Type="http://schemas.openxmlformats.org/officeDocument/2006/relationships/image" Target="../media/image2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49.xml"/><Relationship Id="rId1" Type="http://schemas.openxmlformats.org/officeDocument/2006/relationships/tags" Target="../tags/tag29.xml"/><Relationship Id="rId5" Type="http://schemas.openxmlformats.org/officeDocument/2006/relationships/image" Target="../media/image23.png"/><Relationship Id="rId4" Type="http://schemas.openxmlformats.org/officeDocument/2006/relationships/image" Target="../media/image81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3" Type="http://schemas.openxmlformats.org/officeDocument/2006/relationships/audio" Target="../media/media2.mp3"/><Relationship Id="rId7" Type="http://schemas.openxmlformats.org/officeDocument/2006/relationships/image" Target="../media/image83.png"/><Relationship Id="rId2" Type="http://schemas.microsoft.com/office/2007/relationships/media" Target="../media/media2.mp3"/><Relationship Id="rId1" Type="http://schemas.openxmlformats.org/officeDocument/2006/relationships/tags" Target="../tags/tag30.xml"/><Relationship Id="rId6" Type="http://schemas.openxmlformats.org/officeDocument/2006/relationships/image" Target="../media/image82.jpeg"/><Relationship Id="rId11" Type="http://schemas.openxmlformats.org/officeDocument/2006/relationships/image" Target="../media/image23.png"/><Relationship Id="rId5" Type="http://schemas.openxmlformats.org/officeDocument/2006/relationships/notesSlide" Target="../notesSlides/notesSlide29.xml"/><Relationship Id="rId10" Type="http://schemas.openxmlformats.org/officeDocument/2006/relationships/image" Target="../media/image15.png"/><Relationship Id="rId4" Type="http://schemas.openxmlformats.org/officeDocument/2006/relationships/slideLayout" Target="../slideLayouts/slideLayout131.xml"/><Relationship Id="rId9" Type="http://schemas.openxmlformats.org/officeDocument/2006/relationships/image" Target="../media/image8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64.xml"/><Relationship Id="rId1" Type="http://schemas.openxmlformats.org/officeDocument/2006/relationships/tags" Target="../tags/tag4.xml"/><Relationship Id="rId6" Type="http://schemas.openxmlformats.org/officeDocument/2006/relationships/comments" Target="../comments/comment1.xml"/><Relationship Id="rId5" Type="http://schemas.openxmlformats.org/officeDocument/2006/relationships/image" Target="../media/image23.png"/><Relationship Id="rId4" Type="http://schemas.openxmlformats.org/officeDocument/2006/relationships/image" Target="../media/image2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13" Type="http://schemas.openxmlformats.org/officeDocument/2006/relationships/image" Target="../media/image29.png"/><Relationship Id="rId18" Type="http://schemas.openxmlformats.org/officeDocument/2006/relationships/slide" Target="slide12.xml"/><Relationship Id="rId3" Type="http://schemas.openxmlformats.org/officeDocument/2006/relationships/notesSlide" Target="../notesSlides/notesSlide4.xml"/><Relationship Id="rId21" Type="http://schemas.openxmlformats.org/officeDocument/2006/relationships/image" Target="../media/image33.png"/><Relationship Id="rId7" Type="http://schemas.openxmlformats.org/officeDocument/2006/relationships/image" Target="../media/image26.png"/><Relationship Id="rId12" Type="http://schemas.openxmlformats.org/officeDocument/2006/relationships/slide" Target="slide9.xml"/><Relationship Id="rId17" Type="http://schemas.openxmlformats.org/officeDocument/2006/relationships/image" Target="../media/image31.png"/><Relationship Id="rId2" Type="http://schemas.openxmlformats.org/officeDocument/2006/relationships/slideLayout" Target="../slideLayouts/slideLayout33.xml"/><Relationship Id="rId16" Type="http://schemas.openxmlformats.org/officeDocument/2006/relationships/slide" Target="slide11.xml"/><Relationship Id="rId20" Type="http://schemas.openxmlformats.org/officeDocument/2006/relationships/slide" Target="slide13.xml"/><Relationship Id="rId1" Type="http://schemas.openxmlformats.org/officeDocument/2006/relationships/tags" Target="../tags/tag5.xml"/><Relationship Id="rId6" Type="http://schemas.openxmlformats.org/officeDocument/2006/relationships/slide" Target="slide6.xml"/><Relationship Id="rId11" Type="http://schemas.openxmlformats.org/officeDocument/2006/relationships/image" Target="../media/image28.png"/><Relationship Id="rId24" Type="http://schemas.openxmlformats.org/officeDocument/2006/relationships/image" Target="../media/image23.png"/><Relationship Id="rId5" Type="http://schemas.openxmlformats.org/officeDocument/2006/relationships/image" Target="../media/image25.png"/><Relationship Id="rId15" Type="http://schemas.openxmlformats.org/officeDocument/2006/relationships/image" Target="../media/image30.png"/><Relationship Id="rId23" Type="http://schemas.openxmlformats.org/officeDocument/2006/relationships/slide" Target="slide15.xml"/><Relationship Id="rId10" Type="http://schemas.openxmlformats.org/officeDocument/2006/relationships/slide" Target="slide8.xml"/><Relationship Id="rId19" Type="http://schemas.openxmlformats.org/officeDocument/2006/relationships/image" Target="../media/image32.png"/><Relationship Id="rId4" Type="http://schemas.openxmlformats.org/officeDocument/2006/relationships/slide" Target="slide5.xml"/><Relationship Id="rId9" Type="http://schemas.openxmlformats.org/officeDocument/2006/relationships/image" Target="../media/image27.png"/><Relationship Id="rId14" Type="http://schemas.openxmlformats.org/officeDocument/2006/relationships/slide" Target="slide10.xml"/><Relationship Id="rId22" Type="http://schemas.openxmlformats.org/officeDocument/2006/relationships/image" Target="../media/image2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9.png"/><Relationship Id="rId18" Type="http://schemas.openxmlformats.org/officeDocument/2006/relationships/slide" Target="slide4.xml"/><Relationship Id="rId3" Type="http://schemas.openxmlformats.org/officeDocument/2006/relationships/notesSlide" Target="../notesSlides/notesSlide5.xml"/><Relationship Id="rId7" Type="http://schemas.openxmlformats.org/officeDocument/2006/relationships/audio" Target="../media/audio4.wav"/><Relationship Id="rId12" Type="http://schemas.openxmlformats.org/officeDocument/2006/relationships/image" Target="../media/image38.png"/><Relationship Id="rId17" Type="http://schemas.openxmlformats.org/officeDocument/2006/relationships/image" Target="../media/image43.png"/><Relationship Id="rId2" Type="http://schemas.openxmlformats.org/officeDocument/2006/relationships/slideLayout" Target="../slideLayouts/slideLayout72.xml"/><Relationship Id="rId16" Type="http://schemas.openxmlformats.org/officeDocument/2006/relationships/image" Target="../media/image42.png"/><Relationship Id="rId1" Type="http://schemas.openxmlformats.org/officeDocument/2006/relationships/tags" Target="../tags/tag6.xml"/><Relationship Id="rId6" Type="http://schemas.openxmlformats.org/officeDocument/2006/relationships/audio" Target="../media/audio3.wav"/><Relationship Id="rId11" Type="http://schemas.openxmlformats.org/officeDocument/2006/relationships/image" Target="../media/image37.png"/><Relationship Id="rId5" Type="http://schemas.openxmlformats.org/officeDocument/2006/relationships/audio" Target="../media/audio2.wav"/><Relationship Id="rId15" Type="http://schemas.openxmlformats.org/officeDocument/2006/relationships/image" Target="../media/image41.png"/><Relationship Id="rId10" Type="http://schemas.openxmlformats.org/officeDocument/2006/relationships/image" Target="../media/image36.png"/><Relationship Id="rId19" Type="http://schemas.openxmlformats.org/officeDocument/2006/relationships/image" Target="../media/image23.png"/><Relationship Id="rId4" Type="http://schemas.openxmlformats.org/officeDocument/2006/relationships/audio" Target="../media/audio1.wav"/><Relationship Id="rId9" Type="http://schemas.openxmlformats.org/officeDocument/2006/relationships/image" Target="../media/image35.png"/><Relationship Id="rId14" Type="http://schemas.openxmlformats.org/officeDocument/2006/relationships/image" Target="../media/image4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9.png"/><Relationship Id="rId18" Type="http://schemas.openxmlformats.org/officeDocument/2006/relationships/slide" Target="slide4.xml"/><Relationship Id="rId3" Type="http://schemas.openxmlformats.org/officeDocument/2006/relationships/notesSlide" Target="../notesSlides/notesSlide6.xml"/><Relationship Id="rId7" Type="http://schemas.openxmlformats.org/officeDocument/2006/relationships/audio" Target="../media/audio4.wav"/><Relationship Id="rId12" Type="http://schemas.openxmlformats.org/officeDocument/2006/relationships/image" Target="../media/image38.png"/><Relationship Id="rId17" Type="http://schemas.openxmlformats.org/officeDocument/2006/relationships/image" Target="../media/image44.png"/><Relationship Id="rId2" Type="http://schemas.openxmlformats.org/officeDocument/2006/relationships/slideLayout" Target="../slideLayouts/slideLayout72.xml"/><Relationship Id="rId16" Type="http://schemas.openxmlformats.org/officeDocument/2006/relationships/image" Target="../media/image42.png"/><Relationship Id="rId1" Type="http://schemas.openxmlformats.org/officeDocument/2006/relationships/tags" Target="../tags/tag7.xml"/><Relationship Id="rId6" Type="http://schemas.openxmlformats.org/officeDocument/2006/relationships/audio" Target="../media/audio3.wav"/><Relationship Id="rId11" Type="http://schemas.openxmlformats.org/officeDocument/2006/relationships/image" Target="../media/image37.png"/><Relationship Id="rId5" Type="http://schemas.openxmlformats.org/officeDocument/2006/relationships/audio" Target="../media/audio2.wav"/><Relationship Id="rId15" Type="http://schemas.openxmlformats.org/officeDocument/2006/relationships/image" Target="../media/image41.png"/><Relationship Id="rId10" Type="http://schemas.openxmlformats.org/officeDocument/2006/relationships/image" Target="../media/image36.png"/><Relationship Id="rId19" Type="http://schemas.openxmlformats.org/officeDocument/2006/relationships/image" Target="../media/image23.png"/><Relationship Id="rId4" Type="http://schemas.openxmlformats.org/officeDocument/2006/relationships/audio" Target="../media/audio1.wav"/><Relationship Id="rId9" Type="http://schemas.openxmlformats.org/officeDocument/2006/relationships/image" Target="../media/image35.png"/><Relationship Id="rId1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9.png"/><Relationship Id="rId18" Type="http://schemas.openxmlformats.org/officeDocument/2006/relationships/slide" Target="slide4.xml"/><Relationship Id="rId3" Type="http://schemas.openxmlformats.org/officeDocument/2006/relationships/notesSlide" Target="../notesSlides/notesSlide7.xml"/><Relationship Id="rId7" Type="http://schemas.openxmlformats.org/officeDocument/2006/relationships/audio" Target="../media/audio4.wav"/><Relationship Id="rId12" Type="http://schemas.openxmlformats.org/officeDocument/2006/relationships/image" Target="../media/image38.png"/><Relationship Id="rId17" Type="http://schemas.openxmlformats.org/officeDocument/2006/relationships/image" Target="../media/image45.png"/><Relationship Id="rId2" Type="http://schemas.openxmlformats.org/officeDocument/2006/relationships/slideLayout" Target="../slideLayouts/slideLayout72.xml"/><Relationship Id="rId16" Type="http://schemas.openxmlformats.org/officeDocument/2006/relationships/image" Target="../media/image42.png"/><Relationship Id="rId1" Type="http://schemas.openxmlformats.org/officeDocument/2006/relationships/tags" Target="../tags/tag8.xml"/><Relationship Id="rId6" Type="http://schemas.openxmlformats.org/officeDocument/2006/relationships/audio" Target="../media/audio3.wav"/><Relationship Id="rId11" Type="http://schemas.openxmlformats.org/officeDocument/2006/relationships/image" Target="../media/image37.png"/><Relationship Id="rId5" Type="http://schemas.openxmlformats.org/officeDocument/2006/relationships/audio" Target="../media/audio2.wav"/><Relationship Id="rId15" Type="http://schemas.openxmlformats.org/officeDocument/2006/relationships/image" Target="../media/image41.png"/><Relationship Id="rId10" Type="http://schemas.openxmlformats.org/officeDocument/2006/relationships/image" Target="../media/image36.png"/><Relationship Id="rId19" Type="http://schemas.openxmlformats.org/officeDocument/2006/relationships/image" Target="../media/image23.png"/><Relationship Id="rId4" Type="http://schemas.openxmlformats.org/officeDocument/2006/relationships/audio" Target="../media/audio1.wav"/><Relationship Id="rId9" Type="http://schemas.openxmlformats.org/officeDocument/2006/relationships/image" Target="../media/image35.png"/><Relationship Id="rId14" Type="http://schemas.openxmlformats.org/officeDocument/2006/relationships/image" Target="../media/image4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9.png"/><Relationship Id="rId18" Type="http://schemas.openxmlformats.org/officeDocument/2006/relationships/slide" Target="slide4.xml"/><Relationship Id="rId3" Type="http://schemas.openxmlformats.org/officeDocument/2006/relationships/notesSlide" Target="../notesSlides/notesSlide8.xml"/><Relationship Id="rId7" Type="http://schemas.openxmlformats.org/officeDocument/2006/relationships/audio" Target="../media/audio4.wav"/><Relationship Id="rId12" Type="http://schemas.openxmlformats.org/officeDocument/2006/relationships/image" Target="../media/image38.png"/><Relationship Id="rId17" Type="http://schemas.openxmlformats.org/officeDocument/2006/relationships/image" Target="../media/image46.png"/><Relationship Id="rId2" Type="http://schemas.openxmlformats.org/officeDocument/2006/relationships/slideLayout" Target="../slideLayouts/slideLayout72.xml"/><Relationship Id="rId16" Type="http://schemas.openxmlformats.org/officeDocument/2006/relationships/image" Target="../media/image42.png"/><Relationship Id="rId1" Type="http://schemas.openxmlformats.org/officeDocument/2006/relationships/tags" Target="../tags/tag9.xml"/><Relationship Id="rId6" Type="http://schemas.openxmlformats.org/officeDocument/2006/relationships/audio" Target="../media/audio3.wav"/><Relationship Id="rId11" Type="http://schemas.openxmlformats.org/officeDocument/2006/relationships/image" Target="../media/image37.png"/><Relationship Id="rId5" Type="http://schemas.openxmlformats.org/officeDocument/2006/relationships/audio" Target="../media/audio2.wav"/><Relationship Id="rId15" Type="http://schemas.openxmlformats.org/officeDocument/2006/relationships/image" Target="../media/image41.png"/><Relationship Id="rId10" Type="http://schemas.openxmlformats.org/officeDocument/2006/relationships/image" Target="../media/image36.png"/><Relationship Id="rId19" Type="http://schemas.openxmlformats.org/officeDocument/2006/relationships/image" Target="../media/image23.png"/><Relationship Id="rId4" Type="http://schemas.openxmlformats.org/officeDocument/2006/relationships/audio" Target="../media/audio1.wav"/><Relationship Id="rId9" Type="http://schemas.openxmlformats.org/officeDocument/2006/relationships/image" Target="../media/image35.png"/><Relationship Id="rId14" Type="http://schemas.openxmlformats.org/officeDocument/2006/relationships/image" Target="../media/image4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51.png"/><Relationship Id="rId18" Type="http://schemas.openxmlformats.org/officeDocument/2006/relationships/slide" Target="slide4.xml"/><Relationship Id="rId3" Type="http://schemas.openxmlformats.org/officeDocument/2006/relationships/notesSlide" Target="../notesSlides/notesSlide9.xml"/><Relationship Id="rId7" Type="http://schemas.openxmlformats.org/officeDocument/2006/relationships/audio" Target="../media/audio4.wav"/><Relationship Id="rId12" Type="http://schemas.openxmlformats.org/officeDocument/2006/relationships/image" Target="../media/image50.png"/><Relationship Id="rId17" Type="http://schemas.openxmlformats.org/officeDocument/2006/relationships/image" Target="../media/image52.png"/><Relationship Id="rId2" Type="http://schemas.openxmlformats.org/officeDocument/2006/relationships/slideLayout" Target="../slideLayouts/slideLayout72.xml"/><Relationship Id="rId16" Type="http://schemas.openxmlformats.org/officeDocument/2006/relationships/image" Target="../media/image42.png"/><Relationship Id="rId1" Type="http://schemas.openxmlformats.org/officeDocument/2006/relationships/tags" Target="../tags/tag10.xml"/><Relationship Id="rId6" Type="http://schemas.openxmlformats.org/officeDocument/2006/relationships/audio" Target="../media/audio3.wav"/><Relationship Id="rId11" Type="http://schemas.openxmlformats.org/officeDocument/2006/relationships/image" Target="../media/image49.png"/><Relationship Id="rId5" Type="http://schemas.openxmlformats.org/officeDocument/2006/relationships/audio" Target="../media/audio2.wav"/><Relationship Id="rId15" Type="http://schemas.openxmlformats.org/officeDocument/2006/relationships/image" Target="../media/image41.png"/><Relationship Id="rId10" Type="http://schemas.openxmlformats.org/officeDocument/2006/relationships/image" Target="../media/image48.png"/><Relationship Id="rId19" Type="http://schemas.openxmlformats.org/officeDocument/2006/relationships/image" Target="../media/image23.png"/><Relationship Id="rId4" Type="http://schemas.openxmlformats.org/officeDocument/2006/relationships/audio" Target="../media/audio1.wav"/><Relationship Id="rId9" Type="http://schemas.openxmlformats.org/officeDocument/2006/relationships/image" Target="../media/image47.png"/><Relationship Id="rId14" Type="http://schemas.openxmlformats.org/officeDocument/2006/relationships/image" Target="../media/image4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0318" y="2110716"/>
            <a:ext cx="1158268" cy="11037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4" name="图片 38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13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99246" y="4901491"/>
            <a:ext cx="14284619" cy="2150860"/>
          </a:xfrm>
          <a:prstGeom prst="rect">
            <a:avLst/>
          </a:prstGeom>
        </p:spPr>
      </p:pic>
      <p:pic>
        <p:nvPicPr>
          <p:cNvPr id="93" name="图片 8">
            <a:extLst>
              <a:ext uri="{FF2B5EF4-FFF2-40B4-BE49-F238E27FC236}">
                <a16:creationId xmlns:a16="http://schemas.microsoft.com/office/drawing/2014/main" id="{A70BE0F2-6240-46DC-B88B-5F8E34652B8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5570" y="4669481"/>
            <a:ext cx="1547892" cy="19927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57" name="Google Shape;1057;p41"/>
          <p:cNvSpPr/>
          <p:nvPr/>
        </p:nvSpPr>
        <p:spPr>
          <a:xfrm>
            <a:off x="10431322" y="483043"/>
            <a:ext cx="429503" cy="498143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85" name="图片 37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38908" y="4503105"/>
            <a:ext cx="8590048" cy="2009355"/>
          </a:xfrm>
          <a:prstGeom prst="rect">
            <a:avLst/>
          </a:prstGeom>
        </p:spPr>
      </p:pic>
      <p:pic>
        <p:nvPicPr>
          <p:cNvPr id="86" name="Picture 18" descr="School Building, School Clipart, School, Yellow PNG Transparent Clipart  Image and PSD File for Free Download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0" r="99375">
                        <a14:foregroundMark x1="15937" y1="50781" x2="18438" y2="5390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131" r="3136" b="32682"/>
          <a:stretch/>
        </p:blipFill>
        <p:spPr bwMode="auto">
          <a:xfrm flipH="1">
            <a:off x="-32617" y="2700148"/>
            <a:ext cx="3465897" cy="20462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0" descr="Cute Flower Cartoon. Flower and Grass Clipart Vector Illustration Stock  Vector - Illustration of flower, clipart: 223759667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889" b="98222" l="9944" r="89916"/>
                    </a14:imgEffect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6" y="5323927"/>
            <a:ext cx="910340" cy="1147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2" descr="Farm Cartoon Flowers Bouquet Decoration Background Stock Vector -  Illustration of botanical, invitation: 170046110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6250" b="90000" l="10000" r="90000">
                        <a14:foregroundMark x1="43000" y1="24250" x2="61250" y2="27750"/>
                        <a14:foregroundMark x1="50750" y1="12750" x2="59500" y2="35000"/>
                        <a14:foregroundMark x1="42250" y1="20000" x2="54750" y2="33500"/>
                        <a14:foregroundMark x1="58500" y1="16500" x2="65500" y2="24500"/>
                        <a14:foregroundMark x1="28500" y1="34000" x2="36250" y2="350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2117" y="4542759"/>
            <a:ext cx="961796" cy="9617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224" y="3964885"/>
            <a:ext cx="2313109" cy="24981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1519525" y="4613499"/>
            <a:ext cx="2531591" cy="21424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Red mushroom cartoon Royalty Free Vector Image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3704" b="91852" l="5500" r="954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053" y="6251717"/>
            <a:ext cx="572481" cy="618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Carved autumn leaf. Nature bright leaves of trees. Cartoon style. 3015600  Vector Art at Vecteezy"/>
          <p:cNvPicPr>
            <a:picLocks noChangeAspect="1" noChangeArrowheads="1"/>
          </p:cNvPicPr>
          <p:nvPr/>
        </p:nvPicPr>
        <p:blipFill rotWithShape="1">
          <a:blip r:embed="rId24" cstate="print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8061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23" r="9333"/>
          <a:stretch/>
        </p:blipFill>
        <p:spPr bwMode="auto">
          <a:xfrm>
            <a:off x="10744105" y="2338595"/>
            <a:ext cx="419851" cy="523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0" descr="Carved autumn leaf. Nature bright leaves of trees. Cartoon style. 3218131  Vector Art at Vecteezy"/>
          <p:cNvPicPr>
            <a:picLocks noChangeAspect="1" noChangeArrowheads="1"/>
          </p:cNvPicPr>
          <p:nvPr/>
        </p:nvPicPr>
        <p:blipFill rotWithShape="1">
          <a:blip r:embed="rId26" cstate="print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2755" b="96735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91" r="19156"/>
          <a:stretch/>
        </p:blipFill>
        <p:spPr bwMode="auto">
          <a:xfrm rot="1402055">
            <a:off x="11593248" y="1968556"/>
            <a:ext cx="332189" cy="55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2" name="Picture 4" descr="Green bush with pink flowers Royalty Free Vector Image"/>
          <p:cNvPicPr>
            <a:picLocks noChangeAspect="1" noChangeArrowheads="1"/>
          </p:cNvPicPr>
          <p:nvPr/>
        </p:nvPicPr>
        <p:blipFill rotWithShape="1">
          <a:blip r:embed="rId28" cstate="print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532" b="100000" l="0" r="100000">
                        <a14:backgroundMark x1="2100" y1="14468" x2="2100" y2="14468"/>
                        <a14:backgroundMark x1="91403" y1="5682" x2="95475" y2="17614"/>
                        <a14:backgroundMark x1="90498" y1="88636" x2="95928" y2="86932"/>
                        <a14:backgroundMark x1="4072" y1="83523" x2="18100" y2="8920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8601"/>
          <a:stretch/>
        </p:blipFill>
        <p:spPr bwMode="auto">
          <a:xfrm>
            <a:off x="2770216" y="4228443"/>
            <a:ext cx="784445" cy="570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图片 5"/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95404" y="6301492"/>
            <a:ext cx="452861" cy="331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happy-ukulele-7464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1"/>
          <a:stretch>
            <a:fillRect/>
          </a:stretch>
        </p:blipFill>
        <p:spPr>
          <a:xfrm>
            <a:off x="13933839" y="1105228"/>
            <a:ext cx="812800" cy="812800"/>
          </a:xfrm>
          <a:prstGeom prst="rect">
            <a:avLst/>
          </a:prstGeom>
        </p:spPr>
      </p:pic>
      <p:pic>
        <p:nvPicPr>
          <p:cNvPr id="200" name="Picture 199" descr="200.gif"/>
          <p:cNvPicPr>
            <a:picLocks noChangeAspect="1"/>
          </p:cNvPicPr>
          <p:nvPr/>
        </p:nvPicPr>
        <p:blipFill>
          <a:blip r:embed="rId32" cstate="print"/>
          <a:stretch>
            <a:fillRect/>
          </a:stretch>
        </p:blipFill>
        <p:spPr>
          <a:xfrm>
            <a:off x="932781" y="857834"/>
            <a:ext cx="999691" cy="10306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147" name="Google Shape;1248;p47"/>
          <p:cNvGrpSpPr/>
          <p:nvPr/>
        </p:nvGrpSpPr>
        <p:grpSpPr>
          <a:xfrm>
            <a:off x="4660341" y="6275791"/>
            <a:ext cx="6618081" cy="636992"/>
            <a:chOff x="1610262" y="4439258"/>
            <a:chExt cx="7532671" cy="703746"/>
          </a:xfrm>
        </p:grpSpPr>
        <p:sp>
          <p:nvSpPr>
            <p:cNvPr id="149" name="Google Shape;1250;p47"/>
            <p:cNvSpPr/>
            <p:nvPr/>
          </p:nvSpPr>
          <p:spPr>
            <a:xfrm flipH="1">
              <a:off x="1610262" y="4704922"/>
              <a:ext cx="1428999" cy="438079"/>
            </a:xfrm>
            <a:custGeom>
              <a:avLst/>
              <a:gdLst/>
              <a:ahLst/>
              <a:cxnLst/>
              <a:rect l="l" t="t" r="r" b="b"/>
              <a:pathLst>
                <a:path w="13573" h="4161" extrusionOk="0">
                  <a:moveTo>
                    <a:pt x="6205" y="1"/>
                  </a:moveTo>
                  <a:cubicBezTo>
                    <a:pt x="5665" y="1"/>
                    <a:pt x="5118" y="141"/>
                    <a:pt x="4628" y="387"/>
                  </a:cubicBezTo>
                  <a:cubicBezTo>
                    <a:pt x="3878" y="929"/>
                    <a:pt x="3232" y="1679"/>
                    <a:pt x="2689" y="2429"/>
                  </a:cubicBezTo>
                  <a:cubicBezTo>
                    <a:pt x="2482" y="2119"/>
                    <a:pt x="2146" y="1783"/>
                    <a:pt x="1733" y="1576"/>
                  </a:cubicBezTo>
                  <a:cubicBezTo>
                    <a:pt x="1604" y="1545"/>
                    <a:pt x="1475" y="1533"/>
                    <a:pt x="1347" y="1533"/>
                  </a:cubicBezTo>
                  <a:cubicBezTo>
                    <a:pt x="1038" y="1533"/>
                    <a:pt x="733" y="1606"/>
                    <a:pt x="440" y="1679"/>
                  </a:cubicBezTo>
                  <a:cubicBezTo>
                    <a:pt x="337" y="1783"/>
                    <a:pt x="104" y="1886"/>
                    <a:pt x="1" y="1989"/>
                  </a:cubicBezTo>
                  <a:lnTo>
                    <a:pt x="1" y="4161"/>
                  </a:lnTo>
                  <a:lnTo>
                    <a:pt x="13572" y="4161"/>
                  </a:lnTo>
                  <a:cubicBezTo>
                    <a:pt x="13572" y="3928"/>
                    <a:pt x="13469" y="3825"/>
                    <a:pt x="13365" y="3618"/>
                  </a:cubicBezTo>
                  <a:cubicBezTo>
                    <a:pt x="13029" y="2765"/>
                    <a:pt x="12280" y="2119"/>
                    <a:pt x="11426" y="1886"/>
                  </a:cubicBezTo>
                  <a:cubicBezTo>
                    <a:pt x="11319" y="1873"/>
                    <a:pt x="11211" y="1867"/>
                    <a:pt x="11102" y="1867"/>
                  </a:cubicBezTo>
                  <a:cubicBezTo>
                    <a:pt x="10317" y="1867"/>
                    <a:pt x="9500" y="2182"/>
                    <a:pt x="8841" y="2636"/>
                  </a:cubicBezTo>
                  <a:cubicBezTo>
                    <a:pt x="8738" y="1679"/>
                    <a:pt x="8299" y="697"/>
                    <a:pt x="7446" y="283"/>
                  </a:cubicBezTo>
                  <a:cubicBezTo>
                    <a:pt x="7057" y="89"/>
                    <a:pt x="6633" y="1"/>
                    <a:pt x="6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251;p47"/>
            <p:cNvSpPr/>
            <p:nvPr/>
          </p:nvSpPr>
          <p:spPr>
            <a:xfrm>
              <a:off x="8236556" y="4776621"/>
              <a:ext cx="906377" cy="366383"/>
            </a:xfrm>
            <a:custGeom>
              <a:avLst/>
              <a:gdLst/>
              <a:ahLst/>
              <a:cxnLst/>
              <a:rect l="l" t="t" r="r" b="b"/>
              <a:pathLst>
                <a:path w="8609" h="3480" extrusionOk="0">
                  <a:moveTo>
                    <a:pt x="6202" y="1"/>
                  </a:moveTo>
                  <a:cubicBezTo>
                    <a:pt x="6108" y="1"/>
                    <a:pt x="6014" y="6"/>
                    <a:pt x="5920" y="16"/>
                  </a:cubicBezTo>
                  <a:cubicBezTo>
                    <a:pt x="4834" y="16"/>
                    <a:pt x="3748" y="895"/>
                    <a:pt x="3335" y="1851"/>
                  </a:cubicBezTo>
                  <a:cubicBezTo>
                    <a:pt x="3244" y="1844"/>
                    <a:pt x="3154" y="1840"/>
                    <a:pt x="3064" y="1840"/>
                  </a:cubicBezTo>
                  <a:cubicBezTo>
                    <a:pt x="1864" y="1840"/>
                    <a:pt x="697" y="2470"/>
                    <a:pt x="0" y="3480"/>
                  </a:cubicBezTo>
                  <a:lnTo>
                    <a:pt x="8608" y="3480"/>
                  </a:lnTo>
                  <a:lnTo>
                    <a:pt x="8608" y="998"/>
                  </a:lnTo>
                  <a:cubicBezTo>
                    <a:pt x="7932" y="415"/>
                    <a:pt x="7067" y="1"/>
                    <a:pt x="6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252;p47"/>
            <p:cNvSpPr/>
            <p:nvPr/>
          </p:nvSpPr>
          <p:spPr>
            <a:xfrm>
              <a:off x="2692644" y="4710185"/>
              <a:ext cx="827519" cy="432816"/>
            </a:xfrm>
            <a:custGeom>
              <a:avLst/>
              <a:gdLst/>
              <a:ahLst/>
              <a:cxnLst/>
              <a:rect l="l" t="t" r="r" b="b"/>
              <a:pathLst>
                <a:path w="7860" h="4111" extrusionOk="0">
                  <a:moveTo>
                    <a:pt x="3129" y="1"/>
                  </a:moveTo>
                  <a:cubicBezTo>
                    <a:pt x="2793" y="1"/>
                    <a:pt x="2482" y="130"/>
                    <a:pt x="2146" y="337"/>
                  </a:cubicBezTo>
                  <a:cubicBezTo>
                    <a:pt x="957" y="1190"/>
                    <a:pt x="311" y="2586"/>
                    <a:pt x="1" y="4111"/>
                  </a:cubicBezTo>
                  <a:lnTo>
                    <a:pt x="7859" y="4111"/>
                  </a:lnTo>
                  <a:cubicBezTo>
                    <a:pt x="7652" y="3568"/>
                    <a:pt x="7213" y="3128"/>
                    <a:pt x="6670" y="2922"/>
                  </a:cubicBezTo>
                  <a:cubicBezTo>
                    <a:pt x="6295" y="2702"/>
                    <a:pt x="5836" y="2592"/>
                    <a:pt x="5378" y="2592"/>
                  </a:cubicBezTo>
                  <a:cubicBezTo>
                    <a:pt x="4919" y="2592"/>
                    <a:pt x="4460" y="2702"/>
                    <a:pt x="4085" y="2922"/>
                  </a:cubicBezTo>
                  <a:cubicBezTo>
                    <a:pt x="4188" y="2379"/>
                    <a:pt x="4188" y="1733"/>
                    <a:pt x="3982" y="1086"/>
                  </a:cubicBezTo>
                  <a:cubicBezTo>
                    <a:pt x="3878" y="647"/>
                    <a:pt x="3646" y="130"/>
                    <a:pt x="3129" y="1"/>
                  </a:cubicBezTo>
                  <a:close/>
                </a:path>
              </a:pathLst>
            </a:custGeom>
            <a:solidFill>
              <a:srgbClr val="98DB7D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253;p47"/>
            <p:cNvSpPr/>
            <p:nvPr/>
          </p:nvSpPr>
          <p:spPr>
            <a:xfrm>
              <a:off x="6034691" y="4514222"/>
              <a:ext cx="215092" cy="511778"/>
            </a:xfrm>
            <a:custGeom>
              <a:avLst/>
              <a:gdLst/>
              <a:ahLst/>
              <a:cxnLst/>
              <a:rect l="l" t="t" r="r" b="b"/>
              <a:pathLst>
                <a:path w="2043" h="4861" extrusionOk="0">
                  <a:moveTo>
                    <a:pt x="1939" y="0"/>
                  </a:moveTo>
                  <a:cubicBezTo>
                    <a:pt x="1939" y="0"/>
                    <a:pt x="1810" y="0"/>
                    <a:pt x="1810" y="130"/>
                  </a:cubicBezTo>
                  <a:cubicBezTo>
                    <a:pt x="750" y="1422"/>
                    <a:pt x="311" y="3128"/>
                    <a:pt x="1" y="4757"/>
                  </a:cubicBezTo>
                  <a:cubicBezTo>
                    <a:pt x="1" y="4860"/>
                    <a:pt x="1" y="4860"/>
                    <a:pt x="104" y="4860"/>
                  </a:cubicBezTo>
                  <a:lnTo>
                    <a:pt x="207" y="4860"/>
                  </a:lnTo>
                  <a:cubicBezTo>
                    <a:pt x="518" y="3128"/>
                    <a:pt x="957" y="1526"/>
                    <a:pt x="1939" y="233"/>
                  </a:cubicBezTo>
                  <a:cubicBezTo>
                    <a:pt x="2043" y="130"/>
                    <a:pt x="2043" y="130"/>
                    <a:pt x="1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254;p47"/>
            <p:cNvSpPr/>
            <p:nvPr/>
          </p:nvSpPr>
          <p:spPr>
            <a:xfrm>
              <a:off x="6271478" y="4527804"/>
              <a:ext cx="193299" cy="272261"/>
            </a:xfrm>
            <a:custGeom>
              <a:avLst/>
              <a:gdLst/>
              <a:ahLst/>
              <a:cxnLst/>
              <a:rect l="l" t="t" r="r" b="b"/>
              <a:pathLst>
                <a:path w="1836" h="2586" extrusionOk="0">
                  <a:moveTo>
                    <a:pt x="0" y="1"/>
                  </a:moveTo>
                  <a:lnTo>
                    <a:pt x="0" y="1"/>
                  </a:lnTo>
                  <a:cubicBezTo>
                    <a:pt x="207" y="647"/>
                    <a:pt x="543" y="1293"/>
                    <a:pt x="750" y="1940"/>
                  </a:cubicBezTo>
                  <a:cubicBezTo>
                    <a:pt x="854" y="2146"/>
                    <a:pt x="854" y="2250"/>
                    <a:pt x="983" y="2353"/>
                  </a:cubicBezTo>
                  <a:cubicBezTo>
                    <a:pt x="1086" y="2457"/>
                    <a:pt x="1190" y="2586"/>
                    <a:pt x="1293" y="2586"/>
                  </a:cubicBezTo>
                  <a:cubicBezTo>
                    <a:pt x="1500" y="2586"/>
                    <a:pt x="1732" y="2353"/>
                    <a:pt x="1732" y="2043"/>
                  </a:cubicBezTo>
                  <a:cubicBezTo>
                    <a:pt x="1836" y="1810"/>
                    <a:pt x="1629" y="1603"/>
                    <a:pt x="1500" y="1397"/>
                  </a:cubicBezTo>
                  <a:cubicBezTo>
                    <a:pt x="1190" y="854"/>
                    <a:pt x="647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255;p47"/>
            <p:cNvSpPr/>
            <p:nvPr/>
          </p:nvSpPr>
          <p:spPr>
            <a:xfrm>
              <a:off x="6238840" y="4527804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104" y="1"/>
                  </a:moveTo>
                  <a:cubicBezTo>
                    <a:pt x="0" y="647"/>
                    <a:pt x="104" y="1397"/>
                    <a:pt x="104" y="2043"/>
                  </a:cubicBezTo>
                  <a:cubicBezTo>
                    <a:pt x="104" y="2250"/>
                    <a:pt x="104" y="2353"/>
                    <a:pt x="207" y="2457"/>
                  </a:cubicBezTo>
                  <a:cubicBezTo>
                    <a:pt x="207" y="2586"/>
                    <a:pt x="310" y="2689"/>
                    <a:pt x="414" y="2793"/>
                  </a:cubicBezTo>
                  <a:cubicBezTo>
                    <a:pt x="456" y="2811"/>
                    <a:pt x="498" y="2820"/>
                    <a:pt x="538" y="2820"/>
                  </a:cubicBezTo>
                  <a:cubicBezTo>
                    <a:pt x="718" y="2820"/>
                    <a:pt x="872" y="2647"/>
                    <a:pt x="957" y="2457"/>
                  </a:cubicBezTo>
                  <a:cubicBezTo>
                    <a:pt x="1060" y="2250"/>
                    <a:pt x="1060" y="2043"/>
                    <a:pt x="957" y="1810"/>
                  </a:cubicBezTo>
                  <a:cubicBezTo>
                    <a:pt x="853" y="1164"/>
                    <a:pt x="517" y="41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256;p47"/>
            <p:cNvSpPr/>
            <p:nvPr/>
          </p:nvSpPr>
          <p:spPr>
            <a:xfrm>
              <a:off x="6135344" y="4514222"/>
              <a:ext cx="114442" cy="298476"/>
            </a:xfrm>
            <a:custGeom>
              <a:avLst/>
              <a:gdLst/>
              <a:ahLst/>
              <a:cxnLst/>
              <a:rect l="l" t="t" r="r" b="b"/>
              <a:pathLst>
                <a:path w="1087" h="2835" extrusionOk="0">
                  <a:moveTo>
                    <a:pt x="854" y="0"/>
                  </a:moveTo>
                  <a:cubicBezTo>
                    <a:pt x="544" y="647"/>
                    <a:pt x="337" y="1422"/>
                    <a:pt x="104" y="1939"/>
                  </a:cubicBezTo>
                  <a:cubicBezTo>
                    <a:pt x="104" y="2172"/>
                    <a:pt x="1" y="2275"/>
                    <a:pt x="1" y="2379"/>
                  </a:cubicBezTo>
                  <a:cubicBezTo>
                    <a:pt x="1" y="2482"/>
                    <a:pt x="1" y="2586"/>
                    <a:pt x="104" y="2715"/>
                  </a:cubicBezTo>
                  <a:cubicBezTo>
                    <a:pt x="148" y="2802"/>
                    <a:pt x="233" y="2834"/>
                    <a:pt x="333" y="2834"/>
                  </a:cubicBezTo>
                  <a:cubicBezTo>
                    <a:pt x="469" y="2834"/>
                    <a:pt x="631" y="2774"/>
                    <a:pt x="751" y="2715"/>
                  </a:cubicBezTo>
                  <a:cubicBezTo>
                    <a:pt x="854" y="2482"/>
                    <a:pt x="983" y="2275"/>
                    <a:pt x="983" y="2069"/>
                  </a:cubicBezTo>
                  <a:cubicBezTo>
                    <a:pt x="1087" y="1422"/>
                    <a:pt x="1087" y="647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257;p47"/>
            <p:cNvSpPr/>
            <p:nvPr/>
          </p:nvSpPr>
          <p:spPr>
            <a:xfrm>
              <a:off x="5999315" y="4503377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2146" y="0"/>
                  </a:moveTo>
                  <a:cubicBezTo>
                    <a:pt x="1500" y="233"/>
                    <a:pt x="854" y="750"/>
                    <a:pt x="440" y="1293"/>
                  </a:cubicBezTo>
                  <a:cubicBezTo>
                    <a:pt x="207" y="1525"/>
                    <a:pt x="104" y="1732"/>
                    <a:pt x="104" y="1939"/>
                  </a:cubicBezTo>
                  <a:cubicBezTo>
                    <a:pt x="0" y="2172"/>
                    <a:pt x="207" y="2482"/>
                    <a:pt x="440" y="2482"/>
                  </a:cubicBezTo>
                  <a:cubicBezTo>
                    <a:pt x="647" y="2482"/>
                    <a:pt x="750" y="2482"/>
                    <a:pt x="854" y="2378"/>
                  </a:cubicBezTo>
                  <a:cubicBezTo>
                    <a:pt x="983" y="2275"/>
                    <a:pt x="983" y="2172"/>
                    <a:pt x="1086" y="1939"/>
                  </a:cubicBezTo>
                  <a:cubicBezTo>
                    <a:pt x="1396" y="1396"/>
                    <a:pt x="1939" y="646"/>
                    <a:pt x="2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258;p47"/>
            <p:cNvSpPr/>
            <p:nvPr/>
          </p:nvSpPr>
          <p:spPr>
            <a:xfrm>
              <a:off x="5909506" y="4500429"/>
              <a:ext cx="294054" cy="163609"/>
            </a:xfrm>
            <a:custGeom>
              <a:avLst/>
              <a:gdLst/>
              <a:ahLst/>
              <a:cxnLst/>
              <a:rect l="l" t="t" r="r" b="b"/>
              <a:pathLst>
                <a:path w="2793" h="1554" extrusionOk="0">
                  <a:moveTo>
                    <a:pt x="2431" y="1"/>
                  </a:moveTo>
                  <a:cubicBezTo>
                    <a:pt x="1877" y="1"/>
                    <a:pt x="1279" y="174"/>
                    <a:pt x="750" y="364"/>
                  </a:cubicBezTo>
                  <a:cubicBezTo>
                    <a:pt x="414" y="468"/>
                    <a:pt x="207" y="571"/>
                    <a:pt x="104" y="778"/>
                  </a:cubicBezTo>
                  <a:cubicBezTo>
                    <a:pt x="0" y="1114"/>
                    <a:pt x="0" y="1424"/>
                    <a:pt x="207" y="1553"/>
                  </a:cubicBezTo>
                  <a:lnTo>
                    <a:pt x="647" y="1553"/>
                  </a:lnTo>
                  <a:cubicBezTo>
                    <a:pt x="750" y="1424"/>
                    <a:pt x="853" y="1424"/>
                    <a:pt x="957" y="1321"/>
                  </a:cubicBezTo>
                  <a:cubicBezTo>
                    <a:pt x="1603" y="907"/>
                    <a:pt x="2249" y="468"/>
                    <a:pt x="2792" y="28"/>
                  </a:cubicBezTo>
                  <a:cubicBezTo>
                    <a:pt x="2675" y="9"/>
                    <a:pt x="2554" y="1"/>
                    <a:pt x="2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259;p47"/>
            <p:cNvSpPr/>
            <p:nvPr/>
          </p:nvSpPr>
          <p:spPr>
            <a:xfrm>
              <a:off x="6124499" y="4439258"/>
              <a:ext cx="204248" cy="142447"/>
            </a:xfrm>
            <a:custGeom>
              <a:avLst/>
              <a:gdLst/>
              <a:ahLst/>
              <a:cxnLst/>
              <a:rect l="l" t="t" r="r" b="b"/>
              <a:pathLst>
                <a:path w="1940" h="1353" extrusionOk="0">
                  <a:moveTo>
                    <a:pt x="427" y="0"/>
                  </a:moveTo>
                  <a:cubicBezTo>
                    <a:pt x="269" y="0"/>
                    <a:pt x="125" y="25"/>
                    <a:pt x="1" y="66"/>
                  </a:cubicBezTo>
                  <a:cubicBezTo>
                    <a:pt x="104" y="506"/>
                    <a:pt x="311" y="842"/>
                    <a:pt x="750" y="1049"/>
                  </a:cubicBezTo>
                  <a:cubicBezTo>
                    <a:pt x="987" y="1194"/>
                    <a:pt x="1313" y="1352"/>
                    <a:pt x="1602" y="1352"/>
                  </a:cubicBezTo>
                  <a:cubicBezTo>
                    <a:pt x="1724" y="1352"/>
                    <a:pt x="1840" y="1324"/>
                    <a:pt x="1939" y="1255"/>
                  </a:cubicBezTo>
                  <a:cubicBezTo>
                    <a:pt x="1939" y="712"/>
                    <a:pt x="1500" y="402"/>
                    <a:pt x="1190" y="195"/>
                  </a:cubicBezTo>
                  <a:cubicBezTo>
                    <a:pt x="926" y="56"/>
                    <a:pt x="662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260;p47"/>
            <p:cNvSpPr/>
            <p:nvPr/>
          </p:nvSpPr>
          <p:spPr>
            <a:xfrm>
              <a:off x="5931300" y="4764592"/>
              <a:ext cx="136130" cy="125286"/>
            </a:xfrm>
            <a:custGeom>
              <a:avLst/>
              <a:gdLst/>
              <a:ahLst/>
              <a:cxnLst/>
              <a:rect l="l" t="t" r="r" b="b"/>
              <a:pathLst>
                <a:path w="1293" h="1190" extrusionOk="0">
                  <a:moveTo>
                    <a:pt x="0" y="1"/>
                  </a:moveTo>
                  <a:cubicBezTo>
                    <a:pt x="104" y="208"/>
                    <a:pt x="207" y="440"/>
                    <a:pt x="336" y="647"/>
                  </a:cubicBezTo>
                  <a:cubicBezTo>
                    <a:pt x="543" y="983"/>
                    <a:pt x="983" y="1190"/>
                    <a:pt x="1293" y="1190"/>
                  </a:cubicBezTo>
                  <a:cubicBezTo>
                    <a:pt x="1293" y="854"/>
                    <a:pt x="1086" y="544"/>
                    <a:pt x="853" y="337"/>
                  </a:cubicBezTo>
                  <a:cubicBezTo>
                    <a:pt x="646" y="104"/>
                    <a:pt x="336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261;p47"/>
            <p:cNvSpPr/>
            <p:nvPr/>
          </p:nvSpPr>
          <p:spPr>
            <a:xfrm>
              <a:off x="4861651" y="4647568"/>
              <a:ext cx="168873" cy="419235"/>
            </a:xfrm>
            <a:custGeom>
              <a:avLst/>
              <a:gdLst/>
              <a:ahLst/>
              <a:cxnLst/>
              <a:rect l="l" t="t" r="r" b="b"/>
              <a:pathLst>
                <a:path w="1604" h="3982" extrusionOk="0">
                  <a:moveTo>
                    <a:pt x="1" y="1"/>
                  </a:moveTo>
                  <a:lnTo>
                    <a:pt x="1" y="104"/>
                  </a:lnTo>
                  <a:cubicBezTo>
                    <a:pt x="1" y="208"/>
                    <a:pt x="104" y="208"/>
                    <a:pt x="104" y="311"/>
                  </a:cubicBezTo>
                  <a:cubicBezTo>
                    <a:pt x="207" y="414"/>
                    <a:pt x="311" y="518"/>
                    <a:pt x="414" y="750"/>
                  </a:cubicBezTo>
                  <a:cubicBezTo>
                    <a:pt x="957" y="1707"/>
                    <a:pt x="1293" y="2793"/>
                    <a:pt x="1603" y="3982"/>
                  </a:cubicBezTo>
                  <a:cubicBezTo>
                    <a:pt x="1603" y="3749"/>
                    <a:pt x="1603" y="3646"/>
                    <a:pt x="1500" y="3439"/>
                  </a:cubicBezTo>
                  <a:cubicBezTo>
                    <a:pt x="1293" y="2353"/>
                    <a:pt x="854" y="1293"/>
                    <a:pt x="207" y="311"/>
                  </a:cubicBezTo>
                  <a:cubicBezTo>
                    <a:pt x="104" y="208"/>
                    <a:pt x="104" y="1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262;p47"/>
            <p:cNvSpPr/>
            <p:nvPr/>
          </p:nvSpPr>
          <p:spPr>
            <a:xfrm>
              <a:off x="4872601" y="4537018"/>
              <a:ext cx="329324" cy="97070"/>
            </a:xfrm>
            <a:custGeom>
              <a:avLst/>
              <a:gdLst/>
              <a:ahLst/>
              <a:cxnLst/>
              <a:rect l="l" t="t" r="r" b="b"/>
              <a:pathLst>
                <a:path w="3128" h="922" extrusionOk="0">
                  <a:moveTo>
                    <a:pt x="2269" y="1"/>
                  </a:moveTo>
                  <a:cubicBezTo>
                    <a:pt x="2115" y="1"/>
                    <a:pt x="1964" y="26"/>
                    <a:pt x="1835" y="68"/>
                  </a:cubicBezTo>
                  <a:cubicBezTo>
                    <a:pt x="1293" y="68"/>
                    <a:pt x="646" y="275"/>
                    <a:pt x="310" y="611"/>
                  </a:cubicBezTo>
                  <a:cubicBezTo>
                    <a:pt x="0" y="818"/>
                    <a:pt x="543" y="818"/>
                    <a:pt x="646" y="818"/>
                  </a:cubicBezTo>
                  <a:cubicBezTo>
                    <a:pt x="853" y="818"/>
                    <a:pt x="1189" y="818"/>
                    <a:pt x="1396" y="922"/>
                  </a:cubicBezTo>
                  <a:cubicBezTo>
                    <a:pt x="1939" y="922"/>
                    <a:pt x="2482" y="922"/>
                    <a:pt x="2895" y="715"/>
                  </a:cubicBezTo>
                  <a:cubicBezTo>
                    <a:pt x="2999" y="611"/>
                    <a:pt x="3128" y="611"/>
                    <a:pt x="3128" y="508"/>
                  </a:cubicBezTo>
                  <a:cubicBezTo>
                    <a:pt x="3128" y="275"/>
                    <a:pt x="2999" y="172"/>
                    <a:pt x="2895" y="172"/>
                  </a:cubicBezTo>
                  <a:cubicBezTo>
                    <a:pt x="2714" y="51"/>
                    <a:pt x="2487" y="1"/>
                    <a:pt x="2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263;p47"/>
            <p:cNvSpPr/>
            <p:nvPr/>
          </p:nvSpPr>
          <p:spPr>
            <a:xfrm>
              <a:off x="4633076" y="4647568"/>
              <a:ext cx="182455" cy="272261"/>
            </a:xfrm>
            <a:custGeom>
              <a:avLst/>
              <a:gdLst/>
              <a:ahLst/>
              <a:cxnLst/>
              <a:rect l="l" t="t" r="r" b="b"/>
              <a:pathLst>
                <a:path w="1733" h="2586" extrusionOk="0">
                  <a:moveTo>
                    <a:pt x="1732" y="1"/>
                  </a:moveTo>
                  <a:lnTo>
                    <a:pt x="1732" y="1"/>
                  </a:lnTo>
                  <a:cubicBezTo>
                    <a:pt x="1189" y="311"/>
                    <a:pt x="646" y="854"/>
                    <a:pt x="233" y="1397"/>
                  </a:cubicBezTo>
                  <a:cubicBezTo>
                    <a:pt x="104" y="1604"/>
                    <a:pt x="0" y="1810"/>
                    <a:pt x="0" y="2043"/>
                  </a:cubicBezTo>
                  <a:cubicBezTo>
                    <a:pt x="0" y="2353"/>
                    <a:pt x="233" y="2586"/>
                    <a:pt x="440" y="2586"/>
                  </a:cubicBezTo>
                  <a:cubicBezTo>
                    <a:pt x="646" y="2586"/>
                    <a:pt x="750" y="2457"/>
                    <a:pt x="750" y="2353"/>
                  </a:cubicBezTo>
                  <a:cubicBezTo>
                    <a:pt x="879" y="2250"/>
                    <a:pt x="983" y="2146"/>
                    <a:pt x="983" y="2043"/>
                  </a:cubicBezTo>
                  <a:cubicBezTo>
                    <a:pt x="1293" y="1397"/>
                    <a:pt x="1629" y="647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264;p47"/>
            <p:cNvSpPr/>
            <p:nvPr/>
          </p:nvSpPr>
          <p:spPr>
            <a:xfrm>
              <a:off x="4736466" y="4647568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957" y="1"/>
                  </a:moveTo>
                  <a:cubicBezTo>
                    <a:pt x="543" y="518"/>
                    <a:pt x="207" y="1164"/>
                    <a:pt x="104" y="1810"/>
                  </a:cubicBezTo>
                  <a:cubicBezTo>
                    <a:pt x="104" y="2043"/>
                    <a:pt x="1" y="2250"/>
                    <a:pt x="104" y="2457"/>
                  </a:cubicBezTo>
                  <a:cubicBezTo>
                    <a:pt x="189" y="2647"/>
                    <a:pt x="429" y="2820"/>
                    <a:pt x="627" y="2820"/>
                  </a:cubicBezTo>
                  <a:cubicBezTo>
                    <a:pt x="671" y="2820"/>
                    <a:pt x="713" y="2811"/>
                    <a:pt x="750" y="2793"/>
                  </a:cubicBezTo>
                  <a:cubicBezTo>
                    <a:pt x="854" y="2689"/>
                    <a:pt x="957" y="2586"/>
                    <a:pt x="957" y="2457"/>
                  </a:cubicBezTo>
                  <a:lnTo>
                    <a:pt x="957" y="2146"/>
                  </a:lnTo>
                  <a:cubicBezTo>
                    <a:pt x="957" y="1397"/>
                    <a:pt x="1060" y="647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265;p47"/>
            <p:cNvSpPr/>
            <p:nvPr/>
          </p:nvSpPr>
          <p:spPr>
            <a:xfrm>
              <a:off x="4837119" y="4647568"/>
              <a:ext cx="125391" cy="288579"/>
            </a:xfrm>
            <a:custGeom>
              <a:avLst/>
              <a:gdLst/>
              <a:ahLst/>
              <a:cxnLst/>
              <a:rect l="l" t="t" r="r" b="b"/>
              <a:pathLst>
                <a:path w="1191" h="2741" extrusionOk="0">
                  <a:moveTo>
                    <a:pt x="234" y="1"/>
                  </a:moveTo>
                  <a:cubicBezTo>
                    <a:pt x="1" y="518"/>
                    <a:pt x="1" y="1293"/>
                    <a:pt x="104" y="1940"/>
                  </a:cubicBezTo>
                  <a:cubicBezTo>
                    <a:pt x="104" y="2146"/>
                    <a:pt x="234" y="2353"/>
                    <a:pt x="440" y="2586"/>
                  </a:cubicBezTo>
                  <a:cubicBezTo>
                    <a:pt x="492" y="2689"/>
                    <a:pt x="602" y="2741"/>
                    <a:pt x="725" y="2741"/>
                  </a:cubicBezTo>
                  <a:cubicBezTo>
                    <a:pt x="848" y="2741"/>
                    <a:pt x="983" y="2689"/>
                    <a:pt x="1087" y="2586"/>
                  </a:cubicBezTo>
                  <a:cubicBezTo>
                    <a:pt x="1087" y="2586"/>
                    <a:pt x="1190" y="2353"/>
                    <a:pt x="1190" y="2250"/>
                  </a:cubicBezTo>
                  <a:cubicBezTo>
                    <a:pt x="1087" y="2146"/>
                    <a:pt x="1087" y="2043"/>
                    <a:pt x="1087" y="1940"/>
                  </a:cubicBezTo>
                  <a:cubicBezTo>
                    <a:pt x="751" y="1293"/>
                    <a:pt x="544" y="518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266;p47"/>
            <p:cNvSpPr/>
            <p:nvPr/>
          </p:nvSpPr>
          <p:spPr>
            <a:xfrm>
              <a:off x="4861651" y="4623141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1" y="0"/>
                  </a:moveTo>
                  <a:cubicBezTo>
                    <a:pt x="311" y="750"/>
                    <a:pt x="750" y="1396"/>
                    <a:pt x="1060" y="2042"/>
                  </a:cubicBezTo>
                  <a:cubicBezTo>
                    <a:pt x="1164" y="2172"/>
                    <a:pt x="1293" y="2275"/>
                    <a:pt x="1397" y="2378"/>
                  </a:cubicBezTo>
                  <a:cubicBezTo>
                    <a:pt x="1500" y="2482"/>
                    <a:pt x="1603" y="2482"/>
                    <a:pt x="1707" y="2482"/>
                  </a:cubicBezTo>
                  <a:cubicBezTo>
                    <a:pt x="2043" y="2482"/>
                    <a:pt x="2146" y="2275"/>
                    <a:pt x="2146" y="1939"/>
                  </a:cubicBezTo>
                  <a:cubicBezTo>
                    <a:pt x="2146" y="1732"/>
                    <a:pt x="1939" y="1525"/>
                    <a:pt x="1810" y="1293"/>
                  </a:cubicBezTo>
                  <a:cubicBezTo>
                    <a:pt x="1293" y="750"/>
                    <a:pt x="647" y="2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267;p47"/>
            <p:cNvSpPr/>
            <p:nvPr/>
          </p:nvSpPr>
          <p:spPr>
            <a:xfrm>
              <a:off x="4883445" y="4620193"/>
              <a:ext cx="304898" cy="171716"/>
            </a:xfrm>
            <a:custGeom>
              <a:avLst/>
              <a:gdLst/>
              <a:ahLst/>
              <a:cxnLst/>
              <a:rect l="l" t="t" r="r" b="b"/>
              <a:pathLst>
                <a:path w="2896" h="1631" extrusionOk="0">
                  <a:moveTo>
                    <a:pt x="409" y="1"/>
                  </a:moveTo>
                  <a:cubicBezTo>
                    <a:pt x="273" y="1"/>
                    <a:pt x="137" y="9"/>
                    <a:pt x="0" y="28"/>
                  </a:cubicBezTo>
                  <a:cubicBezTo>
                    <a:pt x="543" y="468"/>
                    <a:pt x="1293" y="907"/>
                    <a:pt x="1836" y="1321"/>
                  </a:cubicBezTo>
                  <a:cubicBezTo>
                    <a:pt x="1939" y="1424"/>
                    <a:pt x="2043" y="1553"/>
                    <a:pt x="2146" y="1553"/>
                  </a:cubicBezTo>
                  <a:cubicBezTo>
                    <a:pt x="2262" y="1605"/>
                    <a:pt x="2346" y="1631"/>
                    <a:pt x="2414" y="1631"/>
                  </a:cubicBezTo>
                  <a:cubicBezTo>
                    <a:pt x="2482" y="1631"/>
                    <a:pt x="2534" y="1605"/>
                    <a:pt x="2585" y="1553"/>
                  </a:cubicBezTo>
                  <a:cubicBezTo>
                    <a:pt x="2792" y="1424"/>
                    <a:pt x="2896" y="1114"/>
                    <a:pt x="2689" y="907"/>
                  </a:cubicBezTo>
                  <a:cubicBezTo>
                    <a:pt x="2585" y="674"/>
                    <a:pt x="2379" y="468"/>
                    <a:pt x="2146" y="364"/>
                  </a:cubicBezTo>
                  <a:cubicBezTo>
                    <a:pt x="1617" y="174"/>
                    <a:pt x="1019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268;p47"/>
            <p:cNvSpPr/>
            <p:nvPr/>
          </p:nvSpPr>
          <p:spPr>
            <a:xfrm>
              <a:off x="4758260" y="4561549"/>
              <a:ext cx="215092" cy="139920"/>
            </a:xfrm>
            <a:custGeom>
              <a:avLst/>
              <a:gdLst/>
              <a:ahLst/>
              <a:cxnLst/>
              <a:rect l="l" t="t" r="r" b="b"/>
              <a:pathLst>
                <a:path w="2043" h="1329" extrusionOk="0">
                  <a:moveTo>
                    <a:pt x="1685" y="0"/>
                  </a:moveTo>
                  <a:cubicBezTo>
                    <a:pt x="1386" y="0"/>
                    <a:pt x="1093" y="79"/>
                    <a:pt x="853" y="172"/>
                  </a:cubicBezTo>
                  <a:cubicBezTo>
                    <a:pt x="440" y="378"/>
                    <a:pt x="0" y="689"/>
                    <a:pt x="0" y="1231"/>
                  </a:cubicBezTo>
                  <a:cubicBezTo>
                    <a:pt x="131" y="1300"/>
                    <a:pt x="259" y="1328"/>
                    <a:pt x="386" y="1328"/>
                  </a:cubicBezTo>
                  <a:cubicBezTo>
                    <a:pt x="687" y="1328"/>
                    <a:pt x="984" y="1170"/>
                    <a:pt x="1293" y="1025"/>
                  </a:cubicBezTo>
                  <a:cubicBezTo>
                    <a:pt x="1629" y="921"/>
                    <a:pt x="1939" y="482"/>
                    <a:pt x="2042" y="42"/>
                  </a:cubicBezTo>
                  <a:cubicBezTo>
                    <a:pt x="1924" y="13"/>
                    <a:pt x="1804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269;p47"/>
            <p:cNvSpPr/>
            <p:nvPr/>
          </p:nvSpPr>
          <p:spPr>
            <a:xfrm>
              <a:off x="5019474" y="4884356"/>
              <a:ext cx="136236" cy="125286"/>
            </a:xfrm>
            <a:custGeom>
              <a:avLst/>
              <a:gdLst/>
              <a:ahLst/>
              <a:cxnLst/>
              <a:rect l="l" t="t" r="r" b="b"/>
              <a:pathLst>
                <a:path w="1294" h="1190" extrusionOk="0">
                  <a:moveTo>
                    <a:pt x="1293" y="1"/>
                  </a:moveTo>
                  <a:cubicBezTo>
                    <a:pt x="957" y="1"/>
                    <a:pt x="751" y="104"/>
                    <a:pt x="440" y="337"/>
                  </a:cubicBezTo>
                  <a:cubicBezTo>
                    <a:pt x="208" y="544"/>
                    <a:pt x="104" y="854"/>
                    <a:pt x="1" y="1190"/>
                  </a:cubicBezTo>
                  <a:cubicBezTo>
                    <a:pt x="440" y="1190"/>
                    <a:pt x="751" y="983"/>
                    <a:pt x="1087" y="647"/>
                  </a:cubicBezTo>
                  <a:cubicBezTo>
                    <a:pt x="1190" y="440"/>
                    <a:pt x="1293" y="208"/>
                    <a:pt x="1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270;p47"/>
            <p:cNvSpPr/>
            <p:nvPr/>
          </p:nvSpPr>
          <p:spPr>
            <a:xfrm>
              <a:off x="7202229" y="4699341"/>
              <a:ext cx="68223" cy="443660"/>
            </a:xfrm>
            <a:custGeom>
              <a:avLst/>
              <a:gdLst/>
              <a:ahLst/>
              <a:cxnLst/>
              <a:rect l="l" t="t" r="r" b="b"/>
              <a:pathLst>
                <a:path w="648" h="4214" extrusionOk="0">
                  <a:moveTo>
                    <a:pt x="647" y="0"/>
                  </a:moveTo>
                  <a:lnTo>
                    <a:pt x="544" y="104"/>
                  </a:lnTo>
                  <a:cubicBezTo>
                    <a:pt x="544" y="233"/>
                    <a:pt x="544" y="336"/>
                    <a:pt x="440" y="336"/>
                  </a:cubicBezTo>
                  <a:lnTo>
                    <a:pt x="440" y="440"/>
                  </a:lnTo>
                  <a:cubicBezTo>
                    <a:pt x="130" y="1525"/>
                    <a:pt x="1" y="2585"/>
                    <a:pt x="1" y="3774"/>
                  </a:cubicBezTo>
                  <a:lnTo>
                    <a:pt x="1" y="4214"/>
                  </a:lnTo>
                  <a:cubicBezTo>
                    <a:pt x="1" y="3025"/>
                    <a:pt x="130" y="1939"/>
                    <a:pt x="440" y="879"/>
                  </a:cubicBezTo>
                  <a:cubicBezTo>
                    <a:pt x="440" y="646"/>
                    <a:pt x="440" y="543"/>
                    <a:pt x="544" y="440"/>
                  </a:cubicBezTo>
                  <a:cubicBezTo>
                    <a:pt x="544" y="336"/>
                    <a:pt x="647" y="233"/>
                    <a:pt x="647" y="104"/>
                  </a:cubicBezTo>
                  <a:lnTo>
                    <a:pt x="6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271;p47"/>
            <p:cNvSpPr/>
            <p:nvPr/>
          </p:nvSpPr>
          <p:spPr>
            <a:xfrm>
              <a:off x="6919221" y="4646593"/>
              <a:ext cx="329429" cy="103598"/>
            </a:xfrm>
            <a:custGeom>
              <a:avLst/>
              <a:gdLst/>
              <a:ahLst/>
              <a:cxnLst/>
              <a:rect l="l" t="t" r="r" b="b"/>
              <a:pathLst>
                <a:path w="3129" h="984" extrusionOk="0">
                  <a:moveTo>
                    <a:pt x="1917" y="1"/>
                  </a:moveTo>
                  <a:cubicBezTo>
                    <a:pt x="1672" y="1"/>
                    <a:pt x="1421" y="32"/>
                    <a:pt x="1190" y="88"/>
                  </a:cubicBezTo>
                  <a:cubicBezTo>
                    <a:pt x="879" y="88"/>
                    <a:pt x="440" y="191"/>
                    <a:pt x="233" y="501"/>
                  </a:cubicBezTo>
                  <a:cubicBezTo>
                    <a:pt x="104" y="501"/>
                    <a:pt x="0" y="734"/>
                    <a:pt x="0" y="837"/>
                  </a:cubicBezTo>
                  <a:cubicBezTo>
                    <a:pt x="104" y="941"/>
                    <a:pt x="233" y="941"/>
                    <a:pt x="233" y="941"/>
                  </a:cubicBezTo>
                  <a:cubicBezTo>
                    <a:pt x="385" y="971"/>
                    <a:pt x="538" y="983"/>
                    <a:pt x="691" y="983"/>
                  </a:cubicBezTo>
                  <a:cubicBezTo>
                    <a:pt x="1059" y="983"/>
                    <a:pt x="1422" y="910"/>
                    <a:pt x="1732" y="837"/>
                  </a:cubicBezTo>
                  <a:cubicBezTo>
                    <a:pt x="2043" y="734"/>
                    <a:pt x="2275" y="605"/>
                    <a:pt x="2482" y="501"/>
                  </a:cubicBezTo>
                  <a:cubicBezTo>
                    <a:pt x="2689" y="398"/>
                    <a:pt x="3128" y="398"/>
                    <a:pt x="2818" y="191"/>
                  </a:cubicBezTo>
                  <a:cubicBezTo>
                    <a:pt x="2566" y="58"/>
                    <a:pt x="2247" y="1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272;p47"/>
            <p:cNvSpPr/>
            <p:nvPr/>
          </p:nvSpPr>
          <p:spPr>
            <a:xfrm>
              <a:off x="7305725" y="4688392"/>
              <a:ext cx="236886" cy="239623"/>
            </a:xfrm>
            <a:custGeom>
              <a:avLst/>
              <a:gdLst/>
              <a:ahLst/>
              <a:cxnLst/>
              <a:rect l="l" t="t" r="r" b="b"/>
              <a:pathLst>
                <a:path w="2250" h="2276" extrusionOk="0">
                  <a:moveTo>
                    <a:pt x="0" y="1"/>
                  </a:moveTo>
                  <a:cubicBezTo>
                    <a:pt x="310" y="647"/>
                    <a:pt x="853" y="1190"/>
                    <a:pt x="1293" y="1836"/>
                  </a:cubicBezTo>
                  <a:cubicBezTo>
                    <a:pt x="1293" y="1940"/>
                    <a:pt x="1396" y="2043"/>
                    <a:pt x="1500" y="2146"/>
                  </a:cubicBezTo>
                  <a:cubicBezTo>
                    <a:pt x="1603" y="2146"/>
                    <a:pt x="1732" y="2276"/>
                    <a:pt x="1939" y="2276"/>
                  </a:cubicBezTo>
                  <a:cubicBezTo>
                    <a:pt x="2146" y="2146"/>
                    <a:pt x="2249" y="1836"/>
                    <a:pt x="2249" y="1629"/>
                  </a:cubicBezTo>
                  <a:cubicBezTo>
                    <a:pt x="2146" y="1397"/>
                    <a:pt x="2042" y="1190"/>
                    <a:pt x="1836" y="1086"/>
                  </a:cubicBezTo>
                  <a:cubicBezTo>
                    <a:pt x="1293" y="647"/>
                    <a:pt x="646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273;p47"/>
            <p:cNvSpPr/>
            <p:nvPr/>
          </p:nvSpPr>
          <p:spPr>
            <a:xfrm>
              <a:off x="7283931" y="4699341"/>
              <a:ext cx="157924" cy="275103"/>
            </a:xfrm>
            <a:custGeom>
              <a:avLst/>
              <a:gdLst/>
              <a:ahLst/>
              <a:cxnLst/>
              <a:rect l="l" t="t" r="r" b="b"/>
              <a:pathLst>
                <a:path w="1500" h="2613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646"/>
                    <a:pt x="311" y="1396"/>
                    <a:pt x="517" y="2042"/>
                  </a:cubicBezTo>
                  <a:cubicBezTo>
                    <a:pt x="517" y="2172"/>
                    <a:pt x="647" y="2275"/>
                    <a:pt x="647" y="2378"/>
                  </a:cubicBezTo>
                  <a:cubicBezTo>
                    <a:pt x="750" y="2482"/>
                    <a:pt x="853" y="2585"/>
                    <a:pt x="957" y="2585"/>
                  </a:cubicBezTo>
                  <a:cubicBezTo>
                    <a:pt x="995" y="2604"/>
                    <a:pt x="1034" y="2613"/>
                    <a:pt x="1072" y="2613"/>
                  </a:cubicBezTo>
                  <a:cubicBezTo>
                    <a:pt x="1245" y="2613"/>
                    <a:pt x="1415" y="2444"/>
                    <a:pt x="1500" y="2275"/>
                  </a:cubicBezTo>
                  <a:cubicBezTo>
                    <a:pt x="1500" y="2042"/>
                    <a:pt x="1396" y="1732"/>
                    <a:pt x="1293" y="1525"/>
                  </a:cubicBezTo>
                  <a:cubicBezTo>
                    <a:pt x="1060" y="982"/>
                    <a:pt x="517" y="3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274;p47"/>
            <p:cNvSpPr/>
            <p:nvPr/>
          </p:nvSpPr>
          <p:spPr>
            <a:xfrm>
              <a:off x="7226760" y="4699341"/>
              <a:ext cx="100755" cy="300897"/>
            </a:xfrm>
            <a:custGeom>
              <a:avLst/>
              <a:gdLst/>
              <a:ahLst/>
              <a:cxnLst/>
              <a:rect l="l" t="t" r="r" b="b"/>
              <a:pathLst>
                <a:path w="957" h="2858" extrusionOk="0">
                  <a:moveTo>
                    <a:pt x="311" y="0"/>
                  </a:moveTo>
                  <a:cubicBezTo>
                    <a:pt x="104" y="646"/>
                    <a:pt x="104" y="1396"/>
                    <a:pt x="104" y="2042"/>
                  </a:cubicBezTo>
                  <a:cubicBezTo>
                    <a:pt x="1" y="2275"/>
                    <a:pt x="1" y="2378"/>
                    <a:pt x="1" y="2482"/>
                  </a:cubicBezTo>
                  <a:cubicBezTo>
                    <a:pt x="104" y="2585"/>
                    <a:pt x="104" y="2689"/>
                    <a:pt x="207" y="2818"/>
                  </a:cubicBezTo>
                  <a:cubicBezTo>
                    <a:pt x="262" y="2845"/>
                    <a:pt x="325" y="2858"/>
                    <a:pt x="391" y="2858"/>
                  </a:cubicBezTo>
                  <a:cubicBezTo>
                    <a:pt x="575" y="2858"/>
                    <a:pt x="777" y="2757"/>
                    <a:pt x="854" y="2585"/>
                  </a:cubicBezTo>
                  <a:cubicBezTo>
                    <a:pt x="957" y="2378"/>
                    <a:pt x="957" y="2172"/>
                    <a:pt x="957" y="1939"/>
                  </a:cubicBezTo>
                  <a:cubicBezTo>
                    <a:pt x="854" y="1293"/>
                    <a:pt x="750" y="543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275;p47"/>
            <p:cNvSpPr/>
            <p:nvPr/>
          </p:nvSpPr>
          <p:spPr>
            <a:xfrm>
              <a:off x="7090731" y="4688392"/>
              <a:ext cx="168768" cy="297107"/>
            </a:xfrm>
            <a:custGeom>
              <a:avLst/>
              <a:gdLst/>
              <a:ahLst/>
              <a:cxnLst/>
              <a:rect l="l" t="t" r="r" b="b"/>
              <a:pathLst>
                <a:path w="1603" h="2822" extrusionOk="0">
                  <a:moveTo>
                    <a:pt x="1603" y="1"/>
                  </a:moveTo>
                  <a:lnTo>
                    <a:pt x="1603" y="1"/>
                  </a:lnTo>
                  <a:cubicBezTo>
                    <a:pt x="956" y="337"/>
                    <a:pt x="543" y="983"/>
                    <a:pt x="207" y="1629"/>
                  </a:cubicBezTo>
                  <a:cubicBezTo>
                    <a:pt x="103" y="1836"/>
                    <a:pt x="0" y="2146"/>
                    <a:pt x="0" y="2379"/>
                  </a:cubicBezTo>
                  <a:cubicBezTo>
                    <a:pt x="87" y="2554"/>
                    <a:pt x="249" y="2821"/>
                    <a:pt x="437" y="2821"/>
                  </a:cubicBezTo>
                  <a:cubicBezTo>
                    <a:pt x="472" y="2821"/>
                    <a:pt x="507" y="2812"/>
                    <a:pt x="543" y="2793"/>
                  </a:cubicBezTo>
                  <a:cubicBezTo>
                    <a:pt x="750" y="2793"/>
                    <a:pt x="853" y="2689"/>
                    <a:pt x="853" y="2586"/>
                  </a:cubicBezTo>
                  <a:cubicBezTo>
                    <a:pt x="956" y="2482"/>
                    <a:pt x="956" y="2276"/>
                    <a:pt x="1060" y="2146"/>
                  </a:cubicBezTo>
                  <a:cubicBezTo>
                    <a:pt x="1189" y="1500"/>
                    <a:pt x="1499" y="750"/>
                    <a:pt x="1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276;p47"/>
            <p:cNvSpPr/>
            <p:nvPr/>
          </p:nvSpPr>
          <p:spPr>
            <a:xfrm>
              <a:off x="6976391" y="4688392"/>
              <a:ext cx="261311" cy="226042"/>
            </a:xfrm>
            <a:custGeom>
              <a:avLst/>
              <a:gdLst/>
              <a:ahLst/>
              <a:cxnLst/>
              <a:rect l="l" t="t" r="r" b="b"/>
              <a:pathLst>
                <a:path w="2482" h="2147" extrusionOk="0">
                  <a:moveTo>
                    <a:pt x="2482" y="1"/>
                  </a:moveTo>
                  <a:lnTo>
                    <a:pt x="2482" y="1"/>
                  </a:lnTo>
                  <a:cubicBezTo>
                    <a:pt x="1732" y="104"/>
                    <a:pt x="1086" y="440"/>
                    <a:pt x="543" y="854"/>
                  </a:cubicBezTo>
                  <a:cubicBezTo>
                    <a:pt x="336" y="1086"/>
                    <a:pt x="104" y="1190"/>
                    <a:pt x="0" y="1500"/>
                  </a:cubicBezTo>
                  <a:cubicBezTo>
                    <a:pt x="0" y="1733"/>
                    <a:pt x="104" y="2043"/>
                    <a:pt x="336" y="2146"/>
                  </a:cubicBezTo>
                  <a:cubicBezTo>
                    <a:pt x="440" y="2146"/>
                    <a:pt x="647" y="2043"/>
                    <a:pt x="750" y="2043"/>
                  </a:cubicBezTo>
                  <a:cubicBezTo>
                    <a:pt x="853" y="1940"/>
                    <a:pt x="983" y="1836"/>
                    <a:pt x="1086" y="1733"/>
                  </a:cubicBezTo>
                  <a:cubicBezTo>
                    <a:pt x="1500" y="1190"/>
                    <a:pt x="2042" y="647"/>
                    <a:pt x="2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277;p47"/>
            <p:cNvSpPr/>
            <p:nvPr/>
          </p:nvSpPr>
          <p:spPr>
            <a:xfrm>
              <a:off x="7134214" y="4635222"/>
              <a:ext cx="239623" cy="110441"/>
            </a:xfrm>
            <a:custGeom>
              <a:avLst/>
              <a:gdLst/>
              <a:ahLst/>
              <a:cxnLst/>
              <a:rect l="l" t="t" r="r" b="b"/>
              <a:pathLst>
                <a:path w="2276" h="1049" extrusionOk="0">
                  <a:moveTo>
                    <a:pt x="734" y="0"/>
                  </a:moveTo>
                  <a:cubicBezTo>
                    <a:pt x="478" y="0"/>
                    <a:pt x="202" y="56"/>
                    <a:pt x="1" y="196"/>
                  </a:cubicBezTo>
                  <a:cubicBezTo>
                    <a:pt x="233" y="506"/>
                    <a:pt x="543" y="945"/>
                    <a:pt x="983" y="945"/>
                  </a:cubicBezTo>
                  <a:cubicBezTo>
                    <a:pt x="1203" y="997"/>
                    <a:pt x="1442" y="1049"/>
                    <a:pt x="1668" y="1049"/>
                  </a:cubicBezTo>
                  <a:cubicBezTo>
                    <a:pt x="1894" y="1049"/>
                    <a:pt x="2107" y="997"/>
                    <a:pt x="2275" y="842"/>
                  </a:cubicBezTo>
                  <a:cubicBezTo>
                    <a:pt x="2172" y="402"/>
                    <a:pt x="1629" y="66"/>
                    <a:pt x="1190" y="66"/>
                  </a:cubicBezTo>
                  <a:cubicBezTo>
                    <a:pt x="1066" y="25"/>
                    <a:pt x="904" y="0"/>
                    <a:pt x="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278;p47"/>
            <p:cNvSpPr/>
            <p:nvPr/>
          </p:nvSpPr>
          <p:spPr>
            <a:xfrm>
              <a:off x="7033561" y="5006882"/>
              <a:ext cx="168768" cy="94017"/>
            </a:xfrm>
            <a:custGeom>
              <a:avLst/>
              <a:gdLst/>
              <a:ahLst/>
              <a:cxnLst/>
              <a:rect l="l" t="t" r="r" b="b"/>
              <a:pathLst>
                <a:path w="1603" h="893" extrusionOk="0">
                  <a:moveTo>
                    <a:pt x="0" y="0"/>
                  </a:moveTo>
                  <a:cubicBezTo>
                    <a:pt x="104" y="207"/>
                    <a:pt x="310" y="414"/>
                    <a:pt x="440" y="543"/>
                  </a:cubicBezTo>
                  <a:cubicBezTo>
                    <a:pt x="672" y="776"/>
                    <a:pt x="978" y="892"/>
                    <a:pt x="1290" y="892"/>
                  </a:cubicBezTo>
                  <a:cubicBezTo>
                    <a:pt x="1394" y="892"/>
                    <a:pt x="1499" y="879"/>
                    <a:pt x="1603" y="853"/>
                  </a:cubicBezTo>
                  <a:cubicBezTo>
                    <a:pt x="1499" y="543"/>
                    <a:pt x="1189" y="310"/>
                    <a:pt x="957" y="104"/>
                  </a:cubicBezTo>
                  <a:cubicBezTo>
                    <a:pt x="646" y="0"/>
                    <a:pt x="31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62533" tIns="162533" rIns="162533" bIns="162533" anchor="ctr" anchorCtr="0">
              <a:noAutofit/>
            </a:bodyPr>
            <a:lstStyle/>
            <a:p>
              <a:pPr defTabSz="1219140">
                <a:buClr>
                  <a:srgbClr val="000000"/>
                </a:buClr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4" name="Picture 14" descr="Tree branch with dry leaves Royalty Free Vector Image"/>
          <p:cNvPicPr>
            <a:picLocks noChangeAspect="1" noChangeArrowheads="1"/>
          </p:cNvPicPr>
          <p:nvPr/>
        </p:nvPicPr>
        <p:blipFill>
          <a:blip r:embed="rId33" cstate="print"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0" b="89735" l="0" r="100000">
                        <a14:foregroundMark x1="60400" y1="23068" x2="65400" y2="22145"/>
                        <a14:foregroundMark x1="73200" y1="20531" x2="74600" y2="23299"/>
                        <a14:foregroundMark x1="84800" y1="14764" x2="92800" y2="15456"/>
                        <a14:foregroundMark x1="86400" y1="32065" x2="86400" y2="32065"/>
                        <a14:foregroundMark x1="90400" y1="34371" x2="90400" y2="34371"/>
                        <a14:foregroundMark x1="6000" y1="17070" x2="10000" y2="20761"/>
                        <a14:foregroundMark x1="48000" y1="37370" x2="48000" y2="37370"/>
                        <a14:backgroundMark x1="58000" y1="39446" x2="58000" y2="39446"/>
                        <a14:backgroundMark x1="62800" y1="28143" x2="62800" y2="2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96705" flipH="1">
            <a:off x="10229380" y="513513"/>
            <a:ext cx="3003813" cy="2604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7">
            <a:extLst>
              <a:ext uri="{FF2B5EF4-FFF2-40B4-BE49-F238E27FC236}">
                <a16:creationId xmlns:a16="http://schemas.microsoft.com/office/drawing/2014/main" id="{226515EE-1FEC-4474-98D7-30A4E2B3CA23}"/>
              </a:ext>
            </a:extLst>
          </p:cNvPr>
          <p:cNvPicPr>
            <a:picLocks noChangeAspect="1"/>
          </p:cNvPicPr>
          <p:nvPr/>
        </p:nvPicPr>
        <p:blipFill>
          <a:blip r:embed="rId35" cstate="print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815360">
            <a:off x="9900646" y="4927742"/>
            <a:ext cx="1159052" cy="1616167"/>
          </a:xfrm>
          <a:prstGeom prst="rect">
            <a:avLst/>
          </a:prstGeom>
          <a:ln>
            <a:solidFill>
              <a:schemeClr val="tx2"/>
            </a:solidFill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094757" y="537554"/>
            <a:ext cx="7619751" cy="3317767"/>
          </a:xfrm>
          <a:prstGeom prst="rect">
            <a:avLst/>
          </a:prstGeom>
        </p:spPr>
      </p:pic>
      <p:pic>
        <p:nvPicPr>
          <p:cNvPr id="55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7" cstate="print">
            <a:extLst>
              <a:ext uri="{BEBA8EAE-BF5A-486C-A8C5-ECC9F3942E4B}">
                <a14:imgProps xmlns:a14="http://schemas.microsoft.com/office/drawing/2010/main">
                  <a14:imgLayer r:embed="rId38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>
            <a:off x="4489779" y="3705882"/>
            <a:ext cx="1063739" cy="20534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9" cstate="print"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615"/>
          <a:stretch/>
        </p:blipFill>
        <p:spPr bwMode="auto">
          <a:xfrm>
            <a:off x="6525735" y="3685893"/>
            <a:ext cx="852031" cy="212099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2" descr="Children Playing Park Stock Vector Image by ©yusufdemirci #318430298"/>
          <p:cNvPicPr>
            <a:picLocks noChangeAspect="1" noChangeArrowheads="1"/>
          </p:cNvPicPr>
          <p:nvPr/>
        </p:nvPicPr>
        <p:blipFill rotWithShape="1">
          <a:blip r:embed="rId41" cstate="print">
            <a:extLst>
              <a:ext uri="{BEBA8EAE-BF5A-486C-A8C5-ECC9F3942E4B}">
                <a14:imgProps xmlns:a14="http://schemas.microsoft.com/office/drawing/2010/main">
                  <a14:imgLayer r:embed="rId42">
                    <a14:imgEffect>
                      <a14:backgroundRemoval t="36739" b="75258" l="2563" r="24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5199" r="74324" b="23028"/>
          <a:stretch/>
        </p:blipFill>
        <p:spPr bwMode="auto">
          <a:xfrm>
            <a:off x="3255642" y="4005278"/>
            <a:ext cx="978260" cy="10613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12846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033" fill="hold"/>
                                        <p:tgtEl>
                                          <p:spTgt spid="1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0017 0.00031 C -0.00173 0.0074 -0.00416 0.01419 -0.00503 0.02222 C -0.0059 0.03024 -0.00538 0.03889 -0.0059 0.04753 C -0.00625 0.05771 -0.00659 0.06759 -0.00694 0.07808 C -0.00902 0.09382 -0.01059 0.10956 -0.01284 0.12531 C -0.01319 0.12839 -0.01371 0.1321 -0.0151 0.13487 C -0.01632 0.13765 -0.0184 0.13858 -0.01996 0.14105 C -0.03177 0.16111 -0.02222 0.14815 -0.03402 0.17037 C -0.0368 0.175 -0.03975 0.1787 -0.0427 0.18364 C -0.04427 0.18642 -0.04583 0.1895 -0.04757 0.19228 C -0.05538 0.21913 -0.04375 0.17315 -0.04288 0.20432 C -0.04184 0.23889 -0.04375 0.24012 -0.05191 0.25555 C -0.05312 0.26481 -0.05416 0.27376 -0.05572 0.28271 C -0.05625 0.28611 -0.05711 0.28889 -0.05798 0.29259 C -0.05902 0.29784 -0.06007 0.3037 -0.06093 0.30895 C -0.06857 0.36234 -0.06232 0.32747 -0.06822 0.35895 C -0.06996 0.37222 -0.07135 0.38549 -0.07326 0.39876 C -0.07326 0.39907 -0.07691 0.41389 -0.0776 0.41543 C -0.08038 0.41882 -0.0842 0.41913 -0.08697 0.42315 L -0.0901 0.42747 L -0.09027 0.42777 " pathEditMode="relative" rAng="540000" ptsTypes="AAAAAAAAAAAAAAAAAAAAAA">
                                      <p:cBhvr>
                                        <p:cTn id="8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4" y="21389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41975E-6 L -3.33333E-6 6.41975E-6 C -0.00052 0.00927 -0.00035 0.01852 -0.00156 0.02778 C -0.00191 0.03087 -0.00364 0.03272 -0.00434 0.0355 C -0.00555 0.03951 -0.00608 0.04414 -0.00729 0.04815 C -0.00799 0.05093 -0.0092 0.05309 -0.01007 0.05587 C -0.01736 0.0784 -0.00885 0.05494 -0.0158 0.07346 C -0.01441 0.07686 -0.01302 0.08056 -0.01146 0.08365 C -0.00972 0.08735 -0.00625 0.0892 -0.00573 0.09383 C -0.00382 0.11513 -0.00677 0.12686 -0.01007 0.14476 C -0.01215 0.15587 -0.01076 0.15001 -0.01441 0.16235 C -0.01892 0.20309 -0.01667 0.17809 -0.01441 0.26389 C -0.01406 0.27778 -0.01337 0.27902 -0.01146 0.28951 C -0.01198 0.2997 -0.01215 0.30988 -0.01302 0.31976 C -0.01319 0.32254 -0.01406 0.32501 -0.01441 0.32748 C -0.0151 0.33427 -0.01545 0.34106 -0.0158 0.34785 C -0.01788 0.3818 -0.0151 0.36636 -0.02014 0.38859 C -0.02257 0.41914 -0.02031 0.39476 -0.02292 0.41636 C -0.02378 0.42346 -0.02361 0.43149 -0.02726 0.43673 C -0.02847 0.43828 -0.03003 0.43828 -0.03142 0.4392 C -0.03333 0.44445 -0.03576 0.44908 -0.03715 0.45464 C -0.03854 0.45927 -0.03906 0.46482 -0.0401 0.46976 C -0.04062 0.47223 -0.0408 0.47501 -0.04149 0.47748 C -0.04531 0.49075 -0.04601 0.49198 -0.04861 0.50525 C -0.04965 0.51019 -0.05035 0.51575 -0.05156 0.52068 C -0.05278 0.52593 -0.05451 0.53056 -0.05573 0.53581 C -0.05677 0.53982 -0.05781 0.54414 -0.05868 0.54846 C -0.0592 0.55093 -0.0592 0.55402 -0.06007 0.55618 C -0.06111 0.55834 -0.06285 0.55957 -0.06441 0.56112 C -0.0658 0.56019 -0.06719 0.55865 -0.06858 0.55865 C -0.07205 0.55865 -0.07535 0.55957 -0.07864 0.56112 C -0.08212 0.56297 -0.0875 0.57007 -0.0901 0.57377 C -0.09305 0.57871 -0.09531 0.58519 -0.09861 0.5892 L -0.10295 0.59414 C -0.10364 0.59877 -0.10399 0.6068 -0.10868 0.60433 C -0.11094 0.60309 -0.11424 0.59661 -0.11424 0.59661 L -0.11424 0.59661 " pathEditMode="relative" ptsTypes="AAAAAAAAAAAAAAAAAAAAAAAAAAAAAAAAAAAAA">
                                      <p:cBhvr>
                                        <p:cTn id="10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02526 -1.85185E-6 " pathEditMode="relative" rAng="0" ptsTypes="AA">
                                      <p:cBhvr>
                                        <p:cTn id="12" dur="1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06 -0.00579 L -0.0625 0.00023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30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2.59259E-6 L 0.02057 0.00787 " pathEditMode="relative" rAng="0" ptsTypes="AA">
                                      <p:cBhvr>
                                        <p:cTn id="16" dur="12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สี่เหลี่ยมผืนผ้า 22"/>
          <p:cNvSpPr/>
          <p:nvPr/>
        </p:nvSpPr>
        <p:spPr>
          <a:xfrm>
            <a:off x="8592277" y="0"/>
            <a:ext cx="3599723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4" name="2 Rectángulo redondeado"/>
          <p:cNvSpPr/>
          <p:nvPr/>
        </p:nvSpPr>
        <p:spPr>
          <a:xfrm>
            <a:off x="8925845" y="5747795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me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5" name="29 Rectángulo redondeado"/>
          <p:cNvSpPr/>
          <p:nvPr/>
        </p:nvSpPr>
        <p:spPr>
          <a:xfrm>
            <a:off x="8910679" y="2474341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uncle</a:t>
            </a:r>
          </a:p>
        </p:txBody>
      </p:sp>
      <p:sp>
        <p:nvSpPr>
          <p:cNvPr id="29" name="32 Rectángulo redondeado"/>
          <p:cNvSpPr/>
          <p:nvPr/>
        </p:nvSpPr>
        <p:spPr>
          <a:xfrm>
            <a:off x="8902723" y="1378617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 err="1">
                <a:solidFill>
                  <a:prstClr val="white"/>
                </a:solidFill>
                <a:latin typeface="Comic Sans MS" panose="030F0702030302020204" pitchFamily="66" charset="0"/>
              </a:rPr>
              <a:t>mum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0" name="35 Rectángulo redondeado"/>
          <p:cNvSpPr/>
          <p:nvPr/>
        </p:nvSpPr>
        <p:spPr>
          <a:xfrm>
            <a:off x="8925845" y="4666564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brother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1" name="36 Rectángulo redondeado"/>
          <p:cNvSpPr/>
          <p:nvPr/>
        </p:nvSpPr>
        <p:spPr>
          <a:xfrm>
            <a:off x="8925845" y="3585333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aunt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รูปภาพ 6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2" t="15780" r="15653" b="16504"/>
          <a:stretch/>
        </p:blipFill>
        <p:spPr>
          <a:xfrm>
            <a:off x="1676621" y="206285"/>
            <a:ext cx="6915657" cy="6651716"/>
          </a:xfrm>
          <a:prstGeom prst="rect">
            <a:avLst/>
          </a:prstGeom>
        </p:spPr>
      </p:pic>
      <p:pic>
        <p:nvPicPr>
          <p:cNvPr id="8" name="รูปภาพ 7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9007" y="4896993"/>
            <a:ext cx="1824715" cy="1824715"/>
          </a:xfrm>
          <a:prstGeom prst="rect">
            <a:avLst/>
          </a:prstGeom>
        </p:spPr>
      </p:pic>
      <p:pic>
        <p:nvPicPr>
          <p:cNvPr id="9" name="รูปภาพ 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161" y="4933256"/>
            <a:ext cx="1924744" cy="1924744"/>
          </a:xfrm>
          <a:prstGeom prst="rect">
            <a:avLst/>
          </a:prstGeom>
        </p:spPr>
      </p:pic>
      <p:pic>
        <p:nvPicPr>
          <p:cNvPr id="10" name="รูปภาพ 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533" y="2131029"/>
            <a:ext cx="1924744" cy="1924744"/>
          </a:xfrm>
          <a:prstGeom prst="rect">
            <a:avLst/>
          </a:prstGeom>
        </p:spPr>
      </p:pic>
      <p:pic>
        <p:nvPicPr>
          <p:cNvPr id="11" name="รูปภาพ 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1565" y="672646"/>
            <a:ext cx="1218505" cy="1218505"/>
          </a:xfrm>
          <a:prstGeom prst="rect">
            <a:avLst/>
          </a:prstGeom>
        </p:spPr>
      </p:pic>
      <p:pic>
        <p:nvPicPr>
          <p:cNvPr id="12" name="รูปภาพ 1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620" y="2035775"/>
            <a:ext cx="1924744" cy="1924744"/>
          </a:xfrm>
          <a:prstGeom prst="rect">
            <a:avLst/>
          </a:prstGeom>
        </p:spPr>
      </p:pic>
      <p:pic>
        <p:nvPicPr>
          <p:cNvPr id="28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1517" r="40981" b="6381"/>
          <a:stretch/>
        </p:blipFill>
        <p:spPr bwMode="auto">
          <a:xfrm rot="10800000">
            <a:off x="4813432" y="1949534"/>
            <a:ext cx="791757" cy="31763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0469" r="40395" b="6381"/>
          <a:stretch/>
        </p:blipFill>
        <p:spPr bwMode="auto">
          <a:xfrm rot="10800000">
            <a:off x="4772323" y="2052078"/>
            <a:ext cx="873975" cy="3207015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5 Imagen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4314" y="2998147"/>
            <a:ext cx="1377809" cy="131711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0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5236" y="2988469"/>
            <a:ext cx="1377808" cy="1326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32 Rectángulo redondeado"/>
          <p:cNvSpPr/>
          <p:nvPr/>
        </p:nvSpPr>
        <p:spPr>
          <a:xfrm>
            <a:off x="284333" y="4687503"/>
            <a:ext cx="1762176" cy="806731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SPIN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32 Rectángulo redondeado"/>
          <p:cNvSpPr/>
          <p:nvPr/>
        </p:nvSpPr>
        <p:spPr>
          <a:xfrm>
            <a:off x="284333" y="5822325"/>
            <a:ext cx="1762176" cy="806731"/>
          </a:xfrm>
          <a:prstGeom prst="roundRect">
            <a:avLst/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STOP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4" name="รูปภาพ 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699" y="206284"/>
            <a:ext cx="932723" cy="932723"/>
          </a:xfrm>
          <a:prstGeom prst="rect">
            <a:avLst/>
          </a:prstGeom>
        </p:spPr>
      </p:pic>
      <p:sp>
        <p:nvSpPr>
          <p:cNvPr id="32" name="ดาว 5 แฉก 31">
            <a:hlinkClick r:id="rId18" action="ppaction://hlinksldjump"/>
          </p:cNvPr>
          <p:cNvSpPr/>
          <p:nvPr/>
        </p:nvSpPr>
        <p:spPr>
          <a:xfrm>
            <a:off x="122996" y="29263"/>
            <a:ext cx="1152128" cy="1152128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47462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RULETA_sho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oing_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 excell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5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6" dur="indefinite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1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2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7" dur="indefinit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8" dur="indefinite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สี่เหลี่ยมผืนผ้า 22"/>
          <p:cNvSpPr/>
          <p:nvPr/>
        </p:nvSpPr>
        <p:spPr>
          <a:xfrm>
            <a:off x="8592277" y="0"/>
            <a:ext cx="3599723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4" name="2 Rectángulo redondeado"/>
          <p:cNvSpPr/>
          <p:nvPr/>
        </p:nvSpPr>
        <p:spPr>
          <a:xfrm>
            <a:off x="8891987" y="2444338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uncle</a:t>
            </a:r>
          </a:p>
        </p:txBody>
      </p:sp>
      <p:sp>
        <p:nvSpPr>
          <p:cNvPr id="25" name="29 Rectángulo redondeado"/>
          <p:cNvSpPr/>
          <p:nvPr/>
        </p:nvSpPr>
        <p:spPr>
          <a:xfrm>
            <a:off x="8925845" y="5809351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me</a:t>
            </a:r>
          </a:p>
        </p:txBody>
      </p:sp>
      <p:sp>
        <p:nvSpPr>
          <p:cNvPr id="29" name="32 Rectángulo redondeado"/>
          <p:cNvSpPr/>
          <p:nvPr/>
        </p:nvSpPr>
        <p:spPr>
          <a:xfrm>
            <a:off x="8891987" y="1359259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 err="1">
                <a:solidFill>
                  <a:prstClr val="white"/>
                </a:solidFill>
                <a:latin typeface="Comic Sans MS" panose="030F0702030302020204" pitchFamily="66" charset="0"/>
              </a:rPr>
              <a:t>mum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0" name="35 Rectángulo redondeado"/>
          <p:cNvSpPr/>
          <p:nvPr/>
        </p:nvSpPr>
        <p:spPr>
          <a:xfrm>
            <a:off x="8908435" y="4760702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brother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1" name="36 Rectángulo redondeado"/>
          <p:cNvSpPr/>
          <p:nvPr/>
        </p:nvSpPr>
        <p:spPr>
          <a:xfrm>
            <a:off x="8908435" y="3602520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aunt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รูปภาพ 6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2" t="15780" r="15653" b="16504"/>
          <a:stretch/>
        </p:blipFill>
        <p:spPr>
          <a:xfrm>
            <a:off x="1676621" y="206285"/>
            <a:ext cx="6915657" cy="6651716"/>
          </a:xfrm>
          <a:prstGeom prst="rect">
            <a:avLst/>
          </a:prstGeom>
        </p:spPr>
      </p:pic>
      <p:pic>
        <p:nvPicPr>
          <p:cNvPr id="8" name="รูปภาพ 7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9007" y="4896993"/>
            <a:ext cx="1824715" cy="1824715"/>
          </a:xfrm>
          <a:prstGeom prst="rect">
            <a:avLst/>
          </a:prstGeom>
        </p:spPr>
      </p:pic>
      <p:pic>
        <p:nvPicPr>
          <p:cNvPr id="9" name="รูปภาพ 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161" y="4933256"/>
            <a:ext cx="1924744" cy="1924744"/>
          </a:xfrm>
          <a:prstGeom prst="rect">
            <a:avLst/>
          </a:prstGeom>
        </p:spPr>
      </p:pic>
      <p:pic>
        <p:nvPicPr>
          <p:cNvPr id="10" name="รูปภาพ 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533" y="2131029"/>
            <a:ext cx="1924744" cy="1924744"/>
          </a:xfrm>
          <a:prstGeom prst="rect">
            <a:avLst/>
          </a:prstGeom>
        </p:spPr>
      </p:pic>
      <p:pic>
        <p:nvPicPr>
          <p:cNvPr id="11" name="รูปภาพ 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1565" y="672646"/>
            <a:ext cx="1218505" cy="1218505"/>
          </a:xfrm>
          <a:prstGeom prst="rect">
            <a:avLst/>
          </a:prstGeom>
        </p:spPr>
      </p:pic>
      <p:pic>
        <p:nvPicPr>
          <p:cNvPr id="12" name="รูปภาพ 1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620" y="2035775"/>
            <a:ext cx="1924744" cy="1924744"/>
          </a:xfrm>
          <a:prstGeom prst="rect">
            <a:avLst/>
          </a:prstGeom>
        </p:spPr>
      </p:pic>
      <p:pic>
        <p:nvPicPr>
          <p:cNvPr id="28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1517" r="40981" b="6381"/>
          <a:stretch/>
        </p:blipFill>
        <p:spPr bwMode="auto">
          <a:xfrm rot="10800000">
            <a:off x="4813432" y="1949534"/>
            <a:ext cx="791757" cy="31763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0469" r="40395" b="6381"/>
          <a:stretch/>
        </p:blipFill>
        <p:spPr bwMode="auto">
          <a:xfrm rot="16200000">
            <a:off x="4772323" y="2052078"/>
            <a:ext cx="873975" cy="3207015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5 Imagen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4314" y="2998147"/>
            <a:ext cx="1377809" cy="131711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0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5236" y="2988469"/>
            <a:ext cx="1377808" cy="1326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32 Rectángulo redondeado"/>
          <p:cNvSpPr/>
          <p:nvPr/>
        </p:nvSpPr>
        <p:spPr>
          <a:xfrm>
            <a:off x="284333" y="4687503"/>
            <a:ext cx="1762176" cy="806731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SPIN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32 Rectángulo redondeado"/>
          <p:cNvSpPr/>
          <p:nvPr/>
        </p:nvSpPr>
        <p:spPr>
          <a:xfrm>
            <a:off x="284333" y="5822325"/>
            <a:ext cx="1762176" cy="806731"/>
          </a:xfrm>
          <a:prstGeom prst="roundRect">
            <a:avLst/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STOP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4" name="รูปภาพ 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699" y="206284"/>
            <a:ext cx="932723" cy="932723"/>
          </a:xfrm>
          <a:prstGeom prst="rect">
            <a:avLst/>
          </a:prstGeom>
        </p:spPr>
      </p:pic>
      <p:sp>
        <p:nvSpPr>
          <p:cNvPr id="32" name="ดาว 5 แฉก 31">
            <a:hlinkClick r:id="rId18" action="ppaction://hlinksldjump"/>
          </p:cNvPr>
          <p:cNvSpPr/>
          <p:nvPr/>
        </p:nvSpPr>
        <p:spPr>
          <a:xfrm>
            <a:off x="122996" y="29263"/>
            <a:ext cx="1152128" cy="1152128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62648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RULETA_sho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oing_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 excell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5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6" dur="indefinite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1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2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7" dur="indefinit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8" dur="indefinite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สี่เหลี่ยมผืนผ้า 22"/>
          <p:cNvSpPr/>
          <p:nvPr/>
        </p:nvSpPr>
        <p:spPr>
          <a:xfrm>
            <a:off x="8592277" y="0"/>
            <a:ext cx="3599723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4" name="2 Rectángulo redondeado"/>
          <p:cNvSpPr/>
          <p:nvPr/>
        </p:nvSpPr>
        <p:spPr>
          <a:xfrm>
            <a:off x="8925845" y="3652407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aunt</a:t>
            </a:r>
          </a:p>
        </p:txBody>
      </p:sp>
      <p:sp>
        <p:nvSpPr>
          <p:cNvPr id="25" name="29 Rectángulo redondeado"/>
          <p:cNvSpPr/>
          <p:nvPr/>
        </p:nvSpPr>
        <p:spPr>
          <a:xfrm>
            <a:off x="8925845" y="5809351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me</a:t>
            </a:r>
          </a:p>
        </p:txBody>
      </p:sp>
      <p:sp>
        <p:nvSpPr>
          <p:cNvPr id="29" name="32 Rectángulo redondeado"/>
          <p:cNvSpPr/>
          <p:nvPr/>
        </p:nvSpPr>
        <p:spPr>
          <a:xfrm>
            <a:off x="8925845" y="1377122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 err="1">
                <a:solidFill>
                  <a:prstClr val="white"/>
                </a:solidFill>
                <a:latin typeface="Comic Sans MS" panose="030F0702030302020204" pitchFamily="66" charset="0"/>
              </a:rPr>
              <a:t>mum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0" name="35 Rectángulo redondeado"/>
          <p:cNvSpPr/>
          <p:nvPr/>
        </p:nvSpPr>
        <p:spPr>
          <a:xfrm>
            <a:off x="8925845" y="4760702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brother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1" name="36 Rectángulo redondeado"/>
          <p:cNvSpPr/>
          <p:nvPr/>
        </p:nvSpPr>
        <p:spPr>
          <a:xfrm>
            <a:off x="8925845" y="2544112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uncle</a:t>
            </a:r>
          </a:p>
        </p:txBody>
      </p:sp>
      <p:pic>
        <p:nvPicPr>
          <p:cNvPr id="7" name="รูปภาพ 6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2" t="15780" r="15653" b="16504"/>
          <a:stretch/>
        </p:blipFill>
        <p:spPr>
          <a:xfrm>
            <a:off x="1676621" y="206285"/>
            <a:ext cx="6915657" cy="6651716"/>
          </a:xfrm>
          <a:prstGeom prst="rect">
            <a:avLst/>
          </a:prstGeom>
        </p:spPr>
      </p:pic>
      <p:pic>
        <p:nvPicPr>
          <p:cNvPr id="8" name="รูปภาพ 7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9007" y="4896993"/>
            <a:ext cx="1824715" cy="1824715"/>
          </a:xfrm>
          <a:prstGeom prst="rect">
            <a:avLst/>
          </a:prstGeom>
        </p:spPr>
      </p:pic>
      <p:pic>
        <p:nvPicPr>
          <p:cNvPr id="9" name="รูปภาพ 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161" y="4933256"/>
            <a:ext cx="1924744" cy="1924744"/>
          </a:xfrm>
          <a:prstGeom prst="rect">
            <a:avLst/>
          </a:prstGeom>
        </p:spPr>
      </p:pic>
      <p:pic>
        <p:nvPicPr>
          <p:cNvPr id="10" name="รูปภาพ 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533" y="2131029"/>
            <a:ext cx="1924744" cy="1924744"/>
          </a:xfrm>
          <a:prstGeom prst="rect">
            <a:avLst/>
          </a:prstGeom>
        </p:spPr>
      </p:pic>
      <p:pic>
        <p:nvPicPr>
          <p:cNvPr id="11" name="รูปภาพ 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1565" y="672646"/>
            <a:ext cx="1218505" cy="1218505"/>
          </a:xfrm>
          <a:prstGeom prst="rect">
            <a:avLst/>
          </a:prstGeom>
        </p:spPr>
      </p:pic>
      <p:pic>
        <p:nvPicPr>
          <p:cNvPr id="12" name="รูปภาพ 1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620" y="2035775"/>
            <a:ext cx="1924744" cy="1924744"/>
          </a:xfrm>
          <a:prstGeom prst="rect">
            <a:avLst/>
          </a:prstGeom>
        </p:spPr>
      </p:pic>
      <p:pic>
        <p:nvPicPr>
          <p:cNvPr id="28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1517" r="40981" b="6381"/>
          <a:stretch/>
        </p:blipFill>
        <p:spPr bwMode="auto">
          <a:xfrm rot="10800000">
            <a:off x="4813432" y="1949534"/>
            <a:ext cx="791757" cy="31763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0469" r="40395" b="6381"/>
          <a:stretch/>
        </p:blipFill>
        <p:spPr bwMode="auto">
          <a:xfrm rot="19672511">
            <a:off x="4772323" y="2052078"/>
            <a:ext cx="873975" cy="3207015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5 Imagen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4314" y="2998147"/>
            <a:ext cx="1377809" cy="131711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0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5236" y="2988469"/>
            <a:ext cx="1377808" cy="1326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32 Rectángulo redondeado"/>
          <p:cNvSpPr/>
          <p:nvPr/>
        </p:nvSpPr>
        <p:spPr>
          <a:xfrm>
            <a:off x="284333" y="4687503"/>
            <a:ext cx="1762176" cy="806731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SPIN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32 Rectángulo redondeado"/>
          <p:cNvSpPr/>
          <p:nvPr/>
        </p:nvSpPr>
        <p:spPr>
          <a:xfrm>
            <a:off x="284333" y="5822325"/>
            <a:ext cx="1762176" cy="806731"/>
          </a:xfrm>
          <a:prstGeom prst="roundRect">
            <a:avLst/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STOP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4" name="รูปภาพ 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699" y="206284"/>
            <a:ext cx="932723" cy="932723"/>
          </a:xfrm>
          <a:prstGeom prst="rect">
            <a:avLst/>
          </a:prstGeom>
        </p:spPr>
      </p:pic>
      <p:sp>
        <p:nvSpPr>
          <p:cNvPr id="32" name="ดาว 5 แฉก 31">
            <a:hlinkClick r:id="rId18" action="ppaction://hlinksldjump"/>
          </p:cNvPr>
          <p:cNvSpPr/>
          <p:nvPr/>
        </p:nvSpPr>
        <p:spPr>
          <a:xfrm>
            <a:off x="122996" y="29263"/>
            <a:ext cx="1152128" cy="1152128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338738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RULETA_sho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oing_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 excell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5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6" dur="indefinite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1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2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7" dur="indefinit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8" dur="indefinite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สี่เหลี่ยมผืนผ้า 22"/>
          <p:cNvSpPr/>
          <p:nvPr/>
        </p:nvSpPr>
        <p:spPr>
          <a:xfrm>
            <a:off x="8592277" y="0"/>
            <a:ext cx="3599723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4" name="2 Rectángulo redondeado"/>
          <p:cNvSpPr/>
          <p:nvPr/>
        </p:nvSpPr>
        <p:spPr>
          <a:xfrm>
            <a:off x="8925845" y="1210484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 err="1">
                <a:solidFill>
                  <a:prstClr val="white"/>
                </a:solidFill>
                <a:latin typeface="Comic Sans MS" panose="030F0702030302020204" pitchFamily="66" charset="0"/>
              </a:rPr>
              <a:t>mum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5" name="29 Rectángulo redondeado"/>
          <p:cNvSpPr/>
          <p:nvPr/>
        </p:nvSpPr>
        <p:spPr>
          <a:xfrm>
            <a:off x="8925845" y="5809351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me</a:t>
            </a:r>
          </a:p>
        </p:txBody>
      </p:sp>
      <p:sp>
        <p:nvSpPr>
          <p:cNvPr id="29" name="32 Rectángulo redondeado"/>
          <p:cNvSpPr/>
          <p:nvPr/>
        </p:nvSpPr>
        <p:spPr>
          <a:xfrm>
            <a:off x="8925845" y="3604325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aunt</a:t>
            </a:r>
          </a:p>
        </p:txBody>
      </p:sp>
      <p:sp>
        <p:nvSpPr>
          <p:cNvPr id="30" name="35 Rectángulo redondeado"/>
          <p:cNvSpPr/>
          <p:nvPr/>
        </p:nvSpPr>
        <p:spPr>
          <a:xfrm>
            <a:off x="8891987" y="4712283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brother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1" name="36 Rectángulo redondeado"/>
          <p:cNvSpPr/>
          <p:nvPr/>
        </p:nvSpPr>
        <p:spPr>
          <a:xfrm>
            <a:off x="8908435" y="2439140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uncle</a:t>
            </a:r>
          </a:p>
        </p:txBody>
      </p:sp>
      <p:pic>
        <p:nvPicPr>
          <p:cNvPr id="7" name="รูปภาพ 6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2" t="15780" r="15653" b="16504"/>
          <a:stretch/>
        </p:blipFill>
        <p:spPr>
          <a:xfrm>
            <a:off x="1676621" y="206285"/>
            <a:ext cx="6915657" cy="6651716"/>
          </a:xfrm>
          <a:prstGeom prst="rect">
            <a:avLst/>
          </a:prstGeom>
        </p:spPr>
      </p:pic>
      <p:pic>
        <p:nvPicPr>
          <p:cNvPr id="8" name="รูปภาพ 7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9007" y="4896993"/>
            <a:ext cx="1824715" cy="1824715"/>
          </a:xfrm>
          <a:prstGeom prst="rect">
            <a:avLst/>
          </a:prstGeom>
        </p:spPr>
      </p:pic>
      <p:pic>
        <p:nvPicPr>
          <p:cNvPr id="9" name="รูปภาพ 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161" y="4933256"/>
            <a:ext cx="1924744" cy="1924744"/>
          </a:xfrm>
          <a:prstGeom prst="rect">
            <a:avLst/>
          </a:prstGeom>
        </p:spPr>
      </p:pic>
      <p:pic>
        <p:nvPicPr>
          <p:cNvPr id="10" name="รูปภาพ 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533" y="2131029"/>
            <a:ext cx="1924744" cy="1924744"/>
          </a:xfrm>
          <a:prstGeom prst="rect">
            <a:avLst/>
          </a:prstGeom>
        </p:spPr>
      </p:pic>
      <p:pic>
        <p:nvPicPr>
          <p:cNvPr id="11" name="รูปภาพ 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1565" y="672646"/>
            <a:ext cx="1218505" cy="1218505"/>
          </a:xfrm>
          <a:prstGeom prst="rect">
            <a:avLst/>
          </a:prstGeom>
        </p:spPr>
      </p:pic>
      <p:pic>
        <p:nvPicPr>
          <p:cNvPr id="12" name="รูปภาพ 1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620" y="2035775"/>
            <a:ext cx="1924744" cy="1924744"/>
          </a:xfrm>
          <a:prstGeom prst="rect">
            <a:avLst/>
          </a:prstGeom>
        </p:spPr>
      </p:pic>
      <p:pic>
        <p:nvPicPr>
          <p:cNvPr id="28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1517" r="40981" b="6381"/>
          <a:stretch/>
        </p:blipFill>
        <p:spPr bwMode="auto">
          <a:xfrm rot="10800000">
            <a:off x="4813432" y="1949534"/>
            <a:ext cx="791757" cy="31763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0469" r="40395" b="6381"/>
          <a:stretch/>
        </p:blipFill>
        <p:spPr bwMode="auto">
          <a:xfrm rot="2626888">
            <a:off x="4772323" y="2052078"/>
            <a:ext cx="873975" cy="3207015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5 Imagen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4314" y="2998147"/>
            <a:ext cx="1377809" cy="131711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0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5236" y="2988469"/>
            <a:ext cx="1377808" cy="1326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32 Rectángulo redondeado"/>
          <p:cNvSpPr/>
          <p:nvPr/>
        </p:nvSpPr>
        <p:spPr>
          <a:xfrm>
            <a:off x="284333" y="4687503"/>
            <a:ext cx="1762176" cy="806731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SPIN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32 Rectángulo redondeado"/>
          <p:cNvSpPr/>
          <p:nvPr/>
        </p:nvSpPr>
        <p:spPr>
          <a:xfrm>
            <a:off x="284333" y="5822325"/>
            <a:ext cx="1762176" cy="806731"/>
          </a:xfrm>
          <a:prstGeom prst="roundRect">
            <a:avLst/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STOP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4" name="รูปภาพ 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699" y="206284"/>
            <a:ext cx="932723" cy="932723"/>
          </a:xfrm>
          <a:prstGeom prst="rect">
            <a:avLst/>
          </a:prstGeom>
        </p:spPr>
      </p:pic>
      <p:sp>
        <p:nvSpPr>
          <p:cNvPr id="32" name="ดาว 5 แฉก 31">
            <a:hlinkClick r:id="rId18" action="ppaction://hlinksldjump"/>
          </p:cNvPr>
          <p:cNvSpPr/>
          <p:nvPr/>
        </p:nvSpPr>
        <p:spPr>
          <a:xfrm>
            <a:off x="122996" y="29263"/>
            <a:ext cx="1152128" cy="1152128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5106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RULETA_sho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oing_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 excell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5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6" dur="indefinite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1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2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7" dur="indefinit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8" dur="indefinite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9" name="Google Shape;2399;p38"/>
          <p:cNvGrpSpPr/>
          <p:nvPr/>
        </p:nvGrpSpPr>
        <p:grpSpPr>
          <a:xfrm>
            <a:off x="10788591" y="2608234"/>
            <a:ext cx="685421" cy="738569"/>
            <a:chOff x="2904293" y="162850"/>
            <a:chExt cx="514066" cy="553927"/>
          </a:xfrm>
        </p:grpSpPr>
        <p:sp>
          <p:nvSpPr>
            <p:cNvPr id="2400" name="Google Shape;2400;p38"/>
            <p:cNvSpPr/>
            <p:nvPr/>
          </p:nvSpPr>
          <p:spPr>
            <a:xfrm>
              <a:off x="3155862" y="189182"/>
              <a:ext cx="192915" cy="159144"/>
            </a:xfrm>
            <a:custGeom>
              <a:avLst/>
              <a:gdLst/>
              <a:ahLst/>
              <a:cxnLst/>
              <a:rect l="l" t="t" r="r" b="b"/>
              <a:pathLst>
                <a:path w="5861" h="4835" extrusionOk="0">
                  <a:moveTo>
                    <a:pt x="4342" y="0"/>
                  </a:moveTo>
                  <a:cubicBezTo>
                    <a:pt x="4151" y="0"/>
                    <a:pt x="3970" y="81"/>
                    <a:pt x="3841" y="221"/>
                  </a:cubicBezTo>
                  <a:lnTo>
                    <a:pt x="83" y="4324"/>
                  </a:lnTo>
                  <a:cubicBezTo>
                    <a:pt x="29" y="4384"/>
                    <a:pt x="0" y="4462"/>
                    <a:pt x="3" y="4543"/>
                  </a:cubicBezTo>
                  <a:cubicBezTo>
                    <a:pt x="6" y="4624"/>
                    <a:pt x="42" y="4701"/>
                    <a:pt x="102" y="4755"/>
                  </a:cubicBezTo>
                  <a:cubicBezTo>
                    <a:pt x="157" y="4807"/>
                    <a:pt x="231" y="4835"/>
                    <a:pt x="307" y="4835"/>
                  </a:cubicBezTo>
                  <a:cubicBezTo>
                    <a:pt x="395" y="4835"/>
                    <a:pt x="477" y="4799"/>
                    <a:pt x="533" y="4736"/>
                  </a:cubicBezTo>
                  <a:lnTo>
                    <a:pt x="4290" y="634"/>
                  </a:lnTo>
                  <a:cubicBezTo>
                    <a:pt x="4307" y="615"/>
                    <a:pt x="4328" y="612"/>
                    <a:pt x="4340" y="612"/>
                  </a:cubicBezTo>
                  <a:cubicBezTo>
                    <a:pt x="4353" y="612"/>
                    <a:pt x="4371" y="616"/>
                    <a:pt x="4387" y="631"/>
                  </a:cubicBezTo>
                  <a:lnTo>
                    <a:pt x="5313" y="1479"/>
                  </a:lnTo>
                  <a:cubicBezTo>
                    <a:pt x="5370" y="1530"/>
                    <a:pt x="5443" y="1559"/>
                    <a:pt x="5520" y="1559"/>
                  </a:cubicBezTo>
                  <a:cubicBezTo>
                    <a:pt x="5606" y="1559"/>
                    <a:pt x="5689" y="1522"/>
                    <a:pt x="5746" y="1459"/>
                  </a:cubicBezTo>
                  <a:cubicBezTo>
                    <a:pt x="5860" y="1334"/>
                    <a:pt x="5853" y="1142"/>
                    <a:pt x="5727" y="1027"/>
                  </a:cubicBezTo>
                  <a:lnTo>
                    <a:pt x="4800" y="179"/>
                  </a:lnTo>
                  <a:cubicBezTo>
                    <a:pt x="4676" y="64"/>
                    <a:pt x="4512" y="0"/>
                    <a:pt x="4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38"/>
            <p:cNvSpPr/>
            <p:nvPr/>
          </p:nvSpPr>
          <p:spPr>
            <a:xfrm>
              <a:off x="3350224" y="167162"/>
              <a:ext cx="63296" cy="62341"/>
            </a:xfrm>
            <a:custGeom>
              <a:avLst/>
              <a:gdLst/>
              <a:ahLst/>
              <a:cxnLst/>
              <a:rect l="l" t="t" r="r" b="b"/>
              <a:pathLst>
                <a:path w="1923" h="1894" extrusionOk="0">
                  <a:moveTo>
                    <a:pt x="1383" y="1"/>
                  </a:moveTo>
                  <a:cubicBezTo>
                    <a:pt x="1251" y="1"/>
                    <a:pt x="1120" y="54"/>
                    <a:pt x="1023" y="158"/>
                  </a:cubicBezTo>
                  <a:lnTo>
                    <a:pt x="182" y="1078"/>
                  </a:lnTo>
                  <a:cubicBezTo>
                    <a:pt x="1" y="1276"/>
                    <a:pt x="14" y="1583"/>
                    <a:pt x="213" y="1765"/>
                  </a:cubicBezTo>
                  <a:cubicBezTo>
                    <a:pt x="306" y="1851"/>
                    <a:pt x="424" y="1893"/>
                    <a:pt x="541" y="1893"/>
                  </a:cubicBezTo>
                  <a:cubicBezTo>
                    <a:pt x="673" y="1893"/>
                    <a:pt x="804" y="1840"/>
                    <a:pt x="900" y="1734"/>
                  </a:cubicBezTo>
                  <a:lnTo>
                    <a:pt x="1741" y="816"/>
                  </a:lnTo>
                  <a:cubicBezTo>
                    <a:pt x="1922" y="617"/>
                    <a:pt x="1909" y="311"/>
                    <a:pt x="1711" y="128"/>
                  </a:cubicBezTo>
                  <a:cubicBezTo>
                    <a:pt x="1618" y="43"/>
                    <a:pt x="1500" y="1"/>
                    <a:pt x="1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38"/>
            <p:cNvSpPr/>
            <p:nvPr/>
          </p:nvSpPr>
          <p:spPr>
            <a:xfrm>
              <a:off x="2961005" y="190466"/>
              <a:ext cx="432997" cy="462061"/>
            </a:xfrm>
            <a:custGeom>
              <a:avLst/>
              <a:gdLst/>
              <a:ahLst/>
              <a:cxnLst/>
              <a:rect l="l" t="t" r="r" b="b"/>
              <a:pathLst>
                <a:path w="13155" h="14038" extrusionOk="0">
                  <a:moveTo>
                    <a:pt x="11959" y="0"/>
                  </a:moveTo>
                  <a:cubicBezTo>
                    <a:pt x="11825" y="0"/>
                    <a:pt x="11691" y="54"/>
                    <a:pt x="11593" y="161"/>
                  </a:cubicBezTo>
                  <a:lnTo>
                    <a:pt x="185" y="12616"/>
                  </a:lnTo>
                  <a:cubicBezTo>
                    <a:pt x="0" y="12818"/>
                    <a:pt x="13" y="13132"/>
                    <a:pt x="215" y="13315"/>
                  </a:cubicBezTo>
                  <a:lnTo>
                    <a:pt x="862" y="13907"/>
                  </a:lnTo>
                  <a:cubicBezTo>
                    <a:pt x="957" y="13994"/>
                    <a:pt x="1078" y="14037"/>
                    <a:pt x="1197" y="14037"/>
                  </a:cubicBezTo>
                  <a:cubicBezTo>
                    <a:pt x="1331" y="14037"/>
                    <a:pt x="1464" y="13983"/>
                    <a:pt x="1561" y="13876"/>
                  </a:cubicBezTo>
                  <a:lnTo>
                    <a:pt x="12970" y="1422"/>
                  </a:lnTo>
                  <a:cubicBezTo>
                    <a:pt x="13155" y="1220"/>
                    <a:pt x="13141" y="905"/>
                    <a:pt x="12939" y="722"/>
                  </a:cubicBezTo>
                  <a:lnTo>
                    <a:pt x="12293" y="130"/>
                  </a:lnTo>
                  <a:cubicBezTo>
                    <a:pt x="12198" y="43"/>
                    <a:pt x="12078" y="0"/>
                    <a:pt x="1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38"/>
            <p:cNvSpPr/>
            <p:nvPr/>
          </p:nvSpPr>
          <p:spPr>
            <a:xfrm>
              <a:off x="2909033" y="600783"/>
              <a:ext cx="110660" cy="111746"/>
            </a:xfrm>
            <a:custGeom>
              <a:avLst/>
              <a:gdLst/>
              <a:ahLst/>
              <a:cxnLst/>
              <a:rect l="l" t="t" r="r" b="b"/>
              <a:pathLst>
                <a:path w="3362" h="3395" extrusionOk="0">
                  <a:moveTo>
                    <a:pt x="2284" y="1"/>
                  </a:moveTo>
                  <a:cubicBezTo>
                    <a:pt x="2065" y="1"/>
                    <a:pt x="1795" y="173"/>
                    <a:pt x="1626" y="443"/>
                  </a:cubicBezTo>
                  <a:lnTo>
                    <a:pt x="430" y="2359"/>
                  </a:lnTo>
                  <a:lnTo>
                    <a:pt x="84" y="2915"/>
                  </a:lnTo>
                  <a:cubicBezTo>
                    <a:pt x="0" y="3049"/>
                    <a:pt x="21" y="3218"/>
                    <a:pt x="128" y="3317"/>
                  </a:cubicBezTo>
                  <a:cubicBezTo>
                    <a:pt x="184" y="3368"/>
                    <a:pt x="257" y="3394"/>
                    <a:pt x="331" y="3394"/>
                  </a:cubicBezTo>
                  <a:cubicBezTo>
                    <a:pt x="401" y="3394"/>
                    <a:pt x="472" y="3372"/>
                    <a:pt x="532" y="3326"/>
                  </a:cubicBezTo>
                  <a:lnTo>
                    <a:pt x="1055" y="2933"/>
                  </a:lnTo>
                  <a:lnTo>
                    <a:pt x="2860" y="1574"/>
                  </a:lnTo>
                  <a:cubicBezTo>
                    <a:pt x="3211" y="1308"/>
                    <a:pt x="3361" y="867"/>
                    <a:pt x="3142" y="666"/>
                  </a:cubicBezTo>
                  <a:lnTo>
                    <a:pt x="2505" y="81"/>
                  </a:lnTo>
                  <a:cubicBezTo>
                    <a:pt x="2444" y="26"/>
                    <a:pt x="2368" y="1"/>
                    <a:pt x="2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38"/>
            <p:cNvSpPr/>
            <p:nvPr/>
          </p:nvSpPr>
          <p:spPr>
            <a:xfrm>
              <a:off x="2961005" y="280060"/>
              <a:ext cx="349590" cy="372433"/>
            </a:xfrm>
            <a:custGeom>
              <a:avLst/>
              <a:gdLst/>
              <a:ahLst/>
              <a:cxnLst/>
              <a:rect l="l" t="t" r="r" b="b"/>
              <a:pathLst>
                <a:path w="10621" h="11315" extrusionOk="0">
                  <a:moveTo>
                    <a:pt x="9246" y="0"/>
                  </a:moveTo>
                  <a:lnTo>
                    <a:pt x="677" y="9353"/>
                  </a:lnTo>
                  <a:lnTo>
                    <a:pt x="184" y="9890"/>
                  </a:lnTo>
                  <a:cubicBezTo>
                    <a:pt x="0" y="10095"/>
                    <a:pt x="13" y="10406"/>
                    <a:pt x="215" y="10592"/>
                  </a:cubicBezTo>
                  <a:lnTo>
                    <a:pt x="862" y="11183"/>
                  </a:lnTo>
                  <a:cubicBezTo>
                    <a:pt x="958" y="11271"/>
                    <a:pt x="1078" y="11314"/>
                    <a:pt x="1198" y="11314"/>
                  </a:cubicBezTo>
                  <a:cubicBezTo>
                    <a:pt x="1332" y="11314"/>
                    <a:pt x="1465" y="11260"/>
                    <a:pt x="1562" y="11154"/>
                  </a:cubicBezTo>
                  <a:lnTo>
                    <a:pt x="10620" y="1264"/>
                  </a:lnTo>
                  <a:lnTo>
                    <a:pt x="10014" y="705"/>
                  </a:lnTo>
                  <a:lnTo>
                    <a:pt x="9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38"/>
            <p:cNvSpPr/>
            <p:nvPr/>
          </p:nvSpPr>
          <p:spPr>
            <a:xfrm>
              <a:off x="3290615" y="242241"/>
              <a:ext cx="92656" cy="79457"/>
            </a:xfrm>
            <a:custGeom>
              <a:avLst/>
              <a:gdLst/>
              <a:ahLst/>
              <a:cxnLst/>
              <a:rect l="l" t="t" r="r" b="b"/>
              <a:pathLst>
                <a:path w="2815" h="2414" extrusionOk="0">
                  <a:moveTo>
                    <a:pt x="2795" y="1"/>
                  </a:moveTo>
                  <a:cubicBezTo>
                    <a:pt x="2299" y="1"/>
                    <a:pt x="1788" y="206"/>
                    <a:pt x="1450" y="496"/>
                  </a:cubicBezTo>
                  <a:cubicBezTo>
                    <a:pt x="978" y="897"/>
                    <a:pt x="494" y="1357"/>
                    <a:pt x="0" y="1857"/>
                  </a:cubicBezTo>
                  <a:lnTo>
                    <a:pt x="606" y="2413"/>
                  </a:lnTo>
                  <a:lnTo>
                    <a:pt x="2814" y="1"/>
                  </a:lnTo>
                  <a:cubicBezTo>
                    <a:pt x="2808" y="1"/>
                    <a:pt x="2801" y="1"/>
                    <a:pt x="279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38"/>
            <p:cNvSpPr/>
            <p:nvPr/>
          </p:nvSpPr>
          <p:spPr>
            <a:xfrm>
              <a:off x="3086543" y="327326"/>
              <a:ext cx="164575" cy="177906"/>
            </a:xfrm>
            <a:custGeom>
              <a:avLst/>
              <a:gdLst/>
              <a:ahLst/>
              <a:cxnLst/>
              <a:rect l="l" t="t" r="r" b="b"/>
              <a:pathLst>
                <a:path w="5000" h="5405" extrusionOk="0">
                  <a:moveTo>
                    <a:pt x="4892" y="1"/>
                  </a:moveTo>
                  <a:cubicBezTo>
                    <a:pt x="4868" y="1"/>
                    <a:pt x="4845" y="9"/>
                    <a:pt x="4826" y="27"/>
                  </a:cubicBezTo>
                  <a:cubicBezTo>
                    <a:pt x="3966" y="840"/>
                    <a:pt x="3154" y="1695"/>
                    <a:pt x="2352" y="2560"/>
                  </a:cubicBezTo>
                  <a:cubicBezTo>
                    <a:pt x="1555" y="3430"/>
                    <a:pt x="771" y="4312"/>
                    <a:pt x="32" y="5236"/>
                  </a:cubicBezTo>
                  <a:cubicBezTo>
                    <a:pt x="0" y="5276"/>
                    <a:pt x="2" y="5334"/>
                    <a:pt x="38" y="5372"/>
                  </a:cubicBezTo>
                  <a:cubicBezTo>
                    <a:pt x="58" y="5394"/>
                    <a:pt x="85" y="5405"/>
                    <a:pt x="113" y="5405"/>
                  </a:cubicBezTo>
                  <a:cubicBezTo>
                    <a:pt x="138" y="5405"/>
                    <a:pt x="164" y="5395"/>
                    <a:pt x="183" y="5376"/>
                  </a:cubicBezTo>
                  <a:cubicBezTo>
                    <a:pt x="1043" y="4564"/>
                    <a:pt x="1855" y="3706"/>
                    <a:pt x="2655" y="2839"/>
                  </a:cubicBezTo>
                  <a:cubicBezTo>
                    <a:pt x="3450" y="1968"/>
                    <a:pt x="4234" y="1085"/>
                    <a:pt x="4970" y="159"/>
                  </a:cubicBezTo>
                  <a:cubicBezTo>
                    <a:pt x="5000" y="122"/>
                    <a:pt x="4998" y="67"/>
                    <a:pt x="4965" y="31"/>
                  </a:cubicBezTo>
                  <a:cubicBezTo>
                    <a:pt x="4945" y="11"/>
                    <a:pt x="4919" y="1"/>
                    <a:pt x="4892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38"/>
            <p:cNvSpPr/>
            <p:nvPr/>
          </p:nvSpPr>
          <p:spPr>
            <a:xfrm>
              <a:off x="2961005" y="303265"/>
              <a:ext cx="349590" cy="349228"/>
            </a:xfrm>
            <a:custGeom>
              <a:avLst/>
              <a:gdLst/>
              <a:ahLst/>
              <a:cxnLst/>
              <a:rect l="l" t="t" r="r" b="b"/>
              <a:pathLst>
                <a:path w="10621" h="10610" extrusionOk="0">
                  <a:moveTo>
                    <a:pt x="10014" y="0"/>
                  </a:moveTo>
                  <a:cubicBezTo>
                    <a:pt x="6967" y="3088"/>
                    <a:pt x="3641" y="7653"/>
                    <a:pt x="1575" y="8494"/>
                  </a:cubicBezTo>
                  <a:cubicBezTo>
                    <a:pt x="1291" y="8610"/>
                    <a:pt x="1000" y="8648"/>
                    <a:pt x="702" y="8648"/>
                  </a:cubicBezTo>
                  <a:cubicBezTo>
                    <a:pt x="693" y="8648"/>
                    <a:pt x="685" y="8648"/>
                    <a:pt x="677" y="8648"/>
                  </a:cubicBezTo>
                  <a:lnTo>
                    <a:pt x="184" y="9185"/>
                  </a:lnTo>
                  <a:cubicBezTo>
                    <a:pt x="0" y="9390"/>
                    <a:pt x="13" y="9701"/>
                    <a:pt x="215" y="9887"/>
                  </a:cubicBezTo>
                  <a:lnTo>
                    <a:pt x="862" y="10478"/>
                  </a:lnTo>
                  <a:cubicBezTo>
                    <a:pt x="958" y="10566"/>
                    <a:pt x="1078" y="10609"/>
                    <a:pt x="1198" y="10609"/>
                  </a:cubicBezTo>
                  <a:cubicBezTo>
                    <a:pt x="1332" y="10609"/>
                    <a:pt x="1465" y="10555"/>
                    <a:pt x="1562" y="10449"/>
                  </a:cubicBezTo>
                  <a:lnTo>
                    <a:pt x="10620" y="559"/>
                  </a:lnTo>
                  <a:lnTo>
                    <a:pt x="10014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38"/>
            <p:cNvSpPr/>
            <p:nvPr/>
          </p:nvSpPr>
          <p:spPr>
            <a:xfrm>
              <a:off x="2904293" y="162850"/>
              <a:ext cx="514066" cy="553927"/>
            </a:xfrm>
            <a:custGeom>
              <a:avLst/>
              <a:gdLst/>
              <a:ahLst/>
              <a:cxnLst/>
              <a:rect l="l" t="t" r="r" b="b"/>
              <a:pathLst>
                <a:path w="15618" h="16829" extrusionOk="0">
                  <a:moveTo>
                    <a:pt x="14935" y="260"/>
                  </a:moveTo>
                  <a:cubicBezTo>
                    <a:pt x="15023" y="260"/>
                    <a:pt x="15106" y="294"/>
                    <a:pt x="15171" y="353"/>
                  </a:cubicBezTo>
                  <a:cubicBezTo>
                    <a:pt x="15317" y="487"/>
                    <a:pt x="15327" y="715"/>
                    <a:pt x="15195" y="859"/>
                  </a:cubicBezTo>
                  <a:lnTo>
                    <a:pt x="14692" y="1408"/>
                  </a:lnTo>
                  <a:lnTo>
                    <a:pt x="14165" y="927"/>
                  </a:lnTo>
                  <a:lnTo>
                    <a:pt x="14668" y="376"/>
                  </a:lnTo>
                  <a:cubicBezTo>
                    <a:pt x="14732" y="305"/>
                    <a:pt x="14820" y="266"/>
                    <a:pt x="14916" y="261"/>
                  </a:cubicBezTo>
                  <a:cubicBezTo>
                    <a:pt x="14922" y="260"/>
                    <a:pt x="14929" y="260"/>
                    <a:pt x="14935" y="260"/>
                  </a:cubicBezTo>
                  <a:close/>
                  <a:moveTo>
                    <a:pt x="13682" y="968"/>
                  </a:moveTo>
                  <a:cubicBezTo>
                    <a:pt x="13710" y="968"/>
                    <a:pt x="13737" y="970"/>
                    <a:pt x="13764" y="977"/>
                  </a:cubicBezTo>
                  <a:cubicBezTo>
                    <a:pt x="13826" y="992"/>
                    <a:pt x="13881" y="1021"/>
                    <a:pt x="13928" y="1065"/>
                  </a:cubicBezTo>
                  <a:lnTo>
                    <a:pt x="13989" y="1120"/>
                  </a:lnTo>
                  <a:lnTo>
                    <a:pt x="14516" y="1602"/>
                  </a:lnTo>
                  <a:lnTo>
                    <a:pt x="14575" y="1657"/>
                  </a:lnTo>
                  <a:cubicBezTo>
                    <a:pt x="14622" y="1700"/>
                    <a:pt x="14656" y="1756"/>
                    <a:pt x="14676" y="1814"/>
                  </a:cubicBezTo>
                  <a:cubicBezTo>
                    <a:pt x="14684" y="1844"/>
                    <a:pt x="14692" y="1878"/>
                    <a:pt x="14693" y="1910"/>
                  </a:cubicBezTo>
                  <a:cubicBezTo>
                    <a:pt x="14698" y="2008"/>
                    <a:pt x="14663" y="2099"/>
                    <a:pt x="14598" y="2173"/>
                  </a:cubicBezTo>
                  <a:lnTo>
                    <a:pt x="12336" y="4641"/>
                  </a:lnTo>
                  <a:lnTo>
                    <a:pt x="11151" y="3556"/>
                  </a:lnTo>
                  <a:lnTo>
                    <a:pt x="12522" y="2057"/>
                  </a:lnTo>
                  <a:lnTo>
                    <a:pt x="12699" y="1864"/>
                  </a:lnTo>
                  <a:lnTo>
                    <a:pt x="12936" y="1607"/>
                  </a:lnTo>
                  <a:lnTo>
                    <a:pt x="13111" y="1415"/>
                  </a:lnTo>
                  <a:lnTo>
                    <a:pt x="13412" y="1086"/>
                  </a:lnTo>
                  <a:cubicBezTo>
                    <a:pt x="13477" y="1014"/>
                    <a:pt x="13567" y="974"/>
                    <a:pt x="13665" y="969"/>
                  </a:cubicBezTo>
                  <a:cubicBezTo>
                    <a:pt x="13671" y="968"/>
                    <a:pt x="13675" y="968"/>
                    <a:pt x="13682" y="968"/>
                  </a:cubicBezTo>
                  <a:close/>
                  <a:moveTo>
                    <a:pt x="11984" y="929"/>
                  </a:moveTo>
                  <a:cubicBezTo>
                    <a:pt x="12118" y="929"/>
                    <a:pt x="12250" y="977"/>
                    <a:pt x="12356" y="1075"/>
                  </a:cubicBezTo>
                  <a:lnTo>
                    <a:pt x="12742" y="1429"/>
                  </a:lnTo>
                  <a:lnTo>
                    <a:pt x="12506" y="1687"/>
                  </a:lnTo>
                  <a:lnTo>
                    <a:pt x="12119" y="1333"/>
                  </a:lnTo>
                  <a:cubicBezTo>
                    <a:pt x="12081" y="1298"/>
                    <a:pt x="12032" y="1280"/>
                    <a:pt x="11984" y="1280"/>
                  </a:cubicBezTo>
                  <a:cubicBezTo>
                    <a:pt x="11931" y="1280"/>
                    <a:pt x="11875" y="1301"/>
                    <a:pt x="11837" y="1346"/>
                  </a:cubicBezTo>
                  <a:lnTo>
                    <a:pt x="8080" y="5447"/>
                  </a:lnTo>
                  <a:cubicBezTo>
                    <a:pt x="8045" y="5485"/>
                    <a:pt x="7999" y="5503"/>
                    <a:pt x="7952" y="5503"/>
                  </a:cubicBezTo>
                  <a:cubicBezTo>
                    <a:pt x="7909" y="5503"/>
                    <a:pt x="7867" y="5488"/>
                    <a:pt x="7832" y="5458"/>
                  </a:cubicBezTo>
                  <a:cubicBezTo>
                    <a:pt x="7761" y="5392"/>
                    <a:pt x="7757" y="5280"/>
                    <a:pt x="7822" y="5210"/>
                  </a:cubicBezTo>
                  <a:lnTo>
                    <a:pt x="11580" y="1109"/>
                  </a:lnTo>
                  <a:cubicBezTo>
                    <a:pt x="11687" y="991"/>
                    <a:pt x="11836" y="929"/>
                    <a:pt x="11984" y="929"/>
                  </a:cubicBezTo>
                  <a:close/>
                  <a:moveTo>
                    <a:pt x="10974" y="3748"/>
                  </a:moveTo>
                  <a:lnTo>
                    <a:pt x="12159" y="4834"/>
                  </a:lnTo>
                  <a:lnTo>
                    <a:pt x="3517" y="14268"/>
                  </a:lnTo>
                  <a:lnTo>
                    <a:pt x="3188" y="14627"/>
                  </a:lnTo>
                  <a:cubicBezTo>
                    <a:pt x="3127" y="14694"/>
                    <a:pt x="3045" y="14733"/>
                    <a:pt x="2962" y="14743"/>
                  </a:cubicBezTo>
                  <a:cubicBezTo>
                    <a:pt x="2947" y="14745"/>
                    <a:pt x="2933" y="14745"/>
                    <a:pt x="2919" y="14745"/>
                  </a:cubicBezTo>
                  <a:cubicBezTo>
                    <a:pt x="2830" y="14745"/>
                    <a:pt x="2742" y="14714"/>
                    <a:pt x="2672" y="14650"/>
                  </a:cubicBezTo>
                  <a:lnTo>
                    <a:pt x="2025" y="14058"/>
                  </a:lnTo>
                  <a:cubicBezTo>
                    <a:pt x="1942" y="13983"/>
                    <a:pt x="1904" y="13877"/>
                    <a:pt x="1909" y="13774"/>
                  </a:cubicBezTo>
                  <a:cubicBezTo>
                    <a:pt x="1911" y="13691"/>
                    <a:pt x="1942" y="13608"/>
                    <a:pt x="2002" y="13542"/>
                  </a:cubicBezTo>
                  <a:lnTo>
                    <a:pt x="2331" y="13184"/>
                  </a:lnTo>
                  <a:lnTo>
                    <a:pt x="10974" y="3748"/>
                  </a:lnTo>
                  <a:close/>
                  <a:moveTo>
                    <a:pt x="1718" y="14075"/>
                  </a:moveTo>
                  <a:cubicBezTo>
                    <a:pt x="1751" y="14139"/>
                    <a:pt x="1794" y="14197"/>
                    <a:pt x="1849" y="14249"/>
                  </a:cubicBezTo>
                  <a:lnTo>
                    <a:pt x="2496" y="14842"/>
                  </a:lnTo>
                  <a:cubicBezTo>
                    <a:pt x="2551" y="14893"/>
                    <a:pt x="2614" y="14932"/>
                    <a:pt x="2681" y="14957"/>
                  </a:cubicBezTo>
                  <a:lnTo>
                    <a:pt x="1102" y="16147"/>
                  </a:lnTo>
                  <a:lnTo>
                    <a:pt x="672" y="15754"/>
                  </a:lnTo>
                  <a:lnTo>
                    <a:pt x="1718" y="14075"/>
                  </a:lnTo>
                  <a:close/>
                  <a:moveTo>
                    <a:pt x="14930" y="1"/>
                  </a:moveTo>
                  <a:cubicBezTo>
                    <a:pt x="14921" y="1"/>
                    <a:pt x="14913" y="1"/>
                    <a:pt x="14904" y="1"/>
                  </a:cubicBezTo>
                  <a:cubicBezTo>
                    <a:pt x="14739" y="8"/>
                    <a:pt x="14587" y="80"/>
                    <a:pt x="14476" y="200"/>
                  </a:cubicBezTo>
                  <a:lnTo>
                    <a:pt x="13954" y="769"/>
                  </a:lnTo>
                  <a:cubicBezTo>
                    <a:pt x="13872" y="728"/>
                    <a:pt x="13781" y="707"/>
                    <a:pt x="13686" y="707"/>
                  </a:cubicBezTo>
                  <a:cubicBezTo>
                    <a:pt x="13676" y="707"/>
                    <a:pt x="13665" y="707"/>
                    <a:pt x="13654" y="708"/>
                  </a:cubicBezTo>
                  <a:cubicBezTo>
                    <a:pt x="13487" y="715"/>
                    <a:pt x="13333" y="787"/>
                    <a:pt x="13219" y="910"/>
                  </a:cubicBezTo>
                  <a:lnTo>
                    <a:pt x="12918" y="1236"/>
                  </a:lnTo>
                  <a:lnTo>
                    <a:pt x="12531" y="881"/>
                  </a:lnTo>
                  <a:cubicBezTo>
                    <a:pt x="12382" y="745"/>
                    <a:pt x="12187" y="670"/>
                    <a:pt x="11983" y="670"/>
                  </a:cubicBezTo>
                  <a:cubicBezTo>
                    <a:pt x="11757" y="670"/>
                    <a:pt x="11538" y="764"/>
                    <a:pt x="11386" y="932"/>
                  </a:cubicBezTo>
                  <a:lnTo>
                    <a:pt x="7630" y="5034"/>
                  </a:lnTo>
                  <a:cubicBezTo>
                    <a:pt x="7467" y="5210"/>
                    <a:pt x="7479" y="5488"/>
                    <a:pt x="7657" y="5650"/>
                  </a:cubicBezTo>
                  <a:cubicBezTo>
                    <a:pt x="7739" y="5724"/>
                    <a:pt x="7842" y="5764"/>
                    <a:pt x="7952" y="5764"/>
                  </a:cubicBezTo>
                  <a:cubicBezTo>
                    <a:pt x="8074" y="5764"/>
                    <a:pt x="8191" y="5713"/>
                    <a:pt x="8273" y="5624"/>
                  </a:cubicBezTo>
                  <a:lnTo>
                    <a:pt x="11989" y="1567"/>
                  </a:lnTo>
                  <a:lnTo>
                    <a:pt x="12331" y="1881"/>
                  </a:lnTo>
                  <a:lnTo>
                    <a:pt x="10872" y="3476"/>
                  </a:lnTo>
                  <a:lnTo>
                    <a:pt x="1811" y="13365"/>
                  </a:lnTo>
                  <a:cubicBezTo>
                    <a:pt x="1726" y="13456"/>
                    <a:pt x="1676" y="13565"/>
                    <a:pt x="1658" y="13678"/>
                  </a:cubicBezTo>
                  <a:cubicBezTo>
                    <a:pt x="1656" y="13679"/>
                    <a:pt x="1656" y="13679"/>
                    <a:pt x="1656" y="13680"/>
                  </a:cubicBezTo>
                  <a:lnTo>
                    <a:pt x="118" y="16148"/>
                  </a:lnTo>
                  <a:cubicBezTo>
                    <a:pt x="1" y="16338"/>
                    <a:pt x="28" y="16576"/>
                    <a:pt x="184" y="16717"/>
                  </a:cubicBezTo>
                  <a:cubicBezTo>
                    <a:pt x="266" y="16791"/>
                    <a:pt x="368" y="16828"/>
                    <a:pt x="475" y="16828"/>
                  </a:cubicBezTo>
                  <a:cubicBezTo>
                    <a:pt x="573" y="16828"/>
                    <a:pt x="671" y="16797"/>
                    <a:pt x="756" y="16734"/>
                  </a:cubicBezTo>
                  <a:lnTo>
                    <a:pt x="3080" y="14982"/>
                  </a:lnTo>
                  <a:cubicBezTo>
                    <a:pt x="3081" y="14982"/>
                    <a:pt x="3081" y="14982"/>
                    <a:pt x="3082" y="14981"/>
                  </a:cubicBezTo>
                  <a:cubicBezTo>
                    <a:pt x="3193" y="14953"/>
                    <a:pt x="3299" y="14892"/>
                    <a:pt x="3381" y="14802"/>
                  </a:cubicBezTo>
                  <a:lnTo>
                    <a:pt x="12439" y="4912"/>
                  </a:lnTo>
                  <a:cubicBezTo>
                    <a:pt x="12441" y="4911"/>
                    <a:pt x="12442" y="4909"/>
                    <a:pt x="12442" y="4907"/>
                  </a:cubicBezTo>
                  <a:lnTo>
                    <a:pt x="14788" y="2347"/>
                  </a:lnTo>
                  <a:cubicBezTo>
                    <a:pt x="14901" y="2225"/>
                    <a:pt x="14960" y="2063"/>
                    <a:pt x="14953" y="1897"/>
                  </a:cubicBezTo>
                  <a:cubicBezTo>
                    <a:pt x="14948" y="1791"/>
                    <a:pt x="14917" y="1690"/>
                    <a:pt x="14865" y="1602"/>
                  </a:cubicBezTo>
                  <a:lnTo>
                    <a:pt x="15385" y="1034"/>
                  </a:lnTo>
                  <a:cubicBezTo>
                    <a:pt x="15617" y="784"/>
                    <a:pt x="15599" y="392"/>
                    <a:pt x="15349" y="162"/>
                  </a:cubicBezTo>
                  <a:cubicBezTo>
                    <a:pt x="15233" y="57"/>
                    <a:pt x="15087" y="1"/>
                    <a:pt x="149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09" name="Google Shape;2409;p38"/>
          <p:cNvGrpSpPr/>
          <p:nvPr/>
        </p:nvGrpSpPr>
        <p:grpSpPr>
          <a:xfrm>
            <a:off x="8546355" y="2868893"/>
            <a:ext cx="1647805" cy="1922367"/>
            <a:chOff x="4386880" y="1514533"/>
            <a:chExt cx="743550" cy="867442"/>
          </a:xfrm>
        </p:grpSpPr>
        <p:sp>
          <p:nvSpPr>
            <p:cNvPr id="2410" name="Google Shape;2410;p38"/>
            <p:cNvSpPr/>
            <p:nvPr/>
          </p:nvSpPr>
          <p:spPr>
            <a:xfrm>
              <a:off x="4391159" y="1518779"/>
              <a:ext cx="734926" cy="859016"/>
            </a:xfrm>
            <a:custGeom>
              <a:avLst/>
              <a:gdLst/>
              <a:ahLst/>
              <a:cxnLst/>
              <a:rect l="l" t="t" r="r" b="b"/>
              <a:pathLst>
                <a:path w="22328" h="26098" extrusionOk="0">
                  <a:moveTo>
                    <a:pt x="15887" y="0"/>
                  </a:moveTo>
                  <a:cubicBezTo>
                    <a:pt x="15817" y="0"/>
                    <a:pt x="15745" y="10"/>
                    <a:pt x="15674" y="29"/>
                  </a:cubicBezTo>
                  <a:lnTo>
                    <a:pt x="615" y="4190"/>
                  </a:lnTo>
                  <a:cubicBezTo>
                    <a:pt x="446" y="4237"/>
                    <a:pt x="305" y="4333"/>
                    <a:pt x="204" y="4461"/>
                  </a:cubicBezTo>
                  <a:cubicBezTo>
                    <a:pt x="165" y="4509"/>
                    <a:pt x="133" y="4562"/>
                    <a:pt x="107" y="4618"/>
                  </a:cubicBezTo>
                  <a:cubicBezTo>
                    <a:pt x="22" y="4785"/>
                    <a:pt x="0" y="4985"/>
                    <a:pt x="54" y="5180"/>
                  </a:cubicBezTo>
                  <a:lnTo>
                    <a:pt x="5668" y="25506"/>
                  </a:lnTo>
                  <a:cubicBezTo>
                    <a:pt x="5766" y="25863"/>
                    <a:pt x="6091" y="26097"/>
                    <a:pt x="6443" y="26097"/>
                  </a:cubicBezTo>
                  <a:cubicBezTo>
                    <a:pt x="6514" y="26097"/>
                    <a:pt x="6586" y="26088"/>
                    <a:pt x="6657" y="26068"/>
                  </a:cubicBezTo>
                  <a:lnTo>
                    <a:pt x="21715" y="21909"/>
                  </a:lnTo>
                  <a:cubicBezTo>
                    <a:pt x="21867" y="21866"/>
                    <a:pt x="21997" y="21785"/>
                    <a:pt x="22096" y="21674"/>
                  </a:cubicBezTo>
                  <a:cubicBezTo>
                    <a:pt x="22158" y="21607"/>
                    <a:pt x="22205" y="21530"/>
                    <a:pt x="22242" y="21447"/>
                  </a:cubicBezTo>
                  <a:cubicBezTo>
                    <a:pt x="22311" y="21286"/>
                    <a:pt x="22328" y="21100"/>
                    <a:pt x="22277" y="20919"/>
                  </a:cubicBezTo>
                  <a:lnTo>
                    <a:pt x="16663" y="592"/>
                  </a:lnTo>
                  <a:cubicBezTo>
                    <a:pt x="16565" y="234"/>
                    <a:pt x="16240" y="0"/>
                    <a:pt x="15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38"/>
            <p:cNvSpPr/>
            <p:nvPr/>
          </p:nvSpPr>
          <p:spPr>
            <a:xfrm>
              <a:off x="4559189" y="1718276"/>
              <a:ext cx="102794" cy="59708"/>
            </a:xfrm>
            <a:custGeom>
              <a:avLst/>
              <a:gdLst/>
              <a:ahLst/>
              <a:cxnLst/>
              <a:rect l="l" t="t" r="r" b="b"/>
              <a:pathLst>
                <a:path w="3123" h="1814" extrusionOk="0">
                  <a:moveTo>
                    <a:pt x="1768" y="0"/>
                  </a:moveTo>
                  <a:cubicBezTo>
                    <a:pt x="1156" y="0"/>
                    <a:pt x="604" y="323"/>
                    <a:pt x="359" y="741"/>
                  </a:cubicBezTo>
                  <a:cubicBezTo>
                    <a:pt x="1" y="1354"/>
                    <a:pt x="555" y="1814"/>
                    <a:pt x="1261" y="1814"/>
                  </a:cubicBezTo>
                  <a:cubicBezTo>
                    <a:pt x="1588" y="1814"/>
                    <a:pt x="1948" y="1715"/>
                    <a:pt x="2265" y="1488"/>
                  </a:cubicBezTo>
                  <a:cubicBezTo>
                    <a:pt x="3123" y="873"/>
                    <a:pt x="2807" y="204"/>
                    <a:pt x="2179" y="50"/>
                  </a:cubicBezTo>
                  <a:cubicBezTo>
                    <a:pt x="2041" y="16"/>
                    <a:pt x="1903" y="0"/>
                    <a:pt x="1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38"/>
            <p:cNvSpPr/>
            <p:nvPr/>
          </p:nvSpPr>
          <p:spPr>
            <a:xfrm>
              <a:off x="4734395" y="1669891"/>
              <a:ext cx="102794" cy="59708"/>
            </a:xfrm>
            <a:custGeom>
              <a:avLst/>
              <a:gdLst/>
              <a:ahLst/>
              <a:cxnLst/>
              <a:rect l="l" t="t" r="r" b="b"/>
              <a:pathLst>
                <a:path w="3123" h="1814" extrusionOk="0">
                  <a:moveTo>
                    <a:pt x="1767" y="1"/>
                  </a:moveTo>
                  <a:cubicBezTo>
                    <a:pt x="1156" y="1"/>
                    <a:pt x="602" y="324"/>
                    <a:pt x="358" y="742"/>
                  </a:cubicBezTo>
                  <a:cubicBezTo>
                    <a:pt x="1" y="1355"/>
                    <a:pt x="554" y="1814"/>
                    <a:pt x="1259" y="1814"/>
                  </a:cubicBezTo>
                  <a:cubicBezTo>
                    <a:pt x="1586" y="1814"/>
                    <a:pt x="1946" y="1715"/>
                    <a:pt x="2264" y="1488"/>
                  </a:cubicBezTo>
                  <a:cubicBezTo>
                    <a:pt x="3122" y="874"/>
                    <a:pt x="2805" y="205"/>
                    <a:pt x="2178" y="50"/>
                  </a:cubicBezTo>
                  <a:cubicBezTo>
                    <a:pt x="2040" y="17"/>
                    <a:pt x="1902" y="1"/>
                    <a:pt x="1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38"/>
            <p:cNvSpPr/>
            <p:nvPr/>
          </p:nvSpPr>
          <p:spPr>
            <a:xfrm>
              <a:off x="4651713" y="1681148"/>
              <a:ext cx="76429" cy="53026"/>
            </a:xfrm>
            <a:custGeom>
              <a:avLst/>
              <a:gdLst/>
              <a:ahLst/>
              <a:cxnLst/>
              <a:rect l="l" t="t" r="r" b="b"/>
              <a:pathLst>
                <a:path w="2322" h="1611" extrusionOk="0">
                  <a:moveTo>
                    <a:pt x="2095" y="1"/>
                  </a:moveTo>
                  <a:cubicBezTo>
                    <a:pt x="2081" y="1"/>
                    <a:pt x="2068" y="3"/>
                    <a:pt x="2054" y="7"/>
                  </a:cubicBezTo>
                  <a:cubicBezTo>
                    <a:pt x="1986" y="31"/>
                    <a:pt x="1949" y="105"/>
                    <a:pt x="1971" y="172"/>
                  </a:cubicBezTo>
                  <a:cubicBezTo>
                    <a:pt x="2050" y="405"/>
                    <a:pt x="2030" y="655"/>
                    <a:pt x="1915" y="877"/>
                  </a:cubicBezTo>
                  <a:cubicBezTo>
                    <a:pt x="1801" y="1092"/>
                    <a:pt x="1607" y="1251"/>
                    <a:pt x="1380" y="1316"/>
                  </a:cubicBezTo>
                  <a:cubicBezTo>
                    <a:pt x="1304" y="1338"/>
                    <a:pt x="1225" y="1349"/>
                    <a:pt x="1147" y="1349"/>
                  </a:cubicBezTo>
                  <a:cubicBezTo>
                    <a:pt x="988" y="1349"/>
                    <a:pt x="829" y="1305"/>
                    <a:pt x="688" y="1220"/>
                  </a:cubicBezTo>
                  <a:cubicBezTo>
                    <a:pt x="473" y="1092"/>
                    <a:pt x="325" y="887"/>
                    <a:pt x="272" y="644"/>
                  </a:cubicBezTo>
                  <a:cubicBezTo>
                    <a:pt x="259" y="583"/>
                    <a:pt x="204" y="541"/>
                    <a:pt x="144" y="541"/>
                  </a:cubicBezTo>
                  <a:cubicBezTo>
                    <a:pt x="135" y="541"/>
                    <a:pt x="126" y="542"/>
                    <a:pt x="117" y="544"/>
                  </a:cubicBezTo>
                  <a:cubicBezTo>
                    <a:pt x="46" y="560"/>
                    <a:pt x="1" y="629"/>
                    <a:pt x="17" y="699"/>
                  </a:cubicBezTo>
                  <a:cubicBezTo>
                    <a:pt x="83" y="1010"/>
                    <a:pt x="280" y="1281"/>
                    <a:pt x="554" y="1446"/>
                  </a:cubicBezTo>
                  <a:cubicBezTo>
                    <a:pt x="735" y="1554"/>
                    <a:pt x="941" y="1611"/>
                    <a:pt x="1147" y="1611"/>
                  </a:cubicBezTo>
                  <a:cubicBezTo>
                    <a:pt x="1251" y="1611"/>
                    <a:pt x="1353" y="1597"/>
                    <a:pt x="1452" y="1568"/>
                  </a:cubicBezTo>
                  <a:cubicBezTo>
                    <a:pt x="1747" y="1484"/>
                    <a:pt x="2000" y="1277"/>
                    <a:pt x="2146" y="999"/>
                  </a:cubicBezTo>
                  <a:cubicBezTo>
                    <a:pt x="2295" y="714"/>
                    <a:pt x="2321" y="393"/>
                    <a:pt x="2219" y="90"/>
                  </a:cubicBezTo>
                  <a:cubicBezTo>
                    <a:pt x="2201" y="36"/>
                    <a:pt x="2150" y="1"/>
                    <a:pt x="2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38"/>
            <p:cNvSpPr/>
            <p:nvPr/>
          </p:nvSpPr>
          <p:spPr>
            <a:xfrm>
              <a:off x="4546978" y="1667850"/>
              <a:ext cx="88113" cy="43250"/>
            </a:xfrm>
            <a:custGeom>
              <a:avLst/>
              <a:gdLst/>
              <a:ahLst/>
              <a:cxnLst/>
              <a:rect l="l" t="t" r="r" b="b"/>
              <a:pathLst>
                <a:path w="2677" h="1314" extrusionOk="0">
                  <a:moveTo>
                    <a:pt x="1668" y="1"/>
                  </a:moveTo>
                  <a:cubicBezTo>
                    <a:pt x="1628" y="1"/>
                    <a:pt x="1587" y="4"/>
                    <a:pt x="1547" y="9"/>
                  </a:cubicBezTo>
                  <a:cubicBezTo>
                    <a:pt x="1295" y="42"/>
                    <a:pt x="1077" y="183"/>
                    <a:pt x="923" y="384"/>
                  </a:cubicBezTo>
                  <a:lnTo>
                    <a:pt x="369" y="122"/>
                  </a:lnTo>
                  <a:cubicBezTo>
                    <a:pt x="351" y="113"/>
                    <a:pt x="332" y="109"/>
                    <a:pt x="313" y="109"/>
                  </a:cubicBezTo>
                  <a:cubicBezTo>
                    <a:pt x="264" y="109"/>
                    <a:pt x="217" y="137"/>
                    <a:pt x="194" y="185"/>
                  </a:cubicBezTo>
                  <a:cubicBezTo>
                    <a:pt x="163" y="250"/>
                    <a:pt x="192" y="326"/>
                    <a:pt x="257" y="358"/>
                  </a:cubicBezTo>
                  <a:lnTo>
                    <a:pt x="789" y="610"/>
                  </a:lnTo>
                  <a:cubicBezTo>
                    <a:pt x="770" y="651"/>
                    <a:pt x="753" y="695"/>
                    <a:pt x="740" y="739"/>
                  </a:cubicBezTo>
                  <a:lnTo>
                    <a:pt x="145" y="698"/>
                  </a:lnTo>
                  <a:cubicBezTo>
                    <a:pt x="142" y="697"/>
                    <a:pt x="138" y="697"/>
                    <a:pt x="134" y="697"/>
                  </a:cubicBezTo>
                  <a:cubicBezTo>
                    <a:pt x="67" y="697"/>
                    <a:pt x="11" y="750"/>
                    <a:pt x="6" y="819"/>
                  </a:cubicBezTo>
                  <a:cubicBezTo>
                    <a:pt x="1" y="890"/>
                    <a:pt x="55" y="953"/>
                    <a:pt x="126" y="958"/>
                  </a:cubicBezTo>
                  <a:lnTo>
                    <a:pt x="687" y="997"/>
                  </a:lnTo>
                  <a:cubicBezTo>
                    <a:pt x="679" y="1059"/>
                    <a:pt x="678" y="1124"/>
                    <a:pt x="682" y="1189"/>
                  </a:cubicBezTo>
                  <a:cubicBezTo>
                    <a:pt x="685" y="1258"/>
                    <a:pt x="742" y="1314"/>
                    <a:pt x="811" y="1314"/>
                  </a:cubicBezTo>
                  <a:lnTo>
                    <a:pt x="818" y="1314"/>
                  </a:lnTo>
                  <a:cubicBezTo>
                    <a:pt x="890" y="1309"/>
                    <a:pt x="945" y="1249"/>
                    <a:pt x="942" y="1176"/>
                  </a:cubicBezTo>
                  <a:cubicBezTo>
                    <a:pt x="918" y="719"/>
                    <a:pt x="1199" y="321"/>
                    <a:pt x="1583" y="270"/>
                  </a:cubicBezTo>
                  <a:cubicBezTo>
                    <a:pt x="1611" y="266"/>
                    <a:pt x="1640" y="264"/>
                    <a:pt x="1669" y="264"/>
                  </a:cubicBezTo>
                  <a:cubicBezTo>
                    <a:pt x="1961" y="264"/>
                    <a:pt x="2252" y="458"/>
                    <a:pt x="2410" y="770"/>
                  </a:cubicBezTo>
                  <a:cubicBezTo>
                    <a:pt x="2434" y="815"/>
                    <a:pt x="2479" y="841"/>
                    <a:pt x="2527" y="841"/>
                  </a:cubicBezTo>
                  <a:cubicBezTo>
                    <a:pt x="2547" y="841"/>
                    <a:pt x="2567" y="836"/>
                    <a:pt x="2586" y="826"/>
                  </a:cubicBezTo>
                  <a:cubicBezTo>
                    <a:pt x="2650" y="793"/>
                    <a:pt x="2676" y="715"/>
                    <a:pt x="2642" y="651"/>
                  </a:cubicBezTo>
                  <a:cubicBezTo>
                    <a:pt x="2438" y="250"/>
                    <a:pt x="2058" y="1"/>
                    <a:pt x="1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38"/>
            <p:cNvSpPr/>
            <p:nvPr/>
          </p:nvSpPr>
          <p:spPr>
            <a:xfrm>
              <a:off x="4731663" y="1606629"/>
              <a:ext cx="79951" cy="59313"/>
            </a:xfrm>
            <a:custGeom>
              <a:avLst/>
              <a:gdLst/>
              <a:ahLst/>
              <a:cxnLst/>
              <a:rect l="l" t="t" r="r" b="b"/>
              <a:pathLst>
                <a:path w="2429" h="1802" extrusionOk="0">
                  <a:moveTo>
                    <a:pt x="1825" y="1"/>
                  </a:moveTo>
                  <a:cubicBezTo>
                    <a:pt x="1783" y="1"/>
                    <a:pt x="1742" y="21"/>
                    <a:pt x="1717" y="58"/>
                  </a:cubicBezTo>
                  <a:lnTo>
                    <a:pt x="1375" y="568"/>
                  </a:lnTo>
                  <a:cubicBezTo>
                    <a:pt x="1254" y="521"/>
                    <a:pt x="1126" y="495"/>
                    <a:pt x="1000" y="495"/>
                  </a:cubicBezTo>
                  <a:cubicBezTo>
                    <a:pt x="879" y="495"/>
                    <a:pt x="760" y="518"/>
                    <a:pt x="647" y="567"/>
                  </a:cubicBezTo>
                  <a:cubicBezTo>
                    <a:pt x="248" y="738"/>
                    <a:pt x="1" y="1184"/>
                    <a:pt x="36" y="1679"/>
                  </a:cubicBezTo>
                  <a:cubicBezTo>
                    <a:pt x="42" y="1748"/>
                    <a:pt x="100" y="1801"/>
                    <a:pt x="168" y="1801"/>
                  </a:cubicBezTo>
                  <a:lnTo>
                    <a:pt x="177" y="1801"/>
                  </a:lnTo>
                  <a:cubicBezTo>
                    <a:pt x="249" y="1796"/>
                    <a:pt x="303" y="1733"/>
                    <a:pt x="298" y="1662"/>
                  </a:cubicBezTo>
                  <a:cubicBezTo>
                    <a:pt x="271" y="1279"/>
                    <a:pt x="454" y="935"/>
                    <a:pt x="750" y="807"/>
                  </a:cubicBezTo>
                  <a:cubicBezTo>
                    <a:pt x="831" y="773"/>
                    <a:pt x="917" y="757"/>
                    <a:pt x="1003" y="757"/>
                  </a:cubicBezTo>
                  <a:cubicBezTo>
                    <a:pt x="1297" y="757"/>
                    <a:pt x="1601" y="945"/>
                    <a:pt x="1766" y="1257"/>
                  </a:cubicBezTo>
                  <a:cubicBezTo>
                    <a:pt x="1790" y="1302"/>
                    <a:pt x="1835" y="1327"/>
                    <a:pt x="1882" y="1327"/>
                  </a:cubicBezTo>
                  <a:cubicBezTo>
                    <a:pt x="1903" y="1327"/>
                    <a:pt x="1923" y="1322"/>
                    <a:pt x="1942" y="1312"/>
                  </a:cubicBezTo>
                  <a:cubicBezTo>
                    <a:pt x="2006" y="1279"/>
                    <a:pt x="2031" y="1199"/>
                    <a:pt x="1998" y="1135"/>
                  </a:cubicBezTo>
                  <a:cubicBezTo>
                    <a:pt x="1967" y="1077"/>
                    <a:pt x="1933" y="1023"/>
                    <a:pt x="1894" y="972"/>
                  </a:cubicBezTo>
                  <a:lnTo>
                    <a:pt x="2354" y="652"/>
                  </a:lnTo>
                  <a:cubicBezTo>
                    <a:pt x="2414" y="611"/>
                    <a:pt x="2429" y="530"/>
                    <a:pt x="2387" y="470"/>
                  </a:cubicBezTo>
                  <a:cubicBezTo>
                    <a:pt x="2362" y="433"/>
                    <a:pt x="2321" y="414"/>
                    <a:pt x="2280" y="414"/>
                  </a:cubicBezTo>
                  <a:cubicBezTo>
                    <a:pt x="2254" y="414"/>
                    <a:pt x="2228" y="421"/>
                    <a:pt x="2205" y="436"/>
                  </a:cubicBezTo>
                  <a:lnTo>
                    <a:pt x="1716" y="777"/>
                  </a:lnTo>
                  <a:cubicBezTo>
                    <a:pt x="1681" y="747"/>
                    <a:pt x="1644" y="718"/>
                    <a:pt x="1606" y="691"/>
                  </a:cubicBezTo>
                  <a:lnTo>
                    <a:pt x="1934" y="204"/>
                  </a:lnTo>
                  <a:cubicBezTo>
                    <a:pt x="1973" y="144"/>
                    <a:pt x="1957" y="63"/>
                    <a:pt x="1898" y="23"/>
                  </a:cubicBezTo>
                  <a:cubicBezTo>
                    <a:pt x="1875" y="8"/>
                    <a:pt x="1850" y="1"/>
                    <a:pt x="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38"/>
            <p:cNvSpPr/>
            <p:nvPr/>
          </p:nvSpPr>
          <p:spPr>
            <a:xfrm>
              <a:off x="4391192" y="1670681"/>
              <a:ext cx="727290" cy="707047"/>
            </a:xfrm>
            <a:custGeom>
              <a:avLst/>
              <a:gdLst/>
              <a:ahLst/>
              <a:cxnLst/>
              <a:rect l="l" t="t" r="r" b="b"/>
              <a:pathLst>
                <a:path w="22096" h="21481" extrusionOk="0">
                  <a:moveTo>
                    <a:pt x="107" y="1"/>
                  </a:moveTo>
                  <a:cubicBezTo>
                    <a:pt x="23" y="169"/>
                    <a:pt x="0" y="368"/>
                    <a:pt x="54" y="564"/>
                  </a:cubicBezTo>
                  <a:lnTo>
                    <a:pt x="5668" y="20890"/>
                  </a:lnTo>
                  <a:cubicBezTo>
                    <a:pt x="5766" y="21245"/>
                    <a:pt x="6090" y="21480"/>
                    <a:pt x="6443" y="21480"/>
                  </a:cubicBezTo>
                  <a:cubicBezTo>
                    <a:pt x="6514" y="21480"/>
                    <a:pt x="6586" y="21471"/>
                    <a:pt x="6657" y="21451"/>
                  </a:cubicBezTo>
                  <a:lnTo>
                    <a:pt x="21715" y="17293"/>
                  </a:lnTo>
                  <a:cubicBezTo>
                    <a:pt x="21867" y="17250"/>
                    <a:pt x="21997" y="17167"/>
                    <a:pt x="22096" y="17058"/>
                  </a:cubicBezTo>
                  <a:cubicBezTo>
                    <a:pt x="21445" y="16409"/>
                    <a:pt x="20699" y="16174"/>
                    <a:pt x="19877" y="16174"/>
                  </a:cubicBezTo>
                  <a:cubicBezTo>
                    <a:pt x="19140" y="16174"/>
                    <a:pt x="18342" y="16363"/>
                    <a:pt x="17497" y="16610"/>
                  </a:cubicBezTo>
                  <a:cubicBezTo>
                    <a:pt x="12623" y="18028"/>
                    <a:pt x="10894" y="18631"/>
                    <a:pt x="9798" y="18631"/>
                  </a:cubicBezTo>
                  <a:cubicBezTo>
                    <a:pt x="9428" y="18631"/>
                    <a:pt x="9130" y="18562"/>
                    <a:pt x="8807" y="18432"/>
                  </a:cubicBezTo>
                  <a:cubicBezTo>
                    <a:pt x="6906" y="17663"/>
                    <a:pt x="6506" y="15480"/>
                    <a:pt x="5997" y="13732"/>
                  </a:cubicBezTo>
                  <a:cubicBezTo>
                    <a:pt x="5267" y="11220"/>
                    <a:pt x="4460" y="8728"/>
                    <a:pt x="3693" y="6228"/>
                  </a:cubicBezTo>
                  <a:cubicBezTo>
                    <a:pt x="3108" y="4318"/>
                    <a:pt x="2511" y="384"/>
                    <a:pt x="10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38"/>
            <p:cNvSpPr/>
            <p:nvPr/>
          </p:nvSpPr>
          <p:spPr>
            <a:xfrm>
              <a:off x="4896567" y="1580758"/>
              <a:ext cx="87258" cy="285998"/>
            </a:xfrm>
            <a:custGeom>
              <a:avLst/>
              <a:gdLst/>
              <a:ahLst/>
              <a:cxnLst/>
              <a:rect l="l" t="t" r="r" b="b"/>
              <a:pathLst>
                <a:path w="2651" h="8689" extrusionOk="0">
                  <a:moveTo>
                    <a:pt x="164" y="0"/>
                  </a:moveTo>
                  <a:cubicBezTo>
                    <a:pt x="155" y="0"/>
                    <a:pt x="146" y="1"/>
                    <a:pt x="137" y="3"/>
                  </a:cubicBezTo>
                  <a:cubicBezTo>
                    <a:pt x="56" y="18"/>
                    <a:pt x="1" y="94"/>
                    <a:pt x="16" y="176"/>
                  </a:cubicBezTo>
                  <a:cubicBezTo>
                    <a:pt x="144" y="894"/>
                    <a:pt x="303" y="1604"/>
                    <a:pt x="473" y="2312"/>
                  </a:cubicBezTo>
                  <a:cubicBezTo>
                    <a:pt x="641" y="3019"/>
                    <a:pt x="828" y="3721"/>
                    <a:pt x="1017" y="4423"/>
                  </a:cubicBezTo>
                  <a:lnTo>
                    <a:pt x="1315" y="5473"/>
                  </a:lnTo>
                  <a:cubicBezTo>
                    <a:pt x="1420" y="5821"/>
                    <a:pt x="1520" y="6172"/>
                    <a:pt x="1631" y="6517"/>
                  </a:cubicBezTo>
                  <a:cubicBezTo>
                    <a:pt x="1846" y="7212"/>
                    <a:pt x="2072" y="7904"/>
                    <a:pt x="2330" y="8587"/>
                  </a:cubicBezTo>
                  <a:cubicBezTo>
                    <a:pt x="2353" y="8648"/>
                    <a:pt x="2412" y="8688"/>
                    <a:pt x="2478" y="8688"/>
                  </a:cubicBezTo>
                  <a:cubicBezTo>
                    <a:pt x="2487" y="8688"/>
                    <a:pt x="2497" y="8687"/>
                    <a:pt x="2506" y="8686"/>
                  </a:cubicBezTo>
                  <a:cubicBezTo>
                    <a:pt x="2593" y="8670"/>
                    <a:pt x="2650" y="8588"/>
                    <a:pt x="2634" y="8502"/>
                  </a:cubicBezTo>
                  <a:cubicBezTo>
                    <a:pt x="2504" y="7783"/>
                    <a:pt x="2345" y="7073"/>
                    <a:pt x="2172" y="6366"/>
                  </a:cubicBezTo>
                  <a:cubicBezTo>
                    <a:pt x="2089" y="6013"/>
                    <a:pt x="1995" y="5662"/>
                    <a:pt x="1906" y="5310"/>
                  </a:cubicBezTo>
                  <a:lnTo>
                    <a:pt x="1623" y="4256"/>
                  </a:lnTo>
                  <a:cubicBezTo>
                    <a:pt x="1427" y="3556"/>
                    <a:pt x="1226" y="2857"/>
                    <a:pt x="1006" y="2164"/>
                  </a:cubicBezTo>
                  <a:cubicBezTo>
                    <a:pt x="790" y="1470"/>
                    <a:pt x="563" y="778"/>
                    <a:pt x="303" y="96"/>
                  </a:cubicBezTo>
                  <a:cubicBezTo>
                    <a:pt x="281" y="38"/>
                    <a:pt x="225" y="0"/>
                    <a:pt x="16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38"/>
            <p:cNvSpPr/>
            <p:nvPr/>
          </p:nvSpPr>
          <p:spPr>
            <a:xfrm>
              <a:off x="4689072" y="1792071"/>
              <a:ext cx="254565" cy="238601"/>
            </a:xfrm>
            <a:custGeom>
              <a:avLst/>
              <a:gdLst/>
              <a:ahLst/>
              <a:cxnLst/>
              <a:rect l="l" t="t" r="r" b="b"/>
              <a:pathLst>
                <a:path w="7734" h="7249" extrusionOk="0">
                  <a:moveTo>
                    <a:pt x="4360" y="0"/>
                  </a:moveTo>
                  <a:cubicBezTo>
                    <a:pt x="4175" y="0"/>
                    <a:pt x="3977" y="78"/>
                    <a:pt x="3789" y="233"/>
                  </a:cubicBezTo>
                  <a:cubicBezTo>
                    <a:pt x="3529" y="449"/>
                    <a:pt x="3395" y="675"/>
                    <a:pt x="3295" y="827"/>
                  </a:cubicBezTo>
                  <a:cubicBezTo>
                    <a:pt x="3282" y="847"/>
                    <a:pt x="3274" y="856"/>
                    <a:pt x="3259" y="856"/>
                  </a:cubicBezTo>
                  <a:cubicBezTo>
                    <a:pt x="3228" y="856"/>
                    <a:pt x="3167" y="815"/>
                    <a:pt x="2969" y="734"/>
                  </a:cubicBezTo>
                  <a:cubicBezTo>
                    <a:pt x="2718" y="631"/>
                    <a:pt x="2464" y="572"/>
                    <a:pt x="2241" y="572"/>
                  </a:cubicBezTo>
                  <a:cubicBezTo>
                    <a:pt x="1826" y="572"/>
                    <a:pt x="1518" y="775"/>
                    <a:pt x="1528" y="1275"/>
                  </a:cubicBezTo>
                  <a:cubicBezTo>
                    <a:pt x="1538" y="1871"/>
                    <a:pt x="1879" y="2274"/>
                    <a:pt x="1846" y="2329"/>
                  </a:cubicBezTo>
                  <a:cubicBezTo>
                    <a:pt x="1844" y="2333"/>
                    <a:pt x="1836" y="2335"/>
                    <a:pt x="1822" y="2335"/>
                  </a:cubicBezTo>
                  <a:cubicBezTo>
                    <a:pt x="1746" y="2335"/>
                    <a:pt x="1501" y="2285"/>
                    <a:pt x="1213" y="2285"/>
                  </a:cubicBezTo>
                  <a:cubicBezTo>
                    <a:pt x="938" y="2285"/>
                    <a:pt x="624" y="2330"/>
                    <a:pt x="383" y="2510"/>
                  </a:cubicBezTo>
                  <a:cubicBezTo>
                    <a:pt x="0" y="2795"/>
                    <a:pt x="81" y="3247"/>
                    <a:pt x="400" y="3588"/>
                  </a:cubicBezTo>
                  <a:cubicBezTo>
                    <a:pt x="703" y="3913"/>
                    <a:pt x="1010" y="4058"/>
                    <a:pt x="1282" y="4196"/>
                  </a:cubicBezTo>
                  <a:cubicBezTo>
                    <a:pt x="1274" y="4269"/>
                    <a:pt x="1213" y="4310"/>
                    <a:pt x="1178" y="4367"/>
                  </a:cubicBezTo>
                  <a:cubicBezTo>
                    <a:pt x="633" y="5262"/>
                    <a:pt x="907" y="6073"/>
                    <a:pt x="1650" y="6073"/>
                  </a:cubicBezTo>
                  <a:cubicBezTo>
                    <a:pt x="1753" y="6073"/>
                    <a:pt x="1865" y="6058"/>
                    <a:pt x="1985" y="6024"/>
                  </a:cubicBezTo>
                  <a:cubicBezTo>
                    <a:pt x="2270" y="5945"/>
                    <a:pt x="2431" y="5764"/>
                    <a:pt x="2479" y="5764"/>
                  </a:cubicBezTo>
                  <a:cubicBezTo>
                    <a:pt x="2481" y="5764"/>
                    <a:pt x="2483" y="5764"/>
                    <a:pt x="2484" y="5765"/>
                  </a:cubicBezTo>
                  <a:cubicBezTo>
                    <a:pt x="2516" y="5781"/>
                    <a:pt x="2479" y="5776"/>
                    <a:pt x="2453" y="6083"/>
                  </a:cubicBezTo>
                  <a:cubicBezTo>
                    <a:pt x="2398" y="6748"/>
                    <a:pt x="2779" y="7249"/>
                    <a:pt x="3285" y="7249"/>
                  </a:cubicBezTo>
                  <a:cubicBezTo>
                    <a:pt x="3362" y="7249"/>
                    <a:pt x="3442" y="7237"/>
                    <a:pt x="3524" y="7213"/>
                  </a:cubicBezTo>
                  <a:cubicBezTo>
                    <a:pt x="3920" y="7095"/>
                    <a:pt x="4228" y="6696"/>
                    <a:pt x="4362" y="6301"/>
                  </a:cubicBezTo>
                  <a:cubicBezTo>
                    <a:pt x="4390" y="6218"/>
                    <a:pt x="4401" y="6169"/>
                    <a:pt x="4422" y="6169"/>
                  </a:cubicBezTo>
                  <a:cubicBezTo>
                    <a:pt x="4429" y="6169"/>
                    <a:pt x="4438" y="6174"/>
                    <a:pt x="4448" y="6186"/>
                  </a:cubicBezTo>
                  <a:cubicBezTo>
                    <a:pt x="4592" y="6337"/>
                    <a:pt x="4813" y="6614"/>
                    <a:pt x="5213" y="6767"/>
                  </a:cubicBezTo>
                  <a:cubicBezTo>
                    <a:pt x="5344" y="6818"/>
                    <a:pt x="5471" y="6842"/>
                    <a:pt x="5589" y="6842"/>
                  </a:cubicBezTo>
                  <a:cubicBezTo>
                    <a:pt x="6078" y="6842"/>
                    <a:pt x="6424" y="6429"/>
                    <a:pt x="6353" y="5755"/>
                  </a:cubicBezTo>
                  <a:cubicBezTo>
                    <a:pt x="6328" y="5518"/>
                    <a:pt x="6179" y="5144"/>
                    <a:pt x="6054" y="4881"/>
                  </a:cubicBezTo>
                  <a:cubicBezTo>
                    <a:pt x="6043" y="4859"/>
                    <a:pt x="6054" y="4852"/>
                    <a:pt x="6083" y="4852"/>
                  </a:cubicBezTo>
                  <a:cubicBezTo>
                    <a:pt x="6135" y="4852"/>
                    <a:pt x="6247" y="4874"/>
                    <a:pt x="6405" y="4874"/>
                  </a:cubicBezTo>
                  <a:cubicBezTo>
                    <a:pt x="6548" y="4874"/>
                    <a:pt x="6728" y="4856"/>
                    <a:pt x="6937" y="4787"/>
                  </a:cubicBezTo>
                  <a:cubicBezTo>
                    <a:pt x="7734" y="4526"/>
                    <a:pt x="7723" y="3574"/>
                    <a:pt x="6686" y="3055"/>
                  </a:cubicBezTo>
                  <a:cubicBezTo>
                    <a:pt x="6603" y="3014"/>
                    <a:pt x="6568" y="3018"/>
                    <a:pt x="6659" y="2927"/>
                  </a:cubicBezTo>
                  <a:cubicBezTo>
                    <a:pt x="6810" y="2776"/>
                    <a:pt x="6921" y="2599"/>
                    <a:pt x="6995" y="2399"/>
                  </a:cubicBezTo>
                  <a:cubicBezTo>
                    <a:pt x="7268" y="1670"/>
                    <a:pt x="6757" y="1123"/>
                    <a:pt x="6037" y="1123"/>
                  </a:cubicBezTo>
                  <a:cubicBezTo>
                    <a:pt x="5869" y="1123"/>
                    <a:pt x="5689" y="1153"/>
                    <a:pt x="5505" y="1218"/>
                  </a:cubicBezTo>
                  <a:cubicBezTo>
                    <a:pt x="5298" y="1291"/>
                    <a:pt x="5215" y="1352"/>
                    <a:pt x="5182" y="1352"/>
                  </a:cubicBezTo>
                  <a:cubicBezTo>
                    <a:pt x="5162" y="1352"/>
                    <a:pt x="5160" y="1330"/>
                    <a:pt x="5160" y="1276"/>
                  </a:cubicBezTo>
                  <a:cubicBezTo>
                    <a:pt x="5160" y="432"/>
                    <a:pt x="4796" y="0"/>
                    <a:pt x="4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38"/>
            <p:cNvSpPr/>
            <p:nvPr/>
          </p:nvSpPr>
          <p:spPr>
            <a:xfrm>
              <a:off x="4783834" y="1882291"/>
              <a:ext cx="74487" cy="59642"/>
            </a:xfrm>
            <a:custGeom>
              <a:avLst/>
              <a:gdLst/>
              <a:ahLst/>
              <a:cxnLst/>
              <a:rect l="l" t="t" r="r" b="b"/>
              <a:pathLst>
                <a:path w="2263" h="1812" extrusionOk="0">
                  <a:moveTo>
                    <a:pt x="1106" y="0"/>
                  </a:moveTo>
                  <a:cubicBezTo>
                    <a:pt x="753" y="0"/>
                    <a:pt x="393" y="188"/>
                    <a:pt x="252" y="513"/>
                  </a:cubicBezTo>
                  <a:cubicBezTo>
                    <a:pt x="1" y="1096"/>
                    <a:pt x="477" y="1811"/>
                    <a:pt x="1106" y="1811"/>
                  </a:cubicBezTo>
                  <a:cubicBezTo>
                    <a:pt x="1116" y="1811"/>
                    <a:pt x="1126" y="1811"/>
                    <a:pt x="1135" y="1811"/>
                  </a:cubicBezTo>
                  <a:cubicBezTo>
                    <a:pt x="1907" y="1784"/>
                    <a:pt x="2263" y="842"/>
                    <a:pt x="1734" y="262"/>
                  </a:cubicBezTo>
                  <a:cubicBezTo>
                    <a:pt x="1571" y="82"/>
                    <a:pt x="1340" y="0"/>
                    <a:pt x="1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38"/>
            <p:cNvSpPr/>
            <p:nvPr/>
          </p:nvSpPr>
          <p:spPr>
            <a:xfrm>
              <a:off x="4818756" y="1811985"/>
              <a:ext cx="21658" cy="59839"/>
            </a:xfrm>
            <a:custGeom>
              <a:avLst/>
              <a:gdLst/>
              <a:ahLst/>
              <a:cxnLst/>
              <a:rect l="l" t="t" r="r" b="b"/>
              <a:pathLst>
                <a:path w="658" h="1818" extrusionOk="0">
                  <a:moveTo>
                    <a:pt x="470" y="0"/>
                  </a:moveTo>
                  <a:cubicBezTo>
                    <a:pt x="423" y="0"/>
                    <a:pt x="378" y="25"/>
                    <a:pt x="354" y="70"/>
                  </a:cubicBezTo>
                  <a:cubicBezTo>
                    <a:pt x="124" y="515"/>
                    <a:pt x="1" y="1227"/>
                    <a:pt x="55" y="1698"/>
                  </a:cubicBezTo>
                  <a:cubicBezTo>
                    <a:pt x="65" y="1775"/>
                    <a:pt x="128" y="1817"/>
                    <a:pt x="191" y="1817"/>
                  </a:cubicBezTo>
                  <a:cubicBezTo>
                    <a:pt x="238" y="1817"/>
                    <a:pt x="284" y="1794"/>
                    <a:pt x="309" y="1745"/>
                  </a:cubicBezTo>
                  <a:cubicBezTo>
                    <a:pt x="538" y="1301"/>
                    <a:pt x="657" y="586"/>
                    <a:pt x="601" y="116"/>
                  </a:cubicBezTo>
                  <a:cubicBezTo>
                    <a:pt x="594" y="74"/>
                    <a:pt x="570" y="36"/>
                    <a:pt x="532" y="15"/>
                  </a:cubicBezTo>
                  <a:cubicBezTo>
                    <a:pt x="512" y="5"/>
                    <a:pt x="491" y="0"/>
                    <a:pt x="47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38"/>
            <p:cNvSpPr/>
            <p:nvPr/>
          </p:nvSpPr>
          <p:spPr>
            <a:xfrm>
              <a:off x="4757568" y="1830121"/>
              <a:ext cx="40617" cy="46213"/>
            </a:xfrm>
            <a:custGeom>
              <a:avLst/>
              <a:gdLst/>
              <a:ahLst/>
              <a:cxnLst/>
              <a:rect l="l" t="t" r="r" b="b"/>
              <a:pathLst>
                <a:path w="1234" h="1404" extrusionOk="0">
                  <a:moveTo>
                    <a:pt x="133" y="0"/>
                  </a:moveTo>
                  <a:cubicBezTo>
                    <a:pt x="122" y="0"/>
                    <a:pt x="112" y="2"/>
                    <a:pt x="103" y="5"/>
                  </a:cubicBezTo>
                  <a:cubicBezTo>
                    <a:pt x="35" y="32"/>
                    <a:pt x="0" y="107"/>
                    <a:pt x="27" y="175"/>
                  </a:cubicBezTo>
                  <a:cubicBezTo>
                    <a:pt x="126" y="432"/>
                    <a:pt x="275" y="646"/>
                    <a:pt x="435" y="851"/>
                  </a:cubicBezTo>
                  <a:cubicBezTo>
                    <a:pt x="793" y="1282"/>
                    <a:pt x="999" y="1404"/>
                    <a:pt x="1109" y="1404"/>
                  </a:cubicBezTo>
                  <a:cubicBezTo>
                    <a:pt x="1218" y="1404"/>
                    <a:pt x="1234" y="1285"/>
                    <a:pt x="1211" y="1227"/>
                  </a:cubicBezTo>
                  <a:cubicBezTo>
                    <a:pt x="1004" y="692"/>
                    <a:pt x="356" y="0"/>
                    <a:pt x="133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38"/>
            <p:cNvSpPr/>
            <p:nvPr/>
          </p:nvSpPr>
          <p:spPr>
            <a:xfrm>
              <a:off x="4713593" y="1891738"/>
              <a:ext cx="62012" cy="18301"/>
            </a:xfrm>
            <a:custGeom>
              <a:avLst/>
              <a:gdLst/>
              <a:ahLst/>
              <a:cxnLst/>
              <a:rect l="l" t="t" r="r" b="b"/>
              <a:pathLst>
                <a:path w="1884" h="556" extrusionOk="0">
                  <a:moveTo>
                    <a:pt x="429" y="0"/>
                  </a:moveTo>
                  <a:cubicBezTo>
                    <a:pt x="324" y="0"/>
                    <a:pt x="224" y="6"/>
                    <a:pt x="133" y="19"/>
                  </a:cubicBezTo>
                  <a:cubicBezTo>
                    <a:pt x="91" y="25"/>
                    <a:pt x="53" y="50"/>
                    <a:pt x="33" y="89"/>
                  </a:cubicBezTo>
                  <a:cubicBezTo>
                    <a:pt x="1" y="155"/>
                    <a:pt x="26" y="232"/>
                    <a:pt x="91" y="264"/>
                  </a:cubicBezTo>
                  <a:cubicBezTo>
                    <a:pt x="455" y="445"/>
                    <a:pt x="997" y="555"/>
                    <a:pt x="1440" y="555"/>
                  </a:cubicBezTo>
                  <a:cubicBezTo>
                    <a:pt x="1541" y="555"/>
                    <a:pt x="1637" y="550"/>
                    <a:pt x="1724" y="538"/>
                  </a:cubicBezTo>
                  <a:cubicBezTo>
                    <a:pt x="1856" y="519"/>
                    <a:pt x="1884" y="342"/>
                    <a:pt x="1766" y="283"/>
                  </a:cubicBezTo>
                  <a:cubicBezTo>
                    <a:pt x="1410" y="107"/>
                    <a:pt x="874" y="0"/>
                    <a:pt x="42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38"/>
            <p:cNvSpPr/>
            <p:nvPr/>
          </p:nvSpPr>
          <p:spPr>
            <a:xfrm>
              <a:off x="4731203" y="1932124"/>
              <a:ext cx="49570" cy="40222"/>
            </a:xfrm>
            <a:custGeom>
              <a:avLst/>
              <a:gdLst/>
              <a:ahLst/>
              <a:cxnLst/>
              <a:rect l="l" t="t" r="r" b="b"/>
              <a:pathLst>
                <a:path w="1506" h="1222" extrusionOk="0">
                  <a:moveTo>
                    <a:pt x="1332" y="0"/>
                  </a:moveTo>
                  <a:cubicBezTo>
                    <a:pt x="1315" y="0"/>
                    <a:pt x="1298" y="4"/>
                    <a:pt x="1280" y="11"/>
                  </a:cubicBezTo>
                  <a:cubicBezTo>
                    <a:pt x="719" y="242"/>
                    <a:pt x="1" y="952"/>
                    <a:pt x="77" y="1141"/>
                  </a:cubicBezTo>
                  <a:cubicBezTo>
                    <a:pt x="98" y="1191"/>
                    <a:pt x="148" y="1221"/>
                    <a:pt x="199" y="1221"/>
                  </a:cubicBezTo>
                  <a:cubicBezTo>
                    <a:pt x="216" y="1221"/>
                    <a:pt x="232" y="1218"/>
                    <a:pt x="248" y="1212"/>
                  </a:cubicBezTo>
                  <a:cubicBezTo>
                    <a:pt x="687" y="1035"/>
                    <a:pt x="1206" y="593"/>
                    <a:pt x="1446" y="208"/>
                  </a:cubicBezTo>
                  <a:cubicBezTo>
                    <a:pt x="1506" y="111"/>
                    <a:pt x="1431" y="0"/>
                    <a:pt x="133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38"/>
            <p:cNvSpPr/>
            <p:nvPr/>
          </p:nvSpPr>
          <p:spPr>
            <a:xfrm>
              <a:off x="4862336" y="1910400"/>
              <a:ext cx="61650" cy="19749"/>
            </a:xfrm>
            <a:custGeom>
              <a:avLst/>
              <a:gdLst/>
              <a:ahLst/>
              <a:cxnLst/>
              <a:rect l="l" t="t" r="r" b="b"/>
              <a:pathLst>
                <a:path w="1873" h="600" extrusionOk="0">
                  <a:moveTo>
                    <a:pt x="351" y="1"/>
                  </a:moveTo>
                  <a:cubicBezTo>
                    <a:pt x="287" y="1"/>
                    <a:pt x="225" y="4"/>
                    <a:pt x="166" y="9"/>
                  </a:cubicBezTo>
                  <a:cubicBezTo>
                    <a:pt x="32" y="22"/>
                    <a:pt x="0" y="199"/>
                    <a:pt x="114" y="261"/>
                  </a:cubicBezTo>
                  <a:cubicBezTo>
                    <a:pt x="493" y="469"/>
                    <a:pt x="1082" y="600"/>
                    <a:pt x="1542" y="600"/>
                  </a:cubicBezTo>
                  <a:cubicBezTo>
                    <a:pt x="1610" y="600"/>
                    <a:pt x="1675" y="597"/>
                    <a:pt x="1736" y="591"/>
                  </a:cubicBezTo>
                  <a:cubicBezTo>
                    <a:pt x="1777" y="588"/>
                    <a:pt x="1816" y="563"/>
                    <a:pt x="1838" y="523"/>
                  </a:cubicBezTo>
                  <a:cubicBezTo>
                    <a:pt x="1873" y="461"/>
                    <a:pt x="1849" y="381"/>
                    <a:pt x="1786" y="346"/>
                  </a:cubicBezTo>
                  <a:cubicBezTo>
                    <a:pt x="1403" y="136"/>
                    <a:pt x="811" y="1"/>
                    <a:pt x="35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38"/>
            <p:cNvSpPr/>
            <p:nvPr/>
          </p:nvSpPr>
          <p:spPr>
            <a:xfrm>
              <a:off x="4858452" y="1849113"/>
              <a:ext cx="50590" cy="38675"/>
            </a:xfrm>
            <a:custGeom>
              <a:avLst/>
              <a:gdLst/>
              <a:ahLst/>
              <a:cxnLst/>
              <a:rect l="l" t="t" r="r" b="b"/>
              <a:pathLst>
                <a:path w="1537" h="1175" extrusionOk="0">
                  <a:moveTo>
                    <a:pt x="1346" y="0"/>
                  </a:moveTo>
                  <a:cubicBezTo>
                    <a:pt x="1331" y="0"/>
                    <a:pt x="1316" y="3"/>
                    <a:pt x="1301" y="8"/>
                  </a:cubicBezTo>
                  <a:cubicBezTo>
                    <a:pt x="865" y="164"/>
                    <a:pt x="324" y="580"/>
                    <a:pt x="63" y="962"/>
                  </a:cubicBezTo>
                  <a:cubicBezTo>
                    <a:pt x="0" y="1058"/>
                    <a:pt x="74" y="1174"/>
                    <a:pt x="174" y="1174"/>
                  </a:cubicBezTo>
                  <a:cubicBezTo>
                    <a:pt x="189" y="1174"/>
                    <a:pt x="205" y="1172"/>
                    <a:pt x="222" y="1166"/>
                  </a:cubicBezTo>
                  <a:cubicBezTo>
                    <a:pt x="792" y="960"/>
                    <a:pt x="1537" y="276"/>
                    <a:pt x="1470" y="88"/>
                  </a:cubicBezTo>
                  <a:cubicBezTo>
                    <a:pt x="1450" y="34"/>
                    <a:pt x="1400" y="0"/>
                    <a:pt x="1346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38"/>
            <p:cNvSpPr/>
            <p:nvPr/>
          </p:nvSpPr>
          <p:spPr>
            <a:xfrm>
              <a:off x="4793050" y="1954671"/>
              <a:ext cx="23830" cy="58622"/>
            </a:xfrm>
            <a:custGeom>
              <a:avLst/>
              <a:gdLst/>
              <a:ahLst/>
              <a:cxnLst/>
              <a:rect l="l" t="t" r="r" b="b"/>
              <a:pathLst>
                <a:path w="724" h="1781" extrusionOk="0">
                  <a:moveTo>
                    <a:pt x="582" y="1"/>
                  </a:moveTo>
                  <a:cubicBezTo>
                    <a:pt x="540" y="1"/>
                    <a:pt x="498" y="20"/>
                    <a:pt x="470" y="62"/>
                  </a:cubicBezTo>
                  <a:cubicBezTo>
                    <a:pt x="203" y="470"/>
                    <a:pt x="1" y="1164"/>
                    <a:pt x="7" y="1650"/>
                  </a:cubicBezTo>
                  <a:cubicBezTo>
                    <a:pt x="7" y="1692"/>
                    <a:pt x="29" y="1733"/>
                    <a:pt x="66" y="1759"/>
                  </a:cubicBezTo>
                  <a:cubicBezTo>
                    <a:pt x="88" y="1773"/>
                    <a:pt x="112" y="1780"/>
                    <a:pt x="137" y="1780"/>
                  </a:cubicBezTo>
                  <a:cubicBezTo>
                    <a:pt x="180" y="1780"/>
                    <a:pt x="222" y="1760"/>
                    <a:pt x="247" y="1722"/>
                  </a:cubicBezTo>
                  <a:cubicBezTo>
                    <a:pt x="516" y="1314"/>
                    <a:pt x="723" y="622"/>
                    <a:pt x="718" y="134"/>
                  </a:cubicBezTo>
                  <a:cubicBezTo>
                    <a:pt x="716" y="51"/>
                    <a:pt x="649" y="1"/>
                    <a:pt x="58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38"/>
            <p:cNvSpPr/>
            <p:nvPr/>
          </p:nvSpPr>
          <p:spPr>
            <a:xfrm>
              <a:off x="4839427" y="1953486"/>
              <a:ext cx="36239" cy="49438"/>
            </a:xfrm>
            <a:custGeom>
              <a:avLst/>
              <a:gdLst/>
              <a:ahLst/>
              <a:cxnLst/>
              <a:rect l="l" t="t" r="r" b="b"/>
              <a:pathLst>
                <a:path w="1101" h="1502" extrusionOk="0">
                  <a:moveTo>
                    <a:pt x="122" y="0"/>
                  </a:moveTo>
                  <a:cubicBezTo>
                    <a:pt x="26" y="0"/>
                    <a:pt x="1" y="108"/>
                    <a:pt x="16" y="167"/>
                  </a:cubicBezTo>
                  <a:cubicBezTo>
                    <a:pt x="168" y="730"/>
                    <a:pt x="752" y="1502"/>
                    <a:pt x="969" y="1502"/>
                  </a:cubicBezTo>
                  <a:cubicBezTo>
                    <a:pt x="976" y="1502"/>
                    <a:pt x="983" y="1501"/>
                    <a:pt x="989" y="1499"/>
                  </a:cubicBezTo>
                  <a:cubicBezTo>
                    <a:pt x="1059" y="1480"/>
                    <a:pt x="1101" y="1409"/>
                    <a:pt x="1081" y="1339"/>
                  </a:cubicBezTo>
                  <a:cubicBezTo>
                    <a:pt x="1009" y="1074"/>
                    <a:pt x="885" y="845"/>
                    <a:pt x="746" y="624"/>
                  </a:cubicBezTo>
                  <a:cubicBezTo>
                    <a:pt x="423" y="135"/>
                    <a:pt x="228" y="0"/>
                    <a:pt x="1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38"/>
            <p:cNvSpPr/>
            <p:nvPr/>
          </p:nvSpPr>
          <p:spPr>
            <a:xfrm>
              <a:off x="4854239" y="2026195"/>
              <a:ext cx="125143" cy="80477"/>
            </a:xfrm>
            <a:custGeom>
              <a:avLst/>
              <a:gdLst/>
              <a:ahLst/>
              <a:cxnLst/>
              <a:rect l="l" t="t" r="r" b="b"/>
              <a:pathLst>
                <a:path w="3802" h="2445" extrusionOk="0">
                  <a:moveTo>
                    <a:pt x="2737" y="0"/>
                  </a:moveTo>
                  <a:cubicBezTo>
                    <a:pt x="2440" y="0"/>
                    <a:pt x="2130" y="91"/>
                    <a:pt x="1870" y="187"/>
                  </a:cubicBezTo>
                  <a:cubicBezTo>
                    <a:pt x="561" y="669"/>
                    <a:pt x="19" y="2121"/>
                    <a:pt x="1" y="2201"/>
                  </a:cubicBezTo>
                  <a:lnTo>
                    <a:pt x="1" y="2205"/>
                  </a:lnTo>
                  <a:cubicBezTo>
                    <a:pt x="491" y="2336"/>
                    <a:pt x="1024" y="2445"/>
                    <a:pt x="1549" y="2445"/>
                  </a:cubicBezTo>
                  <a:cubicBezTo>
                    <a:pt x="1876" y="2445"/>
                    <a:pt x="2201" y="2402"/>
                    <a:pt x="2509" y="2297"/>
                  </a:cubicBezTo>
                  <a:cubicBezTo>
                    <a:pt x="3313" y="2025"/>
                    <a:pt x="3802" y="1259"/>
                    <a:pt x="3668" y="667"/>
                  </a:cubicBezTo>
                  <a:cubicBezTo>
                    <a:pt x="3626" y="483"/>
                    <a:pt x="3525" y="317"/>
                    <a:pt x="3355" y="188"/>
                  </a:cubicBezTo>
                  <a:cubicBezTo>
                    <a:pt x="3174" y="51"/>
                    <a:pt x="2959" y="0"/>
                    <a:pt x="27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38"/>
            <p:cNvSpPr/>
            <p:nvPr/>
          </p:nvSpPr>
          <p:spPr>
            <a:xfrm>
              <a:off x="4692363" y="2066450"/>
              <a:ext cx="136433" cy="114083"/>
            </a:xfrm>
            <a:custGeom>
              <a:avLst/>
              <a:gdLst/>
              <a:ahLst/>
              <a:cxnLst/>
              <a:rect l="l" t="t" r="r" b="b"/>
              <a:pathLst>
                <a:path w="4145" h="3466" extrusionOk="0">
                  <a:moveTo>
                    <a:pt x="1261" y="0"/>
                  </a:moveTo>
                  <a:cubicBezTo>
                    <a:pt x="1123" y="0"/>
                    <a:pt x="985" y="24"/>
                    <a:pt x="851" y="79"/>
                  </a:cubicBezTo>
                  <a:cubicBezTo>
                    <a:pt x="613" y="177"/>
                    <a:pt x="443" y="340"/>
                    <a:pt x="339" y="541"/>
                  </a:cubicBezTo>
                  <a:cubicBezTo>
                    <a:pt x="0" y="1188"/>
                    <a:pt x="335" y="2231"/>
                    <a:pt x="1186" y="2797"/>
                  </a:cubicBezTo>
                  <a:cubicBezTo>
                    <a:pt x="2032" y="3362"/>
                    <a:pt x="3133" y="3466"/>
                    <a:pt x="4122" y="3466"/>
                  </a:cubicBezTo>
                  <a:cubicBezTo>
                    <a:pt x="4127" y="3466"/>
                    <a:pt x="4133" y="3466"/>
                    <a:pt x="4138" y="3466"/>
                  </a:cubicBezTo>
                  <a:cubicBezTo>
                    <a:pt x="4138" y="3466"/>
                    <a:pt x="4138" y="3465"/>
                    <a:pt x="4139" y="3461"/>
                  </a:cubicBezTo>
                  <a:cubicBezTo>
                    <a:pt x="4144" y="3363"/>
                    <a:pt x="3959" y="1504"/>
                    <a:pt x="2582" y="537"/>
                  </a:cubicBezTo>
                  <a:cubicBezTo>
                    <a:pt x="2214" y="277"/>
                    <a:pt x="1734" y="0"/>
                    <a:pt x="12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38"/>
            <p:cNvSpPr/>
            <p:nvPr/>
          </p:nvSpPr>
          <p:spPr>
            <a:xfrm>
              <a:off x="4854239" y="2048116"/>
              <a:ext cx="125143" cy="58556"/>
            </a:xfrm>
            <a:custGeom>
              <a:avLst/>
              <a:gdLst/>
              <a:ahLst/>
              <a:cxnLst/>
              <a:rect l="l" t="t" r="r" b="b"/>
              <a:pathLst>
                <a:path w="3802" h="1779" extrusionOk="0">
                  <a:moveTo>
                    <a:pt x="3668" y="1"/>
                  </a:moveTo>
                  <a:lnTo>
                    <a:pt x="3668" y="1"/>
                  </a:lnTo>
                  <a:cubicBezTo>
                    <a:pt x="2387" y="113"/>
                    <a:pt x="770" y="1046"/>
                    <a:pt x="1" y="1535"/>
                  </a:cubicBezTo>
                  <a:lnTo>
                    <a:pt x="1" y="1539"/>
                  </a:lnTo>
                  <a:cubicBezTo>
                    <a:pt x="491" y="1670"/>
                    <a:pt x="1024" y="1779"/>
                    <a:pt x="1549" y="1779"/>
                  </a:cubicBezTo>
                  <a:cubicBezTo>
                    <a:pt x="1876" y="1779"/>
                    <a:pt x="2201" y="1736"/>
                    <a:pt x="2509" y="1631"/>
                  </a:cubicBezTo>
                  <a:cubicBezTo>
                    <a:pt x="3313" y="1359"/>
                    <a:pt x="3802" y="593"/>
                    <a:pt x="36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38"/>
            <p:cNvSpPr/>
            <p:nvPr/>
          </p:nvSpPr>
          <p:spPr>
            <a:xfrm>
              <a:off x="4692363" y="2084257"/>
              <a:ext cx="136235" cy="96276"/>
            </a:xfrm>
            <a:custGeom>
              <a:avLst/>
              <a:gdLst/>
              <a:ahLst/>
              <a:cxnLst/>
              <a:rect l="l" t="t" r="r" b="b"/>
              <a:pathLst>
                <a:path w="4139" h="2925" extrusionOk="0">
                  <a:moveTo>
                    <a:pt x="339" y="1"/>
                  </a:moveTo>
                  <a:cubicBezTo>
                    <a:pt x="0" y="647"/>
                    <a:pt x="335" y="1690"/>
                    <a:pt x="1186" y="2256"/>
                  </a:cubicBezTo>
                  <a:cubicBezTo>
                    <a:pt x="2032" y="2821"/>
                    <a:pt x="3133" y="2925"/>
                    <a:pt x="4122" y="2925"/>
                  </a:cubicBezTo>
                  <a:cubicBezTo>
                    <a:pt x="4127" y="2925"/>
                    <a:pt x="4133" y="2925"/>
                    <a:pt x="4138" y="2925"/>
                  </a:cubicBezTo>
                  <a:cubicBezTo>
                    <a:pt x="4138" y="2925"/>
                    <a:pt x="4138" y="2924"/>
                    <a:pt x="4139" y="2920"/>
                  </a:cubicBezTo>
                  <a:cubicBezTo>
                    <a:pt x="3394" y="2113"/>
                    <a:pt x="1798" y="525"/>
                    <a:pt x="3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38"/>
            <p:cNvSpPr/>
            <p:nvPr/>
          </p:nvSpPr>
          <p:spPr>
            <a:xfrm>
              <a:off x="4478284" y="1824986"/>
              <a:ext cx="209274" cy="248772"/>
            </a:xfrm>
            <a:custGeom>
              <a:avLst/>
              <a:gdLst/>
              <a:ahLst/>
              <a:cxnLst/>
              <a:rect l="l" t="t" r="r" b="b"/>
              <a:pathLst>
                <a:path w="6358" h="7558" extrusionOk="0">
                  <a:moveTo>
                    <a:pt x="2506" y="1"/>
                  </a:moveTo>
                  <a:cubicBezTo>
                    <a:pt x="1581" y="1"/>
                    <a:pt x="963" y="966"/>
                    <a:pt x="316" y="1248"/>
                  </a:cubicBezTo>
                  <a:cubicBezTo>
                    <a:pt x="96" y="1334"/>
                    <a:pt x="0" y="1541"/>
                    <a:pt x="181" y="1631"/>
                  </a:cubicBezTo>
                  <a:cubicBezTo>
                    <a:pt x="226" y="1651"/>
                    <a:pt x="276" y="1661"/>
                    <a:pt x="330" y="1661"/>
                  </a:cubicBezTo>
                  <a:cubicBezTo>
                    <a:pt x="844" y="1661"/>
                    <a:pt x="1744" y="800"/>
                    <a:pt x="2290" y="725"/>
                  </a:cubicBezTo>
                  <a:cubicBezTo>
                    <a:pt x="2328" y="717"/>
                    <a:pt x="2368" y="714"/>
                    <a:pt x="2407" y="714"/>
                  </a:cubicBezTo>
                  <a:cubicBezTo>
                    <a:pt x="2607" y="714"/>
                    <a:pt x="2807" y="808"/>
                    <a:pt x="2887" y="928"/>
                  </a:cubicBezTo>
                  <a:cubicBezTo>
                    <a:pt x="2981" y="1060"/>
                    <a:pt x="2969" y="1238"/>
                    <a:pt x="2838" y="1452"/>
                  </a:cubicBezTo>
                  <a:cubicBezTo>
                    <a:pt x="2531" y="1928"/>
                    <a:pt x="1575" y="2289"/>
                    <a:pt x="1367" y="3154"/>
                  </a:cubicBezTo>
                  <a:cubicBezTo>
                    <a:pt x="1190" y="3765"/>
                    <a:pt x="1722" y="4636"/>
                    <a:pt x="2502" y="4636"/>
                  </a:cubicBezTo>
                  <a:cubicBezTo>
                    <a:pt x="2623" y="4636"/>
                    <a:pt x="2749" y="4615"/>
                    <a:pt x="2880" y="4569"/>
                  </a:cubicBezTo>
                  <a:cubicBezTo>
                    <a:pt x="3050" y="4510"/>
                    <a:pt x="3754" y="3945"/>
                    <a:pt x="4088" y="3945"/>
                  </a:cubicBezTo>
                  <a:cubicBezTo>
                    <a:pt x="4165" y="3945"/>
                    <a:pt x="4223" y="3974"/>
                    <a:pt x="4250" y="4047"/>
                  </a:cubicBezTo>
                  <a:cubicBezTo>
                    <a:pt x="4359" y="4338"/>
                    <a:pt x="3675" y="4734"/>
                    <a:pt x="3481" y="4869"/>
                  </a:cubicBezTo>
                  <a:cubicBezTo>
                    <a:pt x="3004" y="5197"/>
                    <a:pt x="2593" y="5582"/>
                    <a:pt x="2567" y="6196"/>
                  </a:cubicBezTo>
                  <a:cubicBezTo>
                    <a:pt x="2533" y="7052"/>
                    <a:pt x="3238" y="7558"/>
                    <a:pt x="4131" y="7558"/>
                  </a:cubicBezTo>
                  <a:cubicBezTo>
                    <a:pt x="4765" y="7558"/>
                    <a:pt x="5494" y="7303"/>
                    <a:pt x="6121" y="6738"/>
                  </a:cubicBezTo>
                  <a:cubicBezTo>
                    <a:pt x="6357" y="6511"/>
                    <a:pt x="6334" y="6294"/>
                    <a:pt x="6142" y="6294"/>
                  </a:cubicBezTo>
                  <a:cubicBezTo>
                    <a:pt x="6069" y="6294"/>
                    <a:pt x="5971" y="6326"/>
                    <a:pt x="5854" y="6401"/>
                  </a:cubicBezTo>
                  <a:cubicBezTo>
                    <a:pt x="5322" y="6759"/>
                    <a:pt x="4798" y="6899"/>
                    <a:pt x="4372" y="6899"/>
                  </a:cubicBezTo>
                  <a:cubicBezTo>
                    <a:pt x="3463" y="6899"/>
                    <a:pt x="2993" y="6264"/>
                    <a:pt x="3812" y="5751"/>
                  </a:cubicBezTo>
                  <a:cubicBezTo>
                    <a:pt x="4118" y="5561"/>
                    <a:pt x="4474" y="5407"/>
                    <a:pt x="4779" y="5109"/>
                  </a:cubicBezTo>
                  <a:cubicBezTo>
                    <a:pt x="5482" y="4441"/>
                    <a:pt x="5319" y="3223"/>
                    <a:pt x="4434" y="2955"/>
                  </a:cubicBezTo>
                  <a:cubicBezTo>
                    <a:pt x="4313" y="2916"/>
                    <a:pt x="4197" y="2899"/>
                    <a:pt x="4085" y="2899"/>
                  </a:cubicBezTo>
                  <a:cubicBezTo>
                    <a:pt x="3408" y="2899"/>
                    <a:pt x="2889" y="3520"/>
                    <a:pt x="2484" y="3621"/>
                  </a:cubicBezTo>
                  <a:cubicBezTo>
                    <a:pt x="2482" y="3620"/>
                    <a:pt x="2481" y="3620"/>
                    <a:pt x="2478" y="3620"/>
                  </a:cubicBezTo>
                  <a:cubicBezTo>
                    <a:pt x="2477" y="3621"/>
                    <a:pt x="2476" y="3621"/>
                    <a:pt x="2475" y="3621"/>
                  </a:cubicBezTo>
                  <a:cubicBezTo>
                    <a:pt x="2455" y="3621"/>
                    <a:pt x="2397" y="3551"/>
                    <a:pt x="2389" y="3541"/>
                  </a:cubicBezTo>
                  <a:cubicBezTo>
                    <a:pt x="2340" y="3440"/>
                    <a:pt x="2258" y="3375"/>
                    <a:pt x="2471" y="3106"/>
                  </a:cubicBezTo>
                  <a:cubicBezTo>
                    <a:pt x="2827" y="2658"/>
                    <a:pt x="3295" y="2459"/>
                    <a:pt x="3601" y="1879"/>
                  </a:cubicBezTo>
                  <a:cubicBezTo>
                    <a:pt x="4042" y="1023"/>
                    <a:pt x="3631" y="236"/>
                    <a:pt x="2836" y="41"/>
                  </a:cubicBezTo>
                  <a:cubicBezTo>
                    <a:pt x="2721" y="13"/>
                    <a:pt x="2611" y="1"/>
                    <a:pt x="2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38"/>
            <p:cNvSpPr/>
            <p:nvPr/>
          </p:nvSpPr>
          <p:spPr>
            <a:xfrm>
              <a:off x="4883928" y="2151337"/>
              <a:ext cx="38609" cy="34758"/>
            </a:xfrm>
            <a:custGeom>
              <a:avLst/>
              <a:gdLst/>
              <a:ahLst/>
              <a:cxnLst/>
              <a:rect l="l" t="t" r="r" b="b"/>
              <a:pathLst>
                <a:path w="1173" h="1056" extrusionOk="0">
                  <a:moveTo>
                    <a:pt x="587" y="0"/>
                  </a:moveTo>
                  <a:cubicBezTo>
                    <a:pt x="541" y="0"/>
                    <a:pt x="493" y="7"/>
                    <a:pt x="447" y="20"/>
                  </a:cubicBezTo>
                  <a:cubicBezTo>
                    <a:pt x="166" y="98"/>
                    <a:pt x="1" y="388"/>
                    <a:pt x="77" y="669"/>
                  </a:cubicBezTo>
                  <a:cubicBezTo>
                    <a:pt x="142" y="902"/>
                    <a:pt x="355" y="1056"/>
                    <a:pt x="586" y="1056"/>
                  </a:cubicBezTo>
                  <a:cubicBezTo>
                    <a:pt x="632" y="1056"/>
                    <a:pt x="680" y="1050"/>
                    <a:pt x="726" y="1037"/>
                  </a:cubicBezTo>
                  <a:cubicBezTo>
                    <a:pt x="1007" y="960"/>
                    <a:pt x="1172" y="669"/>
                    <a:pt x="1096" y="388"/>
                  </a:cubicBezTo>
                  <a:cubicBezTo>
                    <a:pt x="1031" y="154"/>
                    <a:pt x="818" y="0"/>
                    <a:pt x="5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38"/>
            <p:cNvSpPr/>
            <p:nvPr/>
          </p:nvSpPr>
          <p:spPr>
            <a:xfrm>
              <a:off x="4978394" y="2093210"/>
              <a:ext cx="38609" cy="34758"/>
            </a:xfrm>
            <a:custGeom>
              <a:avLst/>
              <a:gdLst/>
              <a:ahLst/>
              <a:cxnLst/>
              <a:rect l="l" t="t" r="r" b="b"/>
              <a:pathLst>
                <a:path w="1173" h="1056" extrusionOk="0">
                  <a:moveTo>
                    <a:pt x="587" y="0"/>
                  </a:moveTo>
                  <a:cubicBezTo>
                    <a:pt x="540" y="0"/>
                    <a:pt x="493" y="6"/>
                    <a:pt x="446" y="19"/>
                  </a:cubicBezTo>
                  <a:cubicBezTo>
                    <a:pt x="166" y="96"/>
                    <a:pt x="0" y="388"/>
                    <a:pt x="78" y="668"/>
                  </a:cubicBezTo>
                  <a:cubicBezTo>
                    <a:pt x="143" y="902"/>
                    <a:pt x="355" y="1056"/>
                    <a:pt x="586" y="1056"/>
                  </a:cubicBezTo>
                  <a:cubicBezTo>
                    <a:pt x="633" y="1056"/>
                    <a:pt x="680" y="1050"/>
                    <a:pt x="727" y="1037"/>
                  </a:cubicBezTo>
                  <a:cubicBezTo>
                    <a:pt x="1008" y="960"/>
                    <a:pt x="1173" y="668"/>
                    <a:pt x="1095" y="388"/>
                  </a:cubicBezTo>
                  <a:cubicBezTo>
                    <a:pt x="1031" y="154"/>
                    <a:pt x="818" y="0"/>
                    <a:pt x="5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38"/>
            <p:cNvSpPr/>
            <p:nvPr/>
          </p:nvSpPr>
          <p:spPr>
            <a:xfrm>
              <a:off x="4946960" y="2158513"/>
              <a:ext cx="44139" cy="39761"/>
            </a:xfrm>
            <a:custGeom>
              <a:avLst/>
              <a:gdLst/>
              <a:ahLst/>
              <a:cxnLst/>
              <a:rect l="l" t="t" r="r" b="b"/>
              <a:pathLst>
                <a:path w="1341" h="1208" extrusionOk="0">
                  <a:moveTo>
                    <a:pt x="669" y="0"/>
                  </a:moveTo>
                  <a:cubicBezTo>
                    <a:pt x="617" y="0"/>
                    <a:pt x="563" y="7"/>
                    <a:pt x="510" y="22"/>
                  </a:cubicBezTo>
                  <a:cubicBezTo>
                    <a:pt x="190" y="110"/>
                    <a:pt x="1" y="444"/>
                    <a:pt x="89" y="764"/>
                  </a:cubicBezTo>
                  <a:cubicBezTo>
                    <a:pt x="163" y="1032"/>
                    <a:pt x="406" y="1207"/>
                    <a:pt x="671" y="1207"/>
                  </a:cubicBezTo>
                  <a:cubicBezTo>
                    <a:pt x="723" y="1207"/>
                    <a:pt x="777" y="1200"/>
                    <a:pt x="831" y="1186"/>
                  </a:cubicBezTo>
                  <a:cubicBezTo>
                    <a:pt x="1153" y="1096"/>
                    <a:pt x="1340" y="764"/>
                    <a:pt x="1252" y="444"/>
                  </a:cubicBezTo>
                  <a:cubicBezTo>
                    <a:pt x="1179" y="176"/>
                    <a:pt x="934" y="0"/>
                    <a:pt x="6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38"/>
            <p:cNvSpPr/>
            <p:nvPr/>
          </p:nvSpPr>
          <p:spPr>
            <a:xfrm>
              <a:off x="4386880" y="1514533"/>
              <a:ext cx="743550" cy="867442"/>
            </a:xfrm>
            <a:custGeom>
              <a:avLst/>
              <a:gdLst/>
              <a:ahLst/>
              <a:cxnLst/>
              <a:rect l="l" t="t" r="r" b="b"/>
              <a:pathLst>
                <a:path w="22590" h="26354" extrusionOk="0">
                  <a:moveTo>
                    <a:pt x="16018" y="260"/>
                  </a:moveTo>
                  <a:cubicBezTo>
                    <a:pt x="16314" y="260"/>
                    <a:pt x="16586" y="456"/>
                    <a:pt x="16668" y="755"/>
                  </a:cubicBezTo>
                  <a:lnTo>
                    <a:pt x="22282" y="21081"/>
                  </a:lnTo>
                  <a:cubicBezTo>
                    <a:pt x="22324" y="21229"/>
                    <a:pt x="22313" y="21384"/>
                    <a:pt x="22252" y="21523"/>
                  </a:cubicBezTo>
                  <a:cubicBezTo>
                    <a:pt x="22219" y="21597"/>
                    <a:pt x="22180" y="21660"/>
                    <a:pt x="22130" y="21714"/>
                  </a:cubicBezTo>
                  <a:cubicBezTo>
                    <a:pt x="22047" y="21808"/>
                    <a:pt x="21936" y="21877"/>
                    <a:pt x="21811" y="21911"/>
                  </a:cubicBezTo>
                  <a:lnTo>
                    <a:pt x="6754" y="26070"/>
                  </a:lnTo>
                  <a:cubicBezTo>
                    <a:pt x="6695" y="26087"/>
                    <a:pt x="6634" y="26095"/>
                    <a:pt x="6574" y="26095"/>
                  </a:cubicBezTo>
                  <a:cubicBezTo>
                    <a:pt x="6459" y="26095"/>
                    <a:pt x="6345" y="26065"/>
                    <a:pt x="6243" y="26007"/>
                  </a:cubicBezTo>
                  <a:cubicBezTo>
                    <a:pt x="6086" y="25917"/>
                    <a:pt x="5974" y="25772"/>
                    <a:pt x="5925" y="25598"/>
                  </a:cubicBezTo>
                  <a:lnTo>
                    <a:pt x="312" y="5274"/>
                  </a:lnTo>
                  <a:cubicBezTo>
                    <a:pt x="268" y="5115"/>
                    <a:pt x="284" y="4947"/>
                    <a:pt x="356" y="4801"/>
                  </a:cubicBezTo>
                  <a:cubicBezTo>
                    <a:pt x="377" y="4754"/>
                    <a:pt x="405" y="4711"/>
                    <a:pt x="439" y="4669"/>
                  </a:cubicBezTo>
                  <a:cubicBezTo>
                    <a:pt x="526" y="4561"/>
                    <a:pt x="643" y="4483"/>
                    <a:pt x="780" y="4444"/>
                  </a:cubicBezTo>
                  <a:lnTo>
                    <a:pt x="15839" y="285"/>
                  </a:lnTo>
                  <a:cubicBezTo>
                    <a:pt x="15897" y="269"/>
                    <a:pt x="15958" y="260"/>
                    <a:pt x="16018" y="260"/>
                  </a:cubicBezTo>
                  <a:close/>
                  <a:moveTo>
                    <a:pt x="16020" y="0"/>
                  </a:moveTo>
                  <a:cubicBezTo>
                    <a:pt x="15937" y="0"/>
                    <a:pt x="15853" y="11"/>
                    <a:pt x="15769" y="35"/>
                  </a:cubicBezTo>
                  <a:lnTo>
                    <a:pt x="712" y="4192"/>
                  </a:lnTo>
                  <a:cubicBezTo>
                    <a:pt x="521" y="4245"/>
                    <a:pt x="356" y="4354"/>
                    <a:pt x="234" y="4506"/>
                  </a:cubicBezTo>
                  <a:cubicBezTo>
                    <a:pt x="190" y="4562"/>
                    <a:pt x="151" y="4625"/>
                    <a:pt x="122" y="4686"/>
                  </a:cubicBezTo>
                  <a:cubicBezTo>
                    <a:pt x="22" y="4889"/>
                    <a:pt x="0" y="5122"/>
                    <a:pt x="61" y="5343"/>
                  </a:cubicBezTo>
                  <a:lnTo>
                    <a:pt x="5674" y="25667"/>
                  </a:lnTo>
                  <a:cubicBezTo>
                    <a:pt x="5790" y="26081"/>
                    <a:pt x="6166" y="26353"/>
                    <a:pt x="6575" y="26353"/>
                  </a:cubicBezTo>
                  <a:cubicBezTo>
                    <a:pt x="6658" y="26353"/>
                    <a:pt x="6742" y="26343"/>
                    <a:pt x="6824" y="26319"/>
                  </a:cubicBezTo>
                  <a:lnTo>
                    <a:pt x="21882" y="22160"/>
                  </a:lnTo>
                  <a:cubicBezTo>
                    <a:pt x="22053" y="22114"/>
                    <a:pt x="22208" y="22020"/>
                    <a:pt x="22326" y="21888"/>
                  </a:cubicBezTo>
                  <a:cubicBezTo>
                    <a:pt x="22393" y="21814"/>
                    <a:pt x="22448" y="21725"/>
                    <a:pt x="22494" y="21626"/>
                  </a:cubicBezTo>
                  <a:cubicBezTo>
                    <a:pt x="22575" y="21433"/>
                    <a:pt x="22590" y="21215"/>
                    <a:pt x="22533" y="21011"/>
                  </a:cubicBezTo>
                  <a:lnTo>
                    <a:pt x="16920" y="686"/>
                  </a:lnTo>
                  <a:cubicBezTo>
                    <a:pt x="16806" y="274"/>
                    <a:pt x="16430" y="0"/>
                    <a:pt x="16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38"/>
            <p:cNvSpPr/>
            <p:nvPr/>
          </p:nvSpPr>
          <p:spPr>
            <a:xfrm>
              <a:off x="4688347" y="1787759"/>
              <a:ext cx="295873" cy="459197"/>
            </a:xfrm>
            <a:custGeom>
              <a:avLst/>
              <a:gdLst/>
              <a:ahLst/>
              <a:cxnLst/>
              <a:rect l="l" t="t" r="r" b="b"/>
              <a:pathLst>
                <a:path w="8989" h="13951" extrusionOk="0">
                  <a:moveTo>
                    <a:pt x="4383" y="265"/>
                  </a:moveTo>
                  <a:cubicBezTo>
                    <a:pt x="4457" y="265"/>
                    <a:pt x="4528" y="280"/>
                    <a:pt x="4595" y="311"/>
                  </a:cubicBezTo>
                  <a:cubicBezTo>
                    <a:pt x="4880" y="447"/>
                    <a:pt x="5052" y="858"/>
                    <a:pt x="5052" y="1410"/>
                  </a:cubicBezTo>
                  <a:cubicBezTo>
                    <a:pt x="5052" y="1465"/>
                    <a:pt x="5052" y="1548"/>
                    <a:pt x="5125" y="1593"/>
                  </a:cubicBezTo>
                  <a:cubicBezTo>
                    <a:pt x="5150" y="1609"/>
                    <a:pt x="5176" y="1616"/>
                    <a:pt x="5200" y="1616"/>
                  </a:cubicBezTo>
                  <a:cubicBezTo>
                    <a:pt x="5246" y="1616"/>
                    <a:pt x="5291" y="1594"/>
                    <a:pt x="5337" y="1572"/>
                  </a:cubicBezTo>
                  <a:cubicBezTo>
                    <a:pt x="5385" y="1549"/>
                    <a:pt x="5460" y="1514"/>
                    <a:pt x="5569" y="1474"/>
                  </a:cubicBezTo>
                  <a:cubicBezTo>
                    <a:pt x="5734" y="1416"/>
                    <a:pt x="5901" y="1387"/>
                    <a:pt x="6058" y="1387"/>
                  </a:cubicBezTo>
                  <a:cubicBezTo>
                    <a:pt x="6339" y="1387"/>
                    <a:pt x="6592" y="1477"/>
                    <a:pt x="6761" y="1650"/>
                  </a:cubicBezTo>
                  <a:cubicBezTo>
                    <a:pt x="6969" y="1861"/>
                    <a:pt x="7016" y="2159"/>
                    <a:pt x="6895" y="2485"/>
                  </a:cubicBezTo>
                  <a:cubicBezTo>
                    <a:pt x="6825" y="2673"/>
                    <a:pt x="6723" y="2835"/>
                    <a:pt x="6588" y="2966"/>
                  </a:cubicBezTo>
                  <a:cubicBezTo>
                    <a:pt x="6545" y="3008"/>
                    <a:pt x="6481" y="3072"/>
                    <a:pt x="6497" y="3159"/>
                  </a:cubicBezTo>
                  <a:cubicBezTo>
                    <a:pt x="6512" y="3241"/>
                    <a:pt x="6580" y="3272"/>
                    <a:pt x="6619" y="3290"/>
                  </a:cubicBezTo>
                  <a:lnTo>
                    <a:pt x="6648" y="3303"/>
                  </a:lnTo>
                  <a:cubicBezTo>
                    <a:pt x="7226" y="3594"/>
                    <a:pt x="7410" y="3990"/>
                    <a:pt x="7390" y="4264"/>
                  </a:cubicBezTo>
                  <a:cubicBezTo>
                    <a:pt x="7372" y="4508"/>
                    <a:pt x="7198" y="4703"/>
                    <a:pt x="6915" y="4795"/>
                  </a:cubicBezTo>
                  <a:cubicBezTo>
                    <a:pt x="6724" y="4858"/>
                    <a:pt x="6558" y="4874"/>
                    <a:pt x="6426" y="4874"/>
                  </a:cubicBezTo>
                  <a:cubicBezTo>
                    <a:pt x="6331" y="4874"/>
                    <a:pt x="6254" y="4866"/>
                    <a:pt x="6197" y="4860"/>
                  </a:cubicBezTo>
                  <a:cubicBezTo>
                    <a:pt x="6164" y="4856"/>
                    <a:pt x="6132" y="4852"/>
                    <a:pt x="6102" y="4852"/>
                  </a:cubicBezTo>
                  <a:cubicBezTo>
                    <a:pt x="6046" y="4852"/>
                    <a:pt x="5999" y="4865"/>
                    <a:pt x="5963" y="4914"/>
                  </a:cubicBezTo>
                  <a:cubicBezTo>
                    <a:pt x="5953" y="4929"/>
                    <a:pt x="5936" y="4959"/>
                    <a:pt x="5936" y="4997"/>
                  </a:cubicBezTo>
                  <a:cubicBezTo>
                    <a:pt x="5936" y="5018"/>
                    <a:pt x="5942" y="5042"/>
                    <a:pt x="5953" y="5067"/>
                  </a:cubicBezTo>
                  <a:cubicBezTo>
                    <a:pt x="6079" y="5329"/>
                    <a:pt x="6218" y="5685"/>
                    <a:pt x="6242" y="5902"/>
                  </a:cubicBezTo>
                  <a:cubicBezTo>
                    <a:pt x="6279" y="6268"/>
                    <a:pt x="6185" y="6567"/>
                    <a:pt x="5979" y="6726"/>
                  </a:cubicBezTo>
                  <a:cubicBezTo>
                    <a:pt x="5875" y="6805"/>
                    <a:pt x="5749" y="6845"/>
                    <a:pt x="5609" y="6845"/>
                  </a:cubicBezTo>
                  <a:cubicBezTo>
                    <a:pt x="5505" y="6845"/>
                    <a:pt x="5393" y="6823"/>
                    <a:pt x="5278" y="6779"/>
                  </a:cubicBezTo>
                  <a:cubicBezTo>
                    <a:pt x="4997" y="6671"/>
                    <a:pt x="4814" y="6498"/>
                    <a:pt x="4678" y="6355"/>
                  </a:cubicBezTo>
                  <a:cubicBezTo>
                    <a:pt x="4656" y="6332"/>
                    <a:pt x="4635" y="6311"/>
                    <a:pt x="4617" y="6291"/>
                  </a:cubicBezTo>
                  <a:lnTo>
                    <a:pt x="4561" y="6230"/>
                  </a:lnTo>
                  <a:cubicBezTo>
                    <a:pt x="4521" y="6185"/>
                    <a:pt x="4477" y="6173"/>
                    <a:pt x="4444" y="6173"/>
                  </a:cubicBezTo>
                  <a:cubicBezTo>
                    <a:pt x="4431" y="6173"/>
                    <a:pt x="4420" y="6174"/>
                    <a:pt x="4412" y="6177"/>
                  </a:cubicBezTo>
                  <a:cubicBezTo>
                    <a:pt x="4394" y="6182"/>
                    <a:pt x="4378" y="6187"/>
                    <a:pt x="4366" y="6197"/>
                  </a:cubicBezTo>
                  <a:cubicBezTo>
                    <a:pt x="4314" y="6230"/>
                    <a:pt x="4295" y="6290"/>
                    <a:pt x="4276" y="6349"/>
                  </a:cubicBezTo>
                  <a:lnTo>
                    <a:pt x="4261" y="6394"/>
                  </a:lnTo>
                  <a:cubicBezTo>
                    <a:pt x="4148" y="6729"/>
                    <a:pt x="3869" y="7115"/>
                    <a:pt x="3510" y="7224"/>
                  </a:cubicBezTo>
                  <a:cubicBezTo>
                    <a:pt x="3442" y="7244"/>
                    <a:pt x="3375" y="7253"/>
                    <a:pt x="3309" y="7253"/>
                  </a:cubicBezTo>
                  <a:cubicBezTo>
                    <a:pt x="3166" y="7253"/>
                    <a:pt x="3032" y="7206"/>
                    <a:pt x="2917" y="7113"/>
                  </a:cubicBezTo>
                  <a:cubicBezTo>
                    <a:pt x="2690" y="6929"/>
                    <a:pt x="2573" y="6599"/>
                    <a:pt x="2605" y="6229"/>
                  </a:cubicBezTo>
                  <a:cubicBezTo>
                    <a:pt x="2617" y="6077"/>
                    <a:pt x="2633" y="6008"/>
                    <a:pt x="2640" y="5974"/>
                  </a:cubicBezTo>
                  <a:cubicBezTo>
                    <a:pt x="2649" y="5938"/>
                    <a:pt x="2670" y="5836"/>
                    <a:pt x="2563" y="5783"/>
                  </a:cubicBezTo>
                  <a:cubicBezTo>
                    <a:pt x="2541" y="5772"/>
                    <a:pt x="2520" y="5767"/>
                    <a:pt x="2500" y="5767"/>
                  </a:cubicBezTo>
                  <a:cubicBezTo>
                    <a:pt x="2442" y="5767"/>
                    <a:pt x="2389" y="5805"/>
                    <a:pt x="2334" y="5845"/>
                  </a:cubicBezTo>
                  <a:cubicBezTo>
                    <a:pt x="2254" y="5902"/>
                    <a:pt x="2135" y="5989"/>
                    <a:pt x="1970" y="6034"/>
                  </a:cubicBezTo>
                  <a:cubicBezTo>
                    <a:pt x="1862" y="6064"/>
                    <a:pt x="1761" y="6079"/>
                    <a:pt x="1668" y="6079"/>
                  </a:cubicBezTo>
                  <a:cubicBezTo>
                    <a:pt x="1457" y="6079"/>
                    <a:pt x="1288" y="6003"/>
                    <a:pt x="1176" y="5854"/>
                  </a:cubicBezTo>
                  <a:cubicBezTo>
                    <a:pt x="958" y="5566"/>
                    <a:pt x="1010" y="5061"/>
                    <a:pt x="1310" y="4568"/>
                  </a:cubicBezTo>
                  <a:cubicBezTo>
                    <a:pt x="1319" y="4556"/>
                    <a:pt x="1330" y="4544"/>
                    <a:pt x="1340" y="4533"/>
                  </a:cubicBezTo>
                  <a:cubicBezTo>
                    <a:pt x="1374" y="4488"/>
                    <a:pt x="1424" y="4432"/>
                    <a:pt x="1433" y="4343"/>
                  </a:cubicBezTo>
                  <a:cubicBezTo>
                    <a:pt x="1438" y="4288"/>
                    <a:pt x="1409" y="4236"/>
                    <a:pt x="1361" y="4212"/>
                  </a:cubicBezTo>
                  <a:lnTo>
                    <a:pt x="1324" y="4195"/>
                  </a:lnTo>
                  <a:cubicBezTo>
                    <a:pt x="1060" y="4063"/>
                    <a:pt x="791" y="3927"/>
                    <a:pt x="517" y="3631"/>
                  </a:cubicBezTo>
                  <a:cubicBezTo>
                    <a:pt x="352" y="3454"/>
                    <a:pt x="265" y="3253"/>
                    <a:pt x="281" y="3081"/>
                  </a:cubicBezTo>
                  <a:cubicBezTo>
                    <a:pt x="292" y="2952"/>
                    <a:pt x="360" y="2839"/>
                    <a:pt x="483" y="2750"/>
                  </a:cubicBezTo>
                  <a:cubicBezTo>
                    <a:pt x="695" y="2590"/>
                    <a:pt x="978" y="2549"/>
                    <a:pt x="1232" y="2549"/>
                  </a:cubicBezTo>
                  <a:cubicBezTo>
                    <a:pt x="1415" y="2549"/>
                    <a:pt x="1582" y="2570"/>
                    <a:pt x="1698" y="2585"/>
                  </a:cubicBezTo>
                  <a:cubicBezTo>
                    <a:pt x="1756" y="2592"/>
                    <a:pt x="1804" y="2598"/>
                    <a:pt x="1843" y="2598"/>
                  </a:cubicBezTo>
                  <a:cubicBezTo>
                    <a:pt x="1908" y="2598"/>
                    <a:pt x="1950" y="2582"/>
                    <a:pt x="1980" y="2527"/>
                  </a:cubicBezTo>
                  <a:cubicBezTo>
                    <a:pt x="2025" y="2449"/>
                    <a:pt x="1988" y="2375"/>
                    <a:pt x="1925" y="2255"/>
                  </a:cubicBezTo>
                  <a:cubicBezTo>
                    <a:pt x="1835" y="2080"/>
                    <a:pt x="1686" y="1787"/>
                    <a:pt x="1680" y="1406"/>
                  </a:cubicBezTo>
                  <a:cubicBezTo>
                    <a:pt x="1674" y="1186"/>
                    <a:pt x="1740" y="1026"/>
                    <a:pt x="1873" y="937"/>
                  </a:cubicBezTo>
                  <a:cubicBezTo>
                    <a:pt x="1969" y="871"/>
                    <a:pt x="2104" y="838"/>
                    <a:pt x="2262" y="838"/>
                  </a:cubicBezTo>
                  <a:cubicBezTo>
                    <a:pt x="2459" y="838"/>
                    <a:pt x="2694" y="889"/>
                    <a:pt x="2940" y="989"/>
                  </a:cubicBezTo>
                  <a:cubicBezTo>
                    <a:pt x="3031" y="1026"/>
                    <a:pt x="3091" y="1054"/>
                    <a:pt x="3134" y="1072"/>
                  </a:cubicBezTo>
                  <a:cubicBezTo>
                    <a:pt x="3180" y="1094"/>
                    <a:pt x="3232" y="1118"/>
                    <a:pt x="3284" y="1118"/>
                  </a:cubicBezTo>
                  <a:cubicBezTo>
                    <a:pt x="3333" y="1118"/>
                    <a:pt x="3381" y="1097"/>
                    <a:pt x="3424" y="1033"/>
                  </a:cubicBezTo>
                  <a:lnTo>
                    <a:pt x="3457" y="984"/>
                  </a:lnTo>
                  <a:cubicBezTo>
                    <a:pt x="3554" y="836"/>
                    <a:pt x="3676" y="649"/>
                    <a:pt x="3894" y="469"/>
                  </a:cubicBezTo>
                  <a:cubicBezTo>
                    <a:pt x="4056" y="334"/>
                    <a:pt x="4226" y="265"/>
                    <a:pt x="4383" y="265"/>
                  </a:cubicBezTo>
                  <a:close/>
                  <a:moveTo>
                    <a:pt x="7780" y="7378"/>
                  </a:moveTo>
                  <a:cubicBezTo>
                    <a:pt x="7998" y="7378"/>
                    <a:pt x="8177" y="7432"/>
                    <a:pt x="8319" y="7539"/>
                  </a:cubicBezTo>
                  <a:cubicBezTo>
                    <a:pt x="8457" y="7642"/>
                    <a:pt x="8545" y="7778"/>
                    <a:pt x="8581" y="7942"/>
                  </a:cubicBezTo>
                  <a:cubicBezTo>
                    <a:pt x="8593" y="7995"/>
                    <a:pt x="8599" y="8050"/>
                    <a:pt x="8599" y="8108"/>
                  </a:cubicBezTo>
                  <a:cubicBezTo>
                    <a:pt x="8598" y="8581"/>
                    <a:pt x="8194" y="9183"/>
                    <a:pt x="7507" y="9419"/>
                  </a:cubicBezTo>
                  <a:cubicBezTo>
                    <a:pt x="7208" y="9521"/>
                    <a:pt x="6895" y="9560"/>
                    <a:pt x="6582" y="9560"/>
                  </a:cubicBezTo>
                  <a:cubicBezTo>
                    <a:pt x="6104" y="9560"/>
                    <a:pt x="5629" y="9467"/>
                    <a:pt x="5214" y="9362"/>
                  </a:cubicBezTo>
                  <a:cubicBezTo>
                    <a:pt x="5362" y="9008"/>
                    <a:pt x="5884" y="7950"/>
                    <a:pt x="6957" y="7556"/>
                  </a:cubicBezTo>
                  <a:cubicBezTo>
                    <a:pt x="7277" y="7437"/>
                    <a:pt x="7550" y="7378"/>
                    <a:pt x="7780" y="7378"/>
                  </a:cubicBezTo>
                  <a:close/>
                  <a:moveTo>
                    <a:pt x="1382" y="8599"/>
                  </a:moveTo>
                  <a:cubicBezTo>
                    <a:pt x="1729" y="8599"/>
                    <a:pt x="2140" y="8770"/>
                    <a:pt x="2628" y="9112"/>
                  </a:cubicBezTo>
                  <a:cubicBezTo>
                    <a:pt x="3779" y="9919"/>
                    <a:pt x="4059" y="11376"/>
                    <a:pt x="4116" y="11804"/>
                  </a:cubicBezTo>
                  <a:cubicBezTo>
                    <a:pt x="3685" y="11796"/>
                    <a:pt x="3206" y="11772"/>
                    <a:pt x="2731" y="11679"/>
                  </a:cubicBezTo>
                  <a:cubicBezTo>
                    <a:pt x="2257" y="11588"/>
                    <a:pt x="1789" y="11427"/>
                    <a:pt x="1380" y="11156"/>
                  </a:cubicBezTo>
                  <a:cubicBezTo>
                    <a:pt x="538" y="10596"/>
                    <a:pt x="284" y="9624"/>
                    <a:pt x="575" y="9070"/>
                  </a:cubicBezTo>
                  <a:cubicBezTo>
                    <a:pt x="672" y="8886"/>
                    <a:pt x="821" y="8750"/>
                    <a:pt x="1022" y="8667"/>
                  </a:cubicBezTo>
                  <a:cubicBezTo>
                    <a:pt x="1134" y="8623"/>
                    <a:pt x="1252" y="8599"/>
                    <a:pt x="1382" y="8599"/>
                  </a:cubicBezTo>
                  <a:close/>
                  <a:moveTo>
                    <a:pt x="4383" y="0"/>
                  </a:moveTo>
                  <a:cubicBezTo>
                    <a:pt x="4166" y="0"/>
                    <a:pt x="3940" y="90"/>
                    <a:pt x="3729" y="266"/>
                  </a:cubicBezTo>
                  <a:cubicBezTo>
                    <a:pt x="3482" y="469"/>
                    <a:pt x="3344" y="678"/>
                    <a:pt x="3245" y="835"/>
                  </a:cubicBezTo>
                  <a:cubicBezTo>
                    <a:pt x="3199" y="813"/>
                    <a:pt x="3135" y="783"/>
                    <a:pt x="3042" y="745"/>
                  </a:cubicBezTo>
                  <a:cubicBezTo>
                    <a:pt x="2761" y="631"/>
                    <a:pt x="2496" y="574"/>
                    <a:pt x="2265" y="574"/>
                  </a:cubicBezTo>
                  <a:cubicBezTo>
                    <a:pt x="2053" y="574"/>
                    <a:pt x="1870" y="622"/>
                    <a:pt x="1729" y="719"/>
                  </a:cubicBezTo>
                  <a:cubicBezTo>
                    <a:pt x="1583" y="819"/>
                    <a:pt x="1411" y="1018"/>
                    <a:pt x="1420" y="1410"/>
                  </a:cubicBezTo>
                  <a:cubicBezTo>
                    <a:pt x="1427" y="1809"/>
                    <a:pt x="1571" y="2124"/>
                    <a:pt x="1667" y="2317"/>
                  </a:cubicBezTo>
                  <a:cubicBezTo>
                    <a:pt x="1549" y="2303"/>
                    <a:pt x="1398" y="2287"/>
                    <a:pt x="1233" y="2287"/>
                  </a:cubicBezTo>
                  <a:cubicBezTo>
                    <a:pt x="938" y="2287"/>
                    <a:pt x="598" y="2337"/>
                    <a:pt x="326" y="2538"/>
                  </a:cubicBezTo>
                  <a:cubicBezTo>
                    <a:pt x="145" y="2673"/>
                    <a:pt x="40" y="2852"/>
                    <a:pt x="22" y="3056"/>
                  </a:cubicBezTo>
                  <a:cubicBezTo>
                    <a:pt x="1" y="3306"/>
                    <a:pt x="107" y="3575"/>
                    <a:pt x="326" y="3809"/>
                  </a:cubicBezTo>
                  <a:cubicBezTo>
                    <a:pt x="601" y="4102"/>
                    <a:pt x="875" y="4256"/>
                    <a:pt x="1123" y="4384"/>
                  </a:cubicBezTo>
                  <a:cubicBezTo>
                    <a:pt x="1111" y="4400"/>
                    <a:pt x="1099" y="4415"/>
                    <a:pt x="1088" y="4432"/>
                  </a:cubicBezTo>
                  <a:cubicBezTo>
                    <a:pt x="726" y="5025"/>
                    <a:pt x="681" y="5630"/>
                    <a:pt x="969" y="6011"/>
                  </a:cubicBezTo>
                  <a:cubicBezTo>
                    <a:pt x="1130" y="6226"/>
                    <a:pt x="1376" y="6338"/>
                    <a:pt x="1670" y="6338"/>
                  </a:cubicBezTo>
                  <a:cubicBezTo>
                    <a:pt x="1787" y="6338"/>
                    <a:pt x="1911" y="6320"/>
                    <a:pt x="2040" y="6284"/>
                  </a:cubicBezTo>
                  <a:cubicBezTo>
                    <a:pt x="2166" y="6248"/>
                    <a:pt x="2268" y="6197"/>
                    <a:pt x="2349" y="6147"/>
                  </a:cubicBezTo>
                  <a:lnTo>
                    <a:pt x="2349" y="6147"/>
                  </a:lnTo>
                  <a:cubicBezTo>
                    <a:pt x="2348" y="6166"/>
                    <a:pt x="2347" y="6184"/>
                    <a:pt x="2343" y="6204"/>
                  </a:cubicBezTo>
                  <a:cubicBezTo>
                    <a:pt x="2305" y="6661"/>
                    <a:pt x="2457" y="7075"/>
                    <a:pt x="2752" y="7314"/>
                  </a:cubicBezTo>
                  <a:cubicBezTo>
                    <a:pt x="2915" y="7444"/>
                    <a:pt x="3104" y="7513"/>
                    <a:pt x="3304" y="7513"/>
                  </a:cubicBezTo>
                  <a:cubicBezTo>
                    <a:pt x="3396" y="7513"/>
                    <a:pt x="3489" y="7498"/>
                    <a:pt x="3582" y="7470"/>
                  </a:cubicBezTo>
                  <a:cubicBezTo>
                    <a:pt x="4019" y="7341"/>
                    <a:pt x="4322" y="6926"/>
                    <a:pt x="4468" y="6575"/>
                  </a:cubicBezTo>
                  <a:lnTo>
                    <a:pt x="4468" y="6575"/>
                  </a:lnTo>
                  <a:cubicBezTo>
                    <a:pt x="4775" y="7778"/>
                    <a:pt x="5133" y="9928"/>
                    <a:pt x="4348" y="11572"/>
                  </a:cubicBezTo>
                  <a:cubicBezTo>
                    <a:pt x="4235" y="10933"/>
                    <a:pt x="3844" y="9644"/>
                    <a:pt x="2778" y="8895"/>
                  </a:cubicBezTo>
                  <a:cubicBezTo>
                    <a:pt x="2558" y="8741"/>
                    <a:pt x="1981" y="8336"/>
                    <a:pt x="1376" y="8336"/>
                  </a:cubicBezTo>
                  <a:cubicBezTo>
                    <a:pt x="1225" y="8336"/>
                    <a:pt x="1071" y="8362"/>
                    <a:pt x="921" y="8423"/>
                  </a:cubicBezTo>
                  <a:cubicBezTo>
                    <a:pt x="666" y="8527"/>
                    <a:pt x="466" y="8708"/>
                    <a:pt x="343" y="8944"/>
                  </a:cubicBezTo>
                  <a:cubicBezTo>
                    <a:pt x="244" y="9134"/>
                    <a:pt x="198" y="9347"/>
                    <a:pt x="198" y="9572"/>
                  </a:cubicBezTo>
                  <a:cubicBezTo>
                    <a:pt x="198" y="10219"/>
                    <a:pt x="590" y="10942"/>
                    <a:pt x="1236" y="11371"/>
                  </a:cubicBezTo>
                  <a:cubicBezTo>
                    <a:pt x="2096" y="11944"/>
                    <a:pt x="3179" y="12050"/>
                    <a:pt x="4069" y="12059"/>
                  </a:cubicBezTo>
                  <a:cubicBezTo>
                    <a:pt x="3511" y="12889"/>
                    <a:pt x="2635" y="13438"/>
                    <a:pt x="1466" y="13694"/>
                  </a:cubicBezTo>
                  <a:cubicBezTo>
                    <a:pt x="1396" y="13710"/>
                    <a:pt x="1351" y="13779"/>
                    <a:pt x="1367" y="13849"/>
                  </a:cubicBezTo>
                  <a:cubicBezTo>
                    <a:pt x="1379" y="13912"/>
                    <a:pt x="1433" y="13951"/>
                    <a:pt x="1494" y="13951"/>
                  </a:cubicBezTo>
                  <a:cubicBezTo>
                    <a:pt x="1503" y="13951"/>
                    <a:pt x="1513" y="13951"/>
                    <a:pt x="1522" y="13949"/>
                  </a:cubicBezTo>
                  <a:cubicBezTo>
                    <a:pt x="2907" y="13647"/>
                    <a:pt x="3905" y="12950"/>
                    <a:pt x="4486" y="11875"/>
                  </a:cubicBezTo>
                  <a:cubicBezTo>
                    <a:pt x="4869" y="11167"/>
                    <a:pt x="5032" y="10364"/>
                    <a:pt x="5074" y="9592"/>
                  </a:cubicBezTo>
                  <a:cubicBezTo>
                    <a:pt x="5521" y="9709"/>
                    <a:pt x="6048" y="9818"/>
                    <a:pt x="6581" y="9818"/>
                  </a:cubicBezTo>
                  <a:cubicBezTo>
                    <a:pt x="6919" y="9818"/>
                    <a:pt x="7260" y="9775"/>
                    <a:pt x="7588" y="9662"/>
                  </a:cubicBezTo>
                  <a:cubicBezTo>
                    <a:pt x="8417" y="9380"/>
                    <a:pt x="8989" y="8564"/>
                    <a:pt x="8832" y="7881"/>
                  </a:cubicBezTo>
                  <a:cubicBezTo>
                    <a:pt x="8786" y="7661"/>
                    <a:pt x="8661" y="7470"/>
                    <a:pt x="8475" y="7330"/>
                  </a:cubicBezTo>
                  <a:cubicBezTo>
                    <a:pt x="8264" y="7170"/>
                    <a:pt x="8014" y="7117"/>
                    <a:pt x="7773" y="7117"/>
                  </a:cubicBezTo>
                  <a:cubicBezTo>
                    <a:pt x="7390" y="7117"/>
                    <a:pt x="7027" y="7251"/>
                    <a:pt x="6866" y="7310"/>
                  </a:cubicBezTo>
                  <a:cubicBezTo>
                    <a:pt x="5925" y="7657"/>
                    <a:pt x="5350" y="8496"/>
                    <a:pt x="5085" y="9010"/>
                  </a:cubicBezTo>
                  <a:cubicBezTo>
                    <a:pt x="5077" y="8561"/>
                    <a:pt x="5033" y="8135"/>
                    <a:pt x="4979" y="7762"/>
                  </a:cubicBezTo>
                  <a:cubicBezTo>
                    <a:pt x="4927" y="7414"/>
                    <a:pt x="4863" y="7093"/>
                    <a:pt x="4796" y="6809"/>
                  </a:cubicBezTo>
                  <a:lnTo>
                    <a:pt x="4796" y="6809"/>
                  </a:lnTo>
                  <a:cubicBezTo>
                    <a:pt x="4905" y="6889"/>
                    <a:pt x="5034" y="6964"/>
                    <a:pt x="5188" y="7024"/>
                  </a:cubicBezTo>
                  <a:cubicBezTo>
                    <a:pt x="5332" y="7079"/>
                    <a:pt x="5475" y="7106"/>
                    <a:pt x="5610" y="7106"/>
                  </a:cubicBezTo>
                  <a:cubicBezTo>
                    <a:pt x="5808" y="7106"/>
                    <a:pt x="5991" y="7048"/>
                    <a:pt x="6141" y="6933"/>
                  </a:cubicBezTo>
                  <a:cubicBezTo>
                    <a:pt x="6418" y="6718"/>
                    <a:pt x="6551" y="6332"/>
                    <a:pt x="6503" y="5875"/>
                  </a:cubicBezTo>
                  <a:cubicBezTo>
                    <a:pt x="6480" y="5645"/>
                    <a:pt x="6361" y="5333"/>
                    <a:pt x="6273" y="5129"/>
                  </a:cubicBezTo>
                  <a:lnTo>
                    <a:pt x="6273" y="5129"/>
                  </a:lnTo>
                  <a:cubicBezTo>
                    <a:pt x="6318" y="5132"/>
                    <a:pt x="6371" y="5135"/>
                    <a:pt x="6430" y="5135"/>
                  </a:cubicBezTo>
                  <a:cubicBezTo>
                    <a:pt x="6583" y="5135"/>
                    <a:pt x="6778" y="5117"/>
                    <a:pt x="7001" y="5044"/>
                  </a:cubicBezTo>
                  <a:cubicBezTo>
                    <a:pt x="7384" y="4917"/>
                    <a:pt x="7629" y="4634"/>
                    <a:pt x="7653" y="4284"/>
                  </a:cubicBezTo>
                  <a:cubicBezTo>
                    <a:pt x="7688" y="3842"/>
                    <a:pt x="7370" y="3391"/>
                    <a:pt x="6823" y="3098"/>
                  </a:cubicBezTo>
                  <a:cubicBezTo>
                    <a:pt x="6959" y="2950"/>
                    <a:pt x="7066" y="2774"/>
                    <a:pt x="7141" y="2575"/>
                  </a:cubicBezTo>
                  <a:cubicBezTo>
                    <a:pt x="7298" y="2155"/>
                    <a:pt x="7229" y="1749"/>
                    <a:pt x="6948" y="1466"/>
                  </a:cubicBezTo>
                  <a:cubicBezTo>
                    <a:pt x="6729" y="1243"/>
                    <a:pt x="6409" y="1125"/>
                    <a:pt x="6058" y="1125"/>
                  </a:cubicBezTo>
                  <a:cubicBezTo>
                    <a:pt x="5872" y="1125"/>
                    <a:pt x="5677" y="1158"/>
                    <a:pt x="5484" y="1226"/>
                  </a:cubicBezTo>
                  <a:cubicBezTo>
                    <a:pt x="5413" y="1252"/>
                    <a:pt x="5358" y="1274"/>
                    <a:pt x="5311" y="1294"/>
                  </a:cubicBezTo>
                  <a:cubicBezTo>
                    <a:pt x="5287" y="685"/>
                    <a:pt x="5070" y="244"/>
                    <a:pt x="4705" y="72"/>
                  </a:cubicBezTo>
                  <a:cubicBezTo>
                    <a:pt x="4603" y="24"/>
                    <a:pt x="4494" y="0"/>
                    <a:pt x="4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38" name="Google Shape;2438;p38"/>
          <p:cNvGrpSpPr/>
          <p:nvPr/>
        </p:nvGrpSpPr>
        <p:grpSpPr>
          <a:xfrm>
            <a:off x="10662949" y="4372085"/>
            <a:ext cx="1138112" cy="1430675"/>
            <a:chOff x="6453542" y="2996394"/>
            <a:chExt cx="540859" cy="679892"/>
          </a:xfrm>
        </p:grpSpPr>
        <p:sp>
          <p:nvSpPr>
            <p:cNvPr id="2439" name="Google Shape;2439;p38"/>
            <p:cNvSpPr/>
            <p:nvPr/>
          </p:nvSpPr>
          <p:spPr>
            <a:xfrm>
              <a:off x="6458150" y="3000706"/>
              <a:ext cx="531972" cy="671269"/>
            </a:xfrm>
            <a:custGeom>
              <a:avLst/>
              <a:gdLst/>
              <a:ahLst/>
              <a:cxnLst/>
              <a:rect l="l" t="t" r="r" b="b"/>
              <a:pathLst>
                <a:path w="16162" h="20394" extrusionOk="0">
                  <a:moveTo>
                    <a:pt x="5931" y="1"/>
                  </a:moveTo>
                  <a:cubicBezTo>
                    <a:pt x="5329" y="1"/>
                    <a:pt x="4774" y="393"/>
                    <a:pt x="4595" y="999"/>
                  </a:cubicBezTo>
                  <a:lnTo>
                    <a:pt x="146" y="16003"/>
                  </a:lnTo>
                  <a:cubicBezTo>
                    <a:pt x="128" y="16064"/>
                    <a:pt x="114" y="16124"/>
                    <a:pt x="107" y="16187"/>
                  </a:cubicBezTo>
                  <a:cubicBezTo>
                    <a:pt x="1" y="16864"/>
                    <a:pt x="411" y="17534"/>
                    <a:pt x="1087" y="17735"/>
                  </a:cubicBezTo>
                  <a:lnTo>
                    <a:pt x="9863" y="20336"/>
                  </a:lnTo>
                  <a:cubicBezTo>
                    <a:pt x="9995" y="20375"/>
                    <a:pt x="10128" y="20394"/>
                    <a:pt x="10259" y="20394"/>
                  </a:cubicBezTo>
                  <a:cubicBezTo>
                    <a:pt x="10861" y="20394"/>
                    <a:pt x="11416" y="20002"/>
                    <a:pt x="11595" y="19395"/>
                  </a:cubicBezTo>
                  <a:lnTo>
                    <a:pt x="16045" y="4392"/>
                  </a:lnTo>
                  <a:cubicBezTo>
                    <a:pt x="16162" y="3999"/>
                    <a:pt x="16096" y="3596"/>
                    <a:pt x="15899" y="3273"/>
                  </a:cubicBezTo>
                  <a:cubicBezTo>
                    <a:pt x="15726" y="2988"/>
                    <a:pt x="15450" y="2762"/>
                    <a:pt x="15104" y="2660"/>
                  </a:cubicBezTo>
                  <a:lnTo>
                    <a:pt x="6328" y="59"/>
                  </a:lnTo>
                  <a:cubicBezTo>
                    <a:pt x="6196" y="19"/>
                    <a:pt x="6062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38"/>
            <p:cNvSpPr/>
            <p:nvPr/>
          </p:nvSpPr>
          <p:spPr>
            <a:xfrm>
              <a:off x="6458150" y="3108404"/>
              <a:ext cx="531972" cy="563571"/>
            </a:xfrm>
            <a:custGeom>
              <a:avLst/>
              <a:gdLst/>
              <a:ahLst/>
              <a:cxnLst/>
              <a:rect l="l" t="t" r="r" b="b"/>
              <a:pathLst>
                <a:path w="16162" h="17122" extrusionOk="0">
                  <a:moveTo>
                    <a:pt x="15899" y="1"/>
                  </a:moveTo>
                  <a:cubicBezTo>
                    <a:pt x="14871" y="117"/>
                    <a:pt x="14025" y="793"/>
                    <a:pt x="13544" y="1599"/>
                  </a:cubicBezTo>
                  <a:cubicBezTo>
                    <a:pt x="12289" y="3695"/>
                    <a:pt x="11379" y="7203"/>
                    <a:pt x="10610" y="9516"/>
                  </a:cubicBezTo>
                  <a:cubicBezTo>
                    <a:pt x="10024" y="11282"/>
                    <a:pt x="9547" y="13892"/>
                    <a:pt x="7377" y="13892"/>
                  </a:cubicBezTo>
                  <a:cubicBezTo>
                    <a:pt x="7156" y="13892"/>
                    <a:pt x="6917" y="13865"/>
                    <a:pt x="6659" y="13807"/>
                  </a:cubicBezTo>
                  <a:cubicBezTo>
                    <a:pt x="5132" y="13465"/>
                    <a:pt x="3319" y="12706"/>
                    <a:pt x="1568" y="12706"/>
                  </a:cubicBezTo>
                  <a:cubicBezTo>
                    <a:pt x="1073" y="12706"/>
                    <a:pt x="584" y="12767"/>
                    <a:pt x="107" y="12915"/>
                  </a:cubicBezTo>
                  <a:cubicBezTo>
                    <a:pt x="1" y="13592"/>
                    <a:pt x="411" y="14262"/>
                    <a:pt x="1087" y="14463"/>
                  </a:cubicBezTo>
                  <a:lnTo>
                    <a:pt x="9863" y="17064"/>
                  </a:lnTo>
                  <a:cubicBezTo>
                    <a:pt x="9995" y="17103"/>
                    <a:pt x="10128" y="17122"/>
                    <a:pt x="10259" y="17122"/>
                  </a:cubicBezTo>
                  <a:cubicBezTo>
                    <a:pt x="10861" y="17122"/>
                    <a:pt x="11416" y="16730"/>
                    <a:pt x="11595" y="16123"/>
                  </a:cubicBezTo>
                  <a:lnTo>
                    <a:pt x="16045" y="1120"/>
                  </a:lnTo>
                  <a:cubicBezTo>
                    <a:pt x="16162" y="727"/>
                    <a:pt x="16096" y="324"/>
                    <a:pt x="15899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38"/>
            <p:cNvSpPr/>
            <p:nvPr/>
          </p:nvSpPr>
          <p:spPr>
            <a:xfrm>
              <a:off x="6618248" y="3072987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899" y="0"/>
                  </a:moveTo>
                  <a:cubicBezTo>
                    <a:pt x="1107" y="0"/>
                    <a:pt x="378" y="517"/>
                    <a:pt x="140" y="1315"/>
                  </a:cubicBezTo>
                  <a:cubicBezTo>
                    <a:pt x="1" y="1787"/>
                    <a:pt x="59" y="2268"/>
                    <a:pt x="268" y="2675"/>
                  </a:cubicBezTo>
                  <a:cubicBezTo>
                    <a:pt x="488" y="3106"/>
                    <a:pt x="879" y="3448"/>
                    <a:pt x="1379" y="3597"/>
                  </a:cubicBezTo>
                  <a:cubicBezTo>
                    <a:pt x="1553" y="3649"/>
                    <a:pt x="1729" y="3673"/>
                    <a:pt x="1901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7" y="1666"/>
                    <a:pt x="3645" y="949"/>
                    <a:pt x="3148" y="490"/>
                  </a:cubicBezTo>
                  <a:cubicBezTo>
                    <a:pt x="2948" y="303"/>
                    <a:pt x="2702" y="160"/>
                    <a:pt x="2422" y="77"/>
                  </a:cubicBezTo>
                  <a:cubicBezTo>
                    <a:pt x="2248" y="25"/>
                    <a:pt x="2072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38"/>
            <p:cNvSpPr/>
            <p:nvPr/>
          </p:nvSpPr>
          <p:spPr>
            <a:xfrm>
              <a:off x="6627036" y="3089115"/>
              <a:ext cx="118527" cy="104801"/>
            </a:xfrm>
            <a:custGeom>
              <a:avLst/>
              <a:gdLst/>
              <a:ahLst/>
              <a:cxnLst/>
              <a:rect l="l" t="t" r="r" b="b"/>
              <a:pathLst>
                <a:path w="3601" h="3184" extrusionOk="0">
                  <a:moveTo>
                    <a:pt x="2881" y="0"/>
                  </a:moveTo>
                  <a:cubicBezTo>
                    <a:pt x="2684" y="880"/>
                    <a:pt x="2123" y="2225"/>
                    <a:pt x="508" y="2225"/>
                  </a:cubicBezTo>
                  <a:cubicBezTo>
                    <a:pt x="349" y="2225"/>
                    <a:pt x="181" y="2212"/>
                    <a:pt x="1" y="2185"/>
                  </a:cubicBezTo>
                  <a:lnTo>
                    <a:pt x="1" y="2185"/>
                  </a:lnTo>
                  <a:cubicBezTo>
                    <a:pt x="221" y="2616"/>
                    <a:pt x="612" y="2958"/>
                    <a:pt x="1112" y="3107"/>
                  </a:cubicBezTo>
                  <a:cubicBezTo>
                    <a:pt x="1286" y="3159"/>
                    <a:pt x="1462" y="3183"/>
                    <a:pt x="1634" y="3183"/>
                  </a:cubicBezTo>
                  <a:cubicBezTo>
                    <a:pt x="2427" y="3183"/>
                    <a:pt x="3157" y="2666"/>
                    <a:pt x="3394" y="1869"/>
                  </a:cubicBezTo>
                  <a:cubicBezTo>
                    <a:pt x="3600" y="1176"/>
                    <a:pt x="3378" y="459"/>
                    <a:pt x="2881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38"/>
            <p:cNvSpPr/>
            <p:nvPr/>
          </p:nvSpPr>
          <p:spPr>
            <a:xfrm>
              <a:off x="6566539" y="3247502"/>
              <a:ext cx="127249" cy="120930"/>
            </a:xfrm>
            <a:custGeom>
              <a:avLst/>
              <a:gdLst/>
              <a:ahLst/>
              <a:cxnLst/>
              <a:rect l="l" t="t" r="r" b="b"/>
              <a:pathLst>
                <a:path w="3866" h="3674" extrusionOk="0">
                  <a:moveTo>
                    <a:pt x="1899" y="1"/>
                  </a:moveTo>
                  <a:cubicBezTo>
                    <a:pt x="1106" y="1"/>
                    <a:pt x="377" y="517"/>
                    <a:pt x="140" y="1316"/>
                  </a:cubicBezTo>
                  <a:cubicBezTo>
                    <a:pt x="0" y="1788"/>
                    <a:pt x="59" y="2269"/>
                    <a:pt x="268" y="2674"/>
                  </a:cubicBezTo>
                  <a:cubicBezTo>
                    <a:pt x="487" y="3105"/>
                    <a:pt x="878" y="3449"/>
                    <a:pt x="1378" y="3598"/>
                  </a:cubicBezTo>
                  <a:cubicBezTo>
                    <a:pt x="1553" y="3649"/>
                    <a:pt x="1728" y="3674"/>
                    <a:pt x="1901" y="3674"/>
                  </a:cubicBezTo>
                  <a:cubicBezTo>
                    <a:pt x="2693" y="3674"/>
                    <a:pt x="3423" y="3157"/>
                    <a:pt x="3660" y="2359"/>
                  </a:cubicBezTo>
                  <a:cubicBezTo>
                    <a:pt x="3866" y="1667"/>
                    <a:pt x="3644" y="950"/>
                    <a:pt x="3147" y="491"/>
                  </a:cubicBezTo>
                  <a:cubicBezTo>
                    <a:pt x="2948" y="303"/>
                    <a:pt x="2701" y="160"/>
                    <a:pt x="2422" y="77"/>
                  </a:cubicBezTo>
                  <a:cubicBezTo>
                    <a:pt x="2248" y="26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38"/>
            <p:cNvSpPr/>
            <p:nvPr/>
          </p:nvSpPr>
          <p:spPr>
            <a:xfrm>
              <a:off x="6514764" y="3422050"/>
              <a:ext cx="127282" cy="120930"/>
            </a:xfrm>
            <a:custGeom>
              <a:avLst/>
              <a:gdLst/>
              <a:ahLst/>
              <a:cxnLst/>
              <a:rect l="l" t="t" r="r" b="b"/>
              <a:pathLst>
                <a:path w="3867" h="3674" extrusionOk="0">
                  <a:moveTo>
                    <a:pt x="1899" y="1"/>
                  </a:moveTo>
                  <a:cubicBezTo>
                    <a:pt x="1107" y="1"/>
                    <a:pt x="378" y="517"/>
                    <a:pt x="140" y="1315"/>
                  </a:cubicBezTo>
                  <a:cubicBezTo>
                    <a:pt x="1" y="1787"/>
                    <a:pt x="60" y="2269"/>
                    <a:pt x="268" y="2674"/>
                  </a:cubicBezTo>
                  <a:cubicBezTo>
                    <a:pt x="488" y="3105"/>
                    <a:pt x="879" y="3448"/>
                    <a:pt x="1379" y="3597"/>
                  </a:cubicBezTo>
                  <a:cubicBezTo>
                    <a:pt x="1553" y="3649"/>
                    <a:pt x="1728" y="3673"/>
                    <a:pt x="1901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6" y="1666"/>
                    <a:pt x="3645" y="949"/>
                    <a:pt x="3148" y="491"/>
                  </a:cubicBezTo>
                  <a:cubicBezTo>
                    <a:pt x="2948" y="302"/>
                    <a:pt x="2702" y="159"/>
                    <a:pt x="2423" y="77"/>
                  </a:cubicBezTo>
                  <a:cubicBezTo>
                    <a:pt x="2248" y="25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38"/>
            <p:cNvSpPr/>
            <p:nvPr/>
          </p:nvSpPr>
          <p:spPr>
            <a:xfrm>
              <a:off x="6523585" y="3438178"/>
              <a:ext cx="118461" cy="104801"/>
            </a:xfrm>
            <a:custGeom>
              <a:avLst/>
              <a:gdLst/>
              <a:ahLst/>
              <a:cxnLst/>
              <a:rect l="l" t="t" r="r" b="b"/>
              <a:pathLst>
                <a:path w="3599" h="3184" extrusionOk="0">
                  <a:moveTo>
                    <a:pt x="2880" y="1"/>
                  </a:moveTo>
                  <a:cubicBezTo>
                    <a:pt x="2683" y="879"/>
                    <a:pt x="2121" y="2225"/>
                    <a:pt x="507" y="2225"/>
                  </a:cubicBezTo>
                  <a:cubicBezTo>
                    <a:pt x="348" y="2225"/>
                    <a:pt x="180" y="2212"/>
                    <a:pt x="0" y="2184"/>
                  </a:cubicBezTo>
                  <a:lnTo>
                    <a:pt x="0" y="2184"/>
                  </a:lnTo>
                  <a:cubicBezTo>
                    <a:pt x="220" y="2615"/>
                    <a:pt x="611" y="2958"/>
                    <a:pt x="1111" y="3107"/>
                  </a:cubicBezTo>
                  <a:cubicBezTo>
                    <a:pt x="1285" y="3159"/>
                    <a:pt x="1460" y="3183"/>
                    <a:pt x="1633" y="3183"/>
                  </a:cubicBezTo>
                  <a:cubicBezTo>
                    <a:pt x="2426" y="3183"/>
                    <a:pt x="3156" y="2666"/>
                    <a:pt x="3393" y="1869"/>
                  </a:cubicBezTo>
                  <a:cubicBezTo>
                    <a:pt x="3598" y="1176"/>
                    <a:pt x="3377" y="459"/>
                    <a:pt x="288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38"/>
            <p:cNvSpPr/>
            <p:nvPr/>
          </p:nvSpPr>
          <p:spPr>
            <a:xfrm>
              <a:off x="6809319" y="3129634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900" y="1"/>
                  </a:moveTo>
                  <a:cubicBezTo>
                    <a:pt x="1108" y="1"/>
                    <a:pt x="378" y="517"/>
                    <a:pt x="141" y="1315"/>
                  </a:cubicBezTo>
                  <a:cubicBezTo>
                    <a:pt x="1" y="1787"/>
                    <a:pt x="59" y="2269"/>
                    <a:pt x="269" y="2674"/>
                  </a:cubicBezTo>
                  <a:cubicBezTo>
                    <a:pt x="488" y="3105"/>
                    <a:pt x="878" y="3449"/>
                    <a:pt x="1379" y="3598"/>
                  </a:cubicBezTo>
                  <a:cubicBezTo>
                    <a:pt x="1553" y="3649"/>
                    <a:pt x="1728" y="3674"/>
                    <a:pt x="1901" y="3674"/>
                  </a:cubicBezTo>
                  <a:cubicBezTo>
                    <a:pt x="2693" y="3674"/>
                    <a:pt x="3424" y="3156"/>
                    <a:pt x="3661" y="2359"/>
                  </a:cubicBezTo>
                  <a:cubicBezTo>
                    <a:pt x="3867" y="1667"/>
                    <a:pt x="3645" y="949"/>
                    <a:pt x="3148" y="491"/>
                  </a:cubicBezTo>
                  <a:cubicBezTo>
                    <a:pt x="2948" y="303"/>
                    <a:pt x="2702" y="159"/>
                    <a:pt x="2423" y="77"/>
                  </a:cubicBezTo>
                  <a:cubicBezTo>
                    <a:pt x="2249" y="25"/>
                    <a:pt x="2073" y="1"/>
                    <a:pt x="1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38"/>
            <p:cNvSpPr/>
            <p:nvPr/>
          </p:nvSpPr>
          <p:spPr>
            <a:xfrm>
              <a:off x="6818141" y="3145762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80" y="1"/>
                  </a:moveTo>
                  <a:cubicBezTo>
                    <a:pt x="2683" y="879"/>
                    <a:pt x="2121" y="2225"/>
                    <a:pt x="508" y="2225"/>
                  </a:cubicBezTo>
                  <a:cubicBezTo>
                    <a:pt x="349" y="2225"/>
                    <a:pt x="180" y="2212"/>
                    <a:pt x="1" y="2184"/>
                  </a:cubicBezTo>
                  <a:lnTo>
                    <a:pt x="1" y="2184"/>
                  </a:lnTo>
                  <a:cubicBezTo>
                    <a:pt x="220" y="2615"/>
                    <a:pt x="610" y="2959"/>
                    <a:pt x="1111" y="3108"/>
                  </a:cubicBezTo>
                  <a:cubicBezTo>
                    <a:pt x="1285" y="3159"/>
                    <a:pt x="1460" y="3184"/>
                    <a:pt x="1633" y="3184"/>
                  </a:cubicBezTo>
                  <a:cubicBezTo>
                    <a:pt x="2425" y="3184"/>
                    <a:pt x="3156" y="2666"/>
                    <a:pt x="3393" y="1869"/>
                  </a:cubicBezTo>
                  <a:cubicBezTo>
                    <a:pt x="3599" y="1177"/>
                    <a:pt x="3377" y="459"/>
                    <a:pt x="288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38"/>
            <p:cNvSpPr/>
            <p:nvPr/>
          </p:nvSpPr>
          <p:spPr>
            <a:xfrm>
              <a:off x="6757610" y="3304148"/>
              <a:ext cx="127282" cy="120930"/>
            </a:xfrm>
            <a:custGeom>
              <a:avLst/>
              <a:gdLst/>
              <a:ahLst/>
              <a:cxnLst/>
              <a:rect l="l" t="t" r="r" b="b"/>
              <a:pathLst>
                <a:path w="3867" h="3674" extrusionOk="0">
                  <a:moveTo>
                    <a:pt x="1898" y="0"/>
                  </a:moveTo>
                  <a:cubicBezTo>
                    <a:pt x="1106" y="0"/>
                    <a:pt x="376" y="517"/>
                    <a:pt x="140" y="1315"/>
                  </a:cubicBezTo>
                  <a:cubicBezTo>
                    <a:pt x="0" y="1787"/>
                    <a:pt x="59" y="2269"/>
                    <a:pt x="267" y="2675"/>
                  </a:cubicBezTo>
                  <a:cubicBezTo>
                    <a:pt x="487" y="3106"/>
                    <a:pt x="878" y="3448"/>
                    <a:pt x="1378" y="3597"/>
                  </a:cubicBezTo>
                  <a:cubicBezTo>
                    <a:pt x="1552" y="3649"/>
                    <a:pt x="1728" y="3673"/>
                    <a:pt x="1901" y="3673"/>
                  </a:cubicBezTo>
                  <a:cubicBezTo>
                    <a:pt x="2693" y="3673"/>
                    <a:pt x="3423" y="3156"/>
                    <a:pt x="3660" y="2360"/>
                  </a:cubicBezTo>
                  <a:cubicBezTo>
                    <a:pt x="3867" y="1666"/>
                    <a:pt x="3644" y="949"/>
                    <a:pt x="3146" y="490"/>
                  </a:cubicBezTo>
                  <a:cubicBezTo>
                    <a:pt x="2947" y="303"/>
                    <a:pt x="2702" y="160"/>
                    <a:pt x="2422" y="77"/>
                  </a:cubicBezTo>
                  <a:cubicBezTo>
                    <a:pt x="2247" y="25"/>
                    <a:pt x="2071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38"/>
            <p:cNvSpPr/>
            <p:nvPr/>
          </p:nvSpPr>
          <p:spPr>
            <a:xfrm>
              <a:off x="6705835" y="3478729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899" y="1"/>
                  </a:moveTo>
                  <a:cubicBezTo>
                    <a:pt x="1106" y="1"/>
                    <a:pt x="378" y="518"/>
                    <a:pt x="140" y="1315"/>
                  </a:cubicBezTo>
                  <a:cubicBezTo>
                    <a:pt x="1" y="1787"/>
                    <a:pt x="59" y="2269"/>
                    <a:pt x="269" y="2674"/>
                  </a:cubicBezTo>
                  <a:cubicBezTo>
                    <a:pt x="488" y="3105"/>
                    <a:pt x="879" y="3448"/>
                    <a:pt x="1379" y="3597"/>
                  </a:cubicBezTo>
                  <a:cubicBezTo>
                    <a:pt x="1553" y="3649"/>
                    <a:pt x="1729" y="3673"/>
                    <a:pt x="1902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7" y="1666"/>
                    <a:pt x="3645" y="948"/>
                    <a:pt x="3148" y="490"/>
                  </a:cubicBezTo>
                  <a:cubicBezTo>
                    <a:pt x="2948" y="303"/>
                    <a:pt x="2702" y="159"/>
                    <a:pt x="2423" y="77"/>
                  </a:cubicBezTo>
                  <a:cubicBezTo>
                    <a:pt x="2248" y="25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38"/>
            <p:cNvSpPr/>
            <p:nvPr/>
          </p:nvSpPr>
          <p:spPr>
            <a:xfrm>
              <a:off x="6714656" y="3494857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80" y="0"/>
                  </a:moveTo>
                  <a:cubicBezTo>
                    <a:pt x="2683" y="880"/>
                    <a:pt x="2121" y="2225"/>
                    <a:pt x="508" y="2225"/>
                  </a:cubicBezTo>
                  <a:cubicBezTo>
                    <a:pt x="349" y="2225"/>
                    <a:pt x="180" y="2212"/>
                    <a:pt x="1" y="2184"/>
                  </a:cubicBezTo>
                  <a:lnTo>
                    <a:pt x="1" y="2184"/>
                  </a:lnTo>
                  <a:cubicBezTo>
                    <a:pt x="220" y="2615"/>
                    <a:pt x="611" y="2958"/>
                    <a:pt x="1111" y="3107"/>
                  </a:cubicBezTo>
                  <a:cubicBezTo>
                    <a:pt x="1285" y="3159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69"/>
                  </a:cubicBezTo>
                  <a:cubicBezTo>
                    <a:pt x="3599" y="1176"/>
                    <a:pt x="3377" y="458"/>
                    <a:pt x="288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38"/>
            <p:cNvSpPr/>
            <p:nvPr/>
          </p:nvSpPr>
          <p:spPr>
            <a:xfrm>
              <a:off x="6575327" y="3263663"/>
              <a:ext cx="118461" cy="104768"/>
            </a:xfrm>
            <a:custGeom>
              <a:avLst/>
              <a:gdLst/>
              <a:ahLst/>
              <a:cxnLst/>
              <a:rect l="l" t="t" r="r" b="b"/>
              <a:pathLst>
                <a:path w="3599" h="3183" extrusionOk="0">
                  <a:moveTo>
                    <a:pt x="2880" y="0"/>
                  </a:moveTo>
                  <a:cubicBezTo>
                    <a:pt x="2684" y="878"/>
                    <a:pt x="2122" y="2224"/>
                    <a:pt x="509" y="2224"/>
                  </a:cubicBezTo>
                  <a:cubicBezTo>
                    <a:pt x="350" y="2224"/>
                    <a:pt x="181" y="2211"/>
                    <a:pt x="1" y="2183"/>
                  </a:cubicBezTo>
                  <a:lnTo>
                    <a:pt x="1" y="2183"/>
                  </a:lnTo>
                  <a:cubicBezTo>
                    <a:pt x="220" y="2614"/>
                    <a:pt x="611" y="2958"/>
                    <a:pt x="1111" y="3107"/>
                  </a:cubicBezTo>
                  <a:cubicBezTo>
                    <a:pt x="1286" y="3158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68"/>
                  </a:cubicBezTo>
                  <a:cubicBezTo>
                    <a:pt x="3599" y="1176"/>
                    <a:pt x="3377" y="459"/>
                    <a:pt x="288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38"/>
            <p:cNvSpPr/>
            <p:nvPr/>
          </p:nvSpPr>
          <p:spPr>
            <a:xfrm>
              <a:off x="6766398" y="3320277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79" y="0"/>
                  </a:moveTo>
                  <a:cubicBezTo>
                    <a:pt x="2684" y="880"/>
                    <a:pt x="2121" y="2225"/>
                    <a:pt x="507" y="2225"/>
                  </a:cubicBezTo>
                  <a:cubicBezTo>
                    <a:pt x="349" y="2225"/>
                    <a:pt x="180" y="2212"/>
                    <a:pt x="0" y="2185"/>
                  </a:cubicBezTo>
                  <a:lnTo>
                    <a:pt x="0" y="2185"/>
                  </a:lnTo>
                  <a:cubicBezTo>
                    <a:pt x="220" y="2616"/>
                    <a:pt x="611" y="2958"/>
                    <a:pt x="1111" y="3107"/>
                  </a:cubicBezTo>
                  <a:cubicBezTo>
                    <a:pt x="1285" y="3159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70"/>
                  </a:cubicBezTo>
                  <a:cubicBezTo>
                    <a:pt x="3600" y="1176"/>
                    <a:pt x="3377" y="459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38"/>
            <p:cNvSpPr/>
            <p:nvPr/>
          </p:nvSpPr>
          <p:spPr>
            <a:xfrm>
              <a:off x="6642111" y="3092571"/>
              <a:ext cx="60959" cy="44797"/>
            </a:xfrm>
            <a:custGeom>
              <a:avLst/>
              <a:gdLst/>
              <a:ahLst/>
              <a:cxnLst/>
              <a:rect l="l" t="t" r="r" b="b"/>
              <a:pathLst>
                <a:path w="1852" h="1361" extrusionOk="0">
                  <a:moveTo>
                    <a:pt x="1202" y="0"/>
                  </a:moveTo>
                  <a:cubicBezTo>
                    <a:pt x="932" y="0"/>
                    <a:pt x="626" y="74"/>
                    <a:pt x="415" y="258"/>
                  </a:cubicBezTo>
                  <a:cubicBezTo>
                    <a:pt x="91" y="556"/>
                    <a:pt x="0" y="846"/>
                    <a:pt x="50" y="1234"/>
                  </a:cubicBezTo>
                  <a:cubicBezTo>
                    <a:pt x="61" y="1313"/>
                    <a:pt x="128" y="1360"/>
                    <a:pt x="196" y="1360"/>
                  </a:cubicBezTo>
                  <a:cubicBezTo>
                    <a:pt x="239" y="1360"/>
                    <a:pt x="283" y="1341"/>
                    <a:pt x="312" y="1299"/>
                  </a:cubicBezTo>
                  <a:lnTo>
                    <a:pt x="332" y="1269"/>
                  </a:lnTo>
                  <a:cubicBezTo>
                    <a:pt x="433" y="1124"/>
                    <a:pt x="378" y="1103"/>
                    <a:pt x="692" y="758"/>
                  </a:cubicBezTo>
                  <a:cubicBezTo>
                    <a:pt x="1240" y="351"/>
                    <a:pt x="1685" y="468"/>
                    <a:pt x="1769" y="299"/>
                  </a:cubicBezTo>
                  <a:cubicBezTo>
                    <a:pt x="1851" y="129"/>
                    <a:pt x="1559" y="0"/>
                    <a:pt x="1202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38"/>
            <p:cNvSpPr/>
            <p:nvPr/>
          </p:nvSpPr>
          <p:spPr>
            <a:xfrm>
              <a:off x="6833183" y="3149185"/>
              <a:ext cx="60893" cy="44830"/>
            </a:xfrm>
            <a:custGeom>
              <a:avLst/>
              <a:gdLst/>
              <a:ahLst/>
              <a:cxnLst/>
              <a:rect l="l" t="t" r="r" b="b"/>
              <a:pathLst>
                <a:path w="1850" h="1362" extrusionOk="0">
                  <a:moveTo>
                    <a:pt x="1201" y="1"/>
                  </a:moveTo>
                  <a:cubicBezTo>
                    <a:pt x="932" y="1"/>
                    <a:pt x="624" y="75"/>
                    <a:pt x="414" y="260"/>
                  </a:cubicBezTo>
                  <a:cubicBezTo>
                    <a:pt x="92" y="558"/>
                    <a:pt x="0" y="846"/>
                    <a:pt x="50" y="1234"/>
                  </a:cubicBezTo>
                  <a:cubicBezTo>
                    <a:pt x="61" y="1314"/>
                    <a:pt x="128" y="1361"/>
                    <a:pt x="195" y="1361"/>
                  </a:cubicBezTo>
                  <a:cubicBezTo>
                    <a:pt x="239" y="1361"/>
                    <a:pt x="282" y="1342"/>
                    <a:pt x="312" y="1299"/>
                  </a:cubicBezTo>
                  <a:lnTo>
                    <a:pt x="332" y="1270"/>
                  </a:lnTo>
                  <a:cubicBezTo>
                    <a:pt x="433" y="1126"/>
                    <a:pt x="379" y="1104"/>
                    <a:pt x="693" y="760"/>
                  </a:cubicBezTo>
                  <a:cubicBezTo>
                    <a:pt x="1241" y="351"/>
                    <a:pt x="1684" y="468"/>
                    <a:pt x="1767" y="299"/>
                  </a:cubicBezTo>
                  <a:cubicBezTo>
                    <a:pt x="1850" y="129"/>
                    <a:pt x="1558" y="1"/>
                    <a:pt x="120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38"/>
            <p:cNvSpPr/>
            <p:nvPr/>
          </p:nvSpPr>
          <p:spPr>
            <a:xfrm>
              <a:off x="6590402" y="3267086"/>
              <a:ext cx="60893" cy="44797"/>
            </a:xfrm>
            <a:custGeom>
              <a:avLst/>
              <a:gdLst/>
              <a:ahLst/>
              <a:cxnLst/>
              <a:rect l="l" t="t" r="r" b="b"/>
              <a:pathLst>
                <a:path w="1850" h="1361" extrusionOk="0">
                  <a:moveTo>
                    <a:pt x="1201" y="1"/>
                  </a:moveTo>
                  <a:cubicBezTo>
                    <a:pt x="931" y="1"/>
                    <a:pt x="625" y="74"/>
                    <a:pt x="415" y="259"/>
                  </a:cubicBezTo>
                  <a:cubicBezTo>
                    <a:pt x="90" y="557"/>
                    <a:pt x="0" y="845"/>
                    <a:pt x="49" y="1233"/>
                  </a:cubicBezTo>
                  <a:cubicBezTo>
                    <a:pt x="59" y="1313"/>
                    <a:pt x="127" y="1361"/>
                    <a:pt x="195" y="1361"/>
                  </a:cubicBezTo>
                  <a:cubicBezTo>
                    <a:pt x="238" y="1361"/>
                    <a:pt x="281" y="1342"/>
                    <a:pt x="311" y="1299"/>
                  </a:cubicBezTo>
                  <a:lnTo>
                    <a:pt x="331" y="1270"/>
                  </a:lnTo>
                  <a:cubicBezTo>
                    <a:pt x="432" y="1125"/>
                    <a:pt x="378" y="1104"/>
                    <a:pt x="692" y="759"/>
                  </a:cubicBezTo>
                  <a:cubicBezTo>
                    <a:pt x="1240" y="350"/>
                    <a:pt x="1683" y="470"/>
                    <a:pt x="1767" y="299"/>
                  </a:cubicBezTo>
                  <a:cubicBezTo>
                    <a:pt x="1850" y="130"/>
                    <a:pt x="1558" y="1"/>
                    <a:pt x="120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38"/>
            <p:cNvSpPr/>
            <p:nvPr/>
          </p:nvSpPr>
          <p:spPr>
            <a:xfrm>
              <a:off x="6538627" y="3441601"/>
              <a:ext cx="60893" cy="44830"/>
            </a:xfrm>
            <a:custGeom>
              <a:avLst/>
              <a:gdLst/>
              <a:ahLst/>
              <a:cxnLst/>
              <a:rect l="l" t="t" r="r" b="b"/>
              <a:pathLst>
                <a:path w="1850" h="1362" extrusionOk="0">
                  <a:moveTo>
                    <a:pt x="1202" y="1"/>
                  </a:moveTo>
                  <a:cubicBezTo>
                    <a:pt x="932" y="1"/>
                    <a:pt x="625" y="74"/>
                    <a:pt x="414" y="259"/>
                  </a:cubicBezTo>
                  <a:cubicBezTo>
                    <a:pt x="91" y="557"/>
                    <a:pt x="1" y="846"/>
                    <a:pt x="51" y="1234"/>
                  </a:cubicBezTo>
                  <a:cubicBezTo>
                    <a:pt x="61" y="1314"/>
                    <a:pt x="128" y="1361"/>
                    <a:pt x="196" y="1361"/>
                  </a:cubicBezTo>
                  <a:cubicBezTo>
                    <a:pt x="239" y="1361"/>
                    <a:pt x="283" y="1342"/>
                    <a:pt x="312" y="1299"/>
                  </a:cubicBezTo>
                  <a:lnTo>
                    <a:pt x="332" y="1270"/>
                  </a:lnTo>
                  <a:cubicBezTo>
                    <a:pt x="434" y="1126"/>
                    <a:pt x="378" y="1104"/>
                    <a:pt x="692" y="760"/>
                  </a:cubicBezTo>
                  <a:cubicBezTo>
                    <a:pt x="1240" y="352"/>
                    <a:pt x="1685" y="469"/>
                    <a:pt x="1767" y="299"/>
                  </a:cubicBezTo>
                  <a:cubicBezTo>
                    <a:pt x="1850" y="129"/>
                    <a:pt x="1558" y="1"/>
                    <a:pt x="1202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38"/>
            <p:cNvSpPr/>
            <p:nvPr/>
          </p:nvSpPr>
          <p:spPr>
            <a:xfrm>
              <a:off x="6781440" y="3323733"/>
              <a:ext cx="60926" cy="44797"/>
            </a:xfrm>
            <a:custGeom>
              <a:avLst/>
              <a:gdLst/>
              <a:ahLst/>
              <a:cxnLst/>
              <a:rect l="l" t="t" r="r" b="b"/>
              <a:pathLst>
                <a:path w="1851" h="1361" extrusionOk="0">
                  <a:moveTo>
                    <a:pt x="1203" y="1"/>
                  </a:moveTo>
                  <a:cubicBezTo>
                    <a:pt x="933" y="1"/>
                    <a:pt x="626" y="74"/>
                    <a:pt x="416" y="259"/>
                  </a:cubicBezTo>
                  <a:cubicBezTo>
                    <a:pt x="91" y="557"/>
                    <a:pt x="1" y="846"/>
                    <a:pt x="50" y="1234"/>
                  </a:cubicBezTo>
                  <a:cubicBezTo>
                    <a:pt x="61" y="1313"/>
                    <a:pt x="128" y="1361"/>
                    <a:pt x="196" y="1361"/>
                  </a:cubicBezTo>
                  <a:cubicBezTo>
                    <a:pt x="239" y="1361"/>
                    <a:pt x="283" y="1341"/>
                    <a:pt x="313" y="1299"/>
                  </a:cubicBezTo>
                  <a:lnTo>
                    <a:pt x="332" y="1270"/>
                  </a:lnTo>
                  <a:cubicBezTo>
                    <a:pt x="433" y="1124"/>
                    <a:pt x="379" y="1103"/>
                    <a:pt x="692" y="759"/>
                  </a:cubicBezTo>
                  <a:cubicBezTo>
                    <a:pt x="1240" y="351"/>
                    <a:pt x="1685" y="469"/>
                    <a:pt x="1768" y="299"/>
                  </a:cubicBezTo>
                  <a:cubicBezTo>
                    <a:pt x="1850" y="129"/>
                    <a:pt x="1559" y="1"/>
                    <a:pt x="120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38"/>
            <p:cNvSpPr/>
            <p:nvPr/>
          </p:nvSpPr>
          <p:spPr>
            <a:xfrm>
              <a:off x="6729698" y="3498313"/>
              <a:ext cx="60926" cy="44797"/>
            </a:xfrm>
            <a:custGeom>
              <a:avLst/>
              <a:gdLst/>
              <a:ahLst/>
              <a:cxnLst/>
              <a:rect l="l" t="t" r="r" b="b"/>
              <a:pathLst>
                <a:path w="1851" h="1361" extrusionOk="0">
                  <a:moveTo>
                    <a:pt x="1203" y="0"/>
                  </a:moveTo>
                  <a:cubicBezTo>
                    <a:pt x="933" y="0"/>
                    <a:pt x="626" y="74"/>
                    <a:pt x="416" y="259"/>
                  </a:cubicBezTo>
                  <a:cubicBezTo>
                    <a:pt x="92" y="557"/>
                    <a:pt x="0" y="845"/>
                    <a:pt x="50" y="1234"/>
                  </a:cubicBezTo>
                  <a:cubicBezTo>
                    <a:pt x="61" y="1313"/>
                    <a:pt x="128" y="1360"/>
                    <a:pt x="196" y="1360"/>
                  </a:cubicBezTo>
                  <a:cubicBezTo>
                    <a:pt x="239" y="1360"/>
                    <a:pt x="283" y="1341"/>
                    <a:pt x="312" y="1298"/>
                  </a:cubicBezTo>
                  <a:lnTo>
                    <a:pt x="332" y="1270"/>
                  </a:lnTo>
                  <a:cubicBezTo>
                    <a:pt x="433" y="1124"/>
                    <a:pt x="379" y="1103"/>
                    <a:pt x="693" y="759"/>
                  </a:cubicBezTo>
                  <a:cubicBezTo>
                    <a:pt x="1241" y="350"/>
                    <a:pt x="1685" y="468"/>
                    <a:pt x="1769" y="298"/>
                  </a:cubicBezTo>
                  <a:cubicBezTo>
                    <a:pt x="1851" y="129"/>
                    <a:pt x="1559" y="0"/>
                    <a:pt x="1203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38"/>
            <p:cNvSpPr/>
            <p:nvPr/>
          </p:nvSpPr>
          <p:spPr>
            <a:xfrm>
              <a:off x="6453542" y="2996394"/>
              <a:ext cx="540859" cy="679892"/>
            </a:xfrm>
            <a:custGeom>
              <a:avLst/>
              <a:gdLst/>
              <a:ahLst/>
              <a:cxnLst/>
              <a:rect l="l" t="t" r="r" b="b"/>
              <a:pathLst>
                <a:path w="16432" h="20656" extrusionOk="0">
                  <a:moveTo>
                    <a:pt x="6072" y="262"/>
                  </a:moveTo>
                  <a:cubicBezTo>
                    <a:pt x="6190" y="262"/>
                    <a:pt x="6311" y="279"/>
                    <a:pt x="6431" y="313"/>
                  </a:cubicBezTo>
                  <a:lnTo>
                    <a:pt x="15207" y="2914"/>
                  </a:lnTo>
                  <a:cubicBezTo>
                    <a:pt x="15507" y="3004"/>
                    <a:pt x="15764" y="3200"/>
                    <a:pt x="15927" y="3471"/>
                  </a:cubicBezTo>
                  <a:cubicBezTo>
                    <a:pt x="16112" y="3775"/>
                    <a:pt x="16160" y="4145"/>
                    <a:pt x="16059" y="4486"/>
                  </a:cubicBezTo>
                  <a:lnTo>
                    <a:pt x="11611" y="19489"/>
                  </a:lnTo>
                  <a:cubicBezTo>
                    <a:pt x="11515" y="19813"/>
                    <a:pt x="11298" y="20080"/>
                    <a:pt x="11001" y="20240"/>
                  </a:cubicBezTo>
                  <a:cubicBezTo>
                    <a:pt x="10814" y="20343"/>
                    <a:pt x="10609" y="20394"/>
                    <a:pt x="10401" y="20394"/>
                  </a:cubicBezTo>
                  <a:cubicBezTo>
                    <a:pt x="10281" y="20394"/>
                    <a:pt x="10159" y="20377"/>
                    <a:pt x="10040" y="20341"/>
                  </a:cubicBezTo>
                  <a:lnTo>
                    <a:pt x="1264" y="17740"/>
                  </a:lnTo>
                  <a:cubicBezTo>
                    <a:pt x="660" y="17561"/>
                    <a:pt x="279" y="16958"/>
                    <a:pt x="376" y="16334"/>
                  </a:cubicBezTo>
                  <a:cubicBezTo>
                    <a:pt x="382" y="16283"/>
                    <a:pt x="393" y="16229"/>
                    <a:pt x="412" y="16170"/>
                  </a:cubicBezTo>
                  <a:lnTo>
                    <a:pt x="4860" y="1166"/>
                  </a:lnTo>
                  <a:cubicBezTo>
                    <a:pt x="5022" y="616"/>
                    <a:pt x="5526" y="262"/>
                    <a:pt x="6072" y="262"/>
                  </a:cubicBezTo>
                  <a:close/>
                  <a:moveTo>
                    <a:pt x="6074" y="0"/>
                  </a:moveTo>
                  <a:cubicBezTo>
                    <a:pt x="5416" y="0"/>
                    <a:pt x="4807" y="429"/>
                    <a:pt x="4610" y="1092"/>
                  </a:cubicBezTo>
                  <a:lnTo>
                    <a:pt x="162" y="16095"/>
                  </a:lnTo>
                  <a:cubicBezTo>
                    <a:pt x="141" y="16169"/>
                    <a:pt x="126" y="16235"/>
                    <a:pt x="117" y="16296"/>
                  </a:cubicBezTo>
                  <a:cubicBezTo>
                    <a:pt x="0" y="17046"/>
                    <a:pt x="461" y="17774"/>
                    <a:pt x="1190" y="17990"/>
                  </a:cubicBezTo>
                  <a:lnTo>
                    <a:pt x="9966" y="20591"/>
                  </a:lnTo>
                  <a:cubicBezTo>
                    <a:pt x="10110" y="20634"/>
                    <a:pt x="10255" y="20655"/>
                    <a:pt x="10400" y="20655"/>
                  </a:cubicBezTo>
                  <a:cubicBezTo>
                    <a:pt x="10650" y="20655"/>
                    <a:pt x="10899" y="20594"/>
                    <a:pt x="11126" y="20471"/>
                  </a:cubicBezTo>
                  <a:cubicBezTo>
                    <a:pt x="11483" y="20277"/>
                    <a:pt x="11744" y="19955"/>
                    <a:pt x="11860" y="19564"/>
                  </a:cubicBezTo>
                  <a:lnTo>
                    <a:pt x="16308" y="4559"/>
                  </a:lnTo>
                  <a:cubicBezTo>
                    <a:pt x="16432" y="4148"/>
                    <a:pt x="16374" y="3703"/>
                    <a:pt x="16151" y="3334"/>
                  </a:cubicBezTo>
                  <a:cubicBezTo>
                    <a:pt x="15953" y="3010"/>
                    <a:pt x="15644" y="2773"/>
                    <a:pt x="15281" y="2664"/>
                  </a:cubicBezTo>
                  <a:lnTo>
                    <a:pt x="6505" y="63"/>
                  </a:lnTo>
                  <a:cubicBezTo>
                    <a:pt x="6362" y="21"/>
                    <a:pt x="6217" y="0"/>
                    <a:pt x="6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38"/>
            <p:cNvSpPr/>
            <p:nvPr/>
          </p:nvSpPr>
          <p:spPr>
            <a:xfrm>
              <a:off x="6648563" y="3091485"/>
              <a:ext cx="152166" cy="489676"/>
            </a:xfrm>
            <a:custGeom>
              <a:avLst/>
              <a:gdLst/>
              <a:ahLst/>
              <a:cxnLst/>
              <a:rect l="l" t="t" r="r" b="b"/>
              <a:pathLst>
                <a:path w="4623" h="14877" extrusionOk="0">
                  <a:moveTo>
                    <a:pt x="4478" y="1"/>
                  </a:moveTo>
                  <a:cubicBezTo>
                    <a:pt x="4422" y="1"/>
                    <a:pt x="4369" y="37"/>
                    <a:pt x="4353" y="93"/>
                  </a:cubicBezTo>
                  <a:lnTo>
                    <a:pt x="20" y="14710"/>
                  </a:lnTo>
                  <a:cubicBezTo>
                    <a:pt x="0" y="14779"/>
                    <a:pt x="39" y="14851"/>
                    <a:pt x="108" y="14871"/>
                  </a:cubicBezTo>
                  <a:cubicBezTo>
                    <a:pt x="120" y="14876"/>
                    <a:pt x="133" y="14877"/>
                    <a:pt x="145" y="14877"/>
                  </a:cubicBezTo>
                  <a:cubicBezTo>
                    <a:pt x="201" y="14877"/>
                    <a:pt x="253" y="14839"/>
                    <a:pt x="270" y="14784"/>
                  </a:cubicBezTo>
                  <a:lnTo>
                    <a:pt x="4603" y="168"/>
                  </a:lnTo>
                  <a:cubicBezTo>
                    <a:pt x="4623" y="99"/>
                    <a:pt x="4584" y="25"/>
                    <a:pt x="4516" y="6"/>
                  </a:cubicBezTo>
                  <a:cubicBezTo>
                    <a:pt x="4503" y="2"/>
                    <a:pt x="4490" y="1"/>
                    <a:pt x="44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38"/>
            <p:cNvSpPr/>
            <p:nvPr/>
          </p:nvSpPr>
          <p:spPr>
            <a:xfrm>
              <a:off x="6614035" y="3068741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31" y="261"/>
                  </a:moveTo>
                  <a:cubicBezTo>
                    <a:pt x="2191" y="261"/>
                    <a:pt x="2354" y="283"/>
                    <a:pt x="2515" y="331"/>
                  </a:cubicBezTo>
                  <a:cubicBezTo>
                    <a:pt x="2771" y="407"/>
                    <a:pt x="2996" y="535"/>
                    <a:pt x="3188" y="715"/>
                  </a:cubicBezTo>
                  <a:cubicBezTo>
                    <a:pt x="3668" y="1157"/>
                    <a:pt x="3851" y="1822"/>
                    <a:pt x="3664" y="2449"/>
                  </a:cubicBezTo>
                  <a:cubicBezTo>
                    <a:pt x="3444" y="3189"/>
                    <a:pt x="2764" y="3670"/>
                    <a:pt x="2029" y="3670"/>
                  </a:cubicBezTo>
                  <a:cubicBezTo>
                    <a:pt x="1868" y="3670"/>
                    <a:pt x="1705" y="3647"/>
                    <a:pt x="1544" y="3599"/>
                  </a:cubicBezTo>
                  <a:cubicBezTo>
                    <a:pt x="1092" y="3465"/>
                    <a:pt x="726" y="3161"/>
                    <a:pt x="512" y="2742"/>
                  </a:cubicBezTo>
                  <a:cubicBezTo>
                    <a:pt x="311" y="2353"/>
                    <a:pt x="270" y="1904"/>
                    <a:pt x="395" y="1481"/>
                  </a:cubicBezTo>
                  <a:cubicBezTo>
                    <a:pt x="614" y="741"/>
                    <a:pt x="1295" y="261"/>
                    <a:pt x="2031" y="261"/>
                  </a:cubicBezTo>
                  <a:close/>
                  <a:moveTo>
                    <a:pt x="2030" y="1"/>
                  </a:moveTo>
                  <a:cubicBezTo>
                    <a:pt x="1182" y="1"/>
                    <a:pt x="397" y="555"/>
                    <a:pt x="145" y="1408"/>
                  </a:cubicBezTo>
                  <a:cubicBezTo>
                    <a:pt x="0" y="1895"/>
                    <a:pt x="49" y="2412"/>
                    <a:pt x="281" y="2863"/>
                  </a:cubicBezTo>
                  <a:cubicBezTo>
                    <a:pt x="524" y="3338"/>
                    <a:pt x="958" y="3698"/>
                    <a:pt x="1471" y="3852"/>
                  </a:cubicBezTo>
                  <a:cubicBezTo>
                    <a:pt x="1657" y="3906"/>
                    <a:pt x="1845" y="3933"/>
                    <a:pt x="2028" y="3933"/>
                  </a:cubicBezTo>
                  <a:cubicBezTo>
                    <a:pt x="2876" y="3933"/>
                    <a:pt x="3661" y="3379"/>
                    <a:pt x="3913" y="2525"/>
                  </a:cubicBezTo>
                  <a:cubicBezTo>
                    <a:pt x="4128" y="1801"/>
                    <a:pt x="3918" y="1034"/>
                    <a:pt x="3364" y="525"/>
                  </a:cubicBezTo>
                  <a:cubicBezTo>
                    <a:pt x="3142" y="317"/>
                    <a:pt x="2882" y="168"/>
                    <a:pt x="2588" y="82"/>
                  </a:cubicBezTo>
                  <a:cubicBezTo>
                    <a:pt x="2402" y="27"/>
                    <a:pt x="2215" y="1"/>
                    <a:pt x="20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38"/>
            <p:cNvSpPr/>
            <p:nvPr/>
          </p:nvSpPr>
          <p:spPr>
            <a:xfrm>
              <a:off x="6562260" y="3243256"/>
              <a:ext cx="135906" cy="129488"/>
            </a:xfrm>
            <a:custGeom>
              <a:avLst/>
              <a:gdLst/>
              <a:ahLst/>
              <a:cxnLst/>
              <a:rect l="l" t="t" r="r" b="b"/>
              <a:pathLst>
                <a:path w="4129" h="3934" extrusionOk="0">
                  <a:moveTo>
                    <a:pt x="2027" y="259"/>
                  </a:moveTo>
                  <a:cubicBezTo>
                    <a:pt x="2191" y="259"/>
                    <a:pt x="2355" y="284"/>
                    <a:pt x="2516" y="332"/>
                  </a:cubicBezTo>
                  <a:cubicBezTo>
                    <a:pt x="2771" y="407"/>
                    <a:pt x="2998" y="536"/>
                    <a:pt x="3189" y="716"/>
                  </a:cubicBezTo>
                  <a:cubicBezTo>
                    <a:pt x="3669" y="1157"/>
                    <a:pt x="3851" y="1822"/>
                    <a:pt x="3665" y="2450"/>
                  </a:cubicBezTo>
                  <a:cubicBezTo>
                    <a:pt x="3446" y="3190"/>
                    <a:pt x="2765" y="3671"/>
                    <a:pt x="2029" y="3671"/>
                  </a:cubicBezTo>
                  <a:cubicBezTo>
                    <a:pt x="1869" y="3671"/>
                    <a:pt x="1706" y="3648"/>
                    <a:pt x="1546" y="3600"/>
                  </a:cubicBezTo>
                  <a:cubicBezTo>
                    <a:pt x="1093" y="3466"/>
                    <a:pt x="727" y="3163"/>
                    <a:pt x="512" y="2743"/>
                  </a:cubicBezTo>
                  <a:cubicBezTo>
                    <a:pt x="312" y="2353"/>
                    <a:pt x="270" y="1904"/>
                    <a:pt x="396" y="1482"/>
                  </a:cubicBezTo>
                  <a:cubicBezTo>
                    <a:pt x="525" y="1045"/>
                    <a:pt x="818" y="685"/>
                    <a:pt x="1218" y="467"/>
                  </a:cubicBezTo>
                  <a:cubicBezTo>
                    <a:pt x="1470" y="330"/>
                    <a:pt x="1749" y="259"/>
                    <a:pt x="2027" y="259"/>
                  </a:cubicBezTo>
                  <a:close/>
                  <a:moveTo>
                    <a:pt x="2027" y="1"/>
                  </a:moveTo>
                  <a:cubicBezTo>
                    <a:pt x="1704" y="1"/>
                    <a:pt x="1385" y="81"/>
                    <a:pt x="1093" y="239"/>
                  </a:cubicBezTo>
                  <a:cubicBezTo>
                    <a:pt x="632" y="489"/>
                    <a:pt x="295" y="904"/>
                    <a:pt x="146" y="1408"/>
                  </a:cubicBezTo>
                  <a:cubicBezTo>
                    <a:pt x="1" y="1896"/>
                    <a:pt x="51" y="2413"/>
                    <a:pt x="282" y="2864"/>
                  </a:cubicBezTo>
                  <a:cubicBezTo>
                    <a:pt x="527" y="3346"/>
                    <a:pt x="951" y="3697"/>
                    <a:pt x="1472" y="3851"/>
                  </a:cubicBezTo>
                  <a:cubicBezTo>
                    <a:pt x="1658" y="3907"/>
                    <a:pt x="1846" y="3933"/>
                    <a:pt x="2030" y="3933"/>
                  </a:cubicBezTo>
                  <a:cubicBezTo>
                    <a:pt x="2878" y="3933"/>
                    <a:pt x="3663" y="3380"/>
                    <a:pt x="3915" y="2526"/>
                  </a:cubicBezTo>
                  <a:cubicBezTo>
                    <a:pt x="4129" y="1802"/>
                    <a:pt x="3919" y="1035"/>
                    <a:pt x="3366" y="525"/>
                  </a:cubicBezTo>
                  <a:cubicBezTo>
                    <a:pt x="3144" y="318"/>
                    <a:pt x="2883" y="169"/>
                    <a:pt x="2589" y="83"/>
                  </a:cubicBezTo>
                  <a:cubicBezTo>
                    <a:pt x="2404" y="28"/>
                    <a:pt x="2215" y="1"/>
                    <a:pt x="20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" name="Google Shape;2463;p38"/>
            <p:cNvSpPr/>
            <p:nvPr/>
          </p:nvSpPr>
          <p:spPr>
            <a:xfrm>
              <a:off x="6510551" y="3417836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29" y="259"/>
                  </a:moveTo>
                  <a:cubicBezTo>
                    <a:pt x="2189" y="259"/>
                    <a:pt x="2353" y="281"/>
                    <a:pt x="2513" y="329"/>
                  </a:cubicBezTo>
                  <a:cubicBezTo>
                    <a:pt x="2769" y="406"/>
                    <a:pt x="2995" y="535"/>
                    <a:pt x="3187" y="714"/>
                  </a:cubicBezTo>
                  <a:cubicBezTo>
                    <a:pt x="3668" y="1158"/>
                    <a:pt x="3851" y="1823"/>
                    <a:pt x="3664" y="2451"/>
                  </a:cubicBezTo>
                  <a:cubicBezTo>
                    <a:pt x="3535" y="2887"/>
                    <a:pt x="3242" y="3248"/>
                    <a:pt x="2842" y="3465"/>
                  </a:cubicBezTo>
                  <a:cubicBezTo>
                    <a:pt x="2590" y="3602"/>
                    <a:pt x="2313" y="3672"/>
                    <a:pt x="2033" y="3672"/>
                  </a:cubicBezTo>
                  <a:cubicBezTo>
                    <a:pt x="1870" y="3672"/>
                    <a:pt x="1705" y="3648"/>
                    <a:pt x="1544" y="3600"/>
                  </a:cubicBezTo>
                  <a:cubicBezTo>
                    <a:pt x="1092" y="3466"/>
                    <a:pt x="726" y="3161"/>
                    <a:pt x="512" y="2742"/>
                  </a:cubicBezTo>
                  <a:cubicBezTo>
                    <a:pt x="310" y="2351"/>
                    <a:pt x="268" y="1903"/>
                    <a:pt x="394" y="1480"/>
                  </a:cubicBezTo>
                  <a:cubicBezTo>
                    <a:pt x="613" y="739"/>
                    <a:pt x="1294" y="259"/>
                    <a:pt x="2029" y="259"/>
                  </a:cubicBezTo>
                  <a:close/>
                  <a:moveTo>
                    <a:pt x="2030" y="0"/>
                  </a:moveTo>
                  <a:cubicBezTo>
                    <a:pt x="1182" y="0"/>
                    <a:pt x="397" y="554"/>
                    <a:pt x="145" y="1407"/>
                  </a:cubicBezTo>
                  <a:cubicBezTo>
                    <a:pt x="0" y="1895"/>
                    <a:pt x="49" y="2411"/>
                    <a:pt x="281" y="2861"/>
                  </a:cubicBezTo>
                  <a:cubicBezTo>
                    <a:pt x="523" y="3338"/>
                    <a:pt x="957" y="3699"/>
                    <a:pt x="1471" y="3850"/>
                  </a:cubicBezTo>
                  <a:cubicBezTo>
                    <a:pt x="1656" y="3904"/>
                    <a:pt x="1845" y="3933"/>
                    <a:pt x="2032" y="3933"/>
                  </a:cubicBezTo>
                  <a:cubicBezTo>
                    <a:pt x="2356" y="3933"/>
                    <a:pt x="2676" y="3851"/>
                    <a:pt x="2968" y="3693"/>
                  </a:cubicBezTo>
                  <a:cubicBezTo>
                    <a:pt x="3428" y="3443"/>
                    <a:pt x="3766" y="3028"/>
                    <a:pt x="3914" y="2524"/>
                  </a:cubicBezTo>
                  <a:cubicBezTo>
                    <a:pt x="4128" y="1801"/>
                    <a:pt x="3918" y="1034"/>
                    <a:pt x="3364" y="524"/>
                  </a:cubicBezTo>
                  <a:cubicBezTo>
                    <a:pt x="3144" y="317"/>
                    <a:pt x="2882" y="168"/>
                    <a:pt x="2588" y="81"/>
                  </a:cubicBezTo>
                  <a:cubicBezTo>
                    <a:pt x="2402" y="26"/>
                    <a:pt x="2215" y="0"/>
                    <a:pt x="2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" name="Google Shape;2464;p38"/>
            <p:cNvSpPr/>
            <p:nvPr/>
          </p:nvSpPr>
          <p:spPr>
            <a:xfrm>
              <a:off x="6805139" y="3125388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26" y="258"/>
                  </a:moveTo>
                  <a:cubicBezTo>
                    <a:pt x="2187" y="258"/>
                    <a:pt x="2352" y="282"/>
                    <a:pt x="2514" y="329"/>
                  </a:cubicBezTo>
                  <a:cubicBezTo>
                    <a:pt x="2769" y="405"/>
                    <a:pt x="2995" y="535"/>
                    <a:pt x="3187" y="713"/>
                  </a:cubicBezTo>
                  <a:cubicBezTo>
                    <a:pt x="3667" y="1158"/>
                    <a:pt x="3849" y="1823"/>
                    <a:pt x="3663" y="2451"/>
                  </a:cubicBezTo>
                  <a:cubicBezTo>
                    <a:pt x="3533" y="2887"/>
                    <a:pt x="3241" y="3247"/>
                    <a:pt x="2842" y="3464"/>
                  </a:cubicBezTo>
                  <a:cubicBezTo>
                    <a:pt x="2589" y="3602"/>
                    <a:pt x="2312" y="3671"/>
                    <a:pt x="2032" y="3671"/>
                  </a:cubicBezTo>
                  <a:cubicBezTo>
                    <a:pt x="1869" y="3671"/>
                    <a:pt x="1705" y="3648"/>
                    <a:pt x="1544" y="3600"/>
                  </a:cubicBezTo>
                  <a:cubicBezTo>
                    <a:pt x="1092" y="3466"/>
                    <a:pt x="727" y="3163"/>
                    <a:pt x="512" y="2742"/>
                  </a:cubicBezTo>
                  <a:cubicBezTo>
                    <a:pt x="310" y="2351"/>
                    <a:pt x="269" y="1903"/>
                    <a:pt x="394" y="1480"/>
                  </a:cubicBezTo>
                  <a:cubicBezTo>
                    <a:pt x="523" y="1042"/>
                    <a:pt x="816" y="684"/>
                    <a:pt x="1216" y="466"/>
                  </a:cubicBezTo>
                  <a:cubicBezTo>
                    <a:pt x="1468" y="328"/>
                    <a:pt x="1746" y="258"/>
                    <a:pt x="2026" y="258"/>
                  </a:cubicBezTo>
                  <a:close/>
                  <a:moveTo>
                    <a:pt x="2025" y="0"/>
                  </a:moveTo>
                  <a:cubicBezTo>
                    <a:pt x="1702" y="0"/>
                    <a:pt x="1384" y="80"/>
                    <a:pt x="1093" y="239"/>
                  </a:cubicBezTo>
                  <a:cubicBezTo>
                    <a:pt x="631" y="489"/>
                    <a:pt x="295" y="904"/>
                    <a:pt x="146" y="1408"/>
                  </a:cubicBezTo>
                  <a:cubicBezTo>
                    <a:pt x="0" y="1894"/>
                    <a:pt x="49" y="2413"/>
                    <a:pt x="282" y="2863"/>
                  </a:cubicBezTo>
                  <a:cubicBezTo>
                    <a:pt x="528" y="3346"/>
                    <a:pt x="951" y="3697"/>
                    <a:pt x="1473" y="3851"/>
                  </a:cubicBezTo>
                  <a:cubicBezTo>
                    <a:pt x="1658" y="3905"/>
                    <a:pt x="1846" y="3933"/>
                    <a:pt x="2034" y="3933"/>
                  </a:cubicBezTo>
                  <a:cubicBezTo>
                    <a:pt x="2357" y="3933"/>
                    <a:pt x="2678" y="3852"/>
                    <a:pt x="2968" y="3694"/>
                  </a:cubicBezTo>
                  <a:cubicBezTo>
                    <a:pt x="3430" y="3445"/>
                    <a:pt x="3766" y="3029"/>
                    <a:pt x="3915" y="2525"/>
                  </a:cubicBezTo>
                  <a:cubicBezTo>
                    <a:pt x="4128" y="1801"/>
                    <a:pt x="3917" y="1034"/>
                    <a:pt x="3365" y="525"/>
                  </a:cubicBezTo>
                  <a:cubicBezTo>
                    <a:pt x="3143" y="318"/>
                    <a:pt x="2882" y="169"/>
                    <a:pt x="2589" y="83"/>
                  </a:cubicBezTo>
                  <a:cubicBezTo>
                    <a:pt x="2403" y="28"/>
                    <a:pt x="2213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38"/>
            <p:cNvSpPr/>
            <p:nvPr/>
          </p:nvSpPr>
          <p:spPr>
            <a:xfrm>
              <a:off x="6753364" y="3299902"/>
              <a:ext cx="135939" cy="129455"/>
            </a:xfrm>
            <a:custGeom>
              <a:avLst/>
              <a:gdLst/>
              <a:ahLst/>
              <a:cxnLst/>
              <a:rect l="l" t="t" r="r" b="b"/>
              <a:pathLst>
                <a:path w="4130" h="3933" extrusionOk="0">
                  <a:moveTo>
                    <a:pt x="2025" y="260"/>
                  </a:moveTo>
                  <a:cubicBezTo>
                    <a:pt x="2189" y="260"/>
                    <a:pt x="2353" y="283"/>
                    <a:pt x="2514" y="331"/>
                  </a:cubicBezTo>
                  <a:cubicBezTo>
                    <a:pt x="2769" y="407"/>
                    <a:pt x="2996" y="536"/>
                    <a:pt x="3187" y="715"/>
                  </a:cubicBezTo>
                  <a:cubicBezTo>
                    <a:pt x="3668" y="1158"/>
                    <a:pt x="3850" y="1824"/>
                    <a:pt x="3664" y="2452"/>
                  </a:cubicBezTo>
                  <a:cubicBezTo>
                    <a:pt x="3444" y="3192"/>
                    <a:pt x="2763" y="3672"/>
                    <a:pt x="2028" y="3672"/>
                  </a:cubicBezTo>
                  <a:cubicBezTo>
                    <a:pt x="1868" y="3672"/>
                    <a:pt x="1705" y="3649"/>
                    <a:pt x="1544" y="3602"/>
                  </a:cubicBezTo>
                  <a:cubicBezTo>
                    <a:pt x="1092" y="3468"/>
                    <a:pt x="726" y="3164"/>
                    <a:pt x="512" y="2744"/>
                  </a:cubicBezTo>
                  <a:cubicBezTo>
                    <a:pt x="310" y="2353"/>
                    <a:pt x="269" y="1905"/>
                    <a:pt x="394" y="1481"/>
                  </a:cubicBezTo>
                  <a:cubicBezTo>
                    <a:pt x="523" y="1044"/>
                    <a:pt x="816" y="685"/>
                    <a:pt x="1216" y="467"/>
                  </a:cubicBezTo>
                  <a:cubicBezTo>
                    <a:pt x="1469" y="330"/>
                    <a:pt x="1746" y="260"/>
                    <a:pt x="2025" y="260"/>
                  </a:cubicBezTo>
                  <a:close/>
                  <a:moveTo>
                    <a:pt x="2027" y="0"/>
                  </a:moveTo>
                  <a:cubicBezTo>
                    <a:pt x="1704" y="0"/>
                    <a:pt x="1384" y="81"/>
                    <a:pt x="1092" y="240"/>
                  </a:cubicBezTo>
                  <a:cubicBezTo>
                    <a:pt x="630" y="490"/>
                    <a:pt x="294" y="905"/>
                    <a:pt x="145" y="1409"/>
                  </a:cubicBezTo>
                  <a:cubicBezTo>
                    <a:pt x="1" y="1895"/>
                    <a:pt x="49" y="2412"/>
                    <a:pt x="280" y="2863"/>
                  </a:cubicBezTo>
                  <a:cubicBezTo>
                    <a:pt x="527" y="3346"/>
                    <a:pt x="950" y="3697"/>
                    <a:pt x="1471" y="3852"/>
                  </a:cubicBezTo>
                  <a:cubicBezTo>
                    <a:pt x="1657" y="3906"/>
                    <a:pt x="1844" y="3933"/>
                    <a:pt x="2028" y="3933"/>
                  </a:cubicBezTo>
                  <a:cubicBezTo>
                    <a:pt x="2876" y="3933"/>
                    <a:pt x="3662" y="3379"/>
                    <a:pt x="3914" y="2526"/>
                  </a:cubicBezTo>
                  <a:cubicBezTo>
                    <a:pt x="4130" y="1803"/>
                    <a:pt x="3918" y="1034"/>
                    <a:pt x="3365" y="526"/>
                  </a:cubicBezTo>
                  <a:cubicBezTo>
                    <a:pt x="3144" y="318"/>
                    <a:pt x="2882" y="169"/>
                    <a:pt x="2588" y="82"/>
                  </a:cubicBezTo>
                  <a:cubicBezTo>
                    <a:pt x="2403" y="27"/>
                    <a:pt x="2214" y="0"/>
                    <a:pt x="20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38"/>
            <p:cNvSpPr/>
            <p:nvPr/>
          </p:nvSpPr>
          <p:spPr>
            <a:xfrm>
              <a:off x="6701622" y="3474516"/>
              <a:ext cx="135939" cy="129455"/>
            </a:xfrm>
            <a:custGeom>
              <a:avLst/>
              <a:gdLst/>
              <a:ahLst/>
              <a:cxnLst/>
              <a:rect l="l" t="t" r="r" b="b"/>
              <a:pathLst>
                <a:path w="4130" h="3933" extrusionOk="0">
                  <a:moveTo>
                    <a:pt x="2031" y="259"/>
                  </a:moveTo>
                  <a:cubicBezTo>
                    <a:pt x="2191" y="259"/>
                    <a:pt x="2353" y="281"/>
                    <a:pt x="2515" y="329"/>
                  </a:cubicBezTo>
                  <a:cubicBezTo>
                    <a:pt x="2771" y="404"/>
                    <a:pt x="2996" y="533"/>
                    <a:pt x="3188" y="713"/>
                  </a:cubicBezTo>
                  <a:cubicBezTo>
                    <a:pt x="3668" y="1158"/>
                    <a:pt x="3850" y="1823"/>
                    <a:pt x="3664" y="2450"/>
                  </a:cubicBezTo>
                  <a:cubicBezTo>
                    <a:pt x="3536" y="2885"/>
                    <a:pt x="3243" y="3246"/>
                    <a:pt x="2844" y="3463"/>
                  </a:cubicBezTo>
                  <a:cubicBezTo>
                    <a:pt x="2590" y="3601"/>
                    <a:pt x="2313" y="3671"/>
                    <a:pt x="2033" y="3671"/>
                  </a:cubicBezTo>
                  <a:cubicBezTo>
                    <a:pt x="1870" y="3671"/>
                    <a:pt x="1706" y="3647"/>
                    <a:pt x="1545" y="3599"/>
                  </a:cubicBezTo>
                  <a:cubicBezTo>
                    <a:pt x="1093" y="3464"/>
                    <a:pt x="728" y="3160"/>
                    <a:pt x="513" y="2741"/>
                  </a:cubicBezTo>
                  <a:cubicBezTo>
                    <a:pt x="311" y="2350"/>
                    <a:pt x="270" y="1902"/>
                    <a:pt x="395" y="1479"/>
                  </a:cubicBezTo>
                  <a:cubicBezTo>
                    <a:pt x="614" y="738"/>
                    <a:pt x="1296" y="259"/>
                    <a:pt x="2031" y="259"/>
                  </a:cubicBezTo>
                  <a:close/>
                  <a:moveTo>
                    <a:pt x="2032" y="0"/>
                  </a:moveTo>
                  <a:cubicBezTo>
                    <a:pt x="1183" y="0"/>
                    <a:pt x="397" y="553"/>
                    <a:pt x="145" y="1408"/>
                  </a:cubicBezTo>
                  <a:cubicBezTo>
                    <a:pt x="0" y="1894"/>
                    <a:pt x="49" y="2411"/>
                    <a:pt x="281" y="2862"/>
                  </a:cubicBezTo>
                  <a:cubicBezTo>
                    <a:pt x="522" y="3339"/>
                    <a:pt x="957" y="3698"/>
                    <a:pt x="1471" y="3850"/>
                  </a:cubicBezTo>
                  <a:cubicBezTo>
                    <a:pt x="1656" y="3905"/>
                    <a:pt x="1845" y="3932"/>
                    <a:pt x="2032" y="3932"/>
                  </a:cubicBezTo>
                  <a:cubicBezTo>
                    <a:pt x="2356" y="3932"/>
                    <a:pt x="2676" y="3851"/>
                    <a:pt x="2967" y="3693"/>
                  </a:cubicBezTo>
                  <a:cubicBezTo>
                    <a:pt x="3429" y="3443"/>
                    <a:pt x="3765" y="3027"/>
                    <a:pt x="3914" y="2525"/>
                  </a:cubicBezTo>
                  <a:cubicBezTo>
                    <a:pt x="4129" y="1799"/>
                    <a:pt x="3919" y="1033"/>
                    <a:pt x="3365" y="525"/>
                  </a:cubicBezTo>
                  <a:cubicBezTo>
                    <a:pt x="3144" y="317"/>
                    <a:pt x="2882" y="168"/>
                    <a:pt x="2589" y="81"/>
                  </a:cubicBezTo>
                  <a:cubicBezTo>
                    <a:pt x="2403" y="26"/>
                    <a:pt x="2216" y="0"/>
                    <a:pt x="20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7" name="Google Shape;2467;p38"/>
          <p:cNvGrpSpPr/>
          <p:nvPr/>
        </p:nvGrpSpPr>
        <p:grpSpPr>
          <a:xfrm>
            <a:off x="10287806" y="5307518"/>
            <a:ext cx="268981" cy="701836"/>
            <a:chOff x="4641641" y="852713"/>
            <a:chExt cx="201736" cy="526377"/>
          </a:xfrm>
        </p:grpSpPr>
        <p:sp>
          <p:nvSpPr>
            <p:cNvPr id="2468" name="Google Shape;2468;p38"/>
            <p:cNvSpPr/>
            <p:nvPr/>
          </p:nvSpPr>
          <p:spPr>
            <a:xfrm>
              <a:off x="4645295" y="857091"/>
              <a:ext cx="194396" cy="517654"/>
            </a:xfrm>
            <a:custGeom>
              <a:avLst/>
              <a:gdLst/>
              <a:ahLst/>
              <a:cxnLst/>
              <a:rect l="l" t="t" r="r" b="b"/>
              <a:pathLst>
                <a:path w="5906" h="15727" extrusionOk="0">
                  <a:moveTo>
                    <a:pt x="1615" y="0"/>
                  </a:moveTo>
                  <a:cubicBezTo>
                    <a:pt x="1585" y="0"/>
                    <a:pt x="1555" y="4"/>
                    <a:pt x="1525" y="12"/>
                  </a:cubicBezTo>
                  <a:lnTo>
                    <a:pt x="294" y="339"/>
                  </a:lnTo>
                  <a:cubicBezTo>
                    <a:pt x="111" y="388"/>
                    <a:pt x="0" y="577"/>
                    <a:pt x="49" y="762"/>
                  </a:cubicBezTo>
                  <a:lnTo>
                    <a:pt x="3959" y="15470"/>
                  </a:lnTo>
                  <a:cubicBezTo>
                    <a:pt x="4001" y="15624"/>
                    <a:pt x="4140" y="15726"/>
                    <a:pt x="4294" y="15726"/>
                  </a:cubicBezTo>
                  <a:cubicBezTo>
                    <a:pt x="4323" y="15726"/>
                    <a:pt x="4353" y="15723"/>
                    <a:pt x="4382" y="15715"/>
                  </a:cubicBezTo>
                  <a:lnTo>
                    <a:pt x="5612" y="15387"/>
                  </a:lnTo>
                  <a:cubicBezTo>
                    <a:pt x="5796" y="15338"/>
                    <a:pt x="5906" y="15149"/>
                    <a:pt x="5857" y="14965"/>
                  </a:cubicBezTo>
                  <a:lnTo>
                    <a:pt x="1947" y="257"/>
                  </a:lnTo>
                  <a:cubicBezTo>
                    <a:pt x="1906" y="102"/>
                    <a:pt x="1767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38"/>
            <p:cNvSpPr/>
            <p:nvPr/>
          </p:nvSpPr>
          <p:spPr>
            <a:xfrm>
              <a:off x="4694930" y="890434"/>
              <a:ext cx="144760" cy="484245"/>
            </a:xfrm>
            <a:custGeom>
              <a:avLst/>
              <a:gdLst/>
              <a:ahLst/>
              <a:cxnLst/>
              <a:rect l="l" t="t" r="r" b="b"/>
              <a:pathLst>
                <a:path w="4398" h="14712" extrusionOk="0">
                  <a:moveTo>
                    <a:pt x="640" y="0"/>
                  </a:moveTo>
                  <a:cubicBezTo>
                    <a:pt x="592" y="122"/>
                    <a:pt x="555" y="246"/>
                    <a:pt x="528" y="372"/>
                  </a:cubicBezTo>
                  <a:cubicBezTo>
                    <a:pt x="1" y="2862"/>
                    <a:pt x="3104" y="10457"/>
                    <a:pt x="2997" y="12031"/>
                  </a:cubicBezTo>
                  <a:cubicBezTo>
                    <a:pt x="2960" y="12586"/>
                    <a:pt x="2706" y="13156"/>
                    <a:pt x="2225" y="13437"/>
                  </a:cubicBezTo>
                  <a:cubicBezTo>
                    <a:pt x="2214" y="13443"/>
                    <a:pt x="2200" y="13452"/>
                    <a:pt x="2187" y="13458"/>
                  </a:cubicBezTo>
                  <a:lnTo>
                    <a:pt x="2451" y="14455"/>
                  </a:lnTo>
                  <a:cubicBezTo>
                    <a:pt x="2493" y="14609"/>
                    <a:pt x="2632" y="14712"/>
                    <a:pt x="2784" y="14712"/>
                  </a:cubicBezTo>
                  <a:cubicBezTo>
                    <a:pt x="2814" y="14712"/>
                    <a:pt x="2844" y="14708"/>
                    <a:pt x="2874" y="14700"/>
                  </a:cubicBezTo>
                  <a:lnTo>
                    <a:pt x="4104" y="14373"/>
                  </a:lnTo>
                  <a:cubicBezTo>
                    <a:pt x="4288" y="14324"/>
                    <a:pt x="4398" y="14135"/>
                    <a:pt x="4349" y="13950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38"/>
            <p:cNvSpPr/>
            <p:nvPr/>
          </p:nvSpPr>
          <p:spPr>
            <a:xfrm>
              <a:off x="4641641" y="852713"/>
              <a:ext cx="201736" cy="526377"/>
            </a:xfrm>
            <a:custGeom>
              <a:avLst/>
              <a:gdLst/>
              <a:ahLst/>
              <a:cxnLst/>
              <a:rect l="l" t="t" r="r" b="b"/>
              <a:pathLst>
                <a:path w="6129" h="15992" extrusionOk="0">
                  <a:moveTo>
                    <a:pt x="1696" y="258"/>
                  </a:moveTo>
                  <a:cubicBezTo>
                    <a:pt x="1734" y="258"/>
                    <a:pt x="1770" y="268"/>
                    <a:pt x="1803" y="288"/>
                  </a:cubicBezTo>
                  <a:cubicBezTo>
                    <a:pt x="1852" y="317"/>
                    <a:pt x="1887" y="362"/>
                    <a:pt x="1902" y="418"/>
                  </a:cubicBezTo>
                  <a:lnTo>
                    <a:pt x="5812" y="15125"/>
                  </a:lnTo>
                  <a:cubicBezTo>
                    <a:pt x="5855" y="15186"/>
                    <a:pt x="5847" y="15244"/>
                    <a:pt x="5819" y="15292"/>
                  </a:cubicBezTo>
                  <a:cubicBezTo>
                    <a:pt x="5789" y="15342"/>
                    <a:pt x="5745" y="15377"/>
                    <a:pt x="5689" y="15391"/>
                  </a:cubicBezTo>
                  <a:lnTo>
                    <a:pt x="4458" y="15718"/>
                  </a:lnTo>
                  <a:cubicBezTo>
                    <a:pt x="4440" y="15723"/>
                    <a:pt x="4421" y="15726"/>
                    <a:pt x="4403" y="15726"/>
                  </a:cubicBezTo>
                  <a:cubicBezTo>
                    <a:pt x="4366" y="15726"/>
                    <a:pt x="4329" y="15716"/>
                    <a:pt x="4297" y="15697"/>
                  </a:cubicBezTo>
                  <a:cubicBezTo>
                    <a:pt x="4247" y="15668"/>
                    <a:pt x="4213" y="15622"/>
                    <a:pt x="4198" y="15567"/>
                  </a:cubicBezTo>
                  <a:lnTo>
                    <a:pt x="4173" y="15473"/>
                  </a:lnTo>
                  <a:lnTo>
                    <a:pt x="5086" y="15231"/>
                  </a:lnTo>
                  <a:cubicBezTo>
                    <a:pt x="5157" y="15212"/>
                    <a:pt x="5198" y="15138"/>
                    <a:pt x="5180" y="15068"/>
                  </a:cubicBezTo>
                  <a:cubicBezTo>
                    <a:pt x="5164" y="15009"/>
                    <a:pt x="5111" y="14971"/>
                    <a:pt x="5052" y="14971"/>
                  </a:cubicBezTo>
                  <a:cubicBezTo>
                    <a:pt x="5041" y="14971"/>
                    <a:pt x="5029" y="14972"/>
                    <a:pt x="5017" y="14975"/>
                  </a:cubicBezTo>
                  <a:lnTo>
                    <a:pt x="4104" y="15218"/>
                  </a:lnTo>
                  <a:lnTo>
                    <a:pt x="3984" y="14770"/>
                  </a:lnTo>
                  <a:lnTo>
                    <a:pt x="4539" y="14622"/>
                  </a:lnTo>
                  <a:cubicBezTo>
                    <a:pt x="4610" y="14604"/>
                    <a:pt x="4651" y="14531"/>
                    <a:pt x="4633" y="14460"/>
                  </a:cubicBezTo>
                  <a:cubicBezTo>
                    <a:pt x="4618" y="14401"/>
                    <a:pt x="4564" y="14363"/>
                    <a:pt x="4504" y="14363"/>
                  </a:cubicBezTo>
                  <a:cubicBezTo>
                    <a:pt x="4493" y="14363"/>
                    <a:pt x="4481" y="14364"/>
                    <a:pt x="4470" y="14367"/>
                  </a:cubicBezTo>
                  <a:lnTo>
                    <a:pt x="3915" y="14515"/>
                  </a:lnTo>
                  <a:lnTo>
                    <a:pt x="3797" y="14067"/>
                  </a:lnTo>
                  <a:lnTo>
                    <a:pt x="4710" y="13823"/>
                  </a:lnTo>
                  <a:cubicBezTo>
                    <a:pt x="4781" y="13805"/>
                    <a:pt x="4822" y="13732"/>
                    <a:pt x="4803" y="13661"/>
                  </a:cubicBezTo>
                  <a:cubicBezTo>
                    <a:pt x="4788" y="13602"/>
                    <a:pt x="4734" y="13564"/>
                    <a:pt x="4676" y="13564"/>
                  </a:cubicBezTo>
                  <a:cubicBezTo>
                    <a:pt x="4664" y="13564"/>
                    <a:pt x="4653" y="13565"/>
                    <a:pt x="4641" y="13568"/>
                  </a:cubicBezTo>
                  <a:lnTo>
                    <a:pt x="3727" y="13811"/>
                  </a:lnTo>
                  <a:lnTo>
                    <a:pt x="3607" y="13364"/>
                  </a:lnTo>
                  <a:lnTo>
                    <a:pt x="4164" y="13216"/>
                  </a:lnTo>
                  <a:cubicBezTo>
                    <a:pt x="4234" y="13197"/>
                    <a:pt x="4275" y="13124"/>
                    <a:pt x="4256" y="13053"/>
                  </a:cubicBezTo>
                  <a:cubicBezTo>
                    <a:pt x="4241" y="12994"/>
                    <a:pt x="4188" y="12956"/>
                    <a:pt x="4130" y="12956"/>
                  </a:cubicBezTo>
                  <a:cubicBezTo>
                    <a:pt x="4118" y="12956"/>
                    <a:pt x="4106" y="12957"/>
                    <a:pt x="4094" y="12960"/>
                  </a:cubicBezTo>
                  <a:lnTo>
                    <a:pt x="3545" y="13110"/>
                  </a:lnTo>
                  <a:lnTo>
                    <a:pt x="3425" y="12662"/>
                  </a:lnTo>
                  <a:lnTo>
                    <a:pt x="4339" y="12419"/>
                  </a:lnTo>
                  <a:cubicBezTo>
                    <a:pt x="4409" y="12401"/>
                    <a:pt x="4451" y="12327"/>
                    <a:pt x="4432" y="12257"/>
                  </a:cubicBezTo>
                  <a:cubicBezTo>
                    <a:pt x="4417" y="12197"/>
                    <a:pt x="4363" y="12159"/>
                    <a:pt x="4304" y="12159"/>
                  </a:cubicBezTo>
                  <a:cubicBezTo>
                    <a:pt x="4293" y="12159"/>
                    <a:pt x="4281" y="12161"/>
                    <a:pt x="4270" y="12163"/>
                  </a:cubicBezTo>
                  <a:lnTo>
                    <a:pt x="3356" y="12407"/>
                  </a:lnTo>
                  <a:lnTo>
                    <a:pt x="3236" y="11959"/>
                  </a:lnTo>
                  <a:lnTo>
                    <a:pt x="3792" y="11811"/>
                  </a:lnTo>
                  <a:cubicBezTo>
                    <a:pt x="3863" y="11792"/>
                    <a:pt x="3904" y="11720"/>
                    <a:pt x="3885" y="11648"/>
                  </a:cubicBezTo>
                  <a:cubicBezTo>
                    <a:pt x="3870" y="11590"/>
                    <a:pt x="3816" y="11551"/>
                    <a:pt x="3758" y="11551"/>
                  </a:cubicBezTo>
                  <a:cubicBezTo>
                    <a:pt x="3746" y="11551"/>
                    <a:pt x="3735" y="11553"/>
                    <a:pt x="3723" y="11556"/>
                  </a:cubicBezTo>
                  <a:lnTo>
                    <a:pt x="3167" y="11704"/>
                  </a:lnTo>
                  <a:lnTo>
                    <a:pt x="3048" y="11255"/>
                  </a:lnTo>
                  <a:lnTo>
                    <a:pt x="3961" y="11012"/>
                  </a:lnTo>
                  <a:cubicBezTo>
                    <a:pt x="4032" y="10993"/>
                    <a:pt x="4073" y="10920"/>
                    <a:pt x="4054" y="10849"/>
                  </a:cubicBezTo>
                  <a:cubicBezTo>
                    <a:pt x="4039" y="10791"/>
                    <a:pt x="3985" y="10752"/>
                    <a:pt x="3927" y="10752"/>
                  </a:cubicBezTo>
                  <a:cubicBezTo>
                    <a:pt x="3916" y="10752"/>
                    <a:pt x="3904" y="10754"/>
                    <a:pt x="3892" y="10757"/>
                  </a:cubicBezTo>
                  <a:lnTo>
                    <a:pt x="2978" y="10999"/>
                  </a:lnTo>
                  <a:lnTo>
                    <a:pt x="2858" y="10552"/>
                  </a:lnTo>
                  <a:lnTo>
                    <a:pt x="3415" y="10404"/>
                  </a:lnTo>
                  <a:cubicBezTo>
                    <a:pt x="3485" y="10386"/>
                    <a:pt x="3526" y="10312"/>
                    <a:pt x="3507" y="10242"/>
                  </a:cubicBezTo>
                  <a:cubicBezTo>
                    <a:pt x="3492" y="10183"/>
                    <a:pt x="3438" y="10144"/>
                    <a:pt x="3379" y="10144"/>
                  </a:cubicBezTo>
                  <a:cubicBezTo>
                    <a:pt x="3368" y="10144"/>
                    <a:pt x="3357" y="10145"/>
                    <a:pt x="3345" y="10148"/>
                  </a:cubicBezTo>
                  <a:lnTo>
                    <a:pt x="2789" y="10296"/>
                  </a:lnTo>
                  <a:lnTo>
                    <a:pt x="2670" y="9848"/>
                  </a:lnTo>
                  <a:lnTo>
                    <a:pt x="3584" y="9605"/>
                  </a:lnTo>
                  <a:cubicBezTo>
                    <a:pt x="3654" y="9587"/>
                    <a:pt x="3695" y="9513"/>
                    <a:pt x="3676" y="9443"/>
                  </a:cubicBezTo>
                  <a:cubicBezTo>
                    <a:pt x="3661" y="9383"/>
                    <a:pt x="3608" y="9345"/>
                    <a:pt x="3549" y="9345"/>
                  </a:cubicBezTo>
                  <a:cubicBezTo>
                    <a:pt x="3538" y="9345"/>
                    <a:pt x="3526" y="9346"/>
                    <a:pt x="3515" y="9349"/>
                  </a:cubicBezTo>
                  <a:lnTo>
                    <a:pt x="2601" y="9593"/>
                  </a:lnTo>
                  <a:lnTo>
                    <a:pt x="2480" y="9145"/>
                  </a:lnTo>
                  <a:lnTo>
                    <a:pt x="3037" y="8997"/>
                  </a:lnTo>
                  <a:cubicBezTo>
                    <a:pt x="3107" y="8978"/>
                    <a:pt x="3149" y="8906"/>
                    <a:pt x="3129" y="8834"/>
                  </a:cubicBezTo>
                  <a:cubicBezTo>
                    <a:pt x="3114" y="8776"/>
                    <a:pt x="3061" y="8737"/>
                    <a:pt x="3003" y="8737"/>
                  </a:cubicBezTo>
                  <a:cubicBezTo>
                    <a:pt x="2991" y="8737"/>
                    <a:pt x="2980" y="8739"/>
                    <a:pt x="2968" y="8742"/>
                  </a:cubicBezTo>
                  <a:lnTo>
                    <a:pt x="2411" y="8890"/>
                  </a:lnTo>
                  <a:lnTo>
                    <a:pt x="2293" y="8441"/>
                  </a:lnTo>
                  <a:lnTo>
                    <a:pt x="3207" y="8198"/>
                  </a:lnTo>
                  <a:cubicBezTo>
                    <a:pt x="3277" y="8179"/>
                    <a:pt x="3319" y="8106"/>
                    <a:pt x="3300" y="8035"/>
                  </a:cubicBezTo>
                  <a:cubicBezTo>
                    <a:pt x="3285" y="7977"/>
                    <a:pt x="3232" y="7938"/>
                    <a:pt x="3173" y="7938"/>
                  </a:cubicBezTo>
                  <a:cubicBezTo>
                    <a:pt x="3162" y="7938"/>
                    <a:pt x="3150" y="7940"/>
                    <a:pt x="3138" y="7943"/>
                  </a:cubicBezTo>
                  <a:lnTo>
                    <a:pt x="2224" y="8185"/>
                  </a:lnTo>
                  <a:lnTo>
                    <a:pt x="2105" y="7737"/>
                  </a:lnTo>
                  <a:lnTo>
                    <a:pt x="2660" y="7590"/>
                  </a:lnTo>
                  <a:cubicBezTo>
                    <a:pt x="2730" y="7572"/>
                    <a:pt x="2772" y="7498"/>
                    <a:pt x="2754" y="7428"/>
                  </a:cubicBezTo>
                  <a:cubicBezTo>
                    <a:pt x="2738" y="7369"/>
                    <a:pt x="2685" y="7330"/>
                    <a:pt x="2625" y="7330"/>
                  </a:cubicBezTo>
                  <a:cubicBezTo>
                    <a:pt x="2614" y="7330"/>
                    <a:pt x="2603" y="7331"/>
                    <a:pt x="2591" y="7334"/>
                  </a:cubicBezTo>
                  <a:lnTo>
                    <a:pt x="2036" y="7482"/>
                  </a:lnTo>
                  <a:lnTo>
                    <a:pt x="1917" y="7034"/>
                  </a:lnTo>
                  <a:lnTo>
                    <a:pt x="2830" y="6791"/>
                  </a:lnTo>
                  <a:cubicBezTo>
                    <a:pt x="2901" y="6772"/>
                    <a:pt x="2942" y="6699"/>
                    <a:pt x="2924" y="6629"/>
                  </a:cubicBezTo>
                  <a:cubicBezTo>
                    <a:pt x="2908" y="6569"/>
                    <a:pt x="2855" y="6531"/>
                    <a:pt x="2796" y="6531"/>
                  </a:cubicBezTo>
                  <a:cubicBezTo>
                    <a:pt x="2785" y="6531"/>
                    <a:pt x="2773" y="6532"/>
                    <a:pt x="2761" y="6535"/>
                  </a:cubicBezTo>
                  <a:lnTo>
                    <a:pt x="1847" y="6779"/>
                  </a:lnTo>
                  <a:lnTo>
                    <a:pt x="1728" y="6331"/>
                  </a:lnTo>
                  <a:lnTo>
                    <a:pt x="2284" y="6183"/>
                  </a:lnTo>
                  <a:cubicBezTo>
                    <a:pt x="2355" y="6164"/>
                    <a:pt x="2395" y="6092"/>
                    <a:pt x="2377" y="6020"/>
                  </a:cubicBezTo>
                  <a:cubicBezTo>
                    <a:pt x="2361" y="5962"/>
                    <a:pt x="2308" y="5923"/>
                    <a:pt x="2250" y="5923"/>
                  </a:cubicBezTo>
                  <a:cubicBezTo>
                    <a:pt x="2238" y="5923"/>
                    <a:pt x="2226" y="5925"/>
                    <a:pt x="2214" y="5928"/>
                  </a:cubicBezTo>
                  <a:lnTo>
                    <a:pt x="1659" y="6076"/>
                  </a:lnTo>
                  <a:lnTo>
                    <a:pt x="1541" y="5627"/>
                  </a:lnTo>
                  <a:lnTo>
                    <a:pt x="2454" y="5384"/>
                  </a:lnTo>
                  <a:cubicBezTo>
                    <a:pt x="2525" y="5365"/>
                    <a:pt x="2566" y="5291"/>
                    <a:pt x="2547" y="5221"/>
                  </a:cubicBezTo>
                  <a:cubicBezTo>
                    <a:pt x="2532" y="5163"/>
                    <a:pt x="2479" y="5124"/>
                    <a:pt x="2420" y="5124"/>
                  </a:cubicBezTo>
                  <a:cubicBezTo>
                    <a:pt x="2408" y="5124"/>
                    <a:pt x="2396" y="5126"/>
                    <a:pt x="2385" y="5129"/>
                  </a:cubicBezTo>
                  <a:lnTo>
                    <a:pt x="1472" y="5371"/>
                  </a:lnTo>
                  <a:lnTo>
                    <a:pt x="1352" y="4923"/>
                  </a:lnTo>
                  <a:lnTo>
                    <a:pt x="1908" y="4775"/>
                  </a:lnTo>
                  <a:cubicBezTo>
                    <a:pt x="1978" y="4757"/>
                    <a:pt x="2020" y="4684"/>
                    <a:pt x="2001" y="4614"/>
                  </a:cubicBezTo>
                  <a:cubicBezTo>
                    <a:pt x="1985" y="4555"/>
                    <a:pt x="1931" y="4516"/>
                    <a:pt x="1872" y="4516"/>
                  </a:cubicBezTo>
                  <a:cubicBezTo>
                    <a:pt x="1861" y="4516"/>
                    <a:pt x="1850" y="4517"/>
                    <a:pt x="1839" y="4520"/>
                  </a:cubicBezTo>
                  <a:lnTo>
                    <a:pt x="1282" y="4668"/>
                  </a:lnTo>
                  <a:lnTo>
                    <a:pt x="1163" y="4220"/>
                  </a:lnTo>
                  <a:lnTo>
                    <a:pt x="2077" y="3976"/>
                  </a:lnTo>
                  <a:cubicBezTo>
                    <a:pt x="2147" y="3958"/>
                    <a:pt x="2188" y="3885"/>
                    <a:pt x="2170" y="3815"/>
                  </a:cubicBezTo>
                  <a:cubicBezTo>
                    <a:pt x="2155" y="3755"/>
                    <a:pt x="2101" y="3717"/>
                    <a:pt x="2042" y="3717"/>
                  </a:cubicBezTo>
                  <a:cubicBezTo>
                    <a:pt x="2031" y="3717"/>
                    <a:pt x="2020" y="3718"/>
                    <a:pt x="2008" y="3721"/>
                  </a:cubicBezTo>
                  <a:lnTo>
                    <a:pt x="1094" y="3965"/>
                  </a:lnTo>
                  <a:lnTo>
                    <a:pt x="974" y="3517"/>
                  </a:lnTo>
                  <a:lnTo>
                    <a:pt x="1530" y="3369"/>
                  </a:lnTo>
                  <a:cubicBezTo>
                    <a:pt x="1601" y="3350"/>
                    <a:pt x="1642" y="3277"/>
                    <a:pt x="1623" y="3206"/>
                  </a:cubicBezTo>
                  <a:cubicBezTo>
                    <a:pt x="1608" y="3148"/>
                    <a:pt x="1555" y="3109"/>
                    <a:pt x="1496" y="3109"/>
                  </a:cubicBezTo>
                  <a:cubicBezTo>
                    <a:pt x="1485" y="3109"/>
                    <a:pt x="1473" y="3110"/>
                    <a:pt x="1461" y="3114"/>
                  </a:cubicBezTo>
                  <a:lnTo>
                    <a:pt x="905" y="3262"/>
                  </a:lnTo>
                  <a:lnTo>
                    <a:pt x="786" y="2813"/>
                  </a:lnTo>
                  <a:lnTo>
                    <a:pt x="1700" y="2570"/>
                  </a:lnTo>
                  <a:cubicBezTo>
                    <a:pt x="1770" y="2551"/>
                    <a:pt x="1811" y="2477"/>
                    <a:pt x="1792" y="2407"/>
                  </a:cubicBezTo>
                  <a:cubicBezTo>
                    <a:pt x="1777" y="2349"/>
                    <a:pt x="1724" y="2310"/>
                    <a:pt x="1666" y="2310"/>
                  </a:cubicBezTo>
                  <a:cubicBezTo>
                    <a:pt x="1654" y="2310"/>
                    <a:pt x="1642" y="2311"/>
                    <a:pt x="1630" y="2315"/>
                  </a:cubicBezTo>
                  <a:lnTo>
                    <a:pt x="716" y="2557"/>
                  </a:lnTo>
                  <a:lnTo>
                    <a:pt x="596" y="2109"/>
                  </a:lnTo>
                  <a:lnTo>
                    <a:pt x="1153" y="1961"/>
                  </a:lnTo>
                  <a:cubicBezTo>
                    <a:pt x="1223" y="1943"/>
                    <a:pt x="1264" y="1870"/>
                    <a:pt x="1245" y="1800"/>
                  </a:cubicBezTo>
                  <a:cubicBezTo>
                    <a:pt x="1230" y="1741"/>
                    <a:pt x="1176" y="1702"/>
                    <a:pt x="1117" y="1702"/>
                  </a:cubicBezTo>
                  <a:cubicBezTo>
                    <a:pt x="1106" y="1702"/>
                    <a:pt x="1095" y="1703"/>
                    <a:pt x="1084" y="1706"/>
                  </a:cubicBezTo>
                  <a:lnTo>
                    <a:pt x="527" y="1854"/>
                  </a:lnTo>
                  <a:lnTo>
                    <a:pt x="408" y="1406"/>
                  </a:lnTo>
                  <a:lnTo>
                    <a:pt x="1322" y="1162"/>
                  </a:lnTo>
                  <a:cubicBezTo>
                    <a:pt x="1392" y="1144"/>
                    <a:pt x="1434" y="1071"/>
                    <a:pt x="1414" y="1001"/>
                  </a:cubicBezTo>
                  <a:cubicBezTo>
                    <a:pt x="1399" y="941"/>
                    <a:pt x="1346" y="903"/>
                    <a:pt x="1287" y="903"/>
                  </a:cubicBezTo>
                  <a:cubicBezTo>
                    <a:pt x="1276" y="903"/>
                    <a:pt x="1264" y="904"/>
                    <a:pt x="1253" y="907"/>
                  </a:cubicBezTo>
                  <a:lnTo>
                    <a:pt x="339" y="1151"/>
                  </a:lnTo>
                  <a:lnTo>
                    <a:pt x="260" y="854"/>
                  </a:lnTo>
                  <a:cubicBezTo>
                    <a:pt x="245" y="800"/>
                    <a:pt x="254" y="741"/>
                    <a:pt x="281" y="692"/>
                  </a:cubicBezTo>
                  <a:cubicBezTo>
                    <a:pt x="311" y="642"/>
                    <a:pt x="356" y="608"/>
                    <a:pt x="412" y="593"/>
                  </a:cubicBezTo>
                  <a:lnTo>
                    <a:pt x="1642" y="267"/>
                  </a:lnTo>
                  <a:cubicBezTo>
                    <a:pt x="1660" y="261"/>
                    <a:pt x="1679" y="258"/>
                    <a:pt x="1696" y="258"/>
                  </a:cubicBezTo>
                  <a:close/>
                  <a:moveTo>
                    <a:pt x="1725" y="1"/>
                  </a:moveTo>
                  <a:cubicBezTo>
                    <a:pt x="1684" y="1"/>
                    <a:pt x="1642" y="6"/>
                    <a:pt x="1602" y="18"/>
                  </a:cubicBezTo>
                  <a:lnTo>
                    <a:pt x="372" y="344"/>
                  </a:lnTo>
                  <a:cubicBezTo>
                    <a:pt x="248" y="377"/>
                    <a:pt x="146" y="456"/>
                    <a:pt x="82" y="567"/>
                  </a:cubicBezTo>
                  <a:cubicBezTo>
                    <a:pt x="17" y="677"/>
                    <a:pt x="0" y="806"/>
                    <a:pt x="33" y="928"/>
                  </a:cubicBezTo>
                  <a:lnTo>
                    <a:pt x="3944" y="15636"/>
                  </a:lnTo>
                  <a:cubicBezTo>
                    <a:pt x="3977" y="15760"/>
                    <a:pt x="4056" y="15862"/>
                    <a:pt x="4166" y="15925"/>
                  </a:cubicBezTo>
                  <a:cubicBezTo>
                    <a:pt x="4239" y="15968"/>
                    <a:pt x="4322" y="15991"/>
                    <a:pt x="4405" y="15991"/>
                  </a:cubicBezTo>
                  <a:cubicBezTo>
                    <a:pt x="4447" y="15991"/>
                    <a:pt x="4488" y="15986"/>
                    <a:pt x="4530" y="15976"/>
                  </a:cubicBezTo>
                  <a:lnTo>
                    <a:pt x="5759" y="15648"/>
                  </a:lnTo>
                  <a:cubicBezTo>
                    <a:pt x="5883" y="15615"/>
                    <a:pt x="5985" y="15536"/>
                    <a:pt x="6049" y="15425"/>
                  </a:cubicBezTo>
                  <a:cubicBezTo>
                    <a:pt x="6112" y="15316"/>
                    <a:pt x="6129" y="15186"/>
                    <a:pt x="6096" y="15063"/>
                  </a:cubicBezTo>
                  <a:lnTo>
                    <a:pt x="2186" y="355"/>
                  </a:lnTo>
                  <a:cubicBezTo>
                    <a:pt x="2153" y="231"/>
                    <a:pt x="2074" y="129"/>
                    <a:pt x="1963" y="65"/>
                  </a:cubicBezTo>
                  <a:cubicBezTo>
                    <a:pt x="1890" y="23"/>
                    <a:pt x="1808" y="1"/>
                    <a:pt x="1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1" name="Google Shape;2471;p38"/>
          <p:cNvGrpSpPr/>
          <p:nvPr/>
        </p:nvGrpSpPr>
        <p:grpSpPr>
          <a:xfrm>
            <a:off x="9072516" y="1852706"/>
            <a:ext cx="327921" cy="552533"/>
            <a:chOff x="3801586" y="1135617"/>
            <a:chExt cx="245941" cy="414400"/>
          </a:xfrm>
        </p:grpSpPr>
        <p:sp>
          <p:nvSpPr>
            <p:cNvPr id="2472" name="Google Shape;2472;p38"/>
            <p:cNvSpPr/>
            <p:nvPr/>
          </p:nvSpPr>
          <p:spPr>
            <a:xfrm>
              <a:off x="3821599" y="1183903"/>
              <a:ext cx="221024" cy="361769"/>
            </a:xfrm>
            <a:custGeom>
              <a:avLst/>
              <a:gdLst/>
              <a:ahLst/>
              <a:cxnLst/>
              <a:rect l="l" t="t" r="r" b="b"/>
              <a:pathLst>
                <a:path w="6715" h="10991" extrusionOk="0">
                  <a:moveTo>
                    <a:pt x="2285" y="0"/>
                  </a:moveTo>
                  <a:lnTo>
                    <a:pt x="324" y="729"/>
                  </a:lnTo>
                  <a:lnTo>
                    <a:pt x="639" y="1578"/>
                  </a:lnTo>
                  <a:lnTo>
                    <a:pt x="399" y="1666"/>
                  </a:lnTo>
                  <a:cubicBezTo>
                    <a:pt x="325" y="1695"/>
                    <a:pt x="258" y="1738"/>
                    <a:pt x="207" y="1791"/>
                  </a:cubicBezTo>
                  <a:cubicBezTo>
                    <a:pt x="58" y="1935"/>
                    <a:pt x="0" y="2161"/>
                    <a:pt x="77" y="2368"/>
                  </a:cubicBezTo>
                  <a:lnTo>
                    <a:pt x="3146" y="10634"/>
                  </a:lnTo>
                  <a:cubicBezTo>
                    <a:pt x="3229" y="10854"/>
                    <a:pt x="3437" y="10990"/>
                    <a:pt x="3660" y="10990"/>
                  </a:cubicBezTo>
                  <a:cubicBezTo>
                    <a:pt x="3722" y="10990"/>
                    <a:pt x="3786" y="10980"/>
                    <a:pt x="3849" y="10957"/>
                  </a:cubicBezTo>
                  <a:lnTo>
                    <a:pt x="6287" y="10050"/>
                  </a:lnTo>
                  <a:cubicBezTo>
                    <a:pt x="6570" y="9946"/>
                    <a:pt x="6715" y="9630"/>
                    <a:pt x="6610" y="9348"/>
                  </a:cubicBezTo>
                  <a:lnTo>
                    <a:pt x="3540" y="1083"/>
                  </a:lnTo>
                  <a:cubicBezTo>
                    <a:pt x="3459" y="864"/>
                    <a:pt x="3249" y="727"/>
                    <a:pt x="3027" y="727"/>
                  </a:cubicBezTo>
                  <a:cubicBezTo>
                    <a:pt x="2964" y="727"/>
                    <a:pt x="2900" y="738"/>
                    <a:pt x="2838" y="761"/>
                  </a:cubicBezTo>
                  <a:lnTo>
                    <a:pt x="2601" y="84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38"/>
            <p:cNvSpPr/>
            <p:nvPr/>
          </p:nvSpPr>
          <p:spPr>
            <a:xfrm>
              <a:off x="3806557" y="1139961"/>
              <a:ext cx="106315" cy="70800"/>
            </a:xfrm>
            <a:custGeom>
              <a:avLst/>
              <a:gdLst/>
              <a:ahLst/>
              <a:cxnLst/>
              <a:rect l="l" t="t" r="r" b="b"/>
              <a:pathLst>
                <a:path w="3230" h="2151" extrusionOk="0">
                  <a:moveTo>
                    <a:pt x="1301" y="0"/>
                  </a:moveTo>
                  <a:cubicBezTo>
                    <a:pt x="1248" y="0"/>
                    <a:pt x="1193" y="10"/>
                    <a:pt x="1139" y="30"/>
                  </a:cubicBezTo>
                  <a:cubicBezTo>
                    <a:pt x="1020" y="74"/>
                    <a:pt x="930" y="163"/>
                    <a:pt x="880" y="270"/>
                  </a:cubicBezTo>
                  <a:cubicBezTo>
                    <a:pt x="831" y="379"/>
                    <a:pt x="821" y="505"/>
                    <a:pt x="867" y="626"/>
                  </a:cubicBezTo>
                  <a:lnTo>
                    <a:pt x="985" y="942"/>
                  </a:lnTo>
                  <a:cubicBezTo>
                    <a:pt x="1002" y="988"/>
                    <a:pt x="1028" y="1031"/>
                    <a:pt x="1055" y="1068"/>
                  </a:cubicBezTo>
                  <a:lnTo>
                    <a:pt x="329" y="1338"/>
                  </a:lnTo>
                  <a:cubicBezTo>
                    <a:pt x="112" y="1419"/>
                    <a:pt x="1" y="1660"/>
                    <a:pt x="81" y="1877"/>
                  </a:cubicBezTo>
                  <a:cubicBezTo>
                    <a:pt x="121" y="1985"/>
                    <a:pt x="202" y="2067"/>
                    <a:pt x="298" y="2112"/>
                  </a:cubicBezTo>
                  <a:cubicBezTo>
                    <a:pt x="352" y="2137"/>
                    <a:pt x="411" y="2150"/>
                    <a:pt x="472" y="2150"/>
                  </a:cubicBezTo>
                  <a:cubicBezTo>
                    <a:pt x="521" y="2150"/>
                    <a:pt x="571" y="2142"/>
                    <a:pt x="619" y="2124"/>
                  </a:cubicBezTo>
                  <a:lnTo>
                    <a:pt x="2904" y="1276"/>
                  </a:lnTo>
                  <a:cubicBezTo>
                    <a:pt x="3119" y="1196"/>
                    <a:pt x="3230" y="955"/>
                    <a:pt x="3149" y="737"/>
                  </a:cubicBezTo>
                  <a:cubicBezTo>
                    <a:pt x="3109" y="628"/>
                    <a:pt x="3028" y="547"/>
                    <a:pt x="2932" y="501"/>
                  </a:cubicBezTo>
                  <a:cubicBezTo>
                    <a:pt x="2878" y="476"/>
                    <a:pt x="2819" y="463"/>
                    <a:pt x="2758" y="463"/>
                  </a:cubicBezTo>
                  <a:cubicBezTo>
                    <a:pt x="2709" y="463"/>
                    <a:pt x="2659" y="472"/>
                    <a:pt x="2611" y="489"/>
                  </a:cubicBezTo>
                  <a:lnTo>
                    <a:pt x="1884" y="760"/>
                  </a:lnTo>
                  <a:cubicBezTo>
                    <a:pt x="1882" y="713"/>
                    <a:pt x="1872" y="665"/>
                    <a:pt x="1855" y="618"/>
                  </a:cubicBezTo>
                  <a:lnTo>
                    <a:pt x="1736" y="302"/>
                  </a:lnTo>
                  <a:cubicBezTo>
                    <a:pt x="1668" y="116"/>
                    <a:pt x="1490" y="0"/>
                    <a:pt x="1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38"/>
            <p:cNvSpPr/>
            <p:nvPr/>
          </p:nvSpPr>
          <p:spPr>
            <a:xfrm>
              <a:off x="3821599" y="1242820"/>
              <a:ext cx="221024" cy="302851"/>
            </a:xfrm>
            <a:custGeom>
              <a:avLst/>
              <a:gdLst/>
              <a:ahLst/>
              <a:cxnLst/>
              <a:rect l="l" t="t" r="r" b="b"/>
              <a:pathLst>
                <a:path w="6715" h="9201" extrusionOk="0">
                  <a:moveTo>
                    <a:pt x="207" y="1"/>
                  </a:moveTo>
                  <a:cubicBezTo>
                    <a:pt x="58" y="145"/>
                    <a:pt x="0" y="371"/>
                    <a:pt x="77" y="578"/>
                  </a:cubicBezTo>
                  <a:lnTo>
                    <a:pt x="3146" y="8844"/>
                  </a:lnTo>
                  <a:cubicBezTo>
                    <a:pt x="3229" y="9064"/>
                    <a:pt x="3437" y="9200"/>
                    <a:pt x="3660" y="9200"/>
                  </a:cubicBezTo>
                  <a:cubicBezTo>
                    <a:pt x="3722" y="9200"/>
                    <a:pt x="3786" y="9190"/>
                    <a:pt x="3849" y="9167"/>
                  </a:cubicBezTo>
                  <a:lnTo>
                    <a:pt x="6287" y="8260"/>
                  </a:lnTo>
                  <a:cubicBezTo>
                    <a:pt x="6570" y="8156"/>
                    <a:pt x="6715" y="7840"/>
                    <a:pt x="6610" y="7558"/>
                  </a:cubicBezTo>
                  <a:lnTo>
                    <a:pt x="6038" y="6018"/>
                  </a:lnTo>
                  <a:cubicBezTo>
                    <a:pt x="4673" y="5669"/>
                    <a:pt x="3457" y="4746"/>
                    <a:pt x="2771" y="3510"/>
                  </a:cubicBezTo>
                  <a:cubicBezTo>
                    <a:pt x="2207" y="2494"/>
                    <a:pt x="1965" y="1259"/>
                    <a:pt x="1119" y="465"/>
                  </a:cubicBezTo>
                  <a:cubicBezTo>
                    <a:pt x="867" y="226"/>
                    <a:pt x="545" y="35"/>
                    <a:pt x="20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38"/>
            <p:cNvSpPr/>
            <p:nvPr/>
          </p:nvSpPr>
          <p:spPr>
            <a:xfrm>
              <a:off x="3907573" y="1230082"/>
              <a:ext cx="35943" cy="81958"/>
            </a:xfrm>
            <a:custGeom>
              <a:avLst/>
              <a:gdLst/>
              <a:ahLst/>
              <a:cxnLst/>
              <a:rect l="l" t="t" r="r" b="b"/>
              <a:pathLst>
                <a:path w="1092" h="2490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8"/>
                    <a:pt x="0" y="65"/>
                    <a:pt x="7" y="130"/>
                  </a:cubicBezTo>
                  <a:cubicBezTo>
                    <a:pt x="80" y="798"/>
                    <a:pt x="473" y="1875"/>
                    <a:pt x="856" y="2434"/>
                  </a:cubicBezTo>
                  <a:cubicBezTo>
                    <a:pt x="882" y="2472"/>
                    <a:pt x="920" y="2489"/>
                    <a:pt x="958" y="2489"/>
                  </a:cubicBezTo>
                  <a:cubicBezTo>
                    <a:pt x="1026" y="2489"/>
                    <a:pt x="1092" y="2434"/>
                    <a:pt x="1082" y="2351"/>
                  </a:cubicBezTo>
                  <a:cubicBezTo>
                    <a:pt x="1006" y="1667"/>
                    <a:pt x="597" y="597"/>
                    <a:pt x="221" y="53"/>
                  </a:cubicBezTo>
                  <a:cubicBezTo>
                    <a:pt x="199" y="21"/>
                    <a:pt x="163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38"/>
            <p:cNvSpPr/>
            <p:nvPr/>
          </p:nvSpPr>
          <p:spPr>
            <a:xfrm>
              <a:off x="3850268" y="1211979"/>
              <a:ext cx="48978" cy="22810"/>
            </a:xfrm>
            <a:custGeom>
              <a:avLst/>
              <a:gdLst/>
              <a:ahLst/>
              <a:cxnLst/>
              <a:rect l="l" t="t" r="r" b="b"/>
              <a:pathLst>
                <a:path w="1488" h="693" extrusionOk="0">
                  <a:moveTo>
                    <a:pt x="1300" y="0"/>
                  </a:moveTo>
                  <a:cubicBezTo>
                    <a:pt x="901" y="0"/>
                    <a:pt x="2" y="409"/>
                    <a:pt x="1" y="583"/>
                  </a:cubicBezTo>
                  <a:cubicBezTo>
                    <a:pt x="0" y="661"/>
                    <a:pt x="73" y="693"/>
                    <a:pt x="187" y="693"/>
                  </a:cubicBezTo>
                  <a:cubicBezTo>
                    <a:pt x="585" y="693"/>
                    <a:pt x="1486" y="302"/>
                    <a:pt x="1487" y="115"/>
                  </a:cubicBezTo>
                  <a:cubicBezTo>
                    <a:pt x="1487" y="34"/>
                    <a:pt x="1414" y="0"/>
                    <a:pt x="130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38"/>
            <p:cNvSpPr/>
            <p:nvPr/>
          </p:nvSpPr>
          <p:spPr>
            <a:xfrm>
              <a:off x="3801586" y="1135617"/>
              <a:ext cx="245941" cy="414400"/>
            </a:xfrm>
            <a:custGeom>
              <a:avLst/>
              <a:gdLst/>
              <a:ahLst/>
              <a:cxnLst/>
              <a:rect l="l" t="t" r="r" b="b"/>
              <a:pathLst>
                <a:path w="7472" h="12590" extrusionOk="0">
                  <a:moveTo>
                    <a:pt x="1454" y="265"/>
                  </a:moveTo>
                  <a:cubicBezTo>
                    <a:pt x="1501" y="265"/>
                    <a:pt x="1549" y="276"/>
                    <a:pt x="1593" y="296"/>
                  </a:cubicBezTo>
                  <a:cubicBezTo>
                    <a:pt x="1673" y="333"/>
                    <a:pt x="1734" y="398"/>
                    <a:pt x="1765" y="482"/>
                  </a:cubicBezTo>
                  <a:lnTo>
                    <a:pt x="1883" y="798"/>
                  </a:lnTo>
                  <a:cubicBezTo>
                    <a:pt x="1885" y="801"/>
                    <a:pt x="1886" y="805"/>
                    <a:pt x="1887" y="809"/>
                  </a:cubicBezTo>
                  <a:lnTo>
                    <a:pt x="1316" y="1021"/>
                  </a:lnTo>
                  <a:lnTo>
                    <a:pt x="1264" y="1041"/>
                  </a:lnTo>
                  <a:cubicBezTo>
                    <a:pt x="1262" y="1035"/>
                    <a:pt x="1260" y="1032"/>
                    <a:pt x="1258" y="1029"/>
                  </a:cubicBezTo>
                  <a:lnTo>
                    <a:pt x="1141" y="712"/>
                  </a:lnTo>
                  <a:cubicBezTo>
                    <a:pt x="1111" y="630"/>
                    <a:pt x="1114" y="539"/>
                    <a:pt x="1151" y="457"/>
                  </a:cubicBezTo>
                  <a:cubicBezTo>
                    <a:pt x="1188" y="378"/>
                    <a:pt x="1253" y="317"/>
                    <a:pt x="1337" y="286"/>
                  </a:cubicBezTo>
                  <a:cubicBezTo>
                    <a:pt x="1375" y="271"/>
                    <a:pt x="1414" y="265"/>
                    <a:pt x="1454" y="265"/>
                  </a:cubicBezTo>
                  <a:close/>
                  <a:moveTo>
                    <a:pt x="2908" y="728"/>
                  </a:moveTo>
                  <a:cubicBezTo>
                    <a:pt x="2949" y="728"/>
                    <a:pt x="2988" y="737"/>
                    <a:pt x="3028" y="754"/>
                  </a:cubicBezTo>
                  <a:cubicBezTo>
                    <a:pt x="3097" y="786"/>
                    <a:pt x="3150" y="844"/>
                    <a:pt x="3177" y="915"/>
                  </a:cubicBezTo>
                  <a:cubicBezTo>
                    <a:pt x="3203" y="987"/>
                    <a:pt x="3200" y="1066"/>
                    <a:pt x="3168" y="1135"/>
                  </a:cubicBezTo>
                  <a:cubicBezTo>
                    <a:pt x="3136" y="1204"/>
                    <a:pt x="3079" y="1258"/>
                    <a:pt x="3008" y="1284"/>
                  </a:cubicBezTo>
                  <a:lnTo>
                    <a:pt x="1935" y="1683"/>
                  </a:lnTo>
                  <a:lnTo>
                    <a:pt x="885" y="2073"/>
                  </a:lnTo>
                  <a:lnTo>
                    <a:pt x="723" y="2132"/>
                  </a:lnTo>
                  <a:cubicBezTo>
                    <a:pt x="690" y="2144"/>
                    <a:pt x="656" y="2150"/>
                    <a:pt x="621" y="2150"/>
                  </a:cubicBezTo>
                  <a:cubicBezTo>
                    <a:pt x="581" y="2150"/>
                    <a:pt x="540" y="2142"/>
                    <a:pt x="503" y="2125"/>
                  </a:cubicBezTo>
                  <a:cubicBezTo>
                    <a:pt x="434" y="2093"/>
                    <a:pt x="381" y="2035"/>
                    <a:pt x="354" y="1963"/>
                  </a:cubicBezTo>
                  <a:cubicBezTo>
                    <a:pt x="328" y="1892"/>
                    <a:pt x="331" y="1813"/>
                    <a:pt x="363" y="1744"/>
                  </a:cubicBezTo>
                  <a:cubicBezTo>
                    <a:pt x="395" y="1675"/>
                    <a:pt x="451" y="1621"/>
                    <a:pt x="523" y="1595"/>
                  </a:cubicBezTo>
                  <a:lnTo>
                    <a:pt x="2808" y="747"/>
                  </a:lnTo>
                  <a:cubicBezTo>
                    <a:pt x="2839" y="734"/>
                    <a:pt x="2875" y="728"/>
                    <a:pt x="2908" y="728"/>
                  </a:cubicBezTo>
                  <a:close/>
                  <a:moveTo>
                    <a:pt x="2818" y="1638"/>
                  </a:moveTo>
                  <a:lnTo>
                    <a:pt x="3087" y="2364"/>
                  </a:lnTo>
                  <a:cubicBezTo>
                    <a:pt x="3107" y="2417"/>
                    <a:pt x="3158" y="2450"/>
                    <a:pt x="3212" y="2450"/>
                  </a:cubicBezTo>
                  <a:cubicBezTo>
                    <a:pt x="3227" y="2450"/>
                    <a:pt x="3243" y="2447"/>
                    <a:pt x="3258" y="2442"/>
                  </a:cubicBezTo>
                  <a:lnTo>
                    <a:pt x="3495" y="2354"/>
                  </a:lnTo>
                  <a:cubicBezTo>
                    <a:pt x="3543" y="2337"/>
                    <a:pt x="3592" y="2328"/>
                    <a:pt x="3640" y="2328"/>
                  </a:cubicBezTo>
                  <a:cubicBezTo>
                    <a:pt x="3808" y="2328"/>
                    <a:pt x="3967" y="2431"/>
                    <a:pt x="4029" y="2597"/>
                  </a:cubicBezTo>
                  <a:lnTo>
                    <a:pt x="7098" y="10863"/>
                  </a:lnTo>
                  <a:cubicBezTo>
                    <a:pt x="7174" y="11074"/>
                    <a:pt x="7063" y="11314"/>
                    <a:pt x="6849" y="11394"/>
                  </a:cubicBezTo>
                  <a:lnTo>
                    <a:pt x="4412" y="12299"/>
                  </a:lnTo>
                  <a:cubicBezTo>
                    <a:pt x="4364" y="12317"/>
                    <a:pt x="4315" y="12325"/>
                    <a:pt x="4268" y="12325"/>
                  </a:cubicBezTo>
                  <a:cubicBezTo>
                    <a:pt x="4099" y="12325"/>
                    <a:pt x="3942" y="12222"/>
                    <a:pt x="3880" y="12056"/>
                  </a:cubicBezTo>
                  <a:lnTo>
                    <a:pt x="811" y="3791"/>
                  </a:lnTo>
                  <a:cubicBezTo>
                    <a:pt x="753" y="3638"/>
                    <a:pt x="791" y="3466"/>
                    <a:pt x="909" y="3350"/>
                  </a:cubicBezTo>
                  <a:cubicBezTo>
                    <a:pt x="950" y="3311"/>
                    <a:pt x="999" y="3279"/>
                    <a:pt x="1055" y="3259"/>
                  </a:cubicBezTo>
                  <a:lnTo>
                    <a:pt x="1295" y="3169"/>
                  </a:lnTo>
                  <a:cubicBezTo>
                    <a:pt x="1362" y="3144"/>
                    <a:pt x="1398" y="3068"/>
                    <a:pt x="1372" y="2999"/>
                  </a:cubicBezTo>
                  <a:lnTo>
                    <a:pt x="1104" y="2275"/>
                  </a:lnTo>
                  <a:lnTo>
                    <a:pt x="1672" y="2064"/>
                  </a:lnTo>
                  <a:lnTo>
                    <a:pt x="2818" y="1638"/>
                  </a:lnTo>
                  <a:close/>
                  <a:moveTo>
                    <a:pt x="1454" y="1"/>
                  </a:moveTo>
                  <a:cubicBezTo>
                    <a:pt x="1384" y="1"/>
                    <a:pt x="1313" y="14"/>
                    <a:pt x="1245" y="39"/>
                  </a:cubicBezTo>
                  <a:cubicBezTo>
                    <a:pt x="1096" y="95"/>
                    <a:pt x="978" y="203"/>
                    <a:pt x="912" y="349"/>
                  </a:cubicBezTo>
                  <a:cubicBezTo>
                    <a:pt x="845" y="494"/>
                    <a:pt x="838" y="656"/>
                    <a:pt x="894" y="805"/>
                  </a:cubicBezTo>
                  <a:lnTo>
                    <a:pt x="1011" y="1121"/>
                  </a:lnTo>
                  <a:cubicBezTo>
                    <a:pt x="1013" y="1125"/>
                    <a:pt x="1014" y="1128"/>
                    <a:pt x="1015" y="1131"/>
                  </a:cubicBezTo>
                  <a:lnTo>
                    <a:pt x="431" y="1348"/>
                  </a:lnTo>
                  <a:cubicBezTo>
                    <a:pt x="147" y="1454"/>
                    <a:pt x="1" y="1770"/>
                    <a:pt x="107" y="2057"/>
                  </a:cubicBezTo>
                  <a:cubicBezTo>
                    <a:pt x="158" y="2195"/>
                    <a:pt x="259" y="2303"/>
                    <a:pt x="392" y="2365"/>
                  </a:cubicBezTo>
                  <a:cubicBezTo>
                    <a:pt x="466" y="2398"/>
                    <a:pt x="545" y="2415"/>
                    <a:pt x="623" y="2415"/>
                  </a:cubicBezTo>
                  <a:cubicBezTo>
                    <a:pt x="688" y="2415"/>
                    <a:pt x="753" y="2403"/>
                    <a:pt x="816" y="2381"/>
                  </a:cubicBezTo>
                  <a:lnTo>
                    <a:pt x="854" y="2366"/>
                  </a:lnTo>
                  <a:lnTo>
                    <a:pt x="1078" y="2967"/>
                  </a:lnTo>
                  <a:lnTo>
                    <a:pt x="963" y="3010"/>
                  </a:lnTo>
                  <a:cubicBezTo>
                    <a:pt x="871" y="3045"/>
                    <a:pt x="790" y="3096"/>
                    <a:pt x="723" y="3163"/>
                  </a:cubicBezTo>
                  <a:cubicBezTo>
                    <a:pt x="533" y="3349"/>
                    <a:pt x="470" y="3631"/>
                    <a:pt x="563" y="3882"/>
                  </a:cubicBezTo>
                  <a:lnTo>
                    <a:pt x="3632" y="12148"/>
                  </a:lnTo>
                  <a:cubicBezTo>
                    <a:pt x="3733" y="12420"/>
                    <a:pt x="3993" y="12590"/>
                    <a:pt x="4269" y="12590"/>
                  </a:cubicBezTo>
                  <a:cubicBezTo>
                    <a:pt x="4348" y="12590"/>
                    <a:pt x="4428" y="12576"/>
                    <a:pt x="4505" y="12547"/>
                  </a:cubicBezTo>
                  <a:lnTo>
                    <a:pt x="6942" y="11640"/>
                  </a:lnTo>
                  <a:cubicBezTo>
                    <a:pt x="7292" y="11511"/>
                    <a:pt x="7472" y="11120"/>
                    <a:pt x="7342" y="10769"/>
                  </a:cubicBezTo>
                  <a:lnTo>
                    <a:pt x="4273" y="2503"/>
                  </a:lnTo>
                  <a:cubicBezTo>
                    <a:pt x="4171" y="2231"/>
                    <a:pt x="3912" y="2062"/>
                    <a:pt x="3636" y="2062"/>
                  </a:cubicBezTo>
                  <a:cubicBezTo>
                    <a:pt x="3557" y="2062"/>
                    <a:pt x="3477" y="2075"/>
                    <a:pt x="3399" y="2104"/>
                  </a:cubicBezTo>
                  <a:lnTo>
                    <a:pt x="3285" y="2147"/>
                  </a:lnTo>
                  <a:lnTo>
                    <a:pt x="3062" y="1546"/>
                  </a:lnTo>
                  <a:lnTo>
                    <a:pt x="3099" y="1532"/>
                  </a:lnTo>
                  <a:cubicBezTo>
                    <a:pt x="3237" y="1481"/>
                    <a:pt x="3348" y="1380"/>
                    <a:pt x="3409" y="1245"/>
                  </a:cubicBezTo>
                  <a:cubicBezTo>
                    <a:pt x="3470" y="1111"/>
                    <a:pt x="3476" y="962"/>
                    <a:pt x="3425" y="823"/>
                  </a:cubicBezTo>
                  <a:cubicBezTo>
                    <a:pt x="3372" y="685"/>
                    <a:pt x="3271" y="576"/>
                    <a:pt x="3138" y="515"/>
                  </a:cubicBezTo>
                  <a:cubicBezTo>
                    <a:pt x="3065" y="482"/>
                    <a:pt x="2987" y="465"/>
                    <a:pt x="2909" y="465"/>
                  </a:cubicBezTo>
                  <a:cubicBezTo>
                    <a:pt x="2844" y="465"/>
                    <a:pt x="2779" y="476"/>
                    <a:pt x="2716" y="499"/>
                  </a:cubicBezTo>
                  <a:lnTo>
                    <a:pt x="2132" y="716"/>
                  </a:lnTo>
                  <a:cubicBezTo>
                    <a:pt x="2131" y="713"/>
                    <a:pt x="2131" y="710"/>
                    <a:pt x="2130" y="705"/>
                  </a:cubicBezTo>
                  <a:lnTo>
                    <a:pt x="2012" y="388"/>
                  </a:lnTo>
                  <a:cubicBezTo>
                    <a:pt x="1955" y="239"/>
                    <a:pt x="1845" y="121"/>
                    <a:pt x="1701" y="55"/>
                  </a:cubicBezTo>
                  <a:cubicBezTo>
                    <a:pt x="1622" y="19"/>
                    <a:pt x="1539" y="1"/>
                    <a:pt x="1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8" name="Google Shape;2478;p38"/>
          <p:cNvGrpSpPr/>
          <p:nvPr/>
        </p:nvGrpSpPr>
        <p:grpSpPr>
          <a:xfrm>
            <a:off x="9562731" y="661712"/>
            <a:ext cx="1719148" cy="1922337"/>
            <a:chOff x="6900658" y="3614371"/>
            <a:chExt cx="817707" cy="914412"/>
          </a:xfrm>
        </p:grpSpPr>
        <p:sp>
          <p:nvSpPr>
            <p:cNvPr id="2479" name="Google Shape;2479;p38"/>
            <p:cNvSpPr/>
            <p:nvPr/>
          </p:nvSpPr>
          <p:spPr>
            <a:xfrm>
              <a:off x="6909743" y="3618683"/>
              <a:ext cx="804048" cy="905722"/>
            </a:xfrm>
            <a:custGeom>
              <a:avLst/>
              <a:gdLst/>
              <a:ahLst/>
              <a:cxnLst/>
              <a:rect l="l" t="t" r="r" b="b"/>
              <a:pathLst>
                <a:path w="24428" h="27517" extrusionOk="0">
                  <a:moveTo>
                    <a:pt x="13099" y="0"/>
                  </a:moveTo>
                  <a:cubicBezTo>
                    <a:pt x="12593" y="0"/>
                    <a:pt x="12130" y="258"/>
                    <a:pt x="11863" y="686"/>
                  </a:cubicBezTo>
                  <a:lnTo>
                    <a:pt x="352" y="19175"/>
                  </a:lnTo>
                  <a:cubicBezTo>
                    <a:pt x="0" y="19743"/>
                    <a:pt x="74" y="20471"/>
                    <a:pt x="533" y="20947"/>
                  </a:cubicBezTo>
                  <a:cubicBezTo>
                    <a:pt x="1940" y="22406"/>
                    <a:pt x="3523" y="23696"/>
                    <a:pt x="5241" y="24777"/>
                  </a:cubicBezTo>
                  <a:cubicBezTo>
                    <a:pt x="7029" y="25905"/>
                    <a:pt x="8955" y="26803"/>
                    <a:pt x="10966" y="27446"/>
                  </a:cubicBezTo>
                  <a:cubicBezTo>
                    <a:pt x="11111" y="27493"/>
                    <a:pt x="11262" y="27517"/>
                    <a:pt x="11413" y="27517"/>
                  </a:cubicBezTo>
                  <a:cubicBezTo>
                    <a:pt x="11919" y="27517"/>
                    <a:pt x="12381" y="27260"/>
                    <a:pt x="12647" y="26830"/>
                  </a:cubicBezTo>
                  <a:lnTo>
                    <a:pt x="24158" y="8342"/>
                  </a:lnTo>
                  <a:cubicBezTo>
                    <a:pt x="24364" y="8012"/>
                    <a:pt x="24428" y="7622"/>
                    <a:pt x="24340" y="7243"/>
                  </a:cubicBezTo>
                  <a:cubicBezTo>
                    <a:pt x="24252" y="6865"/>
                    <a:pt x="24021" y="6542"/>
                    <a:pt x="23692" y="6338"/>
                  </a:cubicBezTo>
                  <a:lnTo>
                    <a:pt x="13866" y="220"/>
                  </a:lnTo>
                  <a:cubicBezTo>
                    <a:pt x="13635" y="77"/>
                    <a:pt x="13370" y="0"/>
                    <a:pt x="1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38"/>
            <p:cNvSpPr/>
            <p:nvPr/>
          </p:nvSpPr>
          <p:spPr>
            <a:xfrm>
              <a:off x="7356497" y="3654988"/>
              <a:ext cx="200321" cy="125274"/>
            </a:xfrm>
            <a:custGeom>
              <a:avLst/>
              <a:gdLst/>
              <a:ahLst/>
              <a:cxnLst/>
              <a:rect l="l" t="t" r="r" b="b"/>
              <a:pathLst>
                <a:path w="6086" h="3806" extrusionOk="0">
                  <a:moveTo>
                    <a:pt x="111" y="1"/>
                  </a:moveTo>
                  <a:cubicBezTo>
                    <a:pt x="84" y="1"/>
                    <a:pt x="61" y="8"/>
                    <a:pt x="46" y="22"/>
                  </a:cubicBezTo>
                  <a:cubicBezTo>
                    <a:pt x="1" y="60"/>
                    <a:pt x="36" y="146"/>
                    <a:pt x="123" y="212"/>
                  </a:cubicBezTo>
                  <a:cubicBezTo>
                    <a:pt x="1526" y="1260"/>
                    <a:pt x="4187" y="2931"/>
                    <a:pt x="5822" y="3768"/>
                  </a:cubicBezTo>
                  <a:cubicBezTo>
                    <a:pt x="5873" y="3794"/>
                    <a:pt x="5917" y="3805"/>
                    <a:pt x="5952" y="3805"/>
                  </a:cubicBezTo>
                  <a:cubicBezTo>
                    <a:pt x="6065" y="3805"/>
                    <a:pt x="6085" y="3689"/>
                    <a:pt x="5939" y="3581"/>
                  </a:cubicBezTo>
                  <a:cubicBezTo>
                    <a:pt x="4458" y="2478"/>
                    <a:pt x="1785" y="827"/>
                    <a:pt x="233" y="35"/>
                  </a:cubicBezTo>
                  <a:cubicBezTo>
                    <a:pt x="190" y="13"/>
                    <a:pt x="147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38"/>
            <p:cNvSpPr/>
            <p:nvPr/>
          </p:nvSpPr>
          <p:spPr>
            <a:xfrm>
              <a:off x="7150713" y="4317598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1" y="200"/>
                  </a:cubicBezTo>
                  <a:lnTo>
                    <a:pt x="80" y="990"/>
                  </a:lnTo>
                  <a:cubicBezTo>
                    <a:pt x="20" y="1085"/>
                    <a:pt x="1" y="1198"/>
                    <a:pt x="27" y="1309"/>
                  </a:cubicBezTo>
                  <a:cubicBezTo>
                    <a:pt x="52" y="1419"/>
                    <a:pt x="118" y="1512"/>
                    <a:pt x="214" y="1573"/>
                  </a:cubicBezTo>
                  <a:lnTo>
                    <a:pt x="1662" y="2474"/>
                  </a:lnTo>
                  <a:cubicBezTo>
                    <a:pt x="1730" y="2515"/>
                    <a:pt x="1808" y="2538"/>
                    <a:pt x="1885" y="2538"/>
                  </a:cubicBezTo>
                  <a:cubicBezTo>
                    <a:pt x="2032" y="2538"/>
                    <a:pt x="2166" y="2463"/>
                    <a:pt x="2245" y="2339"/>
                  </a:cubicBezTo>
                  <a:lnTo>
                    <a:pt x="2736" y="1548"/>
                  </a:lnTo>
                  <a:cubicBezTo>
                    <a:pt x="2797" y="1452"/>
                    <a:pt x="2815" y="1340"/>
                    <a:pt x="2790" y="1229"/>
                  </a:cubicBezTo>
                  <a:cubicBezTo>
                    <a:pt x="2765" y="1118"/>
                    <a:pt x="2698" y="1026"/>
                    <a:pt x="2602" y="966"/>
                  </a:cubicBezTo>
                  <a:lnTo>
                    <a:pt x="1154" y="64"/>
                  </a:lnTo>
                  <a:cubicBezTo>
                    <a:pt x="1086" y="23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38"/>
            <p:cNvSpPr/>
            <p:nvPr/>
          </p:nvSpPr>
          <p:spPr>
            <a:xfrm>
              <a:off x="7241624" y="4374179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200"/>
                    <a:pt x="26" y="1309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3" y="2474"/>
                  </a:lnTo>
                  <a:cubicBezTo>
                    <a:pt x="1730" y="2516"/>
                    <a:pt x="1807" y="2538"/>
                    <a:pt x="1886" y="2538"/>
                  </a:cubicBezTo>
                  <a:cubicBezTo>
                    <a:pt x="2033" y="2538"/>
                    <a:pt x="2166" y="2463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1" y="1229"/>
                  </a:cubicBezTo>
                  <a:cubicBezTo>
                    <a:pt x="2765" y="1120"/>
                    <a:pt x="2698" y="1026"/>
                    <a:pt x="2602" y="967"/>
                  </a:cubicBezTo>
                  <a:lnTo>
                    <a:pt x="1154" y="64"/>
                  </a:lnTo>
                  <a:cubicBezTo>
                    <a:pt x="1086" y="24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>
              <a:off x="7281319" y="4310587"/>
              <a:ext cx="92623" cy="83505"/>
            </a:xfrm>
            <a:custGeom>
              <a:avLst/>
              <a:gdLst/>
              <a:ahLst/>
              <a:cxnLst/>
              <a:rect l="l" t="t" r="r" b="b"/>
              <a:pathLst>
                <a:path w="2814" h="2537" extrusionOk="0">
                  <a:moveTo>
                    <a:pt x="930" y="0"/>
                  </a:moveTo>
                  <a:cubicBezTo>
                    <a:pt x="782" y="0"/>
                    <a:pt x="648" y="75"/>
                    <a:pt x="571" y="200"/>
                  </a:cubicBezTo>
                  <a:lnTo>
                    <a:pt x="79" y="990"/>
                  </a:lnTo>
                  <a:cubicBezTo>
                    <a:pt x="18" y="1086"/>
                    <a:pt x="0" y="1198"/>
                    <a:pt x="26" y="1309"/>
                  </a:cubicBezTo>
                  <a:cubicBezTo>
                    <a:pt x="50" y="1419"/>
                    <a:pt x="117" y="1511"/>
                    <a:pt x="213" y="1571"/>
                  </a:cubicBezTo>
                  <a:lnTo>
                    <a:pt x="1661" y="2473"/>
                  </a:lnTo>
                  <a:cubicBezTo>
                    <a:pt x="1729" y="2513"/>
                    <a:pt x="1806" y="2537"/>
                    <a:pt x="1885" y="2537"/>
                  </a:cubicBezTo>
                  <a:cubicBezTo>
                    <a:pt x="2031" y="2537"/>
                    <a:pt x="2165" y="2462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3" y="1340"/>
                    <a:pt x="2788" y="1229"/>
                  </a:cubicBezTo>
                  <a:cubicBezTo>
                    <a:pt x="2762" y="1119"/>
                    <a:pt x="2696" y="1026"/>
                    <a:pt x="2601" y="966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>
              <a:off x="7320916" y="4246864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0"/>
                  </a:moveTo>
                  <a:cubicBezTo>
                    <a:pt x="783" y="0"/>
                    <a:pt x="649" y="74"/>
                    <a:pt x="571" y="200"/>
                  </a:cubicBezTo>
                  <a:lnTo>
                    <a:pt x="79" y="989"/>
                  </a:lnTo>
                  <a:cubicBezTo>
                    <a:pt x="20" y="1085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3"/>
                  </a:cubicBezTo>
                  <a:lnTo>
                    <a:pt x="1661" y="2474"/>
                  </a:lnTo>
                  <a:cubicBezTo>
                    <a:pt x="1730" y="2515"/>
                    <a:pt x="1807" y="2537"/>
                    <a:pt x="1885" y="2537"/>
                  </a:cubicBezTo>
                  <a:cubicBezTo>
                    <a:pt x="2033" y="2537"/>
                    <a:pt x="2166" y="2463"/>
                    <a:pt x="2246" y="2336"/>
                  </a:cubicBezTo>
                  <a:lnTo>
                    <a:pt x="2738" y="1547"/>
                  </a:lnTo>
                  <a:cubicBezTo>
                    <a:pt x="2861" y="1350"/>
                    <a:pt x="2800" y="1088"/>
                    <a:pt x="2602" y="966"/>
                  </a:cubicBezTo>
                  <a:lnTo>
                    <a:pt x="1154" y="64"/>
                  </a:lnTo>
                  <a:cubicBezTo>
                    <a:pt x="1086" y="22"/>
                    <a:pt x="1009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38"/>
            <p:cNvSpPr/>
            <p:nvPr/>
          </p:nvSpPr>
          <p:spPr>
            <a:xfrm>
              <a:off x="7360513" y="4183239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199"/>
                    <a:pt x="27" y="1310"/>
                  </a:cubicBezTo>
                  <a:cubicBezTo>
                    <a:pt x="52" y="1418"/>
                    <a:pt x="118" y="1512"/>
                    <a:pt x="214" y="1571"/>
                  </a:cubicBezTo>
                  <a:lnTo>
                    <a:pt x="1663" y="2473"/>
                  </a:lnTo>
                  <a:cubicBezTo>
                    <a:pt x="1730" y="2514"/>
                    <a:pt x="1808" y="2537"/>
                    <a:pt x="1886" y="2537"/>
                  </a:cubicBezTo>
                  <a:cubicBezTo>
                    <a:pt x="2033" y="2537"/>
                    <a:pt x="2168" y="2463"/>
                    <a:pt x="2246" y="2337"/>
                  </a:cubicBezTo>
                  <a:lnTo>
                    <a:pt x="2738" y="1548"/>
                  </a:lnTo>
                  <a:cubicBezTo>
                    <a:pt x="2861" y="1351"/>
                    <a:pt x="2799" y="1089"/>
                    <a:pt x="2602" y="966"/>
                  </a:cubicBezTo>
                  <a:lnTo>
                    <a:pt x="1154" y="65"/>
                  </a:lnTo>
                  <a:cubicBezTo>
                    <a:pt x="1086" y="23"/>
                    <a:pt x="1010" y="1"/>
                    <a:pt x="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38"/>
            <p:cNvSpPr/>
            <p:nvPr/>
          </p:nvSpPr>
          <p:spPr>
            <a:xfrm>
              <a:off x="7217991" y="3685336"/>
              <a:ext cx="437045" cy="376153"/>
            </a:xfrm>
            <a:custGeom>
              <a:avLst/>
              <a:gdLst/>
              <a:ahLst/>
              <a:cxnLst/>
              <a:rect l="l" t="t" r="r" b="b"/>
              <a:pathLst>
                <a:path w="13278" h="11428" extrusionOk="0">
                  <a:moveTo>
                    <a:pt x="3566" y="0"/>
                  </a:moveTo>
                  <a:cubicBezTo>
                    <a:pt x="3355" y="0"/>
                    <a:pt x="3149" y="106"/>
                    <a:pt x="3030" y="298"/>
                  </a:cubicBezTo>
                  <a:lnTo>
                    <a:pt x="186" y="4865"/>
                  </a:lnTo>
                  <a:cubicBezTo>
                    <a:pt x="1" y="5160"/>
                    <a:pt x="91" y="5549"/>
                    <a:pt x="388" y="5734"/>
                  </a:cubicBezTo>
                  <a:lnTo>
                    <a:pt x="9379" y="11332"/>
                  </a:lnTo>
                  <a:cubicBezTo>
                    <a:pt x="9483" y="11397"/>
                    <a:pt x="9599" y="11428"/>
                    <a:pt x="9713" y="11428"/>
                  </a:cubicBezTo>
                  <a:cubicBezTo>
                    <a:pt x="9924" y="11428"/>
                    <a:pt x="10129" y="11322"/>
                    <a:pt x="10250" y="11130"/>
                  </a:cubicBezTo>
                  <a:lnTo>
                    <a:pt x="13092" y="6563"/>
                  </a:lnTo>
                  <a:cubicBezTo>
                    <a:pt x="13278" y="6266"/>
                    <a:pt x="13186" y="5878"/>
                    <a:pt x="12890" y="5693"/>
                  </a:cubicBezTo>
                  <a:lnTo>
                    <a:pt x="3899" y="96"/>
                  </a:lnTo>
                  <a:cubicBezTo>
                    <a:pt x="3795" y="31"/>
                    <a:pt x="3680" y="0"/>
                    <a:pt x="35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967377" y="4204404"/>
              <a:ext cx="94071" cy="83472"/>
            </a:xfrm>
            <a:custGeom>
              <a:avLst/>
              <a:gdLst/>
              <a:ahLst/>
              <a:cxnLst/>
              <a:rect l="l" t="t" r="r" b="b"/>
              <a:pathLst>
                <a:path w="2858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199"/>
                  </a:cubicBezTo>
                  <a:lnTo>
                    <a:pt x="123" y="990"/>
                  </a:lnTo>
                  <a:cubicBezTo>
                    <a:pt x="0" y="1187"/>
                    <a:pt x="61" y="1447"/>
                    <a:pt x="258" y="1571"/>
                  </a:cubicBezTo>
                  <a:lnTo>
                    <a:pt x="1707" y="2472"/>
                  </a:lnTo>
                  <a:cubicBezTo>
                    <a:pt x="1774" y="2514"/>
                    <a:pt x="1851" y="2536"/>
                    <a:pt x="1930" y="2536"/>
                  </a:cubicBezTo>
                  <a:cubicBezTo>
                    <a:pt x="2077" y="2536"/>
                    <a:pt x="2212" y="2461"/>
                    <a:pt x="2288" y="2338"/>
                  </a:cubicBezTo>
                  <a:lnTo>
                    <a:pt x="2779" y="1549"/>
                  </a:lnTo>
                  <a:cubicBezTo>
                    <a:pt x="2840" y="1453"/>
                    <a:pt x="2858" y="1339"/>
                    <a:pt x="2832" y="1229"/>
                  </a:cubicBezTo>
                  <a:cubicBezTo>
                    <a:pt x="2808" y="1119"/>
                    <a:pt x="2741" y="1025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7007006" y="4140746"/>
              <a:ext cx="94137" cy="83505"/>
            </a:xfrm>
            <a:custGeom>
              <a:avLst/>
              <a:gdLst/>
              <a:ahLst/>
              <a:cxnLst/>
              <a:rect l="l" t="t" r="r" b="b"/>
              <a:pathLst>
                <a:path w="2860" h="2537" extrusionOk="0">
                  <a:moveTo>
                    <a:pt x="974" y="0"/>
                  </a:moveTo>
                  <a:cubicBezTo>
                    <a:pt x="827" y="0"/>
                    <a:pt x="692" y="75"/>
                    <a:pt x="616" y="200"/>
                  </a:cubicBezTo>
                  <a:lnTo>
                    <a:pt x="123" y="990"/>
                  </a:lnTo>
                  <a:cubicBezTo>
                    <a:pt x="1" y="1187"/>
                    <a:pt x="61" y="1448"/>
                    <a:pt x="259" y="1571"/>
                  </a:cubicBezTo>
                  <a:lnTo>
                    <a:pt x="1707" y="2473"/>
                  </a:lnTo>
                  <a:cubicBezTo>
                    <a:pt x="1775" y="2513"/>
                    <a:pt x="1852" y="2537"/>
                    <a:pt x="1931" y="2537"/>
                  </a:cubicBezTo>
                  <a:cubicBezTo>
                    <a:pt x="2077" y="2537"/>
                    <a:pt x="2211" y="2462"/>
                    <a:pt x="2288" y="2338"/>
                  </a:cubicBezTo>
                  <a:lnTo>
                    <a:pt x="2781" y="1548"/>
                  </a:lnTo>
                  <a:cubicBezTo>
                    <a:pt x="2840" y="1453"/>
                    <a:pt x="2859" y="1340"/>
                    <a:pt x="2834" y="1229"/>
                  </a:cubicBezTo>
                  <a:cubicBezTo>
                    <a:pt x="2808" y="1118"/>
                    <a:pt x="2742" y="1026"/>
                    <a:pt x="2647" y="966"/>
                  </a:cubicBezTo>
                  <a:lnTo>
                    <a:pt x="1198" y="64"/>
                  </a:lnTo>
                  <a:cubicBezTo>
                    <a:pt x="1130" y="23"/>
                    <a:pt x="1053" y="0"/>
                    <a:pt x="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7048150" y="4076990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79" y="990"/>
                  </a:lnTo>
                  <a:cubicBezTo>
                    <a:pt x="20" y="1086"/>
                    <a:pt x="1" y="1199"/>
                    <a:pt x="26" y="1310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0" y="2475"/>
                  </a:lnTo>
                  <a:cubicBezTo>
                    <a:pt x="1729" y="2516"/>
                    <a:pt x="1806" y="2538"/>
                    <a:pt x="1884" y="2538"/>
                  </a:cubicBezTo>
                  <a:cubicBezTo>
                    <a:pt x="2032" y="2538"/>
                    <a:pt x="2166" y="2465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0" y="1230"/>
                  </a:cubicBezTo>
                  <a:cubicBezTo>
                    <a:pt x="2765" y="1119"/>
                    <a:pt x="2698" y="1027"/>
                    <a:pt x="2602" y="967"/>
                  </a:cubicBezTo>
                  <a:lnTo>
                    <a:pt x="1154" y="65"/>
                  </a:lnTo>
                  <a:cubicBezTo>
                    <a:pt x="1086" y="23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7087812" y="4013366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29" y="1"/>
                  </a:moveTo>
                  <a:cubicBezTo>
                    <a:pt x="782" y="1"/>
                    <a:pt x="647" y="75"/>
                    <a:pt x="570" y="200"/>
                  </a:cubicBezTo>
                  <a:lnTo>
                    <a:pt x="78" y="990"/>
                  </a:lnTo>
                  <a:cubicBezTo>
                    <a:pt x="18" y="1086"/>
                    <a:pt x="0" y="1199"/>
                    <a:pt x="25" y="1309"/>
                  </a:cubicBezTo>
                  <a:cubicBezTo>
                    <a:pt x="50" y="1419"/>
                    <a:pt x="117" y="1513"/>
                    <a:pt x="213" y="1572"/>
                  </a:cubicBezTo>
                  <a:lnTo>
                    <a:pt x="1661" y="2474"/>
                  </a:lnTo>
                  <a:cubicBezTo>
                    <a:pt x="1728" y="2515"/>
                    <a:pt x="1806" y="2538"/>
                    <a:pt x="1884" y="2538"/>
                  </a:cubicBezTo>
                  <a:cubicBezTo>
                    <a:pt x="2030" y="2538"/>
                    <a:pt x="2165" y="2464"/>
                    <a:pt x="2243" y="2338"/>
                  </a:cubicBezTo>
                  <a:lnTo>
                    <a:pt x="2735" y="1549"/>
                  </a:lnTo>
                  <a:cubicBezTo>
                    <a:pt x="2795" y="1453"/>
                    <a:pt x="2814" y="1339"/>
                    <a:pt x="2789" y="1230"/>
                  </a:cubicBezTo>
                  <a:cubicBezTo>
                    <a:pt x="2763" y="1119"/>
                    <a:pt x="2697" y="1025"/>
                    <a:pt x="2601" y="966"/>
                  </a:cubicBezTo>
                  <a:lnTo>
                    <a:pt x="1152" y="65"/>
                  </a:lnTo>
                  <a:cubicBezTo>
                    <a:pt x="1085" y="23"/>
                    <a:pt x="1008" y="1"/>
                    <a:pt x="9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7127409" y="3949741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80" y="990"/>
                  </a:lnTo>
                  <a:cubicBezTo>
                    <a:pt x="45" y="1045"/>
                    <a:pt x="25" y="1104"/>
                    <a:pt x="18" y="1166"/>
                  </a:cubicBezTo>
                  <a:cubicBezTo>
                    <a:pt x="0" y="1327"/>
                    <a:pt x="77" y="1487"/>
                    <a:pt x="214" y="1572"/>
                  </a:cubicBezTo>
                  <a:lnTo>
                    <a:pt x="1662" y="2473"/>
                  </a:lnTo>
                  <a:cubicBezTo>
                    <a:pt x="1729" y="2515"/>
                    <a:pt x="1806" y="2537"/>
                    <a:pt x="1885" y="2537"/>
                  </a:cubicBezTo>
                  <a:cubicBezTo>
                    <a:pt x="2031" y="2537"/>
                    <a:pt x="2165" y="2463"/>
                    <a:pt x="2245" y="2338"/>
                  </a:cubicBezTo>
                  <a:lnTo>
                    <a:pt x="2737" y="1548"/>
                  </a:lnTo>
                  <a:cubicBezTo>
                    <a:pt x="2859" y="1350"/>
                    <a:pt x="2799" y="1089"/>
                    <a:pt x="2602" y="967"/>
                  </a:cubicBezTo>
                  <a:lnTo>
                    <a:pt x="1154" y="64"/>
                  </a:lnTo>
                  <a:cubicBezTo>
                    <a:pt x="1087" y="24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7058321" y="4261017"/>
              <a:ext cx="95585" cy="83538"/>
            </a:xfrm>
            <a:custGeom>
              <a:avLst/>
              <a:gdLst/>
              <a:ahLst/>
              <a:cxnLst/>
              <a:rect l="l" t="t" r="r" b="b"/>
              <a:pathLst>
                <a:path w="2904" h="2538" extrusionOk="0">
                  <a:moveTo>
                    <a:pt x="974" y="1"/>
                  </a:moveTo>
                  <a:cubicBezTo>
                    <a:pt x="827" y="1"/>
                    <a:pt x="692" y="75"/>
                    <a:pt x="615" y="201"/>
                  </a:cubicBezTo>
                  <a:lnTo>
                    <a:pt x="123" y="990"/>
                  </a:lnTo>
                  <a:cubicBezTo>
                    <a:pt x="0" y="1187"/>
                    <a:pt x="61" y="1449"/>
                    <a:pt x="259" y="1571"/>
                  </a:cubicBezTo>
                  <a:lnTo>
                    <a:pt x="1707" y="2473"/>
                  </a:lnTo>
                  <a:cubicBezTo>
                    <a:pt x="1775" y="2515"/>
                    <a:pt x="1851" y="2537"/>
                    <a:pt x="1930" y="2537"/>
                  </a:cubicBezTo>
                  <a:cubicBezTo>
                    <a:pt x="2077" y="2537"/>
                    <a:pt x="2211" y="2462"/>
                    <a:pt x="2290" y="2337"/>
                  </a:cubicBezTo>
                  <a:lnTo>
                    <a:pt x="2781" y="1548"/>
                  </a:lnTo>
                  <a:cubicBezTo>
                    <a:pt x="2904" y="1351"/>
                    <a:pt x="2844" y="1089"/>
                    <a:pt x="2646" y="967"/>
                  </a:cubicBezTo>
                  <a:lnTo>
                    <a:pt x="1197" y="65"/>
                  </a:lnTo>
                  <a:cubicBezTo>
                    <a:pt x="1130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7099431" y="4197294"/>
              <a:ext cx="94170" cy="83571"/>
            </a:xfrm>
            <a:custGeom>
              <a:avLst/>
              <a:gdLst/>
              <a:ahLst/>
              <a:cxnLst/>
              <a:rect l="l" t="t" r="r" b="b"/>
              <a:pathLst>
                <a:path w="2861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9" y="1086"/>
                    <a:pt x="0" y="1199"/>
                    <a:pt x="26" y="1309"/>
                  </a:cubicBezTo>
                  <a:cubicBezTo>
                    <a:pt x="51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1" y="2538"/>
                    <a:pt x="2165" y="2464"/>
                    <a:pt x="2245" y="2337"/>
                  </a:cubicBezTo>
                  <a:lnTo>
                    <a:pt x="2738" y="1548"/>
                  </a:lnTo>
                  <a:cubicBezTo>
                    <a:pt x="2860" y="1351"/>
                    <a:pt x="2800" y="1090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7139028" y="4133669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3" y="0"/>
                    <a:pt x="649" y="75"/>
                    <a:pt x="572" y="199"/>
                  </a:cubicBezTo>
                  <a:lnTo>
                    <a:pt x="79" y="990"/>
                  </a:lnTo>
                  <a:cubicBezTo>
                    <a:pt x="20" y="1086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2"/>
                  </a:cubicBezTo>
                  <a:lnTo>
                    <a:pt x="1662" y="2474"/>
                  </a:lnTo>
                  <a:cubicBezTo>
                    <a:pt x="1730" y="2514"/>
                    <a:pt x="1807" y="2538"/>
                    <a:pt x="1886" y="2538"/>
                  </a:cubicBezTo>
                  <a:cubicBezTo>
                    <a:pt x="2033" y="2538"/>
                    <a:pt x="2168" y="2463"/>
                    <a:pt x="2244" y="2337"/>
                  </a:cubicBezTo>
                  <a:lnTo>
                    <a:pt x="2737" y="1546"/>
                  </a:lnTo>
                  <a:cubicBezTo>
                    <a:pt x="2797" y="1451"/>
                    <a:pt x="2815" y="1338"/>
                    <a:pt x="2790" y="1227"/>
                  </a:cubicBezTo>
                  <a:cubicBezTo>
                    <a:pt x="2765" y="1119"/>
                    <a:pt x="2698" y="1025"/>
                    <a:pt x="2602" y="965"/>
                  </a:cubicBezTo>
                  <a:lnTo>
                    <a:pt x="1154" y="64"/>
                  </a:lnTo>
                  <a:cubicBezTo>
                    <a:pt x="1086" y="23"/>
                    <a:pt x="1009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7178723" y="4070012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2" y="0"/>
                    <a:pt x="648" y="75"/>
                    <a:pt x="570" y="200"/>
                  </a:cubicBezTo>
                  <a:lnTo>
                    <a:pt x="79" y="990"/>
                  </a:lnTo>
                  <a:cubicBezTo>
                    <a:pt x="18" y="1085"/>
                    <a:pt x="0" y="1198"/>
                    <a:pt x="26" y="1309"/>
                  </a:cubicBezTo>
                  <a:cubicBezTo>
                    <a:pt x="50" y="1419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5"/>
                    <a:pt x="1806" y="2538"/>
                    <a:pt x="1884" y="2538"/>
                  </a:cubicBezTo>
                  <a:cubicBezTo>
                    <a:pt x="2032" y="2538"/>
                    <a:pt x="2165" y="2462"/>
                    <a:pt x="2244" y="2339"/>
                  </a:cubicBezTo>
                  <a:lnTo>
                    <a:pt x="2735" y="1548"/>
                  </a:lnTo>
                  <a:cubicBezTo>
                    <a:pt x="2795" y="1452"/>
                    <a:pt x="2814" y="1340"/>
                    <a:pt x="2789" y="1229"/>
                  </a:cubicBezTo>
                  <a:cubicBezTo>
                    <a:pt x="2763" y="1118"/>
                    <a:pt x="2697" y="1026"/>
                    <a:pt x="2601" y="966"/>
                  </a:cubicBezTo>
                  <a:lnTo>
                    <a:pt x="1153" y="64"/>
                  </a:lnTo>
                  <a:cubicBezTo>
                    <a:pt x="1085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7218320" y="400628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20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1" y="2475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2" y="2538"/>
                    <a:pt x="2167" y="2464"/>
                    <a:pt x="2244" y="2339"/>
                  </a:cubicBezTo>
                  <a:lnTo>
                    <a:pt x="2736" y="1549"/>
                  </a:lnTo>
                  <a:cubicBezTo>
                    <a:pt x="2796" y="1453"/>
                    <a:pt x="2814" y="1340"/>
                    <a:pt x="2789" y="1230"/>
                  </a:cubicBezTo>
                  <a:cubicBezTo>
                    <a:pt x="2764" y="1120"/>
                    <a:pt x="2697" y="1026"/>
                    <a:pt x="2602" y="967"/>
                  </a:cubicBezTo>
                  <a:lnTo>
                    <a:pt x="1154" y="65"/>
                  </a:lnTo>
                  <a:cubicBezTo>
                    <a:pt x="1086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7190342" y="4253875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2" y="201"/>
                  </a:cubicBezTo>
                  <a:lnTo>
                    <a:pt x="79" y="990"/>
                  </a:lnTo>
                  <a:cubicBezTo>
                    <a:pt x="19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2" y="2475"/>
                  </a:lnTo>
                  <a:cubicBezTo>
                    <a:pt x="1729" y="2516"/>
                    <a:pt x="1807" y="2538"/>
                    <a:pt x="1886" y="2538"/>
                  </a:cubicBezTo>
                  <a:cubicBezTo>
                    <a:pt x="2032" y="2538"/>
                    <a:pt x="2168" y="2466"/>
                    <a:pt x="2244" y="2339"/>
                  </a:cubicBezTo>
                  <a:lnTo>
                    <a:pt x="2737" y="1549"/>
                  </a:lnTo>
                  <a:cubicBezTo>
                    <a:pt x="2796" y="1453"/>
                    <a:pt x="2814" y="1340"/>
                    <a:pt x="2790" y="1230"/>
                  </a:cubicBezTo>
                  <a:cubicBezTo>
                    <a:pt x="2764" y="1120"/>
                    <a:pt x="2697" y="1027"/>
                    <a:pt x="2602" y="967"/>
                  </a:cubicBezTo>
                  <a:lnTo>
                    <a:pt x="1154" y="65"/>
                  </a:lnTo>
                  <a:cubicBezTo>
                    <a:pt x="1085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7228491" y="4190283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74" y="1"/>
                  </a:moveTo>
                  <a:cubicBezTo>
                    <a:pt x="828" y="1"/>
                    <a:pt x="693" y="75"/>
                    <a:pt x="616" y="201"/>
                  </a:cubicBezTo>
                  <a:lnTo>
                    <a:pt x="123" y="990"/>
                  </a:lnTo>
                  <a:cubicBezTo>
                    <a:pt x="1" y="1187"/>
                    <a:pt x="62" y="1448"/>
                    <a:pt x="259" y="1571"/>
                  </a:cubicBezTo>
                  <a:lnTo>
                    <a:pt x="1708" y="2473"/>
                  </a:lnTo>
                  <a:cubicBezTo>
                    <a:pt x="1776" y="2515"/>
                    <a:pt x="1852" y="2537"/>
                    <a:pt x="1931" y="2537"/>
                  </a:cubicBezTo>
                  <a:cubicBezTo>
                    <a:pt x="2078" y="2537"/>
                    <a:pt x="2212" y="2463"/>
                    <a:pt x="2288" y="2338"/>
                  </a:cubicBezTo>
                  <a:lnTo>
                    <a:pt x="2781" y="1549"/>
                  </a:lnTo>
                  <a:cubicBezTo>
                    <a:pt x="2841" y="1453"/>
                    <a:pt x="2860" y="1340"/>
                    <a:pt x="2834" y="1230"/>
                  </a:cubicBezTo>
                  <a:cubicBezTo>
                    <a:pt x="2809" y="1119"/>
                    <a:pt x="2743" y="1026"/>
                    <a:pt x="2647" y="967"/>
                  </a:cubicBezTo>
                  <a:lnTo>
                    <a:pt x="1198" y="65"/>
                  </a:lnTo>
                  <a:cubicBezTo>
                    <a:pt x="1131" y="23"/>
                    <a:pt x="1053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7268153" y="4126659"/>
              <a:ext cx="95552" cy="83472"/>
            </a:xfrm>
            <a:custGeom>
              <a:avLst/>
              <a:gdLst/>
              <a:ahLst/>
              <a:cxnLst/>
              <a:rect l="l" t="t" r="r" b="b"/>
              <a:pathLst>
                <a:path w="2903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200"/>
                  </a:cubicBezTo>
                  <a:lnTo>
                    <a:pt x="123" y="990"/>
                  </a:lnTo>
                  <a:cubicBezTo>
                    <a:pt x="0" y="1187"/>
                    <a:pt x="60" y="1449"/>
                    <a:pt x="258" y="1571"/>
                  </a:cubicBezTo>
                  <a:lnTo>
                    <a:pt x="1706" y="2472"/>
                  </a:lnTo>
                  <a:cubicBezTo>
                    <a:pt x="1774" y="2514"/>
                    <a:pt x="1852" y="2536"/>
                    <a:pt x="1929" y="2536"/>
                  </a:cubicBezTo>
                  <a:cubicBezTo>
                    <a:pt x="2077" y="2536"/>
                    <a:pt x="2211" y="2461"/>
                    <a:pt x="2289" y="2337"/>
                  </a:cubicBezTo>
                  <a:lnTo>
                    <a:pt x="2780" y="1546"/>
                  </a:lnTo>
                  <a:cubicBezTo>
                    <a:pt x="2903" y="1350"/>
                    <a:pt x="2843" y="1088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1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7309330" y="4062935"/>
              <a:ext cx="92623" cy="83538"/>
            </a:xfrm>
            <a:custGeom>
              <a:avLst/>
              <a:gdLst/>
              <a:ahLst/>
              <a:cxnLst/>
              <a:rect l="l" t="t" r="r" b="b"/>
              <a:pathLst>
                <a:path w="2814" h="2538" extrusionOk="0">
                  <a:moveTo>
                    <a:pt x="930" y="0"/>
                  </a:moveTo>
                  <a:cubicBezTo>
                    <a:pt x="782" y="0"/>
                    <a:pt x="648" y="75"/>
                    <a:pt x="571" y="199"/>
                  </a:cubicBezTo>
                  <a:lnTo>
                    <a:pt x="79" y="990"/>
                  </a:lnTo>
                  <a:cubicBezTo>
                    <a:pt x="19" y="1085"/>
                    <a:pt x="1" y="1198"/>
                    <a:pt x="26" y="1309"/>
                  </a:cubicBezTo>
                  <a:cubicBezTo>
                    <a:pt x="51" y="1418"/>
                    <a:pt x="118" y="1512"/>
                    <a:pt x="213" y="1572"/>
                  </a:cubicBezTo>
                  <a:lnTo>
                    <a:pt x="1660" y="2474"/>
                  </a:lnTo>
                  <a:cubicBezTo>
                    <a:pt x="1727" y="2514"/>
                    <a:pt x="1805" y="2538"/>
                    <a:pt x="1884" y="2538"/>
                  </a:cubicBezTo>
                  <a:cubicBezTo>
                    <a:pt x="2029" y="2538"/>
                    <a:pt x="2165" y="2463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4" y="1339"/>
                    <a:pt x="2788" y="1229"/>
                  </a:cubicBezTo>
                  <a:cubicBezTo>
                    <a:pt x="2762" y="1118"/>
                    <a:pt x="2697" y="1025"/>
                    <a:pt x="2601" y="965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7400208" y="411954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8" y="1086"/>
                    <a:pt x="0" y="1199"/>
                    <a:pt x="26" y="1309"/>
                  </a:cubicBezTo>
                  <a:cubicBezTo>
                    <a:pt x="50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6" y="2538"/>
                    <a:pt x="1885" y="2538"/>
                  </a:cubicBezTo>
                  <a:cubicBezTo>
                    <a:pt x="2031" y="2538"/>
                    <a:pt x="2166" y="2464"/>
                    <a:pt x="2244" y="2339"/>
                  </a:cubicBezTo>
                  <a:lnTo>
                    <a:pt x="2736" y="1549"/>
                  </a:lnTo>
                  <a:cubicBezTo>
                    <a:pt x="2795" y="1453"/>
                    <a:pt x="2815" y="1340"/>
                    <a:pt x="2789" y="1229"/>
                  </a:cubicBezTo>
                  <a:cubicBezTo>
                    <a:pt x="2763" y="1119"/>
                    <a:pt x="2697" y="1026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8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7166710" y="3898394"/>
              <a:ext cx="85217" cy="71162"/>
            </a:xfrm>
            <a:custGeom>
              <a:avLst/>
              <a:gdLst/>
              <a:ahLst/>
              <a:cxnLst/>
              <a:rect l="l" t="t" r="r" b="b"/>
              <a:pathLst>
                <a:path w="2589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39" y="713"/>
                    <a:pt x="31" y="763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570" y="1453"/>
                    <a:pt x="2589" y="1340"/>
                    <a:pt x="2563" y="1230"/>
                  </a:cubicBezTo>
                  <a:cubicBezTo>
                    <a:pt x="2538" y="1119"/>
                    <a:pt x="2472" y="1027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7348564" y="4011654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1"/>
                  </a:moveTo>
                  <a:cubicBezTo>
                    <a:pt x="558" y="1"/>
                    <a:pt x="425" y="75"/>
                    <a:pt x="346" y="200"/>
                  </a:cubicBezTo>
                  <a:lnTo>
                    <a:pt x="87" y="615"/>
                  </a:lnTo>
                  <a:cubicBezTo>
                    <a:pt x="59" y="661"/>
                    <a:pt x="38" y="712"/>
                    <a:pt x="31" y="762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2" y="2098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4"/>
                  </a:cubicBezTo>
                  <a:lnTo>
                    <a:pt x="2510" y="1549"/>
                  </a:lnTo>
                  <a:cubicBezTo>
                    <a:pt x="2633" y="1351"/>
                    <a:pt x="2572" y="1088"/>
                    <a:pt x="2375" y="966"/>
                  </a:cubicBezTo>
                  <a:lnTo>
                    <a:pt x="927" y="64"/>
                  </a:lnTo>
                  <a:cubicBezTo>
                    <a:pt x="861" y="23"/>
                    <a:pt x="783" y="1"/>
                    <a:pt x="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7260879" y="3723813"/>
              <a:ext cx="353178" cy="299132"/>
            </a:xfrm>
            <a:custGeom>
              <a:avLst/>
              <a:gdLst/>
              <a:ahLst/>
              <a:cxnLst/>
              <a:rect l="l" t="t" r="r" b="b"/>
              <a:pathLst>
                <a:path w="10730" h="9088" extrusionOk="0">
                  <a:moveTo>
                    <a:pt x="2593" y="1"/>
                  </a:moveTo>
                  <a:cubicBezTo>
                    <a:pt x="2447" y="1"/>
                    <a:pt x="2303" y="74"/>
                    <a:pt x="2219" y="208"/>
                  </a:cubicBezTo>
                  <a:lnTo>
                    <a:pt x="70" y="3660"/>
                  </a:lnTo>
                  <a:cubicBezTo>
                    <a:pt x="25" y="3736"/>
                    <a:pt x="0" y="3820"/>
                    <a:pt x="5" y="3904"/>
                  </a:cubicBezTo>
                  <a:cubicBezTo>
                    <a:pt x="9" y="4048"/>
                    <a:pt x="80" y="4187"/>
                    <a:pt x="212" y="4268"/>
                  </a:cubicBezTo>
                  <a:lnTo>
                    <a:pt x="7845" y="9021"/>
                  </a:lnTo>
                  <a:cubicBezTo>
                    <a:pt x="7918" y="9066"/>
                    <a:pt x="7998" y="9087"/>
                    <a:pt x="8077" y="9087"/>
                  </a:cubicBezTo>
                  <a:cubicBezTo>
                    <a:pt x="8224" y="9087"/>
                    <a:pt x="8368" y="9013"/>
                    <a:pt x="8452" y="8879"/>
                  </a:cubicBezTo>
                  <a:lnTo>
                    <a:pt x="10601" y="5426"/>
                  </a:lnTo>
                  <a:cubicBezTo>
                    <a:pt x="10730" y="5220"/>
                    <a:pt x="10667" y="4950"/>
                    <a:pt x="10460" y="4821"/>
                  </a:cubicBezTo>
                  <a:lnTo>
                    <a:pt x="2826" y="68"/>
                  </a:lnTo>
                  <a:cubicBezTo>
                    <a:pt x="2753" y="22"/>
                    <a:pt x="2673" y="1"/>
                    <a:pt x="25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7261044" y="3850898"/>
              <a:ext cx="353013" cy="172047"/>
            </a:xfrm>
            <a:custGeom>
              <a:avLst/>
              <a:gdLst/>
              <a:ahLst/>
              <a:cxnLst/>
              <a:rect l="l" t="t" r="r" b="b"/>
              <a:pathLst>
                <a:path w="10725" h="5227" extrusionOk="0">
                  <a:moveTo>
                    <a:pt x="487" y="0"/>
                  </a:moveTo>
                  <a:cubicBezTo>
                    <a:pt x="321" y="0"/>
                    <a:pt x="158" y="14"/>
                    <a:pt x="0" y="43"/>
                  </a:cubicBezTo>
                  <a:cubicBezTo>
                    <a:pt x="4" y="187"/>
                    <a:pt x="75" y="326"/>
                    <a:pt x="207" y="407"/>
                  </a:cubicBezTo>
                  <a:lnTo>
                    <a:pt x="7840" y="5160"/>
                  </a:lnTo>
                  <a:cubicBezTo>
                    <a:pt x="7913" y="5205"/>
                    <a:pt x="7993" y="5226"/>
                    <a:pt x="8072" y="5226"/>
                  </a:cubicBezTo>
                  <a:cubicBezTo>
                    <a:pt x="8219" y="5226"/>
                    <a:pt x="8363" y="5152"/>
                    <a:pt x="8447" y="5018"/>
                  </a:cubicBezTo>
                  <a:lnTo>
                    <a:pt x="10596" y="1565"/>
                  </a:lnTo>
                  <a:cubicBezTo>
                    <a:pt x="10725" y="1359"/>
                    <a:pt x="10662" y="1089"/>
                    <a:pt x="10455" y="960"/>
                  </a:cubicBezTo>
                  <a:lnTo>
                    <a:pt x="10389" y="918"/>
                  </a:lnTo>
                  <a:cubicBezTo>
                    <a:pt x="10190" y="920"/>
                    <a:pt x="9975" y="984"/>
                    <a:pt x="9746" y="1125"/>
                  </a:cubicBezTo>
                  <a:cubicBezTo>
                    <a:pt x="8760" y="1734"/>
                    <a:pt x="8611" y="3491"/>
                    <a:pt x="7641" y="3491"/>
                  </a:cubicBezTo>
                  <a:cubicBezTo>
                    <a:pt x="7416" y="3491"/>
                    <a:pt x="7148" y="3397"/>
                    <a:pt x="6815" y="3173"/>
                  </a:cubicBezTo>
                  <a:cubicBezTo>
                    <a:pt x="5068" y="1997"/>
                    <a:pt x="2503" y="0"/>
                    <a:pt x="4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7305775" y="3756169"/>
              <a:ext cx="53520" cy="79226"/>
            </a:xfrm>
            <a:custGeom>
              <a:avLst/>
              <a:gdLst/>
              <a:ahLst/>
              <a:cxnLst/>
              <a:rect l="l" t="t" r="r" b="b"/>
              <a:pathLst>
                <a:path w="1626" h="2407" extrusionOk="0">
                  <a:moveTo>
                    <a:pt x="1494" y="0"/>
                  </a:moveTo>
                  <a:cubicBezTo>
                    <a:pt x="1462" y="0"/>
                    <a:pt x="1431" y="12"/>
                    <a:pt x="1408" y="35"/>
                  </a:cubicBezTo>
                  <a:cubicBezTo>
                    <a:pt x="901" y="523"/>
                    <a:pt x="254" y="1541"/>
                    <a:pt x="31" y="2232"/>
                  </a:cubicBezTo>
                  <a:cubicBezTo>
                    <a:pt x="0" y="2328"/>
                    <a:pt x="77" y="2406"/>
                    <a:pt x="159" y="2406"/>
                  </a:cubicBezTo>
                  <a:cubicBezTo>
                    <a:pt x="190" y="2406"/>
                    <a:pt x="222" y="2395"/>
                    <a:pt x="249" y="2369"/>
                  </a:cubicBezTo>
                  <a:cubicBezTo>
                    <a:pt x="769" y="1865"/>
                    <a:pt x="1400" y="836"/>
                    <a:pt x="1614" y="163"/>
                  </a:cubicBezTo>
                  <a:cubicBezTo>
                    <a:pt x="1626" y="123"/>
                    <a:pt x="1616" y="75"/>
                    <a:pt x="1583" y="40"/>
                  </a:cubicBezTo>
                  <a:cubicBezTo>
                    <a:pt x="1559" y="13"/>
                    <a:pt x="1526" y="0"/>
                    <a:pt x="1494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7325425" y="4281556"/>
              <a:ext cx="84657" cy="44501"/>
            </a:xfrm>
            <a:custGeom>
              <a:avLst/>
              <a:gdLst/>
              <a:ahLst/>
              <a:cxnLst/>
              <a:rect l="l" t="t" r="r" b="b"/>
              <a:pathLst>
                <a:path w="2572" h="1352" extrusionOk="0">
                  <a:moveTo>
                    <a:pt x="2356" y="0"/>
                  </a:moveTo>
                  <a:cubicBezTo>
                    <a:pt x="2119" y="176"/>
                    <a:pt x="1735" y="365"/>
                    <a:pt x="1179" y="365"/>
                  </a:cubicBezTo>
                  <a:cubicBezTo>
                    <a:pt x="851" y="365"/>
                    <a:pt x="464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7285763" y="434521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1"/>
                    <a:pt x="1750" y="1351"/>
                  </a:cubicBezTo>
                  <a:cubicBezTo>
                    <a:pt x="1846" y="1351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7155255" y="4352257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0"/>
                  </a:moveTo>
                  <a:cubicBezTo>
                    <a:pt x="2118" y="175"/>
                    <a:pt x="1734" y="365"/>
                    <a:pt x="1177" y="365"/>
                  </a:cubicBezTo>
                  <a:cubicBezTo>
                    <a:pt x="850" y="365"/>
                    <a:pt x="463" y="299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5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10"/>
                    <a:pt x="2393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38"/>
            <p:cNvSpPr/>
            <p:nvPr/>
          </p:nvSpPr>
          <p:spPr>
            <a:xfrm>
              <a:off x="7246166" y="4408904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38"/>
            <p:cNvSpPr/>
            <p:nvPr/>
          </p:nvSpPr>
          <p:spPr>
            <a:xfrm>
              <a:off x="7365055" y="4217932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38"/>
            <p:cNvSpPr/>
            <p:nvPr/>
          </p:nvSpPr>
          <p:spPr>
            <a:xfrm>
              <a:off x="7257653" y="3955073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0"/>
                  </a:moveTo>
                  <a:cubicBezTo>
                    <a:pt x="557" y="0"/>
                    <a:pt x="423" y="75"/>
                    <a:pt x="346" y="199"/>
                  </a:cubicBezTo>
                  <a:lnTo>
                    <a:pt x="87" y="614"/>
                  </a:lnTo>
                  <a:cubicBezTo>
                    <a:pt x="59" y="661"/>
                    <a:pt x="38" y="711"/>
                    <a:pt x="30" y="762"/>
                  </a:cubicBezTo>
                  <a:cubicBezTo>
                    <a:pt x="0" y="931"/>
                    <a:pt x="78" y="1105"/>
                    <a:pt x="224" y="1195"/>
                  </a:cubicBezTo>
                  <a:lnTo>
                    <a:pt x="1672" y="2097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2"/>
                  </a:cubicBezTo>
                  <a:lnTo>
                    <a:pt x="2509" y="1547"/>
                  </a:lnTo>
                  <a:cubicBezTo>
                    <a:pt x="2633" y="1349"/>
                    <a:pt x="2572" y="1088"/>
                    <a:pt x="2375" y="965"/>
                  </a:cubicBezTo>
                  <a:lnTo>
                    <a:pt x="927" y="64"/>
                  </a:lnTo>
                  <a:cubicBezTo>
                    <a:pt x="860" y="23"/>
                    <a:pt x="783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38"/>
            <p:cNvSpPr/>
            <p:nvPr/>
          </p:nvSpPr>
          <p:spPr>
            <a:xfrm>
              <a:off x="7439508" y="4068235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40" y="713"/>
                    <a:pt x="31" y="763"/>
                  </a:cubicBezTo>
                  <a:cubicBezTo>
                    <a:pt x="0" y="935"/>
                    <a:pt x="77" y="1105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633" y="1351"/>
                    <a:pt x="2573" y="1089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38"/>
            <p:cNvSpPr/>
            <p:nvPr/>
          </p:nvSpPr>
          <p:spPr>
            <a:xfrm>
              <a:off x="6900658" y="4233862"/>
              <a:ext cx="433227" cy="286229"/>
            </a:xfrm>
            <a:custGeom>
              <a:avLst/>
              <a:gdLst/>
              <a:ahLst/>
              <a:cxnLst/>
              <a:rect l="l" t="t" r="r" b="b"/>
              <a:pathLst>
                <a:path w="13162" h="8696" extrusionOk="0">
                  <a:moveTo>
                    <a:pt x="1087" y="0"/>
                  </a:moveTo>
                  <a:cubicBezTo>
                    <a:pt x="1023" y="185"/>
                    <a:pt x="0" y="1226"/>
                    <a:pt x="905" y="2166"/>
                  </a:cubicBezTo>
                  <a:cubicBezTo>
                    <a:pt x="3748" y="5118"/>
                    <a:pt x="7305" y="7356"/>
                    <a:pt x="11283" y="8631"/>
                  </a:cubicBezTo>
                  <a:cubicBezTo>
                    <a:pt x="11418" y="8674"/>
                    <a:pt x="11555" y="8695"/>
                    <a:pt x="11691" y="8695"/>
                  </a:cubicBezTo>
                  <a:cubicBezTo>
                    <a:pt x="12138" y="8695"/>
                    <a:pt x="12566" y="8468"/>
                    <a:pt x="12812" y="8071"/>
                  </a:cubicBezTo>
                  <a:lnTo>
                    <a:pt x="13161" y="7512"/>
                  </a:lnTo>
                  <a:lnTo>
                    <a:pt x="13161" y="7512"/>
                  </a:lnTo>
                  <a:cubicBezTo>
                    <a:pt x="13046" y="7542"/>
                    <a:pt x="12926" y="7558"/>
                    <a:pt x="12805" y="7558"/>
                  </a:cubicBezTo>
                  <a:cubicBezTo>
                    <a:pt x="12664" y="7558"/>
                    <a:pt x="12521" y="7537"/>
                    <a:pt x="12381" y="7491"/>
                  </a:cubicBezTo>
                  <a:cubicBezTo>
                    <a:pt x="8262" y="6176"/>
                    <a:pt x="4490" y="3840"/>
                    <a:pt x="1442" y="677"/>
                  </a:cubicBezTo>
                  <a:cubicBezTo>
                    <a:pt x="1256" y="483"/>
                    <a:pt x="1138" y="249"/>
                    <a:pt x="10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343792" y="3828779"/>
              <a:ext cx="65797" cy="43119"/>
            </a:xfrm>
            <a:custGeom>
              <a:avLst/>
              <a:gdLst/>
              <a:ahLst/>
              <a:cxnLst/>
              <a:rect l="l" t="t" r="r" b="b"/>
              <a:pathLst>
                <a:path w="1999" h="1310" extrusionOk="0">
                  <a:moveTo>
                    <a:pt x="849" y="1"/>
                  </a:moveTo>
                  <a:cubicBezTo>
                    <a:pt x="788" y="1"/>
                    <a:pt x="728" y="7"/>
                    <a:pt x="671" y="20"/>
                  </a:cubicBezTo>
                  <a:cubicBezTo>
                    <a:pt x="0" y="170"/>
                    <a:pt x="360" y="1120"/>
                    <a:pt x="1157" y="1284"/>
                  </a:cubicBezTo>
                  <a:cubicBezTo>
                    <a:pt x="1243" y="1301"/>
                    <a:pt x="1321" y="1310"/>
                    <a:pt x="1392" y="1310"/>
                  </a:cubicBezTo>
                  <a:cubicBezTo>
                    <a:pt x="1879" y="1310"/>
                    <a:pt x="1998" y="921"/>
                    <a:pt x="1820" y="593"/>
                  </a:cubicBezTo>
                  <a:cubicBezTo>
                    <a:pt x="1607" y="205"/>
                    <a:pt x="1200" y="1"/>
                    <a:pt x="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445466" y="3892140"/>
              <a:ext cx="65830" cy="43086"/>
            </a:xfrm>
            <a:custGeom>
              <a:avLst/>
              <a:gdLst/>
              <a:ahLst/>
              <a:cxnLst/>
              <a:rect l="l" t="t" r="r" b="b"/>
              <a:pathLst>
                <a:path w="2000" h="1309" extrusionOk="0">
                  <a:moveTo>
                    <a:pt x="851" y="1"/>
                  </a:moveTo>
                  <a:cubicBezTo>
                    <a:pt x="789" y="1"/>
                    <a:pt x="729" y="7"/>
                    <a:pt x="672" y="20"/>
                  </a:cubicBezTo>
                  <a:cubicBezTo>
                    <a:pt x="0" y="169"/>
                    <a:pt x="361" y="1118"/>
                    <a:pt x="1159" y="1282"/>
                  </a:cubicBezTo>
                  <a:cubicBezTo>
                    <a:pt x="1245" y="1300"/>
                    <a:pt x="1324" y="1309"/>
                    <a:pt x="1395" y="1309"/>
                  </a:cubicBezTo>
                  <a:cubicBezTo>
                    <a:pt x="1881" y="1309"/>
                    <a:pt x="2000" y="920"/>
                    <a:pt x="1821" y="593"/>
                  </a:cubicBezTo>
                  <a:cubicBezTo>
                    <a:pt x="1609" y="205"/>
                    <a:pt x="1202" y="1"/>
                    <a:pt x="8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262262" y="3980911"/>
              <a:ext cx="77186" cy="40979"/>
            </a:xfrm>
            <a:custGeom>
              <a:avLst/>
              <a:gdLst/>
              <a:ahLst/>
              <a:cxnLst/>
              <a:rect l="l" t="t" r="r" b="b"/>
              <a:pathLst>
                <a:path w="2345" h="1245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14"/>
                    <a:pt x="50" y="234"/>
                    <a:pt x="154" y="298"/>
                  </a:cubicBezTo>
                  <a:lnTo>
                    <a:pt x="1602" y="1201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6"/>
                    <a:pt x="2303" y="377"/>
                    <a:pt x="2167" y="292"/>
                  </a:cubicBezTo>
                  <a:lnTo>
                    <a:pt x="1922" y="141"/>
                  </a:lnTo>
                  <a:cubicBezTo>
                    <a:pt x="1747" y="205"/>
                    <a:pt x="1524" y="252"/>
                    <a:pt x="1248" y="252"/>
                  </a:cubicBezTo>
                  <a:cubicBezTo>
                    <a:pt x="918" y="252"/>
                    <a:pt x="513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7444149" y="4094172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cubicBezTo>
                    <a:pt x="1" y="113"/>
                    <a:pt x="50" y="233"/>
                    <a:pt x="154" y="298"/>
                  </a:cubicBezTo>
                  <a:lnTo>
                    <a:pt x="1602" y="1200"/>
                  </a:lnTo>
                  <a:cubicBezTo>
                    <a:pt x="1649" y="1230"/>
                    <a:pt x="1702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8" y="692"/>
                  </a:lnTo>
                  <a:cubicBezTo>
                    <a:pt x="2343" y="555"/>
                    <a:pt x="2301" y="376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7131853" y="3984400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7222829" y="4041047"/>
              <a:ext cx="84657" cy="44435"/>
            </a:xfrm>
            <a:custGeom>
              <a:avLst/>
              <a:gdLst/>
              <a:ahLst/>
              <a:cxnLst/>
              <a:rect l="l" t="t" r="r" b="b"/>
              <a:pathLst>
                <a:path w="2572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1" y="364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8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7313741" y="409766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4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1" y="235"/>
                    <a:pt x="48" y="344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1"/>
                    <a:pt x="1748" y="1351"/>
                  </a:cubicBezTo>
                  <a:cubicBezTo>
                    <a:pt x="1845" y="1351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1" y="108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404652" y="415424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10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092256" y="4048091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4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183233" y="4104704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5" y="1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0" y="365"/>
                    <a:pt x="464" y="300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4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09"/>
                    <a:pt x="2392" y="25"/>
                  </a:cubicBezTo>
                  <a:lnTo>
                    <a:pt x="2355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274144" y="4161318"/>
              <a:ext cx="84624" cy="44468"/>
            </a:xfrm>
            <a:custGeom>
              <a:avLst/>
              <a:gdLst/>
              <a:ahLst/>
              <a:cxnLst/>
              <a:rect l="l" t="t" r="r" b="b"/>
              <a:pathLst>
                <a:path w="2571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2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7" y="423"/>
                  </a:lnTo>
                  <a:cubicBezTo>
                    <a:pt x="2571" y="288"/>
                    <a:pt x="2529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7052626" y="411171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6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7143537" y="4168362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9" y="176"/>
                    <a:pt x="1735" y="365"/>
                    <a:pt x="1178" y="365"/>
                  </a:cubicBezTo>
                  <a:cubicBezTo>
                    <a:pt x="851" y="365"/>
                    <a:pt x="464" y="299"/>
                    <a:pt x="13" y="127"/>
                  </a:cubicBezTo>
                  <a:lnTo>
                    <a:pt x="13" y="127"/>
                  </a:lnTo>
                  <a:cubicBezTo>
                    <a:pt x="1" y="235"/>
                    <a:pt x="49" y="343"/>
                    <a:pt x="148" y="405"/>
                  </a:cubicBezTo>
                  <a:lnTo>
                    <a:pt x="1596" y="1306"/>
                  </a:lnTo>
                  <a:cubicBezTo>
                    <a:pt x="1643" y="1336"/>
                    <a:pt x="1697" y="1351"/>
                    <a:pt x="1749" y="1351"/>
                  </a:cubicBezTo>
                  <a:cubicBezTo>
                    <a:pt x="1846" y="1351"/>
                    <a:pt x="1941" y="1302"/>
                    <a:pt x="1996" y="1214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4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7234514" y="422497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5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4"/>
                  </a:cubicBezTo>
                  <a:lnTo>
                    <a:pt x="1595" y="1307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6" y="1350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7"/>
                    <a:pt x="2530" y="108"/>
                    <a:pt x="2393" y="25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7012964" y="417537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0"/>
                    <a:pt x="1750" y="1350"/>
                  </a:cubicBezTo>
                  <a:cubicBezTo>
                    <a:pt x="1846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103941" y="4231986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1"/>
                  </a:moveTo>
                  <a:cubicBezTo>
                    <a:pt x="2118" y="176"/>
                    <a:pt x="1734" y="366"/>
                    <a:pt x="1178" y="366"/>
                  </a:cubicBezTo>
                  <a:cubicBezTo>
                    <a:pt x="851" y="366"/>
                    <a:pt x="464" y="300"/>
                    <a:pt x="12" y="128"/>
                  </a:cubicBezTo>
                  <a:lnTo>
                    <a:pt x="12" y="128"/>
                  </a:lnTo>
                  <a:cubicBezTo>
                    <a:pt x="1" y="235"/>
                    <a:pt x="48" y="345"/>
                    <a:pt x="146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8" y="1352"/>
                  </a:cubicBezTo>
                  <a:cubicBezTo>
                    <a:pt x="1845" y="1352"/>
                    <a:pt x="1940" y="1303"/>
                    <a:pt x="1995" y="1214"/>
                  </a:cubicBezTo>
                  <a:lnTo>
                    <a:pt x="2487" y="424"/>
                  </a:lnTo>
                  <a:cubicBezTo>
                    <a:pt x="2571" y="288"/>
                    <a:pt x="2530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194852" y="4288633"/>
              <a:ext cx="84723" cy="44435"/>
            </a:xfrm>
            <a:custGeom>
              <a:avLst/>
              <a:gdLst/>
              <a:ahLst/>
              <a:cxnLst/>
              <a:rect l="l" t="t" r="r" b="b"/>
              <a:pathLst>
                <a:path w="2574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2" y="364"/>
                    <a:pt x="465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6973367" y="4239063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064344" y="4295677"/>
              <a:ext cx="84624" cy="44435"/>
            </a:xfrm>
            <a:custGeom>
              <a:avLst/>
              <a:gdLst/>
              <a:ahLst/>
              <a:cxnLst/>
              <a:rect l="l" t="t" r="r" b="b"/>
              <a:pathLst>
                <a:path w="2571" h="1350" extrusionOk="0">
                  <a:moveTo>
                    <a:pt x="2355" y="0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6" y="404"/>
                  </a:cubicBezTo>
                  <a:lnTo>
                    <a:pt x="1594" y="1306"/>
                  </a:lnTo>
                  <a:cubicBezTo>
                    <a:pt x="1642" y="1336"/>
                    <a:pt x="1695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7"/>
                    <a:pt x="2529" y="108"/>
                    <a:pt x="2392" y="24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7171351" y="3924298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113"/>
                    <a:pt x="50" y="233"/>
                    <a:pt x="154" y="298"/>
                  </a:cubicBezTo>
                  <a:lnTo>
                    <a:pt x="1602" y="1199"/>
                  </a:lnTo>
                  <a:cubicBezTo>
                    <a:pt x="1650" y="1229"/>
                    <a:pt x="1703" y="1243"/>
                    <a:pt x="1755" y="1243"/>
                  </a:cubicBezTo>
                  <a:cubicBezTo>
                    <a:pt x="1852" y="1243"/>
                    <a:pt x="1946" y="1195"/>
                    <a:pt x="2001" y="1107"/>
                  </a:cubicBezTo>
                  <a:lnTo>
                    <a:pt x="2258" y="692"/>
                  </a:lnTo>
                  <a:cubicBezTo>
                    <a:pt x="2343" y="556"/>
                    <a:pt x="2303" y="377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7353173" y="4037525"/>
              <a:ext cx="77186" cy="40946"/>
            </a:xfrm>
            <a:custGeom>
              <a:avLst/>
              <a:gdLst/>
              <a:ahLst/>
              <a:cxnLst/>
              <a:rect l="l" t="t" r="r" b="b"/>
              <a:pathLst>
                <a:path w="2345" h="1244" extrusionOk="0">
                  <a:moveTo>
                    <a:pt x="22" y="1"/>
                  </a:moveTo>
                  <a:cubicBezTo>
                    <a:pt x="1" y="114"/>
                    <a:pt x="51" y="233"/>
                    <a:pt x="154" y="299"/>
                  </a:cubicBezTo>
                  <a:lnTo>
                    <a:pt x="1602" y="1200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2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5"/>
                    <a:pt x="2303" y="376"/>
                    <a:pt x="2168" y="291"/>
                  </a:cubicBezTo>
                  <a:lnTo>
                    <a:pt x="1923" y="140"/>
                  </a:lnTo>
                  <a:cubicBezTo>
                    <a:pt x="1748" y="205"/>
                    <a:pt x="1524" y="252"/>
                    <a:pt x="1246" y="252"/>
                  </a:cubicBezTo>
                  <a:cubicBezTo>
                    <a:pt x="917" y="252"/>
                    <a:pt x="512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6905003" y="3614371"/>
              <a:ext cx="813363" cy="914412"/>
            </a:xfrm>
            <a:custGeom>
              <a:avLst/>
              <a:gdLst/>
              <a:ahLst/>
              <a:cxnLst/>
              <a:rect l="l" t="t" r="r" b="b"/>
              <a:pathLst>
                <a:path w="24711" h="27781" extrusionOk="0">
                  <a:moveTo>
                    <a:pt x="13244" y="265"/>
                  </a:moveTo>
                  <a:cubicBezTo>
                    <a:pt x="13482" y="265"/>
                    <a:pt x="13725" y="330"/>
                    <a:pt x="13943" y="464"/>
                  </a:cubicBezTo>
                  <a:lnTo>
                    <a:pt x="23769" y="6582"/>
                  </a:lnTo>
                  <a:cubicBezTo>
                    <a:pt x="24388" y="6968"/>
                    <a:pt x="24577" y="7784"/>
                    <a:pt x="24191" y="8404"/>
                  </a:cubicBezTo>
                  <a:lnTo>
                    <a:pt x="12680" y="26892"/>
                  </a:lnTo>
                  <a:cubicBezTo>
                    <a:pt x="12433" y="27289"/>
                    <a:pt x="12005" y="27516"/>
                    <a:pt x="11557" y="27516"/>
                  </a:cubicBezTo>
                  <a:cubicBezTo>
                    <a:pt x="11422" y="27516"/>
                    <a:pt x="11285" y="27494"/>
                    <a:pt x="11151" y="27452"/>
                  </a:cubicBezTo>
                  <a:cubicBezTo>
                    <a:pt x="9561" y="26943"/>
                    <a:pt x="7567" y="26127"/>
                    <a:pt x="5456" y="24797"/>
                  </a:cubicBezTo>
                  <a:cubicBezTo>
                    <a:pt x="3440" y="23528"/>
                    <a:pt x="1896" y="22154"/>
                    <a:pt x="774" y="20987"/>
                  </a:cubicBezTo>
                  <a:cubicBezTo>
                    <a:pt x="357" y="20554"/>
                    <a:pt x="291" y="19889"/>
                    <a:pt x="610" y="19377"/>
                  </a:cubicBezTo>
                  <a:lnTo>
                    <a:pt x="12121" y="889"/>
                  </a:lnTo>
                  <a:cubicBezTo>
                    <a:pt x="12371" y="485"/>
                    <a:pt x="12803" y="265"/>
                    <a:pt x="13244" y="265"/>
                  </a:cubicBezTo>
                  <a:close/>
                  <a:moveTo>
                    <a:pt x="13243" y="0"/>
                  </a:moveTo>
                  <a:cubicBezTo>
                    <a:pt x="12690" y="0"/>
                    <a:pt x="12186" y="279"/>
                    <a:pt x="11895" y="749"/>
                  </a:cubicBezTo>
                  <a:lnTo>
                    <a:pt x="384" y="19237"/>
                  </a:lnTo>
                  <a:cubicBezTo>
                    <a:pt x="0" y="19855"/>
                    <a:pt x="81" y="20650"/>
                    <a:pt x="582" y="21172"/>
                  </a:cubicBezTo>
                  <a:cubicBezTo>
                    <a:pt x="1996" y="22640"/>
                    <a:pt x="3588" y="23935"/>
                    <a:pt x="5314" y="25023"/>
                  </a:cubicBezTo>
                  <a:cubicBezTo>
                    <a:pt x="7113" y="26156"/>
                    <a:pt x="9048" y="27057"/>
                    <a:pt x="11070" y="27705"/>
                  </a:cubicBezTo>
                  <a:cubicBezTo>
                    <a:pt x="11228" y="27755"/>
                    <a:pt x="11392" y="27781"/>
                    <a:pt x="11557" y="27781"/>
                  </a:cubicBezTo>
                  <a:cubicBezTo>
                    <a:pt x="12109" y="27781"/>
                    <a:pt x="12612" y="27502"/>
                    <a:pt x="12904" y="27032"/>
                  </a:cubicBezTo>
                  <a:lnTo>
                    <a:pt x="24414" y="8544"/>
                  </a:lnTo>
                  <a:cubicBezTo>
                    <a:pt x="24639" y="8183"/>
                    <a:pt x="24710" y="7757"/>
                    <a:pt x="24614" y="7346"/>
                  </a:cubicBezTo>
                  <a:cubicBezTo>
                    <a:pt x="24518" y="6933"/>
                    <a:pt x="24266" y="6582"/>
                    <a:pt x="23906" y="6357"/>
                  </a:cubicBezTo>
                  <a:lnTo>
                    <a:pt x="14081" y="240"/>
                  </a:lnTo>
                  <a:cubicBezTo>
                    <a:pt x="13828" y="82"/>
                    <a:pt x="13540" y="0"/>
                    <a:pt x="13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7215720" y="3680958"/>
              <a:ext cx="444254" cy="384842"/>
            </a:xfrm>
            <a:custGeom>
              <a:avLst/>
              <a:gdLst/>
              <a:ahLst/>
              <a:cxnLst/>
              <a:rect l="l" t="t" r="r" b="b"/>
              <a:pathLst>
                <a:path w="13497" h="11692" extrusionOk="0">
                  <a:moveTo>
                    <a:pt x="3637" y="264"/>
                  </a:moveTo>
                  <a:cubicBezTo>
                    <a:pt x="3728" y="264"/>
                    <a:pt x="3818" y="287"/>
                    <a:pt x="3900" y="339"/>
                  </a:cubicBezTo>
                  <a:lnTo>
                    <a:pt x="12892" y="5937"/>
                  </a:lnTo>
                  <a:cubicBezTo>
                    <a:pt x="13123" y="6083"/>
                    <a:pt x="13195" y="6392"/>
                    <a:pt x="13050" y="6626"/>
                  </a:cubicBezTo>
                  <a:lnTo>
                    <a:pt x="10207" y="11192"/>
                  </a:lnTo>
                  <a:cubicBezTo>
                    <a:pt x="10113" y="11344"/>
                    <a:pt x="9950" y="11428"/>
                    <a:pt x="9783" y="11428"/>
                  </a:cubicBezTo>
                  <a:cubicBezTo>
                    <a:pt x="9693" y="11428"/>
                    <a:pt x="9602" y="11404"/>
                    <a:pt x="9520" y="11352"/>
                  </a:cubicBezTo>
                  <a:lnTo>
                    <a:pt x="527" y="5755"/>
                  </a:lnTo>
                  <a:cubicBezTo>
                    <a:pt x="414" y="5684"/>
                    <a:pt x="336" y="5574"/>
                    <a:pt x="306" y="5443"/>
                  </a:cubicBezTo>
                  <a:cubicBezTo>
                    <a:pt x="275" y="5313"/>
                    <a:pt x="297" y="5180"/>
                    <a:pt x="368" y="5065"/>
                  </a:cubicBezTo>
                  <a:lnTo>
                    <a:pt x="3212" y="499"/>
                  </a:lnTo>
                  <a:cubicBezTo>
                    <a:pt x="3306" y="347"/>
                    <a:pt x="3469" y="264"/>
                    <a:pt x="3637" y="264"/>
                  </a:cubicBezTo>
                  <a:close/>
                  <a:moveTo>
                    <a:pt x="3636" y="0"/>
                  </a:moveTo>
                  <a:cubicBezTo>
                    <a:pt x="3381" y="0"/>
                    <a:pt x="3131" y="128"/>
                    <a:pt x="2987" y="361"/>
                  </a:cubicBezTo>
                  <a:lnTo>
                    <a:pt x="143" y="4927"/>
                  </a:lnTo>
                  <a:cubicBezTo>
                    <a:pt x="36" y="5100"/>
                    <a:pt x="1" y="5305"/>
                    <a:pt x="47" y="5503"/>
                  </a:cubicBezTo>
                  <a:cubicBezTo>
                    <a:pt x="94" y="5701"/>
                    <a:pt x="216" y="5870"/>
                    <a:pt x="388" y="5978"/>
                  </a:cubicBezTo>
                  <a:lnTo>
                    <a:pt x="9379" y="11575"/>
                  </a:lnTo>
                  <a:cubicBezTo>
                    <a:pt x="9505" y="11654"/>
                    <a:pt x="9644" y="11691"/>
                    <a:pt x="9781" y="11691"/>
                  </a:cubicBezTo>
                  <a:cubicBezTo>
                    <a:pt x="10037" y="11691"/>
                    <a:pt x="10287" y="11564"/>
                    <a:pt x="10430" y="11331"/>
                  </a:cubicBezTo>
                  <a:lnTo>
                    <a:pt x="13273" y="6764"/>
                  </a:lnTo>
                  <a:cubicBezTo>
                    <a:pt x="13497" y="6408"/>
                    <a:pt x="13387" y="5937"/>
                    <a:pt x="13031" y="5713"/>
                  </a:cubicBezTo>
                  <a:lnTo>
                    <a:pt x="4038" y="116"/>
                  </a:lnTo>
                  <a:cubicBezTo>
                    <a:pt x="3913" y="38"/>
                    <a:pt x="3774" y="0"/>
                    <a:pt x="36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6964382" y="4200026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3" y="1295"/>
                    <a:pt x="2844" y="1474"/>
                    <a:pt x="2761" y="1610"/>
                  </a:cubicBezTo>
                  <a:lnTo>
                    <a:pt x="2268" y="2401"/>
                  </a:lnTo>
                  <a:cubicBezTo>
                    <a:pt x="2214" y="2488"/>
                    <a:pt x="2118" y="2538"/>
                    <a:pt x="2022" y="2538"/>
                  </a:cubicBezTo>
                  <a:cubicBezTo>
                    <a:pt x="1970" y="2538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5" y="1507"/>
                    <a:pt x="242" y="1328"/>
                    <a:pt x="327" y="1192"/>
                  </a:cubicBezTo>
                  <a:lnTo>
                    <a:pt x="820" y="402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7"/>
                    <a:pt x="596" y="262"/>
                  </a:cubicBezTo>
                  <a:lnTo>
                    <a:pt x="103" y="1052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5"/>
                    <a:pt x="155" y="1738"/>
                    <a:pt x="282" y="1816"/>
                  </a:cubicBezTo>
                  <a:lnTo>
                    <a:pt x="1730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49"/>
                  </a:lnTo>
                  <a:cubicBezTo>
                    <a:pt x="3146" y="1490"/>
                    <a:pt x="3066" y="1147"/>
                    <a:pt x="2806" y="986"/>
                  </a:cubicBezTo>
                  <a:lnTo>
                    <a:pt x="1358" y="84"/>
                  </a:lnTo>
                  <a:cubicBezTo>
                    <a:pt x="1271" y="29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000983" y="4230439"/>
              <a:ext cx="28044" cy="28998"/>
            </a:xfrm>
            <a:custGeom>
              <a:avLst/>
              <a:gdLst/>
              <a:ahLst/>
              <a:cxnLst/>
              <a:rect l="l" t="t" r="r" b="b"/>
              <a:pathLst>
                <a:path w="852" h="881" extrusionOk="0">
                  <a:moveTo>
                    <a:pt x="537" y="207"/>
                  </a:moveTo>
                  <a:cubicBezTo>
                    <a:pt x="544" y="207"/>
                    <a:pt x="550" y="208"/>
                    <a:pt x="556" y="210"/>
                  </a:cubicBezTo>
                  <a:cubicBezTo>
                    <a:pt x="592" y="217"/>
                    <a:pt x="611" y="238"/>
                    <a:pt x="613" y="270"/>
                  </a:cubicBezTo>
                  <a:cubicBezTo>
                    <a:pt x="618" y="344"/>
                    <a:pt x="544" y="460"/>
                    <a:pt x="491" y="537"/>
                  </a:cubicBezTo>
                  <a:cubicBezTo>
                    <a:pt x="463" y="575"/>
                    <a:pt x="444" y="610"/>
                    <a:pt x="410" y="638"/>
                  </a:cubicBezTo>
                  <a:cubicBezTo>
                    <a:pt x="392" y="654"/>
                    <a:pt x="375" y="667"/>
                    <a:pt x="351" y="667"/>
                  </a:cubicBezTo>
                  <a:cubicBezTo>
                    <a:pt x="345" y="667"/>
                    <a:pt x="338" y="666"/>
                    <a:pt x="330" y="664"/>
                  </a:cubicBezTo>
                  <a:cubicBezTo>
                    <a:pt x="314" y="662"/>
                    <a:pt x="301" y="648"/>
                    <a:pt x="290" y="636"/>
                  </a:cubicBezTo>
                  <a:cubicBezTo>
                    <a:pt x="260" y="610"/>
                    <a:pt x="283" y="572"/>
                    <a:pt x="289" y="541"/>
                  </a:cubicBezTo>
                  <a:cubicBezTo>
                    <a:pt x="317" y="447"/>
                    <a:pt x="364" y="378"/>
                    <a:pt x="431" y="287"/>
                  </a:cubicBezTo>
                  <a:cubicBezTo>
                    <a:pt x="459" y="253"/>
                    <a:pt x="485" y="223"/>
                    <a:pt x="500" y="216"/>
                  </a:cubicBezTo>
                  <a:cubicBezTo>
                    <a:pt x="510" y="210"/>
                    <a:pt x="524" y="207"/>
                    <a:pt x="537" y="207"/>
                  </a:cubicBezTo>
                  <a:close/>
                  <a:moveTo>
                    <a:pt x="554" y="1"/>
                  </a:moveTo>
                  <a:cubicBezTo>
                    <a:pt x="522" y="1"/>
                    <a:pt x="490" y="6"/>
                    <a:pt x="457" y="16"/>
                  </a:cubicBezTo>
                  <a:cubicBezTo>
                    <a:pt x="450" y="18"/>
                    <a:pt x="443" y="20"/>
                    <a:pt x="437" y="25"/>
                  </a:cubicBezTo>
                  <a:cubicBezTo>
                    <a:pt x="306" y="85"/>
                    <a:pt x="234" y="212"/>
                    <a:pt x="168" y="330"/>
                  </a:cubicBezTo>
                  <a:cubicBezTo>
                    <a:pt x="88" y="466"/>
                    <a:pt x="1" y="617"/>
                    <a:pt x="118" y="768"/>
                  </a:cubicBezTo>
                  <a:cubicBezTo>
                    <a:pt x="135" y="789"/>
                    <a:pt x="157" y="812"/>
                    <a:pt x="188" y="832"/>
                  </a:cubicBezTo>
                  <a:cubicBezTo>
                    <a:pt x="235" y="866"/>
                    <a:pt x="284" y="880"/>
                    <a:pt x="333" y="880"/>
                  </a:cubicBezTo>
                  <a:cubicBezTo>
                    <a:pt x="492" y="880"/>
                    <a:pt x="647" y="724"/>
                    <a:pt x="724" y="584"/>
                  </a:cubicBezTo>
                  <a:cubicBezTo>
                    <a:pt x="754" y="543"/>
                    <a:pt x="777" y="497"/>
                    <a:pt x="799" y="444"/>
                  </a:cubicBezTo>
                  <a:cubicBezTo>
                    <a:pt x="852" y="303"/>
                    <a:pt x="845" y="127"/>
                    <a:pt x="687" y="36"/>
                  </a:cubicBezTo>
                  <a:cubicBezTo>
                    <a:pt x="642" y="11"/>
                    <a:pt x="59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004011" y="4136368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5"/>
                  </a:moveTo>
                  <a:cubicBezTo>
                    <a:pt x="1117" y="265"/>
                    <a:pt x="1170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5" y="1474"/>
                    <a:pt x="2760" y="1611"/>
                  </a:cubicBezTo>
                  <a:lnTo>
                    <a:pt x="2267" y="2401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69" y="2538"/>
                    <a:pt x="1916" y="2523"/>
                    <a:pt x="1868" y="2494"/>
                  </a:cubicBezTo>
                  <a:lnTo>
                    <a:pt x="420" y="1592"/>
                  </a:lnTo>
                  <a:cubicBezTo>
                    <a:pt x="285" y="1507"/>
                    <a:pt x="243" y="1329"/>
                    <a:pt x="328" y="1192"/>
                  </a:cubicBezTo>
                  <a:lnTo>
                    <a:pt x="819" y="402"/>
                  </a:lnTo>
                  <a:cubicBezTo>
                    <a:pt x="874" y="314"/>
                    <a:pt x="969" y="265"/>
                    <a:pt x="1065" y="265"/>
                  </a:cubicBezTo>
                  <a:close/>
                  <a:moveTo>
                    <a:pt x="1065" y="0"/>
                  </a:moveTo>
                  <a:cubicBezTo>
                    <a:pt x="873" y="0"/>
                    <a:pt x="697" y="97"/>
                    <a:pt x="595" y="262"/>
                  </a:cubicBezTo>
                  <a:lnTo>
                    <a:pt x="102" y="1053"/>
                  </a:lnTo>
                  <a:cubicBezTo>
                    <a:pt x="25" y="1179"/>
                    <a:pt x="0" y="1326"/>
                    <a:pt x="33" y="1472"/>
                  </a:cubicBezTo>
                  <a:cubicBezTo>
                    <a:pt x="68" y="1615"/>
                    <a:pt x="155" y="1739"/>
                    <a:pt x="281" y="1815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4"/>
                    <a:pt x="2492" y="2539"/>
                  </a:cubicBezTo>
                  <a:lnTo>
                    <a:pt x="2984" y="1749"/>
                  </a:lnTo>
                  <a:cubicBezTo>
                    <a:pt x="3145" y="1490"/>
                    <a:pt x="3067" y="1147"/>
                    <a:pt x="2807" y="986"/>
                  </a:cubicBezTo>
                  <a:lnTo>
                    <a:pt x="1358" y="84"/>
                  </a:lnTo>
                  <a:cubicBezTo>
                    <a:pt x="1270" y="30"/>
                    <a:pt x="1169" y="0"/>
                    <a:pt x="1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046603" y="4166979"/>
              <a:ext cx="22415" cy="30413"/>
            </a:xfrm>
            <a:custGeom>
              <a:avLst/>
              <a:gdLst/>
              <a:ahLst/>
              <a:cxnLst/>
              <a:rect l="l" t="t" r="r" b="b"/>
              <a:pathLst>
                <a:path w="681" h="924" extrusionOk="0">
                  <a:moveTo>
                    <a:pt x="462" y="0"/>
                  </a:moveTo>
                  <a:cubicBezTo>
                    <a:pt x="447" y="4"/>
                    <a:pt x="205" y="118"/>
                    <a:pt x="169" y="166"/>
                  </a:cubicBezTo>
                  <a:cubicBezTo>
                    <a:pt x="160" y="180"/>
                    <a:pt x="266" y="284"/>
                    <a:pt x="280" y="293"/>
                  </a:cubicBezTo>
                  <a:cubicBezTo>
                    <a:pt x="283" y="295"/>
                    <a:pt x="286" y="296"/>
                    <a:pt x="289" y="296"/>
                  </a:cubicBezTo>
                  <a:cubicBezTo>
                    <a:pt x="313" y="296"/>
                    <a:pt x="347" y="259"/>
                    <a:pt x="362" y="259"/>
                  </a:cubicBezTo>
                  <a:cubicBezTo>
                    <a:pt x="363" y="259"/>
                    <a:pt x="365" y="260"/>
                    <a:pt x="366" y="261"/>
                  </a:cubicBezTo>
                  <a:cubicBezTo>
                    <a:pt x="362" y="268"/>
                    <a:pt x="359" y="274"/>
                    <a:pt x="354" y="282"/>
                  </a:cubicBezTo>
                  <a:cubicBezTo>
                    <a:pt x="264" y="427"/>
                    <a:pt x="160" y="561"/>
                    <a:pt x="71" y="707"/>
                  </a:cubicBezTo>
                  <a:lnTo>
                    <a:pt x="3" y="815"/>
                  </a:lnTo>
                  <a:lnTo>
                    <a:pt x="1" y="816"/>
                  </a:lnTo>
                  <a:cubicBezTo>
                    <a:pt x="30" y="840"/>
                    <a:pt x="69" y="869"/>
                    <a:pt x="106" y="894"/>
                  </a:cubicBezTo>
                  <a:cubicBezTo>
                    <a:pt x="129" y="907"/>
                    <a:pt x="158" y="923"/>
                    <a:pt x="176" y="923"/>
                  </a:cubicBezTo>
                  <a:cubicBezTo>
                    <a:pt x="182" y="923"/>
                    <a:pt x="187" y="921"/>
                    <a:pt x="190" y="916"/>
                  </a:cubicBezTo>
                  <a:cubicBezTo>
                    <a:pt x="205" y="890"/>
                    <a:pt x="222" y="863"/>
                    <a:pt x="238" y="836"/>
                  </a:cubicBezTo>
                  <a:cubicBezTo>
                    <a:pt x="346" y="664"/>
                    <a:pt x="462" y="506"/>
                    <a:pt x="569" y="332"/>
                  </a:cubicBezTo>
                  <a:cubicBezTo>
                    <a:pt x="609" y="270"/>
                    <a:pt x="647" y="208"/>
                    <a:pt x="681" y="140"/>
                  </a:cubicBezTo>
                  <a:cubicBezTo>
                    <a:pt x="642" y="111"/>
                    <a:pt x="605" y="86"/>
                    <a:pt x="565" y="61"/>
                  </a:cubicBezTo>
                  <a:cubicBezTo>
                    <a:pt x="531" y="40"/>
                    <a:pt x="498" y="2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7043674" y="4072744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2" y="1295"/>
                    <a:pt x="2844" y="1473"/>
                    <a:pt x="2759" y="1610"/>
                  </a:cubicBezTo>
                  <a:lnTo>
                    <a:pt x="2268" y="2400"/>
                  </a:lnTo>
                  <a:cubicBezTo>
                    <a:pt x="2214" y="2488"/>
                    <a:pt x="2118" y="2537"/>
                    <a:pt x="2022" y="2537"/>
                  </a:cubicBezTo>
                  <a:cubicBezTo>
                    <a:pt x="1970" y="2537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4" y="1507"/>
                    <a:pt x="242" y="1327"/>
                    <a:pt x="327" y="1192"/>
                  </a:cubicBezTo>
                  <a:lnTo>
                    <a:pt x="820" y="401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0"/>
                  </a:moveTo>
                  <a:cubicBezTo>
                    <a:pt x="873" y="0"/>
                    <a:pt x="697" y="97"/>
                    <a:pt x="594" y="262"/>
                  </a:cubicBezTo>
                  <a:lnTo>
                    <a:pt x="103" y="1051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4"/>
                    <a:pt x="155" y="1736"/>
                    <a:pt x="280" y="1815"/>
                  </a:cubicBezTo>
                  <a:lnTo>
                    <a:pt x="1729" y="2716"/>
                  </a:lnTo>
                  <a:cubicBezTo>
                    <a:pt x="1817" y="2772"/>
                    <a:pt x="1918" y="2800"/>
                    <a:pt x="2022" y="2800"/>
                  </a:cubicBezTo>
                  <a:cubicBezTo>
                    <a:pt x="2215" y="2800"/>
                    <a:pt x="2390" y="2704"/>
                    <a:pt x="2492" y="2539"/>
                  </a:cubicBezTo>
                  <a:lnTo>
                    <a:pt x="2985" y="1748"/>
                  </a:lnTo>
                  <a:cubicBezTo>
                    <a:pt x="3146" y="1490"/>
                    <a:pt x="3067" y="1146"/>
                    <a:pt x="2806" y="985"/>
                  </a:cubicBezTo>
                  <a:lnTo>
                    <a:pt x="1358" y="83"/>
                  </a:lnTo>
                  <a:cubicBezTo>
                    <a:pt x="1270" y="29"/>
                    <a:pt x="1169" y="0"/>
                    <a:pt x="1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7083501" y="4104803"/>
              <a:ext cx="25443" cy="29130"/>
            </a:xfrm>
            <a:custGeom>
              <a:avLst/>
              <a:gdLst/>
              <a:ahLst/>
              <a:cxnLst/>
              <a:rect l="l" t="t" r="r" b="b"/>
              <a:pathLst>
                <a:path w="773" h="885" extrusionOk="0">
                  <a:moveTo>
                    <a:pt x="517" y="204"/>
                  </a:moveTo>
                  <a:cubicBezTo>
                    <a:pt x="519" y="204"/>
                    <a:pt x="520" y="205"/>
                    <a:pt x="519" y="207"/>
                  </a:cubicBezTo>
                  <a:lnTo>
                    <a:pt x="366" y="446"/>
                  </a:lnTo>
                  <a:cubicBezTo>
                    <a:pt x="342" y="436"/>
                    <a:pt x="217" y="352"/>
                    <a:pt x="217" y="352"/>
                  </a:cubicBezTo>
                  <a:cubicBezTo>
                    <a:pt x="228" y="344"/>
                    <a:pt x="488" y="204"/>
                    <a:pt x="517" y="204"/>
                  </a:cubicBezTo>
                  <a:close/>
                  <a:moveTo>
                    <a:pt x="591" y="1"/>
                  </a:moveTo>
                  <a:cubicBezTo>
                    <a:pt x="265" y="148"/>
                    <a:pt x="145" y="233"/>
                    <a:pt x="91" y="256"/>
                  </a:cubicBezTo>
                  <a:cubicBezTo>
                    <a:pt x="31" y="343"/>
                    <a:pt x="2" y="414"/>
                    <a:pt x="0" y="426"/>
                  </a:cubicBezTo>
                  <a:cubicBezTo>
                    <a:pt x="0" y="434"/>
                    <a:pt x="224" y="567"/>
                    <a:pt x="239" y="582"/>
                  </a:cubicBezTo>
                  <a:cubicBezTo>
                    <a:pt x="232" y="591"/>
                    <a:pt x="90" y="785"/>
                    <a:pt x="91" y="790"/>
                  </a:cubicBezTo>
                  <a:cubicBezTo>
                    <a:pt x="190" y="850"/>
                    <a:pt x="237" y="884"/>
                    <a:pt x="256" y="884"/>
                  </a:cubicBezTo>
                  <a:cubicBezTo>
                    <a:pt x="257" y="884"/>
                    <a:pt x="258" y="884"/>
                    <a:pt x="259" y="884"/>
                  </a:cubicBezTo>
                  <a:cubicBezTo>
                    <a:pt x="275" y="869"/>
                    <a:pt x="398" y="694"/>
                    <a:pt x="398" y="694"/>
                  </a:cubicBezTo>
                  <a:lnTo>
                    <a:pt x="398" y="694"/>
                  </a:lnTo>
                  <a:cubicBezTo>
                    <a:pt x="398" y="694"/>
                    <a:pt x="398" y="694"/>
                    <a:pt x="398" y="694"/>
                  </a:cubicBezTo>
                  <a:cubicBezTo>
                    <a:pt x="422" y="704"/>
                    <a:pt x="441" y="726"/>
                    <a:pt x="468" y="735"/>
                  </a:cubicBezTo>
                  <a:lnTo>
                    <a:pt x="578" y="575"/>
                  </a:lnTo>
                  <a:cubicBezTo>
                    <a:pt x="559" y="565"/>
                    <a:pt x="531" y="539"/>
                    <a:pt x="510" y="529"/>
                  </a:cubicBezTo>
                  <a:lnTo>
                    <a:pt x="501" y="527"/>
                  </a:lnTo>
                  <a:cubicBezTo>
                    <a:pt x="517" y="491"/>
                    <a:pt x="771" y="113"/>
                    <a:pt x="773" y="109"/>
                  </a:cubicBezTo>
                  <a:lnTo>
                    <a:pt x="771" y="108"/>
                  </a:lnTo>
                  <a:cubicBezTo>
                    <a:pt x="749" y="90"/>
                    <a:pt x="606" y="8"/>
                    <a:pt x="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7083270" y="4009054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6" y="266"/>
                  </a:moveTo>
                  <a:cubicBezTo>
                    <a:pt x="1118" y="266"/>
                    <a:pt x="1171" y="281"/>
                    <a:pt x="1219" y="309"/>
                  </a:cubicBezTo>
                  <a:lnTo>
                    <a:pt x="2667" y="1212"/>
                  </a:lnTo>
                  <a:cubicBezTo>
                    <a:pt x="2803" y="1297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6"/>
                    <a:pt x="242" y="1329"/>
                    <a:pt x="327" y="1193"/>
                  </a:cubicBezTo>
                  <a:lnTo>
                    <a:pt x="820" y="403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80"/>
                    <a:pt x="1" y="1327"/>
                    <a:pt x="34" y="1472"/>
                  </a:cubicBezTo>
                  <a:cubicBezTo>
                    <a:pt x="69" y="1616"/>
                    <a:pt x="155" y="1738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146" y="1490"/>
                    <a:pt x="3067" y="1147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7118720" y="4036340"/>
              <a:ext cx="32750" cy="29294"/>
            </a:xfrm>
            <a:custGeom>
              <a:avLst/>
              <a:gdLst/>
              <a:ahLst/>
              <a:cxnLst/>
              <a:rect l="l" t="t" r="r" b="b"/>
              <a:pathLst>
                <a:path w="995" h="890" extrusionOk="0">
                  <a:moveTo>
                    <a:pt x="505" y="1"/>
                  </a:moveTo>
                  <a:lnTo>
                    <a:pt x="504" y="2"/>
                  </a:lnTo>
                  <a:cubicBezTo>
                    <a:pt x="474" y="45"/>
                    <a:pt x="439" y="106"/>
                    <a:pt x="403" y="152"/>
                  </a:cubicBezTo>
                  <a:lnTo>
                    <a:pt x="405" y="154"/>
                  </a:lnTo>
                  <a:cubicBezTo>
                    <a:pt x="484" y="198"/>
                    <a:pt x="604" y="283"/>
                    <a:pt x="686" y="342"/>
                  </a:cubicBezTo>
                  <a:cubicBezTo>
                    <a:pt x="469" y="490"/>
                    <a:pt x="240" y="627"/>
                    <a:pt x="1" y="783"/>
                  </a:cubicBezTo>
                  <a:cubicBezTo>
                    <a:pt x="38" y="822"/>
                    <a:pt x="127" y="861"/>
                    <a:pt x="173" y="889"/>
                  </a:cubicBezTo>
                  <a:cubicBezTo>
                    <a:pt x="413" y="742"/>
                    <a:pt x="676" y="618"/>
                    <a:pt x="896" y="466"/>
                  </a:cubicBezTo>
                  <a:cubicBezTo>
                    <a:pt x="931" y="407"/>
                    <a:pt x="952" y="365"/>
                    <a:pt x="993" y="309"/>
                  </a:cubicBezTo>
                  <a:lnTo>
                    <a:pt x="994" y="308"/>
                  </a:lnTo>
                  <a:cubicBezTo>
                    <a:pt x="856" y="202"/>
                    <a:pt x="664" y="95"/>
                    <a:pt x="5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" name="Google Shape;2546;p38"/>
            <p:cNvSpPr/>
            <p:nvPr/>
          </p:nvSpPr>
          <p:spPr>
            <a:xfrm>
              <a:off x="7122900" y="3945429"/>
              <a:ext cx="101609" cy="92228"/>
            </a:xfrm>
            <a:custGeom>
              <a:avLst/>
              <a:gdLst/>
              <a:ahLst/>
              <a:cxnLst/>
              <a:rect l="l" t="t" r="r" b="b"/>
              <a:pathLst>
                <a:path w="3087" h="2802" extrusionOk="0">
                  <a:moveTo>
                    <a:pt x="1067" y="264"/>
                  </a:moveTo>
                  <a:cubicBezTo>
                    <a:pt x="1118" y="264"/>
                    <a:pt x="1172" y="278"/>
                    <a:pt x="1219" y="307"/>
                  </a:cubicBezTo>
                  <a:lnTo>
                    <a:pt x="2668" y="1209"/>
                  </a:lnTo>
                  <a:cubicBezTo>
                    <a:pt x="2804" y="1294"/>
                    <a:pt x="2845" y="1472"/>
                    <a:pt x="2761" y="1608"/>
                  </a:cubicBezTo>
                  <a:lnTo>
                    <a:pt x="2270" y="2398"/>
                  </a:lnTo>
                  <a:cubicBezTo>
                    <a:pt x="2213" y="2487"/>
                    <a:pt x="2118" y="2535"/>
                    <a:pt x="2022" y="2535"/>
                  </a:cubicBezTo>
                  <a:cubicBezTo>
                    <a:pt x="1969" y="2535"/>
                    <a:pt x="1916" y="2520"/>
                    <a:pt x="1868" y="2491"/>
                  </a:cubicBezTo>
                  <a:lnTo>
                    <a:pt x="420" y="1589"/>
                  </a:lnTo>
                  <a:cubicBezTo>
                    <a:pt x="323" y="1529"/>
                    <a:pt x="275" y="1419"/>
                    <a:pt x="286" y="1312"/>
                  </a:cubicBezTo>
                  <a:cubicBezTo>
                    <a:pt x="292" y="1270"/>
                    <a:pt x="304" y="1230"/>
                    <a:pt x="329" y="1190"/>
                  </a:cubicBezTo>
                  <a:lnTo>
                    <a:pt x="820" y="401"/>
                  </a:lnTo>
                  <a:cubicBezTo>
                    <a:pt x="876" y="312"/>
                    <a:pt x="972" y="264"/>
                    <a:pt x="1067" y="264"/>
                  </a:cubicBezTo>
                  <a:close/>
                  <a:moveTo>
                    <a:pt x="1067" y="1"/>
                  </a:moveTo>
                  <a:cubicBezTo>
                    <a:pt x="874" y="1"/>
                    <a:pt x="698" y="98"/>
                    <a:pt x="596" y="261"/>
                  </a:cubicBezTo>
                  <a:lnTo>
                    <a:pt x="104" y="1051"/>
                  </a:lnTo>
                  <a:cubicBezTo>
                    <a:pt x="60" y="1123"/>
                    <a:pt x="32" y="1201"/>
                    <a:pt x="25" y="1285"/>
                  </a:cubicBezTo>
                  <a:cubicBezTo>
                    <a:pt x="0" y="1493"/>
                    <a:pt x="100" y="1703"/>
                    <a:pt x="281" y="1816"/>
                  </a:cubicBezTo>
                  <a:lnTo>
                    <a:pt x="1729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4" y="2801"/>
                    <a:pt x="2391" y="2702"/>
                    <a:pt x="2493" y="2539"/>
                  </a:cubicBezTo>
                  <a:lnTo>
                    <a:pt x="2984" y="1749"/>
                  </a:lnTo>
                  <a:cubicBezTo>
                    <a:pt x="3063" y="1624"/>
                    <a:pt x="3087" y="1475"/>
                    <a:pt x="3054" y="1330"/>
                  </a:cubicBezTo>
                  <a:cubicBezTo>
                    <a:pt x="3021" y="1186"/>
                    <a:pt x="2932" y="1064"/>
                    <a:pt x="2808" y="986"/>
                  </a:cubicBezTo>
                  <a:lnTo>
                    <a:pt x="1360" y="84"/>
                  </a:lnTo>
                  <a:cubicBezTo>
                    <a:pt x="1272" y="29"/>
                    <a:pt x="1170" y="1"/>
                    <a:pt x="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" name="Google Shape;2547;p38"/>
            <p:cNvSpPr/>
            <p:nvPr/>
          </p:nvSpPr>
          <p:spPr>
            <a:xfrm>
              <a:off x="7148080" y="3966166"/>
              <a:ext cx="31598" cy="37095"/>
            </a:xfrm>
            <a:custGeom>
              <a:avLst/>
              <a:gdLst/>
              <a:ahLst/>
              <a:cxnLst/>
              <a:rect l="l" t="t" r="r" b="b"/>
              <a:pathLst>
                <a:path w="960" h="1127" extrusionOk="0">
                  <a:moveTo>
                    <a:pt x="548" y="261"/>
                  </a:moveTo>
                  <a:cubicBezTo>
                    <a:pt x="614" y="273"/>
                    <a:pt x="673" y="302"/>
                    <a:pt x="686" y="353"/>
                  </a:cubicBezTo>
                  <a:cubicBezTo>
                    <a:pt x="705" y="404"/>
                    <a:pt x="659" y="479"/>
                    <a:pt x="604" y="479"/>
                  </a:cubicBezTo>
                  <a:cubicBezTo>
                    <a:pt x="596" y="479"/>
                    <a:pt x="589" y="478"/>
                    <a:pt x="581" y="475"/>
                  </a:cubicBezTo>
                  <a:cubicBezTo>
                    <a:pt x="542" y="458"/>
                    <a:pt x="500" y="430"/>
                    <a:pt x="467" y="405"/>
                  </a:cubicBezTo>
                  <a:lnTo>
                    <a:pt x="465" y="404"/>
                  </a:lnTo>
                  <a:cubicBezTo>
                    <a:pt x="483" y="367"/>
                    <a:pt x="528" y="303"/>
                    <a:pt x="548" y="261"/>
                  </a:cubicBezTo>
                  <a:close/>
                  <a:moveTo>
                    <a:pt x="0" y="793"/>
                  </a:move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close/>
                  <a:moveTo>
                    <a:pt x="483" y="1"/>
                  </a:moveTo>
                  <a:cubicBezTo>
                    <a:pt x="447" y="83"/>
                    <a:pt x="13" y="793"/>
                    <a:pt x="0" y="793"/>
                  </a:cubicBez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18" y="799"/>
                    <a:pt x="140" y="893"/>
                    <a:pt x="203" y="904"/>
                  </a:cubicBezTo>
                  <a:cubicBezTo>
                    <a:pt x="235" y="844"/>
                    <a:pt x="318" y="687"/>
                    <a:pt x="368" y="626"/>
                  </a:cubicBezTo>
                  <a:lnTo>
                    <a:pt x="368" y="632"/>
                  </a:lnTo>
                  <a:cubicBezTo>
                    <a:pt x="383" y="750"/>
                    <a:pt x="362" y="925"/>
                    <a:pt x="348" y="1011"/>
                  </a:cubicBezTo>
                  <a:lnTo>
                    <a:pt x="350" y="1011"/>
                  </a:lnTo>
                  <a:cubicBezTo>
                    <a:pt x="415" y="1058"/>
                    <a:pt x="485" y="1092"/>
                    <a:pt x="538" y="1126"/>
                  </a:cubicBezTo>
                  <a:lnTo>
                    <a:pt x="537" y="1124"/>
                  </a:lnTo>
                  <a:cubicBezTo>
                    <a:pt x="569" y="973"/>
                    <a:pt x="543" y="810"/>
                    <a:pt x="549" y="659"/>
                  </a:cubicBezTo>
                  <a:lnTo>
                    <a:pt x="550" y="658"/>
                  </a:lnTo>
                  <a:lnTo>
                    <a:pt x="552" y="659"/>
                  </a:lnTo>
                  <a:lnTo>
                    <a:pt x="555" y="661"/>
                  </a:lnTo>
                  <a:cubicBezTo>
                    <a:pt x="589" y="679"/>
                    <a:pt x="621" y="687"/>
                    <a:pt x="653" y="687"/>
                  </a:cubicBezTo>
                  <a:cubicBezTo>
                    <a:pt x="692" y="687"/>
                    <a:pt x="729" y="675"/>
                    <a:pt x="763" y="655"/>
                  </a:cubicBezTo>
                  <a:cubicBezTo>
                    <a:pt x="954" y="557"/>
                    <a:pt x="960" y="291"/>
                    <a:pt x="788" y="170"/>
                  </a:cubicBezTo>
                  <a:cubicBezTo>
                    <a:pt x="687" y="89"/>
                    <a:pt x="575" y="4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>
              <a:off x="7169047" y="3979825"/>
              <a:ext cx="31434" cy="35153"/>
            </a:xfrm>
            <a:custGeom>
              <a:avLst/>
              <a:gdLst/>
              <a:ahLst/>
              <a:cxnLst/>
              <a:rect l="l" t="t" r="r" b="b"/>
              <a:pathLst>
                <a:path w="955" h="1068" extrusionOk="0">
                  <a:moveTo>
                    <a:pt x="477" y="1"/>
                  </a:moveTo>
                  <a:cubicBezTo>
                    <a:pt x="92" y="610"/>
                    <a:pt x="7" y="748"/>
                    <a:pt x="0" y="771"/>
                  </a:cubicBezTo>
                  <a:cubicBezTo>
                    <a:pt x="1" y="776"/>
                    <a:pt x="3" y="777"/>
                    <a:pt x="4" y="778"/>
                  </a:cubicBezTo>
                  <a:cubicBezTo>
                    <a:pt x="51" y="809"/>
                    <a:pt x="110" y="852"/>
                    <a:pt x="163" y="873"/>
                  </a:cubicBezTo>
                  <a:cubicBezTo>
                    <a:pt x="242" y="728"/>
                    <a:pt x="326" y="576"/>
                    <a:pt x="426" y="443"/>
                  </a:cubicBezTo>
                  <a:cubicBezTo>
                    <a:pt x="426" y="443"/>
                    <a:pt x="426" y="443"/>
                    <a:pt x="426" y="443"/>
                  </a:cubicBezTo>
                  <a:lnTo>
                    <a:pt x="426" y="443"/>
                  </a:lnTo>
                  <a:cubicBezTo>
                    <a:pt x="428" y="443"/>
                    <a:pt x="376" y="628"/>
                    <a:pt x="397" y="644"/>
                  </a:cubicBezTo>
                  <a:cubicBezTo>
                    <a:pt x="398" y="645"/>
                    <a:pt x="398" y="645"/>
                    <a:pt x="399" y="645"/>
                  </a:cubicBezTo>
                  <a:cubicBezTo>
                    <a:pt x="419" y="645"/>
                    <a:pt x="535" y="541"/>
                    <a:pt x="571" y="525"/>
                  </a:cubicBezTo>
                  <a:lnTo>
                    <a:pt x="571" y="525"/>
                  </a:lnTo>
                  <a:cubicBezTo>
                    <a:pt x="507" y="660"/>
                    <a:pt x="387" y="841"/>
                    <a:pt x="312" y="973"/>
                  </a:cubicBezTo>
                  <a:cubicBezTo>
                    <a:pt x="348" y="995"/>
                    <a:pt x="419" y="1033"/>
                    <a:pt x="460" y="1068"/>
                  </a:cubicBezTo>
                  <a:lnTo>
                    <a:pt x="688" y="709"/>
                  </a:lnTo>
                  <a:cubicBezTo>
                    <a:pt x="785" y="570"/>
                    <a:pt x="859" y="424"/>
                    <a:pt x="955" y="282"/>
                  </a:cubicBezTo>
                  <a:cubicBezTo>
                    <a:pt x="907" y="254"/>
                    <a:pt x="805" y="201"/>
                    <a:pt x="785" y="182"/>
                  </a:cubicBezTo>
                  <a:cubicBezTo>
                    <a:pt x="737" y="201"/>
                    <a:pt x="623" y="318"/>
                    <a:pt x="610" y="318"/>
                  </a:cubicBezTo>
                  <a:cubicBezTo>
                    <a:pt x="610" y="318"/>
                    <a:pt x="609" y="318"/>
                    <a:pt x="609" y="318"/>
                  </a:cubicBezTo>
                  <a:cubicBezTo>
                    <a:pt x="607" y="315"/>
                    <a:pt x="605" y="313"/>
                    <a:pt x="604" y="309"/>
                  </a:cubicBezTo>
                  <a:cubicBezTo>
                    <a:pt x="602" y="260"/>
                    <a:pt x="644" y="142"/>
                    <a:pt x="636" y="92"/>
                  </a:cubicBezTo>
                  <a:lnTo>
                    <a:pt x="635" y="91"/>
                  </a:lnTo>
                  <a:cubicBezTo>
                    <a:pt x="582" y="63"/>
                    <a:pt x="525" y="14"/>
                    <a:pt x="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>
              <a:off x="7053383" y="4256639"/>
              <a:ext cx="105460" cy="92261"/>
            </a:xfrm>
            <a:custGeom>
              <a:avLst/>
              <a:gdLst/>
              <a:ahLst/>
              <a:cxnLst/>
              <a:rect l="l" t="t" r="r" b="b"/>
              <a:pathLst>
                <a:path w="3204" h="2803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8"/>
                  </a:cubicBezTo>
                  <a:lnTo>
                    <a:pt x="2725" y="1210"/>
                  </a:lnTo>
                  <a:cubicBezTo>
                    <a:pt x="2861" y="1295"/>
                    <a:pt x="2904" y="1474"/>
                    <a:pt x="2819" y="1611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8" y="2537"/>
                    <a:pt x="1975" y="2522"/>
                    <a:pt x="1927" y="2494"/>
                  </a:cubicBezTo>
                  <a:lnTo>
                    <a:pt x="479" y="1592"/>
                  </a:lnTo>
                  <a:cubicBezTo>
                    <a:pt x="344" y="1506"/>
                    <a:pt x="301" y="1329"/>
                    <a:pt x="386" y="1191"/>
                  </a:cubicBezTo>
                  <a:lnTo>
                    <a:pt x="878" y="401"/>
                  </a:lnTo>
                  <a:cubicBezTo>
                    <a:pt x="932" y="314"/>
                    <a:pt x="1028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8"/>
                    <a:pt x="653" y="263"/>
                  </a:cubicBezTo>
                  <a:lnTo>
                    <a:pt x="161" y="1053"/>
                  </a:lnTo>
                  <a:cubicBezTo>
                    <a:pt x="0" y="1313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48" y="2704"/>
                    <a:pt x="2552" y="2539"/>
                  </a:cubicBezTo>
                  <a:lnTo>
                    <a:pt x="3043" y="1750"/>
                  </a:lnTo>
                  <a:cubicBezTo>
                    <a:pt x="3204" y="1490"/>
                    <a:pt x="3124" y="1148"/>
                    <a:pt x="2865" y="986"/>
                  </a:cubicBezTo>
                  <a:lnTo>
                    <a:pt x="1416" y="85"/>
                  </a:lnTo>
                  <a:cubicBezTo>
                    <a:pt x="1329" y="31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>
              <a:off x="7097983" y="4287250"/>
              <a:ext cx="22316" cy="30381"/>
            </a:xfrm>
            <a:custGeom>
              <a:avLst/>
              <a:gdLst/>
              <a:ahLst/>
              <a:cxnLst/>
              <a:rect l="l" t="t" r="r" b="b"/>
              <a:pathLst>
                <a:path w="678" h="923" extrusionOk="0">
                  <a:moveTo>
                    <a:pt x="459" y="1"/>
                  </a:moveTo>
                  <a:cubicBezTo>
                    <a:pt x="444" y="4"/>
                    <a:pt x="203" y="119"/>
                    <a:pt x="167" y="167"/>
                  </a:cubicBezTo>
                  <a:cubicBezTo>
                    <a:pt x="159" y="181"/>
                    <a:pt x="263" y="285"/>
                    <a:pt x="277" y="293"/>
                  </a:cubicBezTo>
                  <a:cubicBezTo>
                    <a:pt x="280" y="295"/>
                    <a:pt x="284" y="296"/>
                    <a:pt x="287" y="296"/>
                  </a:cubicBezTo>
                  <a:cubicBezTo>
                    <a:pt x="311" y="296"/>
                    <a:pt x="345" y="260"/>
                    <a:pt x="360" y="260"/>
                  </a:cubicBezTo>
                  <a:cubicBezTo>
                    <a:pt x="362" y="260"/>
                    <a:pt x="363" y="260"/>
                    <a:pt x="365" y="261"/>
                  </a:cubicBezTo>
                  <a:cubicBezTo>
                    <a:pt x="361" y="269"/>
                    <a:pt x="358" y="274"/>
                    <a:pt x="353" y="283"/>
                  </a:cubicBezTo>
                  <a:cubicBezTo>
                    <a:pt x="262" y="427"/>
                    <a:pt x="160" y="561"/>
                    <a:pt x="70" y="707"/>
                  </a:cubicBezTo>
                  <a:lnTo>
                    <a:pt x="2" y="816"/>
                  </a:lnTo>
                  <a:lnTo>
                    <a:pt x="1" y="817"/>
                  </a:lnTo>
                  <a:cubicBezTo>
                    <a:pt x="28" y="840"/>
                    <a:pt x="70" y="870"/>
                    <a:pt x="106" y="895"/>
                  </a:cubicBezTo>
                  <a:cubicBezTo>
                    <a:pt x="127" y="907"/>
                    <a:pt x="156" y="923"/>
                    <a:pt x="173" y="923"/>
                  </a:cubicBezTo>
                  <a:cubicBezTo>
                    <a:pt x="179" y="923"/>
                    <a:pt x="184" y="921"/>
                    <a:pt x="187" y="917"/>
                  </a:cubicBezTo>
                  <a:cubicBezTo>
                    <a:pt x="202" y="890"/>
                    <a:pt x="219" y="864"/>
                    <a:pt x="235" y="837"/>
                  </a:cubicBezTo>
                  <a:cubicBezTo>
                    <a:pt x="342" y="665"/>
                    <a:pt x="458" y="506"/>
                    <a:pt x="566" y="333"/>
                  </a:cubicBezTo>
                  <a:cubicBezTo>
                    <a:pt x="606" y="269"/>
                    <a:pt x="643" y="207"/>
                    <a:pt x="677" y="140"/>
                  </a:cubicBezTo>
                  <a:cubicBezTo>
                    <a:pt x="639" y="111"/>
                    <a:pt x="602" y="87"/>
                    <a:pt x="561" y="61"/>
                  </a:cubicBezTo>
                  <a:cubicBezTo>
                    <a:pt x="528" y="40"/>
                    <a:pt x="495" y="2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>
              <a:off x="7094988" y="419294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6"/>
                  </a:moveTo>
                  <a:cubicBezTo>
                    <a:pt x="1117" y="266"/>
                    <a:pt x="1171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4" y="1474"/>
                    <a:pt x="2759" y="1611"/>
                  </a:cubicBezTo>
                  <a:lnTo>
                    <a:pt x="2267" y="2402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70" y="2538"/>
                    <a:pt x="1916" y="2523"/>
                    <a:pt x="1868" y="2494"/>
                  </a:cubicBezTo>
                  <a:lnTo>
                    <a:pt x="420" y="1593"/>
                  </a:lnTo>
                  <a:cubicBezTo>
                    <a:pt x="284" y="1508"/>
                    <a:pt x="242" y="1329"/>
                    <a:pt x="327" y="1192"/>
                  </a:cubicBezTo>
                  <a:lnTo>
                    <a:pt x="819" y="403"/>
                  </a:lnTo>
                  <a:cubicBezTo>
                    <a:pt x="874" y="314"/>
                    <a:pt x="969" y="266"/>
                    <a:pt x="1065" y="266"/>
                  </a:cubicBezTo>
                  <a:close/>
                  <a:moveTo>
                    <a:pt x="1065" y="1"/>
                  </a:moveTo>
                  <a:cubicBezTo>
                    <a:pt x="873" y="3"/>
                    <a:pt x="695" y="100"/>
                    <a:pt x="594" y="263"/>
                  </a:cubicBezTo>
                  <a:lnTo>
                    <a:pt x="102" y="1053"/>
                  </a:lnTo>
                  <a:cubicBezTo>
                    <a:pt x="24" y="1179"/>
                    <a:pt x="0" y="1327"/>
                    <a:pt x="33" y="1472"/>
                  </a:cubicBezTo>
                  <a:cubicBezTo>
                    <a:pt x="66" y="1617"/>
                    <a:pt x="154" y="1739"/>
                    <a:pt x="280" y="1817"/>
                  </a:cubicBezTo>
                  <a:lnTo>
                    <a:pt x="1729" y="2718"/>
                  </a:lnTo>
                  <a:cubicBezTo>
                    <a:pt x="1816" y="2772"/>
                    <a:pt x="1917" y="2802"/>
                    <a:pt x="2022" y="2802"/>
                  </a:cubicBezTo>
                  <a:cubicBezTo>
                    <a:pt x="2214" y="2802"/>
                    <a:pt x="2390" y="2705"/>
                    <a:pt x="2492" y="2539"/>
                  </a:cubicBezTo>
                  <a:lnTo>
                    <a:pt x="2985" y="1750"/>
                  </a:lnTo>
                  <a:cubicBezTo>
                    <a:pt x="3145" y="1490"/>
                    <a:pt x="3066" y="1148"/>
                    <a:pt x="2806" y="986"/>
                  </a:cubicBezTo>
                  <a:lnTo>
                    <a:pt x="1358" y="85"/>
                  </a:lnTo>
                  <a:cubicBezTo>
                    <a:pt x="1269" y="30"/>
                    <a:pt x="1168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>
              <a:off x="7130174" y="4223099"/>
              <a:ext cx="30249" cy="32882"/>
            </a:xfrm>
            <a:custGeom>
              <a:avLst/>
              <a:gdLst/>
              <a:ahLst/>
              <a:cxnLst/>
              <a:rect l="l" t="t" r="r" b="b"/>
              <a:pathLst>
                <a:path w="919" h="999" extrusionOk="0">
                  <a:moveTo>
                    <a:pt x="573" y="0"/>
                  </a:moveTo>
                  <a:cubicBezTo>
                    <a:pt x="554" y="0"/>
                    <a:pt x="536" y="3"/>
                    <a:pt x="520" y="9"/>
                  </a:cubicBezTo>
                  <a:cubicBezTo>
                    <a:pt x="426" y="37"/>
                    <a:pt x="348" y="120"/>
                    <a:pt x="302" y="234"/>
                  </a:cubicBezTo>
                  <a:lnTo>
                    <a:pt x="300" y="237"/>
                  </a:lnTo>
                  <a:lnTo>
                    <a:pt x="302" y="238"/>
                  </a:lnTo>
                  <a:cubicBezTo>
                    <a:pt x="349" y="275"/>
                    <a:pt x="399" y="302"/>
                    <a:pt x="472" y="337"/>
                  </a:cubicBezTo>
                  <a:lnTo>
                    <a:pt x="474" y="338"/>
                  </a:lnTo>
                  <a:lnTo>
                    <a:pt x="475" y="335"/>
                  </a:lnTo>
                  <a:cubicBezTo>
                    <a:pt x="504" y="295"/>
                    <a:pt x="547" y="237"/>
                    <a:pt x="599" y="237"/>
                  </a:cubicBezTo>
                  <a:cubicBezTo>
                    <a:pt x="613" y="237"/>
                    <a:pt x="628" y="242"/>
                    <a:pt x="644" y="252"/>
                  </a:cubicBezTo>
                  <a:cubicBezTo>
                    <a:pt x="708" y="303"/>
                    <a:pt x="647" y="423"/>
                    <a:pt x="562" y="424"/>
                  </a:cubicBezTo>
                  <a:cubicBezTo>
                    <a:pt x="532" y="428"/>
                    <a:pt x="503" y="429"/>
                    <a:pt x="474" y="429"/>
                  </a:cubicBezTo>
                  <a:cubicBezTo>
                    <a:pt x="440" y="429"/>
                    <a:pt x="407" y="428"/>
                    <a:pt x="373" y="428"/>
                  </a:cubicBezTo>
                  <a:cubicBezTo>
                    <a:pt x="322" y="428"/>
                    <a:pt x="270" y="431"/>
                    <a:pt x="215" y="446"/>
                  </a:cubicBezTo>
                  <a:cubicBezTo>
                    <a:pt x="119" y="496"/>
                    <a:pt x="75" y="606"/>
                    <a:pt x="2" y="702"/>
                  </a:cubicBezTo>
                  <a:cubicBezTo>
                    <a:pt x="0" y="704"/>
                    <a:pt x="0" y="705"/>
                    <a:pt x="0" y="706"/>
                  </a:cubicBezTo>
                  <a:lnTo>
                    <a:pt x="50" y="738"/>
                  </a:lnTo>
                  <a:lnTo>
                    <a:pt x="481" y="997"/>
                  </a:lnTo>
                  <a:cubicBezTo>
                    <a:pt x="483" y="998"/>
                    <a:pt x="484" y="998"/>
                    <a:pt x="485" y="998"/>
                  </a:cubicBezTo>
                  <a:cubicBezTo>
                    <a:pt x="486" y="998"/>
                    <a:pt x="486" y="998"/>
                    <a:pt x="487" y="998"/>
                  </a:cubicBezTo>
                  <a:cubicBezTo>
                    <a:pt x="493" y="977"/>
                    <a:pt x="506" y="962"/>
                    <a:pt x="514" y="947"/>
                  </a:cubicBezTo>
                  <a:cubicBezTo>
                    <a:pt x="539" y="911"/>
                    <a:pt x="568" y="872"/>
                    <a:pt x="575" y="834"/>
                  </a:cubicBezTo>
                  <a:cubicBezTo>
                    <a:pt x="476" y="773"/>
                    <a:pt x="392" y="728"/>
                    <a:pt x="295" y="662"/>
                  </a:cubicBezTo>
                  <a:cubicBezTo>
                    <a:pt x="286" y="649"/>
                    <a:pt x="333" y="616"/>
                    <a:pt x="348" y="605"/>
                  </a:cubicBezTo>
                  <a:cubicBezTo>
                    <a:pt x="376" y="596"/>
                    <a:pt x="404" y="593"/>
                    <a:pt x="434" y="593"/>
                  </a:cubicBezTo>
                  <a:cubicBezTo>
                    <a:pt x="495" y="593"/>
                    <a:pt x="559" y="605"/>
                    <a:pt x="620" y="605"/>
                  </a:cubicBezTo>
                  <a:cubicBezTo>
                    <a:pt x="689" y="605"/>
                    <a:pt x="754" y="589"/>
                    <a:pt x="805" y="521"/>
                  </a:cubicBezTo>
                  <a:cubicBezTo>
                    <a:pt x="825" y="492"/>
                    <a:pt x="847" y="451"/>
                    <a:pt x="865" y="419"/>
                  </a:cubicBezTo>
                  <a:cubicBezTo>
                    <a:pt x="908" y="333"/>
                    <a:pt x="919" y="239"/>
                    <a:pt x="873" y="162"/>
                  </a:cubicBezTo>
                  <a:cubicBezTo>
                    <a:pt x="820" y="91"/>
                    <a:pt x="681" y="0"/>
                    <a:pt x="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" name="Google Shape;2553;p38"/>
            <p:cNvSpPr/>
            <p:nvPr/>
          </p:nvSpPr>
          <p:spPr>
            <a:xfrm>
              <a:off x="7132643" y="4129325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7" y="265"/>
                    <a:pt x="1230" y="279"/>
                    <a:pt x="1278" y="309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1"/>
                  </a:cubicBezTo>
                  <a:lnTo>
                    <a:pt x="2327" y="2401"/>
                  </a:lnTo>
                  <a:cubicBezTo>
                    <a:pt x="2272" y="2489"/>
                    <a:pt x="2177" y="2538"/>
                    <a:pt x="2081" y="2538"/>
                  </a:cubicBezTo>
                  <a:cubicBezTo>
                    <a:pt x="2029" y="2538"/>
                    <a:pt x="1976" y="2523"/>
                    <a:pt x="1928" y="2494"/>
                  </a:cubicBezTo>
                  <a:lnTo>
                    <a:pt x="480" y="1592"/>
                  </a:lnTo>
                  <a:cubicBezTo>
                    <a:pt x="344" y="1507"/>
                    <a:pt x="301" y="1329"/>
                    <a:pt x="386" y="1192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8"/>
                    <a:pt x="654" y="262"/>
                  </a:cubicBezTo>
                  <a:lnTo>
                    <a:pt x="162" y="1053"/>
                  </a:lnTo>
                  <a:cubicBezTo>
                    <a:pt x="1" y="1311"/>
                    <a:pt x="80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1" y="2801"/>
                  </a:cubicBezTo>
                  <a:cubicBezTo>
                    <a:pt x="2274" y="2801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6" y="1146"/>
                    <a:pt x="2865" y="986"/>
                  </a:cubicBezTo>
                  <a:lnTo>
                    <a:pt x="1417" y="85"/>
                  </a:lnTo>
                  <a:cubicBezTo>
                    <a:pt x="1330" y="29"/>
                    <a:pt x="1229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" name="Google Shape;2554;p38"/>
            <p:cNvSpPr/>
            <p:nvPr/>
          </p:nvSpPr>
          <p:spPr>
            <a:xfrm>
              <a:off x="7169079" y="4156512"/>
              <a:ext cx="32619" cy="32915"/>
            </a:xfrm>
            <a:custGeom>
              <a:avLst/>
              <a:gdLst/>
              <a:ahLst/>
              <a:cxnLst/>
              <a:rect l="l" t="t" r="r" b="b"/>
              <a:pathLst>
                <a:path w="991" h="1000" extrusionOk="0">
                  <a:moveTo>
                    <a:pt x="505" y="0"/>
                  </a:moveTo>
                  <a:cubicBezTo>
                    <a:pt x="416" y="142"/>
                    <a:pt x="358" y="241"/>
                    <a:pt x="265" y="389"/>
                  </a:cubicBezTo>
                  <a:cubicBezTo>
                    <a:pt x="263" y="391"/>
                    <a:pt x="265" y="391"/>
                    <a:pt x="266" y="393"/>
                  </a:cubicBezTo>
                  <a:cubicBezTo>
                    <a:pt x="327" y="437"/>
                    <a:pt x="441" y="484"/>
                    <a:pt x="510" y="544"/>
                  </a:cubicBezTo>
                  <a:cubicBezTo>
                    <a:pt x="573" y="617"/>
                    <a:pt x="504" y="763"/>
                    <a:pt x="406" y="763"/>
                  </a:cubicBezTo>
                  <a:cubicBezTo>
                    <a:pt x="394" y="763"/>
                    <a:pt x="381" y="761"/>
                    <a:pt x="368" y="755"/>
                  </a:cubicBezTo>
                  <a:cubicBezTo>
                    <a:pt x="327" y="742"/>
                    <a:pt x="309" y="704"/>
                    <a:pt x="337" y="646"/>
                  </a:cubicBezTo>
                  <a:cubicBezTo>
                    <a:pt x="338" y="645"/>
                    <a:pt x="338" y="643"/>
                    <a:pt x="338" y="641"/>
                  </a:cubicBezTo>
                  <a:lnTo>
                    <a:pt x="340" y="639"/>
                  </a:lnTo>
                  <a:lnTo>
                    <a:pt x="176" y="545"/>
                  </a:lnTo>
                  <a:lnTo>
                    <a:pt x="175" y="548"/>
                  </a:lnTo>
                  <a:cubicBezTo>
                    <a:pt x="155" y="569"/>
                    <a:pt x="139" y="591"/>
                    <a:pt x="127" y="609"/>
                  </a:cubicBezTo>
                  <a:cubicBezTo>
                    <a:pt x="1" y="802"/>
                    <a:pt x="241" y="1000"/>
                    <a:pt x="439" y="1000"/>
                  </a:cubicBezTo>
                  <a:cubicBezTo>
                    <a:pt x="499" y="1000"/>
                    <a:pt x="555" y="982"/>
                    <a:pt x="596" y="940"/>
                  </a:cubicBezTo>
                  <a:cubicBezTo>
                    <a:pt x="730" y="777"/>
                    <a:pt x="831" y="541"/>
                    <a:pt x="668" y="400"/>
                  </a:cubicBezTo>
                  <a:cubicBezTo>
                    <a:pt x="635" y="370"/>
                    <a:pt x="595" y="347"/>
                    <a:pt x="548" y="329"/>
                  </a:cubicBezTo>
                  <a:lnTo>
                    <a:pt x="547" y="328"/>
                  </a:lnTo>
                  <a:lnTo>
                    <a:pt x="547" y="326"/>
                  </a:lnTo>
                  <a:lnTo>
                    <a:pt x="547" y="325"/>
                  </a:lnTo>
                  <a:cubicBezTo>
                    <a:pt x="547" y="313"/>
                    <a:pt x="559" y="297"/>
                    <a:pt x="564" y="282"/>
                  </a:cubicBezTo>
                  <a:cubicBezTo>
                    <a:pt x="565" y="281"/>
                    <a:pt x="564" y="279"/>
                    <a:pt x="565" y="278"/>
                  </a:cubicBezTo>
                  <a:lnTo>
                    <a:pt x="566" y="277"/>
                  </a:lnTo>
                  <a:lnTo>
                    <a:pt x="569" y="275"/>
                  </a:lnTo>
                  <a:lnTo>
                    <a:pt x="570" y="276"/>
                  </a:lnTo>
                  <a:cubicBezTo>
                    <a:pt x="596" y="293"/>
                    <a:pt x="846" y="443"/>
                    <a:pt x="882" y="459"/>
                  </a:cubicBezTo>
                  <a:cubicBezTo>
                    <a:pt x="885" y="455"/>
                    <a:pt x="991" y="301"/>
                    <a:pt x="990" y="294"/>
                  </a:cubicBezTo>
                  <a:cubicBezTo>
                    <a:pt x="963" y="271"/>
                    <a:pt x="521" y="11"/>
                    <a:pt x="506" y="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5" name="Google Shape;2555;p38"/>
            <p:cNvSpPr/>
            <p:nvPr/>
          </p:nvSpPr>
          <p:spPr>
            <a:xfrm>
              <a:off x="7172305" y="4065667"/>
              <a:ext cx="105460" cy="92228"/>
            </a:xfrm>
            <a:custGeom>
              <a:avLst/>
              <a:gdLst/>
              <a:ahLst/>
              <a:cxnLst/>
              <a:rect l="l" t="t" r="r" b="b"/>
              <a:pathLst>
                <a:path w="3204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1" y="1295"/>
                    <a:pt x="2904" y="1473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7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5" y="98"/>
                    <a:pt x="654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50" y="2704"/>
                    <a:pt x="2552" y="2539"/>
                  </a:cubicBezTo>
                  <a:lnTo>
                    <a:pt x="3043" y="1749"/>
                  </a:lnTo>
                  <a:cubicBezTo>
                    <a:pt x="3204" y="1490"/>
                    <a:pt x="3126" y="1147"/>
                    <a:pt x="2866" y="985"/>
                  </a:cubicBezTo>
                  <a:lnTo>
                    <a:pt x="1418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6" name="Google Shape;2556;p38"/>
            <p:cNvSpPr/>
            <p:nvPr/>
          </p:nvSpPr>
          <p:spPr>
            <a:xfrm>
              <a:off x="7212066" y="4095949"/>
              <a:ext cx="27418" cy="30512"/>
            </a:xfrm>
            <a:custGeom>
              <a:avLst/>
              <a:gdLst/>
              <a:ahLst/>
              <a:cxnLst/>
              <a:rect l="l" t="t" r="r" b="b"/>
              <a:pathLst>
                <a:path w="833" h="927" extrusionOk="0">
                  <a:moveTo>
                    <a:pt x="508" y="244"/>
                  </a:moveTo>
                  <a:cubicBezTo>
                    <a:pt x="510" y="244"/>
                    <a:pt x="512" y="244"/>
                    <a:pt x="515" y="244"/>
                  </a:cubicBezTo>
                  <a:cubicBezTo>
                    <a:pt x="521" y="244"/>
                    <a:pt x="521" y="245"/>
                    <a:pt x="527" y="247"/>
                  </a:cubicBezTo>
                  <a:cubicBezTo>
                    <a:pt x="619" y="277"/>
                    <a:pt x="573" y="373"/>
                    <a:pt x="513" y="373"/>
                  </a:cubicBezTo>
                  <a:cubicBezTo>
                    <a:pt x="502" y="373"/>
                    <a:pt x="490" y="369"/>
                    <a:pt x="479" y="361"/>
                  </a:cubicBezTo>
                  <a:cubicBezTo>
                    <a:pt x="440" y="332"/>
                    <a:pt x="451" y="282"/>
                    <a:pt x="473" y="253"/>
                  </a:cubicBezTo>
                  <a:lnTo>
                    <a:pt x="475" y="249"/>
                  </a:lnTo>
                  <a:cubicBezTo>
                    <a:pt x="475" y="249"/>
                    <a:pt x="475" y="249"/>
                    <a:pt x="476" y="249"/>
                  </a:cubicBezTo>
                  <a:cubicBezTo>
                    <a:pt x="476" y="249"/>
                    <a:pt x="476" y="249"/>
                    <a:pt x="477" y="249"/>
                  </a:cubicBezTo>
                  <a:cubicBezTo>
                    <a:pt x="481" y="247"/>
                    <a:pt x="491" y="245"/>
                    <a:pt x="497" y="245"/>
                  </a:cubicBezTo>
                  <a:cubicBezTo>
                    <a:pt x="501" y="244"/>
                    <a:pt x="504" y="244"/>
                    <a:pt x="508" y="244"/>
                  </a:cubicBezTo>
                  <a:close/>
                  <a:moveTo>
                    <a:pt x="332" y="528"/>
                  </a:moveTo>
                  <a:cubicBezTo>
                    <a:pt x="337" y="528"/>
                    <a:pt x="341" y="528"/>
                    <a:pt x="345" y="529"/>
                  </a:cubicBezTo>
                  <a:cubicBezTo>
                    <a:pt x="374" y="540"/>
                    <a:pt x="394" y="564"/>
                    <a:pt x="402" y="590"/>
                  </a:cubicBezTo>
                  <a:cubicBezTo>
                    <a:pt x="407" y="605"/>
                    <a:pt x="404" y="621"/>
                    <a:pt x="399" y="636"/>
                  </a:cubicBezTo>
                  <a:cubicBezTo>
                    <a:pt x="398" y="639"/>
                    <a:pt x="396" y="644"/>
                    <a:pt x="393" y="648"/>
                  </a:cubicBezTo>
                  <a:cubicBezTo>
                    <a:pt x="389" y="653"/>
                    <a:pt x="387" y="654"/>
                    <a:pt x="387" y="655"/>
                  </a:cubicBezTo>
                  <a:cubicBezTo>
                    <a:pt x="384" y="658"/>
                    <a:pt x="379" y="664"/>
                    <a:pt x="373" y="668"/>
                  </a:cubicBezTo>
                  <a:cubicBezTo>
                    <a:pt x="365" y="673"/>
                    <a:pt x="359" y="678"/>
                    <a:pt x="349" y="678"/>
                  </a:cubicBezTo>
                  <a:cubicBezTo>
                    <a:pt x="348" y="678"/>
                    <a:pt x="348" y="678"/>
                    <a:pt x="347" y="678"/>
                  </a:cubicBezTo>
                  <a:cubicBezTo>
                    <a:pt x="346" y="679"/>
                    <a:pt x="344" y="679"/>
                    <a:pt x="343" y="679"/>
                  </a:cubicBezTo>
                  <a:cubicBezTo>
                    <a:pt x="339" y="679"/>
                    <a:pt x="332" y="677"/>
                    <a:pt x="324" y="675"/>
                  </a:cubicBezTo>
                  <a:cubicBezTo>
                    <a:pt x="303" y="667"/>
                    <a:pt x="277" y="652"/>
                    <a:pt x="262" y="631"/>
                  </a:cubicBezTo>
                  <a:cubicBezTo>
                    <a:pt x="229" y="584"/>
                    <a:pt x="283" y="528"/>
                    <a:pt x="332" y="528"/>
                  </a:cubicBezTo>
                  <a:close/>
                  <a:moveTo>
                    <a:pt x="520" y="1"/>
                  </a:moveTo>
                  <a:cubicBezTo>
                    <a:pt x="359" y="1"/>
                    <a:pt x="209" y="188"/>
                    <a:pt x="244" y="350"/>
                  </a:cubicBezTo>
                  <a:cubicBezTo>
                    <a:pt x="96" y="381"/>
                    <a:pt x="1" y="537"/>
                    <a:pt x="18" y="670"/>
                  </a:cubicBezTo>
                  <a:cubicBezTo>
                    <a:pt x="28" y="796"/>
                    <a:pt x="206" y="926"/>
                    <a:pt x="339" y="926"/>
                  </a:cubicBezTo>
                  <a:cubicBezTo>
                    <a:pt x="357" y="926"/>
                    <a:pt x="375" y="924"/>
                    <a:pt x="390" y="919"/>
                  </a:cubicBezTo>
                  <a:cubicBezTo>
                    <a:pt x="527" y="878"/>
                    <a:pt x="638" y="718"/>
                    <a:pt x="578" y="567"/>
                  </a:cubicBezTo>
                  <a:lnTo>
                    <a:pt x="579" y="564"/>
                  </a:lnTo>
                  <a:cubicBezTo>
                    <a:pt x="652" y="555"/>
                    <a:pt x="699" y="528"/>
                    <a:pt x="744" y="482"/>
                  </a:cubicBezTo>
                  <a:cubicBezTo>
                    <a:pt x="753" y="474"/>
                    <a:pt x="763" y="462"/>
                    <a:pt x="770" y="451"/>
                  </a:cubicBezTo>
                  <a:lnTo>
                    <a:pt x="782" y="430"/>
                  </a:lnTo>
                  <a:lnTo>
                    <a:pt x="786" y="424"/>
                  </a:lnTo>
                  <a:lnTo>
                    <a:pt x="789" y="420"/>
                  </a:lnTo>
                  <a:cubicBezTo>
                    <a:pt x="795" y="412"/>
                    <a:pt x="796" y="407"/>
                    <a:pt x="799" y="398"/>
                  </a:cubicBezTo>
                  <a:cubicBezTo>
                    <a:pt x="808" y="375"/>
                    <a:pt x="816" y="361"/>
                    <a:pt x="823" y="335"/>
                  </a:cubicBezTo>
                  <a:cubicBezTo>
                    <a:pt x="829" y="319"/>
                    <a:pt x="833" y="292"/>
                    <a:pt x="833" y="281"/>
                  </a:cubicBezTo>
                  <a:cubicBezTo>
                    <a:pt x="833" y="222"/>
                    <a:pt x="823" y="211"/>
                    <a:pt x="812" y="181"/>
                  </a:cubicBezTo>
                  <a:cubicBezTo>
                    <a:pt x="780" y="122"/>
                    <a:pt x="729" y="90"/>
                    <a:pt x="621" y="27"/>
                  </a:cubicBezTo>
                  <a:cubicBezTo>
                    <a:pt x="588" y="9"/>
                    <a:pt x="554" y="1"/>
                    <a:pt x="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7" name="Google Shape;2557;p38"/>
            <p:cNvSpPr/>
            <p:nvPr/>
          </p:nvSpPr>
          <p:spPr>
            <a:xfrm>
              <a:off x="7211935" y="4002043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30" y="279"/>
                    <a:pt x="1277" y="309"/>
                  </a:cubicBezTo>
                  <a:lnTo>
                    <a:pt x="2725" y="1210"/>
                  </a:lnTo>
                  <a:cubicBezTo>
                    <a:pt x="2861" y="1295"/>
                    <a:pt x="2903" y="1474"/>
                    <a:pt x="2818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9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6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3" y="262"/>
                  </a:cubicBezTo>
                  <a:lnTo>
                    <a:pt x="161" y="1052"/>
                  </a:lnTo>
                  <a:cubicBezTo>
                    <a:pt x="1" y="1311"/>
                    <a:pt x="81" y="1653"/>
                    <a:pt x="339" y="1815"/>
                  </a:cubicBezTo>
                  <a:lnTo>
                    <a:pt x="1788" y="2717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4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8" name="Google Shape;2558;p38"/>
            <p:cNvSpPr/>
            <p:nvPr/>
          </p:nvSpPr>
          <p:spPr>
            <a:xfrm>
              <a:off x="7241459" y="4024853"/>
              <a:ext cx="31434" cy="35120"/>
            </a:xfrm>
            <a:custGeom>
              <a:avLst/>
              <a:gdLst/>
              <a:ahLst/>
              <a:cxnLst/>
              <a:rect l="l" t="t" r="r" b="b"/>
              <a:pathLst>
                <a:path w="955" h="1067" extrusionOk="0">
                  <a:moveTo>
                    <a:pt x="479" y="1"/>
                  </a:moveTo>
                  <a:cubicBezTo>
                    <a:pt x="94" y="610"/>
                    <a:pt x="9" y="748"/>
                    <a:pt x="1" y="771"/>
                  </a:cubicBezTo>
                  <a:cubicBezTo>
                    <a:pt x="1" y="774"/>
                    <a:pt x="1" y="776"/>
                    <a:pt x="3" y="776"/>
                  </a:cubicBezTo>
                  <a:cubicBezTo>
                    <a:pt x="52" y="809"/>
                    <a:pt x="109" y="852"/>
                    <a:pt x="162" y="875"/>
                  </a:cubicBezTo>
                  <a:cubicBezTo>
                    <a:pt x="240" y="730"/>
                    <a:pt x="324" y="578"/>
                    <a:pt x="424" y="445"/>
                  </a:cubicBezTo>
                  <a:cubicBezTo>
                    <a:pt x="424" y="445"/>
                    <a:pt x="424" y="445"/>
                    <a:pt x="424" y="445"/>
                  </a:cubicBezTo>
                  <a:lnTo>
                    <a:pt x="424" y="445"/>
                  </a:lnTo>
                  <a:cubicBezTo>
                    <a:pt x="426" y="445"/>
                    <a:pt x="375" y="631"/>
                    <a:pt x="396" y="647"/>
                  </a:cubicBezTo>
                  <a:cubicBezTo>
                    <a:pt x="397" y="647"/>
                    <a:pt x="397" y="647"/>
                    <a:pt x="398" y="647"/>
                  </a:cubicBezTo>
                  <a:cubicBezTo>
                    <a:pt x="416" y="647"/>
                    <a:pt x="533" y="543"/>
                    <a:pt x="569" y="525"/>
                  </a:cubicBezTo>
                  <a:lnTo>
                    <a:pt x="569" y="525"/>
                  </a:lnTo>
                  <a:cubicBezTo>
                    <a:pt x="505" y="660"/>
                    <a:pt x="387" y="841"/>
                    <a:pt x="312" y="973"/>
                  </a:cubicBezTo>
                  <a:cubicBezTo>
                    <a:pt x="349" y="996"/>
                    <a:pt x="419" y="1033"/>
                    <a:pt x="460" y="1067"/>
                  </a:cubicBezTo>
                  <a:lnTo>
                    <a:pt x="687" y="708"/>
                  </a:lnTo>
                  <a:cubicBezTo>
                    <a:pt x="785" y="569"/>
                    <a:pt x="859" y="423"/>
                    <a:pt x="955" y="282"/>
                  </a:cubicBezTo>
                  <a:cubicBezTo>
                    <a:pt x="907" y="253"/>
                    <a:pt x="804" y="200"/>
                    <a:pt x="786" y="182"/>
                  </a:cubicBezTo>
                  <a:cubicBezTo>
                    <a:pt x="738" y="200"/>
                    <a:pt x="624" y="317"/>
                    <a:pt x="611" y="317"/>
                  </a:cubicBezTo>
                  <a:cubicBezTo>
                    <a:pt x="611" y="317"/>
                    <a:pt x="610" y="317"/>
                    <a:pt x="610" y="317"/>
                  </a:cubicBezTo>
                  <a:cubicBezTo>
                    <a:pt x="607" y="315"/>
                    <a:pt x="606" y="312"/>
                    <a:pt x="606" y="308"/>
                  </a:cubicBezTo>
                  <a:cubicBezTo>
                    <a:pt x="604" y="259"/>
                    <a:pt x="646" y="141"/>
                    <a:pt x="638" y="91"/>
                  </a:cubicBezTo>
                  <a:lnTo>
                    <a:pt x="637" y="91"/>
                  </a:lnTo>
                  <a:cubicBezTo>
                    <a:pt x="585" y="64"/>
                    <a:pt x="527" y="15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38"/>
            <p:cNvSpPr/>
            <p:nvPr/>
          </p:nvSpPr>
          <p:spPr>
            <a:xfrm>
              <a:off x="7264467" y="4044799"/>
              <a:ext cx="18169" cy="18399"/>
            </a:xfrm>
            <a:custGeom>
              <a:avLst/>
              <a:gdLst/>
              <a:ahLst/>
              <a:cxnLst/>
              <a:rect l="l" t="t" r="r" b="b"/>
              <a:pathLst>
                <a:path w="552" h="559" extrusionOk="0">
                  <a:moveTo>
                    <a:pt x="342" y="0"/>
                  </a:moveTo>
                  <a:cubicBezTo>
                    <a:pt x="335" y="7"/>
                    <a:pt x="333" y="10"/>
                    <a:pt x="326" y="19"/>
                  </a:cubicBezTo>
                  <a:cubicBezTo>
                    <a:pt x="316" y="32"/>
                    <a:pt x="302" y="51"/>
                    <a:pt x="287" y="70"/>
                  </a:cubicBezTo>
                  <a:cubicBezTo>
                    <a:pt x="266" y="101"/>
                    <a:pt x="252" y="124"/>
                    <a:pt x="241" y="140"/>
                  </a:cubicBezTo>
                  <a:cubicBezTo>
                    <a:pt x="231" y="138"/>
                    <a:pt x="97" y="70"/>
                    <a:pt x="91" y="64"/>
                  </a:cubicBezTo>
                  <a:cubicBezTo>
                    <a:pt x="86" y="74"/>
                    <a:pt x="25" y="186"/>
                    <a:pt x="2" y="217"/>
                  </a:cubicBezTo>
                  <a:cubicBezTo>
                    <a:pt x="1" y="218"/>
                    <a:pt x="1" y="218"/>
                    <a:pt x="2" y="219"/>
                  </a:cubicBezTo>
                  <a:cubicBezTo>
                    <a:pt x="9" y="234"/>
                    <a:pt x="104" y="299"/>
                    <a:pt x="120" y="309"/>
                  </a:cubicBezTo>
                  <a:lnTo>
                    <a:pt x="123" y="310"/>
                  </a:lnTo>
                  <a:cubicBezTo>
                    <a:pt x="123" y="312"/>
                    <a:pt x="119" y="323"/>
                    <a:pt x="110" y="334"/>
                  </a:cubicBezTo>
                  <a:cubicBezTo>
                    <a:pt x="81" y="388"/>
                    <a:pt x="64" y="400"/>
                    <a:pt x="41" y="450"/>
                  </a:cubicBezTo>
                  <a:cubicBezTo>
                    <a:pt x="39" y="453"/>
                    <a:pt x="41" y="452"/>
                    <a:pt x="40" y="453"/>
                  </a:cubicBezTo>
                  <a:cubicBezTo>
                    <a:pt x="48" y="453"/>
                    <a:pt x="191" y="558"/>
                    <a:pt x="210" y="558"/>
                  </a:cubicBezTo>
                  <a:cubicBezTo>
                    <a:pt x="210" y="558"/>
                    <a:pt x="211" y="558"/>
                    <a:pt x="211" y="558"/>
                  </a:cubicBezTo>
                  <a:lnTo>
                    <a:pt x="213" y="554"/>
                  </a:lnTo>
                  <a:cubicBezTo>
                    <a:pt x="227" y="532"/>
                    <a:pt x="294" y="450"/>
                    <a:pt x="306" y="421"/>
                  </a:cubicBezTo>
                  <a:cubicBezTo>
                    <a:pt x="326" y="421"/>
                    <a:pt x="433" y="498"/>
                    <a:pt x="445" y="498"/>
                  </a:cubicBezTo>
                  <a:cubicBezTo>
                    <a:pt x="486" y="446"/>
                    <a:pt x="509" y="398"/>
                    <a:pt x="552" y="336"/>
                  </a:cubicBezTo>
                  <a:cubicBezTo>
                    <a:pt x="522" y="310"/>
                    <a:pt x="451" y="272"/>
                    <a:pt x="418" y="248"/>
                  </a:cubicBezTo>
                  <a:cubicBezTo>
                    <a:pt x="421" y="233"/>
                    <a:pt x="482" y="138"/>
                    <a:pt x="503" y="107"/>
                  </a:cubicBezTo>
                  <a:cubicBezTo>
                    <a:pt x="480" y="88"/>
                    <a:pt x="353" y="25"/>
                    <a:pt x="3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7144294" y="4313253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6" y="98"/>
                    <a:pt x="653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4" y="2802"/>
                    <a:pt x="2449" y="2705"/>
                    <a:pt x="2552" y="2539"/>
                  </a:cubicBezTo>
                  <a:lnTo>
                    <a:pt x="3043" y="1749"/>
                  </a:lnTo>
                  <a:cubicBezTo>
                    <a:pt x="3205" y="1490"/>
                    <a:pt x="3125" y="1148"/>
                    <a:pt x="2865" y="987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7183957" y="4353969"/>
              <a:ext cx="21823" cy="17873"/>
            </a:xfrm>
            <a:custGeom>
              <a:avLst/>
              <a:gdLst/>
              <a:ahLst/>
              <a:cxnLst/>
              <a:rect l="l" t="t" r="r" b="b"/>
              <a:pathLst>
                <a:path w="663" h="543" extrusionOk="0">
                  <a:moveTo>
                    <a:pt x="125" y="1"/>
                  </a:moveTo>
                  <a:cubicBezTo>
                    <a:pt x="119" y="13"/>
                    <a:pt x="24" y="156"/>
                    <a:pt x="1" y="193"/>
                  </a:cubicBezTo>
                  <a:cubicBezTo>
                    <a:pt x="28" y="210"/>
                    <a:pt x="511" y="523"/>
                    <a:pt x="539" y="540"/>
                  </a:cubicBezTo>
                  <a:lnTo>
                    <a:pt x="540" y="542"/>
                  </a:lnTo>
                  <a:cubicBezTo>
                    <a:pt x="569" y="471"/>
                    <a:pt x="623" y="404"/>
                    <a:pt x="662" y="336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7189980" y="4344391"/>
              <a:ext cx="21856" cy="17807"/>
            </a:xfrm>
            <a:custGeom>
              <a:avLst/>
              <a:gdLst/>
              <a:ahLst/>
              <a:cxnLst/>
              <a:rect l="l" t="t" r="r" b="b"/>
              <a:pathLst>
                <a:path w="664" h="541" extrusionOk="0">
                  <a:moveTo>
                    <a:pt x="126" y="0"/>
                  </a:moveTo>
                  <a:cubicBezTo>
                    <a:pt x="118" y="11"/>
                    <a:pt x="25" y="153"/>
                    <a:pt x="1" y="192"/>
                  </a:cubicBezTo>
                  <a:cubicBezTo>
                    <a:pt x="29" y="209"/>
                    <a:pt x="511" y="521"/>
                    <a:pt x="540" y="538"/>
                  </a:cubicBezTo>
                  <a:lnTo>
                    <a:pt x="541" y="541"/>
                  </a:lnTo>
                  <a:cubicBezTo>
                    <a:pt x="569" y="469"/>
                    <a:pt x="623" y="402"/>
                    <a:pt x="663" y="335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7183957" y="4249629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9"/>
                  </a:cubicBezTo>
                  <a:lnTo>
                    <a:pt x="2725" y="1210"/>
                  </a:lnTo>
                  <a:cubicBezTo>
                    <a:pt x="2862" y="1295"/>
                    <a:pt x="2903" y="1474"/>
                    <a:pt x="2819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8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7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1" y="1311"/>
                    <a:pt x="79" y="1654"/>
                    <a:pt x="340" y="1815"/>
                  </a:cubicBezTo>
                  <a:lnTo>
                    <a:pt x="1788" y="2716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3" y="1748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3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7223389" y="4279680"/>
              <a:ext cx="27649" cy="30051"/>
            </a:xfrm>
            <a:custGeom>
              <a:avLst/>
              <a:gdLst/>
              <a:ahLst/>
              <a:cxnLst/>
              <a:rect l="l" t="t" r="r" b="b"/>
              <a:pathLst>
                <a:path w="840" h="913" extrusionOk="0">
                  <a:moveTo>
                    <a:pt x="487" y="1"/>
                  </a:moveTo>
                  <a:cubicBezTo>
                    <a:pt x="435" y="1"/>
                    <a:pt x="385" y="16"/>
                    <a:pt x="345" y="52"/>
                  </a:cubicBezTo>
                  <a:cubicBezTo>
                    <a:pt x="312" y="78"/>
                    <a:pt x="294" y="124"/>
                    <a:pt x="276" y="155"/>
                  </a:cubicBezTo>
                  <a:lnTo>
                    <a:pt x="275" y="157"/>
                  </a:lnTo>
                  <a:cubicBezTo>
                    <a:pt x="278" y="161"/>
                    <a:pt x="399" y="236"/>
                    <a:pt x="425" y="248"/>
                  </a:cubicBezTo>
                  <a:cubicBezTo>
                    <a:pt x="443" y="234"/>
                    <a:pt x="469" y="227"/>
                    <a:pt x="496" y="227"/>
                  </a:cubicBezTo>
                  <a:cubicBezTo>
                    <a:pt x="563" y="227"/>
                    <a:pt x="634" y="268"/>
                    <a:pt x="591" y="343"/>
                  </a:cubicBezTo>
                  <a:cubicBezTo>
                    <a:pt x="575" y="373"/>
                    <a:pt x="555" y="383"/>
                    <a:pt x="534" y="383"/>
                  </a:cubicBezTo>
                  <a:cubicBezTo>
                    <a:pt x="486" y="383"/>
                    <a:pt x="431" y="330"/>
                    <a:pt x="388" y="320"/>
                  </a:cubicBezTo>
                  <a:lnTo>
                    <a:pt x="387" y="321"/>
                  </a:lnTo>
                  <a:cubicBezTo>
                    <a:pt x="366" y="368"/>
                    <a:pt x="302" y="429"/>
                    <a:pt x="294" y="481"/>
                  </a:cubicBezTo>
                  <a:cubicBezTo>
                    <a:pt x="337" y="497"/>
                    <a:pt x="392" y="529"/>
                    <a:pt x="409" y="572"/>
                  </a:cubicBezTo>
                  <a:cubicBezTo>
                    <a:pt x="426" y="615"/>
                    <a:pt x="403" y="663"/>
                    <a:pt x="367" y="682"/>
                  </a:cubicBezTo>
                  <a:cubicBezTo>
                    <a:pt x="356" y="686"/>
                    <a:pt x="345" y="688"/>
                    <a:pt x="335" y="688"/>
                  </a:cubicBezTo>
                  <a:cubicBezTo>
                    <a:pt x="269" y="688"/>
                    <a:pt x="229" y="601"/>
                    <a:pt x="241" y="545"/>
                  </a:cubicBezTo>
                  <a:lnTo>
                    <a:pt x="241" y="544"/>
                  </a:lnTo>
                  <a:lnTo>
                    <a:pt x="240" y="541"/>
                  </a:lnTo>
                  <a:cubicBezTo>
                    <a:pt x="187" y="504"/>
                    <a:pt x="129" y="493"/>
                    <a:pt x="87" y="461"/>
                  </a:cubicBezTo>
                  <a:lnTo>
                    <a:pt x="86" y="460"/>
                  </a:lnTo>
                  <a:cubicBezTo>
                    <a:pt x="85" y="459"/>
                    <a:pt x="85" y="459"/>
                    <a:pt x="85" y="459"/>
                  </a:cubicBezTo>
                  <a:cubicBezTo>
                    <a:pt x="85" y="459"/>
                    <a:pt x="85" y="459"/>
                    <a:pt x="85" y="460"/>
                  </a:cubicBezTo>
                  <a:cubicBezTo>
                    <a:pt x="61" y="508"/>
                    <a:pt x="38" y="544"/>
                    <a:pt x="22" y="582"/>
                  </a:cubicBezTo>
                  <a:cubicBezTo>
                    <a:pt x="6" y="614"/>
                    <a:pt x="1" y="650"/>
                    <a:pt x="10" y="684"/>
                  </a:cubicBezTo>
                  <a:cubicBezTo>
                    <a:pt x="11" y="689"/>
                    <a:pt x="20" y="717"/>
                    <a:pt x="44" y="746"/>
                  </a:cubicBezTo>
                  <a:cubicBezTo>
                    <a:pt x="63" y="764"/>
                    <a:pt x="78" y="783"/>
                    <a:pt x="96" y="800"/>
                  </a:cubicBezTo>
                  <a:cubicBezTo>
                    <a:pt x="150" y="844"/>
                    <a:pt x="219" y="889"/>
                    <a:pt x="286" y="906"/>
                  </a:cubicBezTo>
                  <a:cubicBezTo>
                    <a:pt x="304" y="911"/>
                    <a:pt x="321" y="913"/>
                    <a:pt x="338" y="913"/>
                  </a:cubicBezTo>
                  <a:cubicBezTo>
                    <a:pt x="383" y="913"/>
                    <a:pt x="425" y="898"/>
                    <a:pt x="463" y="871"/>
                  </a:cubicBezTo>
                  <a:cubicBezTo>
                    <a:pt x="507" y="843"/>
                    <a:pt x="534" y="795"/>
                    <a:pt x="565" y="753"/>
                  </a:cubicBezTo>
                  <a:cubicBezTo>
                    <a:pt x="644" y="635"/>
                    <a:pt x="723" y="512"/>
                    <a:pt x="799" y="382"/>
                  </a:cubicBezTo>
                  <a:cubicBezTo>
                    <a:pt x="818" y="354"/>
                    <a:pt x="834" y="323"/>
                    <a:pt x="834" y="291"/>
                  </a:cubicBezTo>
                  <a:cubicBezTo>
                    <a:pt x="839" y="153"/>
                    <a:pt x="651" y="1"/>
                    <a:pt x="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7223554" y="4185938"/>
              <a:ext cx="105493" cy="92261"/>
            </a:xfrm>
            <a:custGeom>
              <a:avLst/>
              <a:gdLst/>
              <a:ahLst/>
              <a:cxnLst/>
              <a:rect l="l" t="t" r="r" b="b"/>
              <a:pathLst>
                <a:path w="3205" h="2803" extrusionOk="0">
                  <a:moveTo>
                    <a:pt x="1124" y="265"/>
                  </a:moveTo>
                  <a:cubicBezTo>
                    <a:pt x="1177" y="265"/>
                    <a:pt x="1230" y="280"/>
                    <a:pt x="1278" y="308"/>
                  </a:cubicBezTo>
                  <a:lnTo>
                    <a:pt x="2726" y="1211"/>
                  </a:lnTo>
                  <a:cubicBezTo>
                    <a:pt x="2862" y="1296"/>
                    <a:pt x="2904" y="1473"/>
                    <a:pt x="2819" y="1611"/>
                  </a:cubicBezTo>
                  <a:lnTo>
                    <a:pt x="2327" y="2400"/>
                  </a:lnTo>
                  <a:cubicBezTo>
                    <a:pt x="2272" y="2488"/>
                    <a:pt x="2177" y="2537"/>
                    <a:pt x="2081" y="2537"/>
                  </a:cubicBezTo>
                  <a:cubicBezTo>
                    <a:pt x="2029" y="2537"/>
                    <a:pt x="1976" y="2522"/>
                    <a:pt x="1928" y="2494"/>
                  </a:cubicBezTo>
                  <a:lnTo>
                    <a:pt x="480" y="1591"/>
                  </a:lnTo>
                  <a:cubicBezTo>
                    <a:pt x="344" y="1506"/>
                    <a:pt x="302" y="1329"/>
                    <a:pt x="387" y="1191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2" y="1"/>
                    <a:pt x="756" y="99"/>
                    <a:pt x="654" y="264"/>
                  </a:cubicBezTo>
                  <a:lnTo>
                    <a:pt x="162" y="1053"/>
                  </a:lnTo>
                  <a:cubicBezTo>
                    <a:pt x="1" y="1313"/>
                    <a:pt x="80" y="1655"/>
                    <a:pt x="340" y="1817"/>
                  </a:cubicBezTo>
                  <a:lnTo>
                    <a:pt x="1788" y="2718"/>
                  </a:lnTo>
                  <a:cubicBezTo>
                    <a:pt x="1877" y="2772"/>
                    <a:pt x="1978" y="2802"/>
                    <a:pt x="2081" y="2802"/>
                  </a:cubicBezTo>
                  <a:cubicBezTo>
                    <a:pt x="2274" y="2801"/>
                    <a:pt x="2449" y="2703"/>
                    <a:pt x="2552" y="2540"/>
                  </a:cubicBezTo>
                  <a:lnTo>
                    <a:pt x="3044" y="1750"/>
                  </a:lnTo>
                  <a:cubicBezTo>
                    <a:pt x="3204" y="1490"/>
                    <a:pt x="3127" y="1148"/>
                    <a:pt x="2866" y="987"/>
                  </a:cubicBezTo>
                  <a:lnTo>
                    <a:pt x="1417" y="85"/>
                  </a:lnTo>
                  <a:cubicBezTo>
                    <a:pt x="1330" y="31"/>
                    <a:pt x="1229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7260682" y="4216483"/>
              <a:ext cx="30479" cy="29722"/>
            </a:xfrm>
            <a:custGeom>
              <a:avLst/>
              <a:gdLst/>
              <a:ahLst/>
              <a:cxnLst/>
              <a:rect l="l" t="t" r="r" b="b"/>
              <a:pathLst>
                <a:path w="926" h="903" extrusionOk="0">
                  <a:moveTo>
                    <a:pt x="439" y="587"/>
                  </a:moveTo>
                  <a:cubicBezTo>
                    <a:pt x="464" y="587"/>
                    <a:pt x="487" y="597"/>
                    <a:pt x="504" y="612"/>
                  </a:cubicBezTo>
                  <a:cubicBezTo>
                    <a:pt x="521" y="628"/>
                    <a:pt x="523" y="650"/>
                    <a:pt x="517" y="671"/>
                  </a:cubicBezTo>
                  <a:cubicBezTo>
                    <a:pt x="516" y="674"/>
                    <a:pt x="512" y="678"/>
                    <a:pt x="509" y="687"/>
                  </a:cubicBezTo>
                  <a:lnTo>
                    <a:pt x="507" y="689"/>
                  </a:lnTo>
                  <a:lnTo>
                    <a:pt x="506" y="692"/>
                  </a:lnTo>
                  <a:lnTo>
                    <a:pt x="500" y="703"/>
                  </a:lnTo>
                  <a:cubicBezTo>
                    <a:pt x="488" y="715"/>
                    <a:pt x="471" y="720"/>
                    <a:pt x="453" y="720"/>
                  </a:cubicBezTo>
                  <a:cubicBezTo>
                    <a:pt x="450" y="720"/>
                    <a:pt x="446" y="720"/>
                    <a:pt x="443" y="720"/>
                  </a:cubicBezTo>
                  <a:cubicBezTo>
                    <a:pt x="412" y="719"/>
                    <a:pt x="385" y="699"/>
                    <a:pt x="373" y="679"/>
                  </a:cubicBezTo>
                  <a:cubicBezTo>
                    <a:pt x="358" y="653"/>
                    <a:pt x="362" y="610"/>
                    <a:pt x="399" y="596"/>
                  </a:cubicBezTo>
                  <a:cubicBezTo>
                    <a:pt x="412" y="590"/>
                    <a:pt x="426" y="587"/>
                    <a:pt x="439" y="587"/>
                  </a:cubicBezTo>
                  <a:close/>
                  <a:moveTo>
                    <a:pt x="562" y="1"/>
                  </a:moveTo>
                  <a:cubicBezTo>
                    <a:pt x="512" y="1"/>
                    <a:pt x="465" y="12"/>
                    <a:pt x="427" y="39"/>
                  </a:cubicBezTo>
                  <a:cubicBezTo>
                    <a:pt x="421" y="43"/>
                    <a:pt x="417" y="45"/>
                    <a:pt x="411" y="51"/>
                  </a:cubicBezTo>
                  <a:cubicBezTo>
                    <a:pt x="384" y="76"/>
                    <a:pt x="368" y="108"/>
                    <a:pt x="345" y="137"/>
                  </a:cubicBezTo>
                  <a:cubicBezTo>
                    <a:pt x="192" y="353"/>
                    <a:pt x="1" y="639"/>
                    <a:pt x="181" y="801"/>
                  </a:cubicBezTo>
                  <a:cubicBezTo>
                    <a:pt x="259" y="862"/>
                    <a:pt x="352" y="902"/>
                    <a:pt x="438" y="902"/>
                  </a:cubicBezTo>
                  <a:cubicBezTo>
                    <a:pt x="521" y="902"/>
                    <a:pt x="597" y="864"/>
                    <a:pt x="643" y="770"/>
                  </a:cubicBezTo>
                  <a:lnTo>
                    <a:pt x="657" y="742"/>
                  </a:lnTo>
                  <a:cubicBezTo>
                    <a:pt x="675" y="705"/>
                    <a:pt x="687" y="658"/>
                    <a:pt x="678" y="624"/>
                  </a:cubicBezTo>
                  <a:cubicBezTo>
                    <a:pt x="674" y="591"/>
                    <a:pt x="657" y="557"/>
                    <a:pt x="631" y="527"/>
                  </a:cubicBezTo>
                  <a:cubicBezTo>
                    <a:pt x="595" y="487"/>
                    <a:pt x="537" y="464"/>
                    <a:pt x="490" y="450"/>
                  </a:cubicBezTo>
                  <a:cubicBezTo>
                    <a:pt x="466" y="443"/>
                    <a:pt x="441" y="440"/>
                    <a:pt x="417" y="439"/>
                  </a:cubicBezTo>
                  <a:lnTo>
                    <a:pt x="418" y="438"/>
                  </a:lnTo>
                  <a:cubicBezTo>
                    <a:pt x="474" y="357"/>
                    <a:pt x="517" y="220"/>
                    <a:pt x="603" y="206"/>
                  </a:cubicBezTo>
                  <a:cubicBezTo>
                    <a:pt x="608" y="205"/>
                    <a:pt x="612" y="204"/>
                    <a:pt x="617" y="204"/>
                  </a:cubicBezTo>
                  <a:cubicBezTo>
                    <a:pt x="648" y="204"/>
                    <a:pt x="679" y="225"/>
                    <a:pt x="686" y="257"/>
                  </a:cubicBezTo>
                  <a:cubicBezTo>
                    <a:pt x="692" y="288"/>
                    <a:pt x="677" y="325"/>
                    <a:pt x="662" y="352"/>
                  </a:cubicBezTo>
                  <a:lnTo>
                    <a:pt x="662" y="353"/>
                  </a:lnTo>
                  <a:lnTo>
                    <a:pt x="666" y="354"/>
                  </a:lnTo>
                  <a:cubicBezTo>
                    <a:pt x="720" y="384"/>
                    <a:pt x="771" y="419"/>
                    <a:pt x="820" y="439"/>
                  </a:cubicBezTo>
                  <a:cubicBezTo>
                    <a:pt x="925" y="338"/>
                    <a:pt x="925" y="152"/>
                    <a:pt x="782" y="67"/>
                  </a:cubicBezTo>
                  <a:cubicBezTo>
                    <a:pt x="718" y="27"/>
                    <a:pt x="637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7263183" y="4122314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5" y="263"/>
                  </a:moveTo>
                  <a:cubicBezTo>
                    <a:pt x="1176" y="263"/>
                    <a:pt x="1229" y="278"/>
                    <a:pt x="1277" y="308"/>
                  </a:cubicBezTo>
                  <a:lnTo>
                    <a:pt x="2726" y="1209"/>
                  </a:lnTo>
                  <a:cubicBezTo>
                    <a:pt x="2861" y="1294"/>
                    <a:pt x="2904" y="1473"/>
                    <a:pt x="2819" y="1609"/>
                  </a:cubicBezTo>
                  <a:lnTo>
                    <a:pt x="2327" y="2400"/>
                  </a:lnTo>
                  <a:cubicBezTo>
                    <a:pt x="2272" y="2487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2"/>
                  </a:cubicBezTo>
                  <a:lnTo>
                    <a:pt x="479" y="1591"/>
                  </a:lnTo>
                  <a:cubicBezTo>
                    <a:pt x="344" y="1506"/>
                    <a:pt x="301" y="1327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8" y="263"/>
                    <a:pt x="1125" y="263"/>
                  </a:cubicBezTo>
                  <a:close/>
                  <a:moveTo>
                    <a:pt x="1125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2" y="1053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0" y="2801"/>
                  </a:cubicBezTo>
                  <a:cubicBezTo>
                    <a:pt x="2274" y="2800"/>
                    <a:pt x="2450" y="2703"/>
                    <a:pt x="2552" y="2539"/>
                  </a:cubicBezTo>
                  <a:lnTo>
                    <a:pt x="3043" y="1750"/>
                  </a:lnTo>
                  <a:cubicBezTo>
                    <a:pt x="3205" y="1490"/>
                    <a:pt x="3126" y="1147"/>
                    <a:pt x="2865" y="986"/>
                  </a:cubicBezTo>
                  <a:lnTo>
                    <a:pt x="1417" y="85"/>
                  </a:lnTo>
                  <a:cubicBezTo>
                    <a:pt x="1329" y="29"/>
                    <a:pt x="1228" y="1"/>
                    <a:pt x="1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7302977" y="4152365"/>
              <a:ext cx="27517" cy="30315"/>
            </a:xfrm>
            <a:custGeom>
              <a:avLst/>
              <a:gdLst/>
              <a:ahLst/>
              <a:cxnLst/>
              <a:rect l="l" t="t" r="r" b="b"/>
              <a:pathLst>
                <a:path w="836" h="921" extrusionOk="0">
                  <a:moveTo>
                    <a:pt x="505" y="229"/>
                  </a:moveTo>
                  <a:cubicBezTo>
                    <a:pt x="511" y="229"/>
                    <a:pt x="517" y="229"/>
                    <a:pt x="523" y="230"/>
                  </a:cubicBezTo>
                  <a:cubicBezTo>
                    <a:pt x="584" y="237"/>
                    <a:pt x="624" y="303"/>
                    <a:pt x="592" y="347"/>
                  </a:cubicBezTo>
                  <a:cubicBezTo>
                    <a:pt x="588" y="353"/>
                    <a:pt x="586" y="359"/>
                    <a:pt x="582" y="360"/>
                  </a:cubicBezTo>
                  <a:cubicBezTo>
                    <a:pt x="573" y="365"/>
                    <a:pt x="577" y="367"/>
                    <a:pt x="568" y="372"/>
                  </a:cubicBezTo>
                  <a:cubicBezTo>
                    <a:pt x="562" y="376"/>
                    <a:pt x="563" y="376"/>
                    <a:pt x="554" y="381"/>
                  </a:cubicBezTo>
                  <a:cubicBezTo>
                    <a:pt x="546" y="385"/>
                    <a:pt x="537" y="387"/>
                    <a:pt x="528" y="387"/>
                  </a:cubicBezTo>
                  <a:cubicBezTo>
                    <a:pt x="485" y="387"/>
                    <a:pt x="436" y="348"/>
                    <a:pt x="444" y="299"/>
                  </a:cubicBezTo>
                  <a:lnTo>
                    <a:pt x="444" y="297"/>
                  </a:lnTo>
                  <a:cubicBezTo>
                    <a:pt x="446" y="284"/>
                    <a:pt x="454" y="268"/>
                    <a:pt x="462" y="252"/>
                  </a:cubicBezTo>
                  <a:cubicBezTo>
                    <a:pt x="473" y="234"/>
                    <a:pt x="488" y="229"/>
                    <a:pt x="505" y="229"/>
                  </a:cubicBezTo>
                  <a:close/>
                  <a:moveTo>
                    <a:pt x="474" y="0"/>
                  </a:moveTo>
                  <a:cubicBezTo>
                    <a:pt x="448" y="0"/>
                    <a:pt x="422" y="4"/>
                    <a:pt x="398" y="12"/>
                  </a:cubicBezTo>
                  <a:cubicBezTo>
                    <a:pt x="381" y="19"/>
                    <a:pt x="366" y="26"/>
                    <a:pt x="350" y="35"/>
                  </a:cubicBezTo>
                  <a:cubicBezTo>
                    <a:pt x="282" y="82"/>
                    <a:pt x="209" y="204"/>
                    <a:pt x="214" y="292"/>
                  </a:cubicBezTo>
                  <a:cubicBezTo>
                    <a:pt x="216" y="413"/>
                    <a:pt x="306" y="530"/>
                    <a:pt x="433" y="550"/>
                  </a:cubicBezTo>
                  <a:lnTo>
                    <a:pt x="433" y="551"/>
                  </a:lnTo>
                  <a:cubicBezTo>
                    <a:pt x="405" y="601"/>
                    <a:pt x="364" y="658"/>
                    <a:pt x="315" y="658"/>
                  </a:cubicBezTo>
                  <a:cubicBezTo>
                    <a:pt x="306" y="658"/>
                    <a:pt x="296" y="656"/>
                    <a:pt x="286" y="652"/>
                  </a:cubicBezTo>
                  <a:cubicBezTo>
                    <a:pt x="249" y="633"/>
                    <a:pt x="237" y="589"/>
                    <a:pt x="248" y="555"/>
                  </a:cubicBezTo>
                  <a:cubicBezTo>
                    <a:pt x="198" y="512"/>
                    <a:pt x="123" y="478"/>
                    <a:pt x="70" y="446"/>
                  </a:cubicBezTo>
                  <a:lnTo>
                    <a:pt x="66" y="452"/>
                  </a:lnTo>
                  <a:cubicBezTo>
                    <a:pt x="22" y="504"/>
                    <a:pt x="1" y="558"/>
                    <a:pt x="3" y="613"/>
                  </a:cubicBezTo>
                  <a:cubicBezTo>
                    <a:pt x="9" y="756"/>
                    <a:pt x="186" y="920"/>
                    <a:pt x="341" y="920"/>
                  </a:cubicBezTo>
                  <a:cubicBezTo>
                    <a:pt x="361" y="920"/>
                    <a:pt x="382" y="917"/>
                    <a:pt x="401" y="911"/>
                  </a:cubicBezTo>
                  <a:cubicBezTo>
                    <a:pt x="459" y="887"/>
                    <a:pt x="509" y="844"/>
                    <a:pt x="552" y="794"/>
                  </a:cubicBezTo>
                  <a:cubicBezTo>
                    <a:pt x="588" y="747"/>
                    <a:pt x="614" y="695"/>
                    <a:pt x="642" y="645"/>
                  </a:cubicBezTo>
                  <a:lnTo>
                    <a:pt x="744" y="476"/>
                  </a:lnTo>
                  <a:cubicBezTo>
                    <a:pt x="790" y="398"/>
                    <a:pt x="835" y="322"/>
                    <a:pt x="833" y="247"/>
                  </a:cubicBezTo>
                  <a:cubicBezTo>
                    <a:pt x="833" y="153"/>
                    <a:pt x="741" y="109"/>
                    <a:pt x="667" y="58"/>
                  </a:cubicBezTo>
                  <a:cubicBezTo>
                    <a:pt x="607" y="24"/>
                    <a:pt x="539" y="0"/>
                    <a:pt x="4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7302846" y="4058624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4" y="264"/>
                  </a:moveTo>
                  <a:cubicBezTo>
                    <a:pt x="1176" y="264"/>
                    <a:pt x="1230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3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9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3" y="1506"/>
                    <a:pt x="301" y="1328"/>
                    <a:pt x="386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5" y="2772"/>
                    <a:pt x="1976" y="2802"/>
                    <a:pt x="2081" y="2802"/>
                  </a:cubicBezTo>
                  <a:cubicBezTo>
                    <a:pt x="2273" y="2802"/>
                    <a:pt x="2449" y="2703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7"/>
                    <a:pt x="2865" y="986"/>
                  </a:cubicBezTo>
                  <a:lnTo>
                    <a:pt x="1417" y="84"/>
                  </a:lnTo>
                  <a:cubicBezTo>
                    <a:pt x="1330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7330922" y="4080611"/>
              <a:ext cx="31500" cy="34956"/>
            </a:xfrm>
            <a:custGeom>
              <a:avLst/>
              <a:gdLst/>
              <a:ahLst/>
              <a:cxnLst/>
              <a:rect l="l" t="t" r="r" b="b"/>
              <a:pathLst>
                <a:path w="957" h="1062" extrusionOk="0">
                  <a:moveTo>
                    <a:pt x="479" y="1"/>
                  </a:moveTo>
                  <a:cubicBezTo>
                    <a:pt x="94" y="609"/>
                    <a:pt x="8" y="746"/>
                    <a:pt x="1" y="770"/>
                  </a:cubicBezTo>
                  <a:cubicBezTo>
                    <a:pt x="1" y="773"/>
                    <a:pt x="1" y="775"/>
                    <a:pt x="3" y="775"/>
                  </a:cubicBezTo>
                  <a:cubicBezTo>
                    <a:pt x="52" y="806"/>
                    <a:pt x="109" y="848"/>
                    <a:pt x="163" y="870"/>
                  </a:cubicBezTo>
                  <a:cubicBezTo>
                    <a:pt x="240" y="725"/>
                    <a:pt x="324" y="573"/>
                    <a:pt x="424" y="440"/>
                  </a:cubicBezTo>
                  <a:cubicBezTo>
                    <a:pt x="424" y="440"/>
                    <a:pt x="424" y="440"/>
                    <a:pt x="424" y="440"/>
                  </a:cubicBezTo>
                  <a:lnTo>
                    <a:pt x="424" y="440"/>
                  </a:lnTo>
                  <a:cubicBezTo>
                    <a:pt x="426" y="440"/>
                    <a:pt x="376" y="625"/>
                    <a:pt x="397" y="641"/>
                  </a:cubicBezTo>
                  <a:cubicBezTo>
                    <a:pt x="397" y="641"/>
                    <a:pt x="398" y="641"/>
                    <a:pt x="398" y="641"/>
                  </a:cubicBezTo>
                  <a:cubicBezTo>
                    <a:pt x="417" y="641"/>
                    <a:pt x="533" y="538"/>
                    <a:pt x="569" y="520"/>
                  </a:cubicBezTo>
                  <a:lnTo>
                    <a:pt x="569" y="520"/>
                  </a:lnTo>
                  <a:cubicBezTo>
                    <a:pt x="505" y="656"/>
                    <a:pt x="386" y="837"/>
                    <a:pt x="312" y="969"/>
                  </a:cubicBezTo>
                  <a:cubicBezTo>
                    <a:pt x="347" y="991"/>
                    <a:pt x="418" y="1028"/>
                    <a:pt x="458" y="1061"/>
                  </a:cubicBezTo>
                  <a:lnTo>
                    <a:pt x="686" y="704"/>
                  </a:lnTo>
                  <a:cubicBezTo>
                    <a:pt x="786" y="568"/>
                    <a:pt x="861" y="422"/>
                    <a:pt x="956" y="280"/>
                  </a:cubicBezTo>
                  <a:cubicBezTo>
                    <a:pt x="908" y="252"/>
                    <a:pt x="806" y="198"/>
                    <a:pt x="786" y="181"/>
                  </a:cubicBezTo>
                  <a:cubicBezTo>
                    <a:pt x="739" y="199"/>
                    <a:pt x="625" y="316"/>
                    <a:pt x="612" y="316"/>
                  </a:cubicBezTo>
                  <a:cubicBezTo>
                    <a:pt x="611" y="316"/>
                    <a:pt x="611" y="316"/>
                    <a:pt x="611" y="315"/>
                  </a:cubicBezTo>
                  <a:cubicBezTo>
                    <a:pt x="607" y="314"/>
                    <a:pt x="606" y="311"/>
                    <a:pt x="605" y="307"/>
                  </a:cubicBezTo>
                  <a:cubicBezTo>
                    <a:pt x="604" y="258"/>
                    <a:pt x="645" y="140"/>
                    <a:pt x="637" y="91"/>
                  </a:cubicBezTo>
                  <a:lnTo>
                    <a:pt x="636" y="91"/>
                  </a:lnTo>
                  <a:cubicBezTo>
                    <a:pt x="584" y="62"/>
                    <a:pt x="527" y="13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7353337" y="4103914"/>
              <a:ext cx="20309" cy="16523"/>
            </a:xfrm>
            <a:custGeom>
              <a:avLst/>
              <a:gdLst/>
              <a:ahLst/>
              <a:cxnLst/>
              <a:rect l="l" t="t" r="r" b="b"/>
              <a:pathLst>
                <a:path w="617" h="502" extrusionOk="0">
                  <a:moveTo>
                    <a:pt x="117" y="0"/>
                  </a:moveTo>
                  <a:cubicBezTo>
                    <a:pt x="112" y="9"/>
                    <a:pt x="22" y="144"/>
                    <a:pt x="1" y="178"/>
                  </a:cubicBezTo>
                  <a:cubicBezTo>
                    <a:pt x="25" y="193"/>
                    <a:pt x="478" y="485"/>
                    <a:pt x="501" y="500"/>
                  </a:cubicBezTo>
                  <a:lnTo>
                    <a:pt x="503" y="501"/>
                  </a:lnTo>
                  <a:cubicBezTo>
                    <a:pt x="531" y="432"/>
                    <a:pt x="579" y="375"/>
                    <a:pt x="617" y="311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7235271" y="4369867"/>
              <a:ext cx="105460" cy="92195"/>
            </a:xfrm>
            <a:custGeom>
              <a:avLst/>
              <a:gdLst/>
              <a:ahLst/>
              <a:cxnLst/>
              <a:rect l="l" t="t" r="r" b="b"/>
              <a:pathLst>
                <a:path w="3204" h="2801" extrusionOk="0">
                  <a:moveTo>
                    <a:pt x="1124" y="263"/>
                  </a:moveTo>
                  <a:cubicBezTo>
                    <a:pt x="1176" y="263"/>
                    <a:pt x="1229" y="278"/>
                    <a:pt x="1277" y="307"/>
                  </a:cubicBezTo>
                  <a:lnTo>
                    <a:pt x="2725" y="1209"/>
                  </a:lnTo>
                  <a:cubicBezTo>
                    <a:pt x="2861" y="1295"/>
                    <a:pt x="2902" y="1474"/>
                    <a:pt x="2819" y="1609"/>
                  </a:cubicBezTo>
                  <a:lnTo>
                    <a:pt x="2326" y="2400"/>
                  </a:lnTo>
                  <a:cubicBezTo>
                    <a:pt x="2272" y="2487"/>
                    <a:pt x="2176" y="2536"/>
                    <a:pt x="2080" y="2536"/>
                  </a:cubicBezTo>
                  <a:cubicBezTo>
                    <a:pt x="2028" y="2536"/>
                    <a:pt x="1975" y="2521"/>
                    <a:pt x="1927" y="2492"/>
                  </a:cubicBezTo>
                  <a:lnTo>
                    <a:pt x="479" y="1591"/>
                  </a:lnTo>
                  <a:cubicBezTo>
                    <a:pt x="343" y="1506"/>
                    <a:pt x="300" y="1327"/>
                    <a:pt x="385" y="1190"/>
                  </a:cubicBezTo>
                  <a:lnTo>
                    <a:pt x="878" y="401"/>
                  </a:lnTo>
                  <a:cubicBezTo>
                    <a:pt x="932" y="312"/>
                    <a:pt x="1028" y="263"/>
                    <a:pt x="1124" y="263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7"/>
                  </a:lnTo>
                  <a:cubicBezTo>
                    <a:pt x="1875" y="2772"/>
                    <a:pt x="1976" y="2801"/>
                    <a:pt x="2080" y="2801"/>
                  </a:cubicBezTo>
                  <a:cubicBezTo>
                    <a:pt x="2273" y="2801"/>
                    <a:pt x="2448" y="2704"/>
                    <a:pt x="2551" y="2539"/>
                  </a:cubicBezTo>
                  <a:lnTo>
                    <a:pt x="3043" y="1749"/>
                  </a:lnTo>
                  <a:cubicBezTo>
                    <a:pt x="3204" y="1490"/>
                    <a:pt x="3124" y="1148"/>
                    <a:pt x="2864" y="986"/>
                  </a:cubicBezTo>
                  <a:lnTo>
                    <a:pt x="1416" y="84"/>
                  </a:lnTo>
                  <a:cubicBezTo>
                    <a:pt x="1329" y="29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7278357" y="4401662"/>
              <a:ext cx="22909" cy="23106"/>
            </a:xfrm>
            <a:custGeom>
              <a:avLst/>
              <a:gdLst/>
              <a:ahLst/>
              <a:cxnLst/>
              <a:rect l="l" t="t" r="r" b="b"/>
              <a:pathLst>
                <a:path w="696" h="702" extrusionOk="0">
                  <a:moveTo>
                    <a:pt x="431" y="1"/>
                  </a:moveTo>
                  <a:cubicBezTo>
                    <a:pt x="422" y="10"/>
                    <a:pt x="419" y="12"/>
                    <a:pt x="411" y="24"/>
                  </a:cubicBezTo>
                  <a:cubicBezTo>
                    <a:pt x="398" y="41"/>
                    <a:pt x="380" y="63"/>
                    <a:pt x="362" y="90"/>
                  </a:cubicBezTo>
                  <a:cubicBezTo>
                    <a:pt x="335" y="128"/>
                    <a:pt x="316" y="157"/>
                    <a:pt x="303" y="178"/>
                  </a:cubicBezTo>
                  <a:cubicBezTo>
                    <a:pt x="291" y="174"/>
                    <a:pt x="122" y="89"/>
                    <a:pt x="114" y="79"/>
                  </a:cubicBezTo>
                  <a:cubicBezTo>
                    <a:pt x="107" y="91"/>
                    <a:pt x="32" y="234"/>
                    <a:pt x="2" y="271"/>
                  </a:cubicBezTo>
                  <a:cubicBezTo>
                    <a:pt x="1" y="272"/>
                    <a:pt x="1" y="272"/>
                    <a:pt x="2" y="275"/>
                  </a:cubicBezTo>
                  <a:cubicBezTo>
                    <a:pt x="13" y="293"/>
                    <a:pt x="132" y="375"/>
                    <a:pt x="151" y="387"/>
                  </a:cubicBezTo>
                  <a:lnTo>
                    <a:pt x="154" y="388"/>
                  </a:lnTo>
                  <a:cubicBezTo>
                    <a:pt x="154" y="391"/>
                    <a:pt x="149" y="403"/>
                    <a:pt x="139" y="419"/>
                  </a:cubicBezTo>
                  <a:cubicBezTo>
                    <a:pt x="102" y="488"/>
                    <a:pt x="81" y="502"/>
                    <a:pt x="53" y="565"/>
                  </a:cubicBezTo>
                  <a:cubicBezTo>
                    <a:pt x="50" y="569"/>
                    <a:pt x="53" y="569"/>
                    <a:pt x="52" y="570"/>
                  </a:cubicBezTo>
                  <a:cubicBezTo>
                    <a:pt x="60" y="570"/>
                    <a:pt x="243" y="702"/>
                    <a:pt x="265" y="702"/>
                  </a:cubicBezTo>
                  <a:cubicBezTo>
                    <a:pt x="266" y="702"/>
                    <a:pt x="267" y="701"/>
                    <a:pt x="267" y="701"/>
                  </a:cubicBezTo>
                  <a:lnTo>
                    <a:pt x="268" y="698"/>
                  </a:lnTo>
                  <a:cubicBezTo>
                    <a:pt x="286" y="670"/>
                    <a:pt x="371" y="566"/>
                    <a:pt x="385" y="532"/>
                  </a:cubicBezTo>
                  <a:cubicBezTo>
                    <a:pt x="411" y="532"/>
                    <a:pt x="545" y="627"/>
                    <a:pt x="561" y="627"/>
                  </a:cubicBezTo>
                  <a:cubicBezTo>
                    <a:pt x="612" y="562"/>
                    <a:pt x="640" y="502"/>
                    <a:pt x="696" y="425"/>
                  </a:cubicBezTo>
                  <a:cubicBezTo>
                    <a:pt x="656" y="392"/>
                    <a:pt x="569" y="344"/>
                    <a:pt x="528" y="312"/>
                  </a:cubicBezTo>
                  <a:cubicBezTo>
                    <a:pt x="531" y="293"/>
                    <a:pt x="607" y="176"/>
                    <a:pt x="633" y="136"/>
                  </a:cubicBezTo>
                  <a:cubicBezTo>
                    <a:pt x="605" y="111"/>
                    <a:pt x="444" y="32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7274868" y="430620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124" y="264"/>
                  </a:moveTo>
                  <a:cubicBezTo>
                    <a:pt x="1176" y="264"/>
                    <a:pt x="1229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4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8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4" y="1506"/>
                    <a:pt x="302" y="1328"/>
                    <a:pt x="387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1" y="2802"/>
                  </a:cubicBezTo>
                  <a:cubicBezTo>
                    <a:pt x="2273" y="2802"/>
                    <a:pt x="2449" y="2704"/>
                    <a:pt x="2552" y="2539"/>
                  </a:cubicBezTo>
                  <a:lnTo>
                    <a:pt x="3043" y="1749"/>
                  </a:lnTo>
                  <a:cubicBezTo>
                    <a:pt x="3122" y="1623"/>
                    <a:pt x="3146" y="1475"/>
                    <a:pt x="3113" y="1330"/>
                  </a:cubicBezTo>
                  <a:cubicBezTo>
                    <a:pt x="3080" y="1186"/>
                    <a:pt x="2991" y="1064"/>
                    <a:pt x="2866" y="986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7315452" y="4341099"/>
              <a:ext cx="25509" cy="20769"/>
            </a:xfrm>
            <a:custGeom>
              <a:avLst/>
              <a:gdLst/>
              <a:ahLst/>
              <a:cxnLst/>
              <a:rect l="l" t="t" r="r" b="b"/>
              <a:pathLst>
                <a:path w="775" h="631" extrusionOk="0">
                  <a:moveTo>
                    <a:pt x="146" y="0"/>
                  </a:moveTo>
                  <a:cubicBezTo>
                    <a:pt x="139" y="11"/>
                    <a:pt x="27" y="180"/>
                    <a:pt x="1" y="223"/>
                  </a:cubicBezTo>
                  <a:cubicBezTo>
                    <a:pt x="29" y="243"/>
                    <a:pt x="601" y="611"/>
                    <a:pt x="629" y="630"/>
                  </a:cubicBezTo>
                  <a:lnTo>
                    <a:pt x="631" y="631"/>
                  </a:lnTo>
                  <a:cubicBezTo>
                    <a:pt x="667" y="545"/>
                    <a:pt x="725" y="471"/>
                    <a:pt x="774" y="392"/>
                  </a:cubicBezTo>
                  <a:lnTo>
                    <a:pt x="1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7314563" y="4242585"/>
              <a:ext cx="103518" cy="92195"/>
            </a:xfrm>
            <a:custGeom>
              <a:avLst/>
              <a:gdLst/>
              <a:ahLst/>
              <a:cxnLst/>
              <a:rect l="l" t="t" r="r" b="b"/>
              <a:pathLst>
                <a:path w="3145" h="2801" extrusionOk="0">
                  <a:moveTo>
                    <a:pt x="1122" y="263"/>
                  </a:moveTo>
                  <a:cubicBezTo>
                    <a:pt x="1174" y="263"/>
                    <a:pt x="1227" y="278"/>
                    <a:pt x="1275" y="307"/>
                  </a:cubicBezTo>
                  <a:lnTo>
                    <a:pt x="2724" y="1209"/>
                  </a:lnTo>
                  <a:cubicBezTo>
                    <a:pt x="2860" y="1294"/>
                    <a:pt x="2901" y="1474"/>
                    <a:pt x="2816" y="1609"/>
                  </a:cubicBezTo>
                  <a:lnTo>
                    <a:pt x="2325" y="2399"/>
                  </a:lnTo>
                  <a:cubicBezTo>
                    <a:pt x="2269" y="2487"/>
                    <a:pt x="2174" y="2536"/>
                    <a:pt x="2078" y="2536"/>
                  </a:cubicBezTo>
                  <a:cubicBezTo>
                    <a:pt x="2027" y="2536"/>
                    <a:pt x="1974" y="2522"/>
                    <a:pt x="1926" y="2492"/>
                  </a:cubicBezTo>
                  <a:lnTo>
                    <a:pt x="477" y="1591"/>
                  </a:lnTo>
                  <a:cubicBezTo>
                    <a:pt x="342" y="1506"/>
                    <a:pt x="299" y="1327"/>
                    <a:pt x="384" y="1190"/>
                  </a:cubicBezTo>
                  <a:lnTo>
                    <a:pt x="876" y="400"/>
                  </a:lnTo>
                  <a:cubicBezTo>
                    <a:pt x="931" y="312"/>
                    <a:pt x="1027" y="263"/>
                    <a:pt x="1122" y="263"/>
                  </a:cubicBezTo>
                  <a:close/>
                  <a:moveTo>
                    <a:pt x="1124" y="0"/>
                  </a:moveTo>
                  <a:cubicBezTo>
                    <a:pt x="931" y="0"/>
                    <a:pt x="755" y="97"/>
                    <a:pt x="652" y="262"/>
                  </a:cubicBezTo>
                  <a:lnTo>
                    <a:pt x="161" y="1051"/>
                  </a:lnTo>
                  <a:cubicBezTo>
                    <a:pt x="0" y="1311"/>
                    <a:pt x="78" y="1655"/>
                    <a:pt x="338" y="1815"/>
                  </a:cubicBezTo>
                  <a:lnTo>
                    <a:pt x="1787" y="2716"/>
                  </a:lnTo>
                  <a:cubicBezTo>
                    <a:pt x="1875" y="2772"/>
                    <a:pt x="1976" y="2800"/>
                    <a:pt x="2080" y="2800"/>
                  </a:cubicBezTo>
                  <a:cubicBezTo>
                    <a:pt x="2273" y="2800"/>
                    <a:pt x="2448" y="2704"/>
                    <a:pt x="2550" y="2539"/>
                  </a:cubicBezTo>
                  <a:lnTo>
                    <a:pt x="3043" y="1748"/>
                  </a:lnTo>
                  <a:cubicBezTo>
                    <a:pt x="3121" y="1623"/>
                    <a:pt x="3145" y="1475"/>
                    <a:pt x="3112" y="1330"/>
                  </a:cubicBezTo>
                  <a:cubicBezTo>
                    <a:pt x="3077" y="1187"/>
                    <a:pt x="2990" y="1064"/>
                    <a:pt x="2864" y="985"/>
                  </a:cubicBezTo>
                  <a:lnTo>
                    <a:pt x="1416" y="83"/>
                  </a:lnTo>
                  <a:cubicBezTo>
                    <a:pt x="1328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7350539" y="4271649"/>
              <a:ext cx="33310" cy="34725"/>
            </a:xfrm>
            <a:custGeom>
              <a:avLst/>
              <a:gdLst/>
              <a:ahLst/>
              <a:cxnLst/>
              <a:rect l="l" t="t" r="r" b="b"/>
              <a:pathLst>
                <a:path w="1012" h="1055" extrusionOk="0">
                  <a:moveTo>
                    <a:pt x="425" y="0"/>
                  </a:moveTo>
                  <a:cubicBezTo>
                    <a:pt x="399" y="141"/>
                    <a:pt x="375" y="296"/>
                    <a:pt x="324" y="428"/>
                  </a:cubicBezTo>
                  <a:cubicBezTo>
                    <a:pt x="228" y="522"/>
                    <a:pt x="89" y="623"/>
                    <a:pt x="1" y="705"/>
                  </a:cubicBezTo>
                  <a:cubicBezTo>
                    <a:pt x="19" y="730"/>
                    <a:pt x="68" y="758"/>
                    <a:pt x="99" y="777"/>
                  </a:cubicBezTo>
                  <a:cubicBezTo>
                    <a:pt x="115" y="785"/>
                    <a:pt x="188" y="831"/>
                    <a:pt x="202" y="839"/>
                  </a:cubicBezTo>
                  <a:cubicBezTo>
                    <a:pt x="276" y="791"/>
                    <a:pt x="340" y="709"/>
                    <a:pt x="421" y="655"/>
                  </a:cubicBezTo>
                  <a:lnTo>
                    <a:pt x="421" y="655"/>
                  </a:lnTo>
                  <a:lnTo>
                    <a:pt x="420" y="656"/>
                  </a:lnTo>
                  <a:cubicBezTo>
                    <a:pt x="409" y="740"/>
                    <a:pt x="360" y="838"/>
                    <a:pt x="348" y="922"/>
                  </a:cubicBezTo>
                  <a:lnTo>
                    <a:pt x="350" y="923"/>
                  </a:lnTo>
                  <a:cubicBezTo>
                    <a:pt x="360" y="934"/>
                    <a:pt x="441" y="987"/>
                    <a:pt x="457" y="996"/>
                  </a:cubicBezTo>
                  <a:cubicBezTo>
                    <a:pt x="480" y="1011"/>
                    <a:pt x="506" y="1024"/>
                    <a:pt x="527" y="1038"/>
                  </a:cubicBezTo>
                  <a:cubicBezTo>
                    <a:pt x="537" y="1044"/>
                    <a:pt x="543" y="1046"/>
                    <a:pt x="553" y="1055"/>
                  </a:cubicBezTo>
                  <a:cubicBezTo>
                    <a:pt x="594" y="928"/>
                    <a:pt x="619" y="770"/>
                    <a:pt x="669" y="644"/>
                  </a:cubicBezTo>
                  <a:cubicBezTo>
                    <a:pt x="767" y="533"/>
                    <a:pt x="898" y="449"/>
                    <a:pt x="1009" y="357"/>
                  </a:cubicBezTo>
                  <a:cubicBezTo>
                    <a:pt x="1010" y="357"/>
                    <a:pt x="1010" y="357"/>
                    <a:pt x="1010" y="357"/>
                  </a:cubicBezTo>
                  <a:cubicBezTo>
                    <a:pt x="1011" y="357"/>
                    <a:pt x="1011" y="357"/>
                    <a:pt x="1011" y="357"/>
                  </a:cubicBezTo>
                  <a:lnTo>
                    <a:pt x="1010" y="355"/>
                  </a:lnTo>
                  <a:cubicBezTo>
                    <a:pt x="936" y="309"/>
                    <a:pt x="820" y="236"/>
                    <a:pt x="783" y="219"/>
                  </a:cubicBezTo>
                  <a:cubicBezTo>
                    <a:pt x="730" y="264"/>
                    <a:pt x="620" y="381"/>
                    <a:pt x="564" y="418"/>
                  </a:cubicBezTo>
                  <a:cubicBezTo>
                    <a:pt x="575" y="358"/>
                    <a:pt x="627" y="203"/>
                    <a:pt x="648" y="136"/>
                  </a:cubicBezTo>
                  <a:cubicBezTo>
                    <a:pt x="647" y="130"/>
                    <a:pt x="565" y="80"/>
                    <a:pt x="527" y="57"/>
                  </a:cubicBezTo>
                  <a:cubicBezTo>
                    <a:pt x="504" y="43"/>
                    <a:pt x="471" y="23"/>
                    <a:pt x="4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7356069" y="4178862"/>
              <a:ext cx="101642" cy="92228"/>
            </a:xfrm>
            <a:custGeom>
              <a:avLst/>
              <a:gdLst/>
              <a:ahLst/>
              <a:cxnLst/>
              <a:rect l="l" t="t" r="r" b="b"/>
              <a:pathLst>
                <a:path w="3088" h="2802" extrusionOk="0">
                  <a:moveTo>
                    <a:pt x="1066" y="266"/>
                  </a:moveTo>
                  <a:cubicBezTo>
                    <a:pt x="1118" y="266"/>
                    <a:pt x="1171" y="280"/>
                    <a:pt x="1219" y="309"/>
                  </a:cubicBezTo>
                  <a:lnTo>
                    <a:pt x="2667" y="1211"/>
                  </a:lnTo>
                  <a:cubicBezTo>
                    <a:pt x="2803" y="1296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7"/>
                    <a:pt x="242" y="1330"/>
                    <a:pt x="327" y="1193"/>
                  </a:cubicBezTo>
                  <a:lnTo>
                    <a:pt x="820" y="402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79"/>
                    <a:pt x="1" y="1327"/>
                    <a:pt x="34" y="1471"/>
                  </a:cubicBezTo>
                  <a:cubicBezTo>
                    <a:pt x="67" y="1615"/>
                    <a:pt x="155" y="1739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064" y="1623"/>
                    <a:pt x="3087" y="1476"/>
                    <a:pt x="3054" y="1331"/>
                  </a:cubicBezTo>
                  <a:cubicBezTo>
                    <a:pt x="3019" y="1187"/>
                    <a:pt x="2933" y="1065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7396357" y="4229715"/>
              <a:ext cx="9282" cy="8920"/>
            </a:xfrm>
            <a:custGeom>
              <a:avLst/>
              <a:gdLst/>
              <a:ahLst/>
              <a:cxnLst/>
              <a:rect l="l" t="t" r="r" b="b"/>
              <a:pathLst>
                <a:path w="282" h="271" extrusionOk="0">
                  <a:moveTo>
                    <a:pt x="101" y="1"/>
                  </a:moveTo>
                  <a:cubicBezTo>
                    <a:pt x="84" y="27"/>
                    <a:pt x="21" y="120"/>
                    <a:pt x="0" y="166"/>
                  </a:cubicBezTo>
                  <a:lnTo>
                    <a:pt x="5" y="169"/>
                  </a:lnTo>
                  <a:lnTo>
                    <a:pt x="164" y="270"/>
                  </a:lnTo>
                  <a:lnTo>
                    <a:pt x="166" y="271"/>
                  </a:lnTo>
                  <a:lnTo>
                    <a:pt x="167" y="270"/>
                  </a:lnTo>
                  <a:lnTo>
                    <a:pt x="170" y="269"/>
                  </a:lnTo>
                  <a:cubicBezTo>
                    <a:pt x="187" y="242"/>
                    <a:pt x="279" y="110"/>
                    <a:pt x="281" y="107"/>
                  </a:cubicBezTo>
                  <a:cubicBezTo>
                    <a:pt x="261" y="81"/>
                    <a:pt x="149" y="9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7406133" y="4214015"/>
              <a:ext cx="9249" cy="8986"/>
            </a:xfrm>
            <a:custGeom>
              <a:avLst/>
              <a:gdLst/>
              <a:ahLst/>
              <a:cxnLst/>
              <a:rect l="l" t="t" r="r" b="b"/>
              <a:pathLst>
                <a:path w="281" h="273" extrusionOk="0">
                  <a:moveTo>
                    <a:pt x="101" y="0"/>
                  </a:moveTo>
                  <a:cubicBezTo>
                    <a:pt x="83" y="27"/>
                    <a:pt x="19" y="119"/>
                    <a:pt x="0" y="165"/>
                  </a:cubicBezTo>
                  <a:lnTo>
                    <a:pt x="3" y="168"/>
                  </a:lnTo>
                  <a:lnTo>
                    <a:pt x="163" y="270"/>
                  </a:lnTo>
                  <a:lnTo>
                    <a:pt x="166" y="272"/>
                  </a:lnTo>
                  <a:lnTo>
                    <a:pt x="167" y="270"/>
                  </a:lnTo>
                  <a:lnTo>
                    <a:pt x="168" y="269"/>
                  </a:lnTo>
                  <a:cubicBezTo>
                    <a:pt x="186" y="243"/>
                    <a:pt x="279" y="111"/>
                    <a:pt x="280" y="109"/>
                  </a:cubicBezTo>
                  <a:cubicBezTo>
                    <a:pt x="262" y="82"/>
                    <a:pt x="150" y="9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7394448" y="4217635"/>
              <a:ext cx="23073" cy="17906"/>
            </a:xfrm>
            <a:custGeom>
              <a:avLst/>
              <a:gdLst/>
              <a:ahLst/>
              <a:cxnLst/>
              <a:rect l="l" t="t" r="r" b="b"/>
              <a:pathLst>
                <a:path w="701" h="544" extrusionOk="0">
                  <a:moveTo>
                    <a:pt x="106" y="1"/>
                  </a:moveTo>
                  <a:cubicBezTo>
                    <a:pt x="101" y="9"/>
                    <a:pt x="21" y="131"/>
                    <a:pt x="1" y="163"/>
                  </a:cubicBezTo>
                  <a:cubicBezTo>
                    <a:pt x="23" y="178"/>
                    <a:pt x="571" y="529"/>
                    <a:pt x="596" y="542"/>
                  </a:cubicBezTo>
                  <a:lnTo>
                    <a:pt x="597" y="543"/>
                  </a:lnTo>
                  <a:cubicBezTo>
                    <a:pt x="621" y="483"/>
                    <a:pt x="667" y="428"/>
                    <a:pt x="701" y="37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7395699" y="4115204"/>
              <a:ext cx="101609" cy="92261"/>
            </a:xfrm>
            <a:custGeom>
              <a:avLst/>
              <a:gdLst/>
              <a:ahLst/>
              <a:cxnLst/>
              <a:rect l="l" t="t" r="r" b="b"/>
              <a:pathLst>
                <a:path w="3087" h="2803" extrusionOk="0">
                  <a:moveTo>
                    <a:pt x="1065" y="265"/>
                  </a:moveTo>
                  <a:cubicBezTo>
                    <a:pt x="1117" y="265"/>
                    <a:pt x="1170" y="279"/>
                    <a:pt x="1218" y="308"/>
                  </a:cubicBezTo>
                  <a:lnTo>
                    <a:pt x="2666" y="1210"/>
                  </a:lnTo>
                  <a:cubicBezTo>
                    <a:pt x="2804" y="1296"/>
                    <a:pt x="2845" y="1474"/>
                    <a:pt x="2760" y="1610"/>
                  </a:cubicBezTo>
                  <a:lnTo>
                    <a:pt x="2267" y="2400"/>
                  </a:lnTo>
                  <a:cubicBezTo>
                    <a:pt x="2213" y="2488"/>
                    <a:pt x="2117" y="2537"/>
                    <a:pt x="2022" y="2537"/>
                  </a:cubicBezTo>
                  <a:cubicBezTo>
                    <a:pt x="1969" y="2537"/>
                    <a:pt x="1916" y="2522"/>
                    <a:pt x="1868" y="2493"/>
                  </a:cubicBezTo>
                  <a:lnTo>
                    <a:pt x="420" y="1591"/>
                  </a:lnTo>
                  <a:cubicBezTo>
                    <a:pt x="285" y="1506"/>
                    <a:pt x="243" y="1328"/>
                    <a:pt x="328" y="1191"/>
                  </a:cubicBezTo>
                  <a:lnTo>
                    <a:pt x="819" y="402"/>
                  </a:lnTo>
                  <a:cubicBezTo>
                    <a:pt x="874" y="313"/>
                    <a:pt x="969" y="265"/>
                    <a:pt x="1065" y="265"/>
                  </a:cubicBezTo>
                  <a:close/>
                  <a:moveTo>
                    <a:pt x="1065" y="1"/>
                  </a:moveTo>
                  <a:cubicBezTo>
                    <a:pt x="873" y="1"/>
                    <a:pt x="697" y="99"/>
                    <a:pt x="595" y="263"/>
                  </a:cubicBezTo>
                  <a:lnTo>
                    <a:pt x="102" y="1053"/>
                  </a:lnTo>
                  <a:cubicBezTo>
                    <a:pt x="25" y="1180"/>
                    <a:pt x="0" y="1327"/>
                    <a:pt x="33" y="1472"/>
                  </a:cubicBezTo>
                  <a:cubicBezTo>
                    <a:pt x="67" y="1616"/>
                    <a:pt x="154" y="1739"/>
                    <a:pt x="281" y="1817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5"/>
                    <a:pt x="2493" y="2540"/>
                  </a:cubicBezTo>
                  <a:lnTo>
                    <a:pt x="2984" y="1750"/>
                  </a:lnTo>
                  <a:cubicBezTo>
                    <a:pt x="3063" y="1623"/>
                    <a:pt x="3087" y="1476"/>
                    <a:pt x="3054" y="1331"/>
                  </a:cubicBezTo>
                  <a:cubicBezTo>
                    <a:pt x="3021" y="1187"/>
                    <a:pt x="2932" y="1065"/>
                    <a:pt x="2807" y="987"/>
                  </a:cubicBezTo>
                  <a:lnTo>
                    <a:pt x="1358" y="85"/>
                  </a:lnTo>
                  <a:cubicBezTo>
                    <a:pt x="1270" y="30"/>
                    <a:pt x="1169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7421932" y="4138212"/>
              <a:ext cx="31434" cy="31138"/>
            </a:xfrm>
            <a:custGeom>
              <a:avLst/>
              <a:gdLst/>
              <a:ahLst/>
              <a:cxnLst/>
              <a:rect l="l" t="t" r="r" b="b"/>
              <a:pathLst>
                <a:path w="955" h="946" extrusionOk="0">
                  <a:moveTo>
                    <a:pt x="553" y="1"/>
                  </a:moveTo>
                  <a:cubicBezTo>
                    <a:pt x="548" y="1"/>
                    <a:pt x="543" y="1"/>
                    <a:pt x="537" y="2"/>
                  </a:cubicBezTo>
                  <a:cubicBezTo>
                    <a:pt x="494" y="9"/>
                    <a:pt x="452" y="29"/>
                    <a:pt x="414" y="61"/>
                  </a:cubicBezTo>
                  <a:cubicBezTo>
                    <a:pt x="391" y="78"/>
                    <a:pt x="367" y="102"/>
                    <a:pt x="353" y="129"/>
                  </a:cubicBezTo>
                  <a:cubicBezTo>
                    <a:pt x="198" y="371"/>
                    <a:pt x="128" y="487"/>
                    <a:pt x="66" y="599"/>
                  </a:cubicBezTo>
                  <a:cubicBezTo>
                    <a:pt x="0" y="733"/>
                    <a:pt x="113" y="855"/>
                    <a:pt x="229" y="908"/>
                  </a:cubicBezTo>
                  <a:cubicBezTo>
                    <a:pt x="272" y="934"/>
                    <a:pt x="319" y="946"/>
                    <a:pt x="365" y="946"/>
                  </a:cubicBezTo>
                  <a:cubicBezTo>
                    <a:pt x="493" y="946"/>
                    <a:pt x="617" y="853"/>
                    <a:pt x="651" y="716"/>
                  </a:cubicBezTo>
                  <a:cubicBezTo>
                    <a:pt x="617" y="677"/>
                    <a:pt x="544" y="647"/>
                    <a:pt x="505" y="615"/>
                  </a:cubicBezTo>
                  <a:cubicBezTo>
                    <a:pt x="475" y="647"/>
                    <a:pt x="460" y="693"/>
                    <a:pt x="421" y="717"/>
                  </a:cubicBezTo>
                  <a:cubicBezTo>
                    <a:pt x="408" y="725"/>
                    <a:pt x="393" y="729"/>
                    <a:pt x="379" y="729"/>
                  </a:cubicBezTo>
                  <a:cubicBezTo>
                    <a:pt x="357" y="729"/>
                    <a:pt x="334" y="721"/>
                    <a:pt x="316" y="706"/>
                  </a:cubicBezTo>
                  <a:cubicBezTo>
                    <a:pt x="281" y="667"/>
                    <a:pt x="294" y="609"/>
                    <a:pt x="316" y="562"/>
                  </a:cubicBezTo>
                  <a:cubicBezTo>
                    <a:pt x="371" y="455"/>
                    <a:pt x="512" y="249"/>
                    <a:pt x="521" y="245"/>
                  </a:cubicBezTo>
                  <a:cubicBezTo>
                    <a:pt x="523" y="242"/>
                    <a:pt x="532" y="236"/>
                    <a:pt x="537" y="235"/>
                  </a:cubicBezTo>
                  <a:cubicBezTo>
                    <a:pt x="541" y="234"/>
                    <a:pt x="544" y="234"/>
                    <a:pt x="548" y="234"/>
                  </a:cubicBezTo>
                  <a:cubicBezTo>
                    <a:pt x="566" y="234"/>
                    <a:pt x="588" y="244"/>
                    <a:pt x="605" y="252"/>
                  </a:cubicBezTo>
                  <a:cubicBezTo>
                    <a:pt x="696" y="304"/>
                    <a:pt x="618" y="386"/>
                    <a:pt x="591" y="451"/>
                  </a:cubicBezTo>
                  <a:cubicBezTo>
                    <a:pt x="641" y="498"/>
                    <a:pt x="688" y="536"/>
                    <a:pt x="752" y="557"/>
                  </a:cubicBezTo>
                  <a:cubicBezTo>
                    <a:pt x="954" y="394"/>
                    <a:pt x="858" y="71"/>
                    <a:pt x="611" y="11"/>
                  </a:cubicBezTo>
                  <a:cubicBezTo>
                    <a:pt x="591" y="5"/>
                    <a:pt x="572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7441319" y="4149370"/>
              <a:ext cx="31598" cy="34824"/>
            </a:xfrm>
            <a:custGeom>
              <a:avLst/>
              <a:gdLst/>
              <a:ahLst/>
              <a:cxnLst/>
              <a:rect l="l" t="t" r="r" b="b"/>
              <a:pathLst>
                <a:path w="960" h="1058" extrusionOk="0">
                  <a:moveTo>
                    <a:pt x="485" y="0"/>
                  </a:moveTo>
                  <a:cubicBezTo>
                    <a:pt x="306" y="247"/>
                    <a:pt x="162" y="505"/>
                    <a:pt x="0" y="768"/>
                  </a:cubicBezTo>
                  <a:cubicBezTo>
                    <a:pt x="139" y="870"/>
                    <a:pt x="309" y="961"/>
                    <a:pt x="461" y="1058"/>
                  </a:cubicBezTo>
                  <a:cubicBezTo>
                    <a:pt x="502" y="1020"/>
                    <a:pt x="536" y="966"/>
                    <a:pt x="562" y="915"/>
                  </a:cubicBezTo>
                  <a:lnTo>
                    <a:pt x="564" y="913"/>
                  </a:lnTo>
                  <a:cubicBezTo>
                    <a:pt x="459" y="852"/>
                    <a:pt x="371" y="785"/>
                    <a:pt x="273" y="724"/>
                  </a:cubicBezTo>
                  <a:lnTo>
                    <a:pt x="273" y="722"/>
                  </a:lnTo>
                  <a:cubicBezTo>
                    <a:pt x="291" y="684"/>
                    <a:pt x="325" y="620"/>
                    <a:pt x="360" y="581"/>
                  </a:cubicBezTo>
                  <a:cubicBezTo>
                    <a:pt x="361" y="581"/>
                    <a:pt x="361" y="581"/>
                    <a:pt x="361" y="581"/>
                  </a:cubicBezTo>
                  <a:cubicBezTo>
                    <a:pt x="387" y="581"/>
                    <a:pt x="451" y="638"/>
                    <a:pt x="504" y="654"/>
                  </a:cubicBezTo>
                  <a:cubicBezTo>
                    <a:pt x="538" y="599"/>
                    <a:pt x="576" y="552"/>
                    <a:pt x="599" y="496"/>
                  </a:cubicBezTo>
                  <a:lnTo>
                    <a:pt x="602" y="495"/>
                  </a:lnTo>
                  <a:cubicBezTo>
                    <a:pt x="556" y="464"/>
                    <a:pt x="508" y="436"/>
                    <a:pt x="464" y="405"/>
                  </a:cubicBezTo>
                  <a:lnTo>
                    <a:pt x="464" y="404"/>
                  </a:lnTo>
                  <a:cubicBezTo>
                    <a:pt x="479" y="358"/>
                    <a:pt x="519" y="317"/>
                    <a:pt x="545" y="271"/>
                  </a:cubicBezTo>
                  <a:lnTo>
                    <a:pt x="546" y="271"/>
                  </a:lnTo>
                  <a:lnTo>
                    <a:pt x="551" y="275"/>
                  </a:lnTo>
                  <a:cubicBezTo>
                    <a:pt x="656" y="328"/>
                    <a:pt x="745" y="405"/>
                    <a:pt x="854" y="445"/>
                  </a:cubicBezTo>
                  <a:lnTo>
                    <a:pt x="855" y="443"/>
                  </a:lnTo>
                  <a:cubicBezTo>
                    <a:pt x="889" y="389"/>
                    <a:pt x="929" y="340"/>
                    <a:pt x="955" y="283"/>
                  </a:cubicBezTo>
                  <a:cubicBezTo>
                    <a:pt x="959" y="277"/>
                    <a:pt x="663" y="100"/>
                    <a:pt x="4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7162134" y="3894148"/>
              <a:ext cx="96309" cy="79786"/>
            </a:xfrm>
            <a:custGeom>
              <a:avLst/>
              <a:gdLst/>
              <a:ahLst/>
              <a:cxnLst/>
              <a:rect l="l" t="t" r="r" b="b"/>
              <a:pathLst>
                <a:path w="2926" h="2424" extrusionOk="0">
                  <a:moveTo>
                    <a:pt x="847" y="263"/>
                  </a:moveTo>
                  <a:cubicBezTo>
                    <a:pt x="899" y="263"/>
                    <a:pt x="952" y="278"/>
                    <a:pt x="1000" y="307"/>
                  </a:cubicBezTo>
                  <a:lnTo>
                    <a:pt x="2448" y="1209"/>
                  </a:lnTo>
                  <a:cubicBezTo>
                    <a:pt x="2584" y="1294"/>
                    <a:pt x="2626" y="1472"/>
                    <a:pt x="2540" y="1609"/>
                  </a:cubicBezTo>
                  <a:lnTo>
                    <a:pt x="2282" y="2024"/>
                  </a:lnTo>
                  <a:cubicBezTo>
                    <a:pt x="2228" y="2113"/>
                    <a:pt x="2133" y="2161"/>
                    <a:pt x="2036" y="2161"/>
                  </a:cubicBezTo>
                  <a:cubicBezTo>
                    <a:pt x="1984" y="2161"/>
                    <a:pt x="1931" y="2146"/>
                    <a:pt x="1883" y="2117"/>
                  </a:cubicBezTo>
                  <a:lnTo>
                    <a:pt x="435" y="1215"/>
                  </a:lnTo>
                  <a:cubicBezTo>
                    <a:pt x="330" y="1150"/>
                    <a:pt x="281" y="1029"/>
                    <a:pt x="302" y="916"/>
                  </a:cubicBezTo>
                  <a:cubicBezTo>
                    <a:pt x="307" y="881"/>
                    <a:pt x="322" y="847"/>
                    <a:pt x="341" y="815"/>
                  </a:cubicBezTo>
                  <a:lnTo>
                    <a:pt x="600" y="400"/>
                  </a:lnTo>
                  <a:cubicBezTo>
                    <a:pt x="655" y="311"/>
                    <a:pt x="750" y="263"/>
                    <a:pt x="847" y="263"/>
                  </a:cubicBezTo>
                  <a:close/>
                  <a:moveTo>
                    <a:pt x="846" y="0"/>
                  </a:moveTo>
                  <a:cubicBezTo>
                    <a:pt x="653" y="0"/>
                    <a:pt x="476" y="98"/>
                    <a:pt x="375" y="262"/>
                  </a:cubicBezTo>
                  <a:lnTo>
                    <a:pt x="117" y="677"/>
                  </a:lnTo>
                  <a:cubicBezTo>
                    <a:pt x="78" y="740"/>
                    <a:pt x="53" y="805"/>
                    <a:pt x="41" y="874"/>
                  </a:cubicBezTo>
                  <a:cubicBezTo>
                    <a:pt x="1" y="1094"/>
                    <a:pt x="100" y="1317"/>
                    <a:pt x="293" y="1439"/>
                  </a:cubicBezTo>
                  <a:lnTo>
                    <a:pt x="1742" y="2341"/>
                  </a:lnTo>
                  <a:cubicBezTo>
                    <a:pt x="1830" y="2395"/>
                    <a:pt x="1931" y="2424"/>
                    <a:pt x="2035" y="2424"/>
                  </a:cubicBezTo>
                  <a:cubicBezTo>
                    <a:pt x="2228" y="2424"/>
                    <a:pt x="2403" y="2327"/>
                    <a:pt x="2505" y="2163"/>
                  </a:cubicBezTo>
                  <a:lnTo>
                    <a:pt x="2764" y="1748"/>
                  </a:lnTo>
                  <a:cubicBezTo>
                    <a:pt x="2926" y="1489"/>
                    <a:pt x="2846" y="1146"/>
                    <a:pt x="2586" y="985"/>
                  </a:cubicBezTo>
                  <a:lnTo>
                    <a:pt x="1138" y="83"/>
                  </a:lnTo>
                  <a:cubicBezTo>
                    <a:pt x="1051" y="29"/>
                    <a:pt x="950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7253078" y="3950696"/>
              <a:ext cx="94301" cy="79786"/>
            </a:xfrm>
            <a:custGeom>
              <a:avLst/>
              <a:gdLst/>
              <a:ahLst/>
              <a:cxnLst/>
              <a:rect l="l" t="t" r="r" b="b"/>
              <a:pathLst>
                <a:path w="2865" h="2424" extrusionOk="0">
                  <a:moveTo>
                    <a:pt x="847" y="266"/>
                  </a:moveTo>
                  <a:cubicBezTo>
                    <a:pt x="898" y="266"/>
                    <a:pt x="951" y="280"/>
                    <a:pt x="999" y="310"/>
                  </a:cubicBezTo>
                  <a:lnTo>
                    <a:pt x="2448" y="1211"/>
                  </a:lnTo>
                  <a:cubicBezTo>
                    <a:pt x="2582" y="1295"/>
                    <a:pt x="2623" y="1474"/>
                    <a:pt x="2538" y="1610"/>
                  </a:cubicBezTo>
                  <a:lnTo>
                    <a:pt x="2280" y="2025"/>
                  </a:lnTo>
                  <a:cubicBezTo>
                    <a:pt x="2226" y="2114"/>
                    <a:pt x="2131" y="2162"/>
                    <a:pt x="2034" y="2162"/>
                  </a:cubicBezTo>
                  <a:cubicBezTo>
                    <a:pt x="1982" y="2162"/>
                    <a:pt x="1929" y="2147"/>
                    <a:pt x="1881" y="2119"/>
                  </a:cubicBezTo>
                  <a:lnTo>
                    <a:pt x="433" y="1216"/>
                  </a:lnTo>
                  <a:cubicBezTo>
                    <a:pt x="329" y="1152"/>
                    <a:pt x="280" y="1032"/>
                    <a:pt x="301" y="919"/>
                  </a:cubicBezTo>
                  <a:cubicBezTo>
                    <a:pt x="306" y="884"/>
                    <a:pt x="321" y="849"/>
                    <a:pt x="341" y="817"/>
                  </a:cubicBezTo>
                  <a:lnTo>
                    <a:pt x="599" y="403"/>
                  </a:lnTo>
                  <a:cubicBezTo>
                    <a:pt x="655" y="314"/>
                    <a:pt x="749" y="266"/>
                    <a:pt x="847" y="266"/>
                  </a:cubicBezTo>
                  <a:close/>
                  <a:moveTo>
                    <a:pt x="845" y="0"/>
                  </a:moveTo>
                  <a:cubicBezTo>
                    <a:pt x="652" y="0"/>
                    <a:pt x="475" y="98"/>
                    <a:pt x="374" y="262"/>
                  </a:cubicBezTo>
                  <a:lnTo>
                    <a:pt x="116" y="677"/>
                  </a:lnTo>
                  <a:cubicBezTo>
                    <a:pt x="77" y="740"/>
                    <a:pt x="52" y="806"/>
                    <a:pt x="40" y="874"/>
                  </a:cubicBezTo>
                  <a:cubicBezTo>
                    <a:pt x="1" y="1094"/>
                    <a:pt x="99" y="1317"/>
                    <a:pt x="293" y="1439"/>
                  </a:cubicBezTo>
                  <a:lnTo>
                    <a:pt x="1741" y="2341"/>
                  </a:lnTo>
                  <a:cubicBezTo>
                    <a:pt x="1829" y="2395"/>
                    <a:pt x="1930" y="2424"/>
                    <a:pt x="2034" y="2424"/>
                  </a:cubicBezTo>
                  <a:cubicBezTo>
                    <a:pt x="2227" y="2424"/>
                    <a:pt x="2402" y="2327"/>
                    <a:pt x="2504" y="2163"/>
                  </a:cubicBezTo>
                  <a:lnTo>
                    <a:pt x="2763" y="1748"/>
                  </a:lnTo>
                  <a:cubicBezTo>
                    <a:pt x="2842" y="1623"/>
                    <a:pt x="2865" y="1475"/>
                    <a:pt x="2832" y="1330"/>
                  </a:cubicBezTo>
                  <a:cubicBezTo>
                    <a:pt x="2799" y="1187"/>
                    <a:pt x="2711" y="1064"/>
                    <a:pt x="2586" y="986"/>
                  </a:cubicBezTo>
                  <a:lnTo>
                    <a:pt x="1137" y="83"/>
                  </a:lnTo>
                  <a:cubicBezTo>
                    <a:pt x="1050" y="29"/>
                    <a:pt x="949" y="0"/>
                    <a:pt x="8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7343989" y="4007276"/>
              <a:ext cx="94301" cy="79852"/>
            </a:xfrm>
            <a:custGeom>
              <a:avLst/>
              <a:gdLst/>
              <a:ahLst/>
              <a:cxnLst/>
              <a:rect l="l" t="t" r="r" b="b"/>
              <a:pathLst>
                <a:path w="2865" h="2426" extrusionOk="0">
                  <a:moveTo>
                    <a:pt x="848" y="267"/>
                  </a:moveTo>
                  <a:cubicBezTo>
                    <a:pt x="900" y="267"/>
                    <a:pt x="953" y="282"/>
                    <a:pt x="1001" y="310"/>
                  </a:cubicBezTo>
                  <a:lnTo>
                    <a:pt x="2449" y="1212"/>
                  </a:lnTo>
                  <a:cubicBezTo>
                    <a:pt x="2585" y="1298"/>
                    <a:pt x="2626" y="1475"/>
                    <a:pt x="2540" y="1613"/>
                  </a:cubicBezTo>
                  <a:lnTo>
                    <a:pt x="2283" y="2027"/>
                  </a:lnTo>
                  <a:cubicBezTo>
                    <a:pt x="2229" y="2117"/>
                    <a:pt x="2134" y="2165"/>
                    <a:pt x="2037" y="2165"/>
                  </a:cubicBezTo>
                  <a:cubicBezTo>
                    <a:pt x="1985" y="2165"/>
                    <a:pt x="1932" y="2150"/>
                    <a:pt x="1884" y="2120"/>
                  </a:cubicBezTo>
                  <a:lnTo>
                    <a:pt x="434" y="1218"/>
                  </a:lnTo>
                  <a:cubicBezTo>
                    <a:pt x="331" y="1152"/>
                    <a:pt x="282" y="1033"/>
                    <a:pt x="303" y="920"/>
                  </a:cubicBezTo>
                  <a:cubicBezTo>
                    <a:pt x="308" y="885"/>
                    <a:pt x="322" y="851"/>
                    <a:pt x="342" y="819"/>
                  </a:cubicBezTo>
                  <a:lnTo>
                    <a:pt x="601" y="404"/>
                  </a:lnTo>
                  <a:cubicBezTo>
                    <a:pt x="656" y="315"/>
                    <a:pt x="751" y="267"/>
                    <a:pt x="848" y="267"/>
                  </a:cubicBezTo>
                  <a:close/>
                  <a:moveTo>
                    <a:pt x="846" y="1"/>
                  </a:moveTo>
                  <a:cubicBezTo>
                    <a:pt x="652" y="1"/>
                    <a:pt x="475" y="99"/>
                    <a:pt x="374" y="262"/>
                  </a:cubicBezTo>
                  <a:lnTo>
                    <a:pt x="117" y="677"/>
                  </a:lnTo>
                  <a:cubicBezTo>
                    <a:pt x="77" y="740"/>
                    <a:pt x="53" y="806"/>
                    <a:pt x="40" y="874"/>
                  </a:cubicBezTo>
                  <a:cubicBezTo>
                    <a:pt x="1" y="1095"/>
                    <a:pt x="99" y="1319"/>
                    <a:pt x="293" y="1439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035" y="2425"/>
                    <a:pt x="2036" y="2425"/>
                    <a:pt x="2037" y="2425"/>
                  </a:cubicBezTo>
                  <a:cubicBezTo>
                    <a:pt x="2228" y="2425"/>
                    <a:pt x="2403" y="2329"/>
                    <a:pt x="2505" y="2166"/>
                  </a:cubicBezTo>
                  <a:lnTo>
                    <a:pt x="2763" y="1751"/>
                  </a:lnTo>
                  <a:cubicBezTo>
                    <a:pt x="2841" y="1624"/>
                    <a:pt x="2865" y="1476"/>
                    <a:pt x="2832" y="1332"/>
                  </a:cubicBezTo>
                  <a:cubicBezTo>
                    <a:pt x="2799" y="1187"/>
                    <a:pt x="2711" y="1065"/>
                    <a:pt x="2586" y="986"/>
                  </a:cubicBezTo>
                  <a:lnTo>
                    <a:pt x="1138" y="85"/>
                  </a:lnTo>
                  <a:cubicBezTo>
                    <a:pt x="1050" y="29"/>
                    <a:pt x="949" y="1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7434900" y="4063923"/>
              <a:ext cx="94334" cy="79819"/>
            </a:xfrm>
            <a:custGeom>
              <a:avLst/>
              <a:gdLst/>
              <a:ahLst/>
              <a:cxnLst/>
              <a:rect l="l" t="t" r="r" b="b"/>
              <a:pathLst>
                <a:path w="2866" h="2425" extrusionOk="0">
                  <a:moveTo>
                    <a:pt x="848" y="266"/>
                  </a:moveTo>
                  <a:cubicBezTo>
                    <a:pt x="900" y="266"/>
                    <a:pt x="953" y="281"/>
                    <a:pt x="1001" y="311"/>
                  </a:cubicBezTo>
                  <a:lnTo>
                    <a:pt x="2449" y="1212"/>
                  </a:lnTo>
                  <a:cubicBezTo>
                    <a:pt x="2582" y="1295"/>
                    <a:pt x="2624" y="1474"/>
                    <a:pt x="2539" y="1611"/>
                  </a:cubicBezTo>
                  <a:lnTo>
                    <a:pt x="2282" y="2026"/>
                  </a:lnTo>
                  <a:cubicBezTo>
                    <a:pt x="2228" y="2115"/>
                    <a:pt x="2133" y="2163"/>
                    <a:pt x="2036" y="2163"/>
                  </a:cubicBezTo>
                  <a:cubicBezTo>
                    <a:pt x="1984" y="2163"/>
                    <a:pt x="1931" y="2148"/>
                    <a:pt x="1883" y="2119"/>
                  </a:cubicBezTo>
                  <a:lnTo>
                    <a:pt x="435" y="1217"/>
                  </a:lnTo>
                  <a:cubicBezTo>
                    <a:pt x="331" y="1152"/>
                    <a:pt x="282" y="1032"/>
                    <a:pt x="303" y="919"/>
                  </a:cubicBezTo>
                  <a:cubicBezTo>
                    <a:pt x="308" y="885"/>
                    <a:pt x="323" y="850"/>
                    <a:pt x="342" y="818"/>
                  </a:cubicBezTo>
                  <a:lnTo>
                    <a:pt x="601" y="403"/>
                  </a:lnTo>
                  <a:cubicBezTo>
                    <a:pt x="656" y="314"/>
                    <a:pt x="751" y="266"/>
                    <a:pt x="848" y="266"/>
                  </a:cubicBezTo>
                  <a:close/>
                  <a:moveTo>
                    <a:pt x="846" y="0"/>
                  </a:moveTo>
                  <a:cubicBezTo>
                    <a:pt x="653" y="0"/>
                    <a:pt x="475" y="99"/>
                    <a:pt x="374" y="263"/>
                  </a:cubicBezTo>
                  <a:lnTo>
                    <a:pt x="117" y="678"/>
                  </a:lnTo>
                  <a:cubicBezTo>
                    <a:pt x="78" y="739"/>
                    <a:pt x="53" y="806"/>
                    <a:pt x="41" y="875"/>
                  </a:cubicBezTo>
                  <a:cubicBezTo>
                    <a:pt x="1" y="1095"/>
                    <a:pt x="100" y="1318"/>
                    <a:pt x="293" y="1440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228" y="2425"/>
                    <a:pt x="2403" y="2328"/>
                    <a:pt x="2505" y="2164"/>
                  </a:cubicBezTo>
                  <a:lnTo>
                    <a:pt x="2763" y="1749"/>
                  </a:lnTo>
                  <a:cubicBezTo>
                    <a:pt x="2841" y="1623"/>
                    <a:pt x="2866" y="1476"/>
                    <a:pt x="2832" y="1330"/>
                  </a:cubicBezTo>
                  <a:cubicBezTo>
                    <a:pt x="2800" y="1186"/>
                    <a:pt x="2713" y="1064"/>
                    <a:pt x="2586" y="986"/>
                  </a:cubicBezTo>
                  <a:lnTo>
                    <a:pt x="1138" y="84"/>
                  </a:lnTo>
                  <a:cubicBezTo>
                    <a:pt x="1050" y="30"/>
                    <a:pt x="949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7256534" y="3719468"/>
              <a:ext cx="360518" cy="307821"/>
            </a:xfrm>
            <a:custGeom>
              <a:avLst/>
              <a:gdLst/>
              <a:ahLst/>
              <a:cxnLst/>
              <a:rect l="l" t="t" r="r" b="b"/>
              <a:pathLst>
                <a:path w="10953" h="9352" extrusionOk="0">
                  <a:moveTo>
                    <a:pt x="2726" y="266"/>
                  </a:moveTo>
                  <a:cubicBezTo>
                    <a:pt x="2782" y="266"/>
                    <a:pt x="2840" y="282"/>
                    <a:pt x="2891" y="314"/>
                  </a:cubicBezTo>
                  <a:lnTo>
                    <a:pt x="10525" y="5068"/>
                  </a:lnTo>
                  <a:cubicBezTo>
                    <a:pt x="10595" y="5111"/>
                    <a:pt x="10643" y="5179"/>
                    <a:pt x="10661" y="5259"/>
                  </a:cubicBezTo>
                  <a:cubicBezTo>
                    <a:pt x="10679" y="5336"/>
                    <a:pt x="10665" y="5419"/>
                    <a:pt x="10621" y="5489"/>
                  </a:cubicBezTo>
                  <a:lnTo>
                    <a:pt x="8472" y="8941"/>
                  </a:lnTo>
                  <a:cubicBezTo>
                    <a:pt x="8413" y="9036"/>
                    <a:pt x="8311" y="9087"/>
                    <a:pt x="8208" y="9087"/>
                  </a:cubicBezTo>
                  <a:cubicBezTo>
                    <a:pt x="8153" y="9087"/>
                    <a:pt x="8098" y="9073"/>
                    <a:pt x="8048" y="9043"/>
                  </a:cubicBezTo>
                  <a:lnTo>
                    <a:pt x="414" y="4289"/>
                  </a:lnTo>
                  <a:cubicBezTo>
                    <a:pt x="325" y="4235"/>
                    <a:pt x="271" y="4139"/>
                    <a:pt x="270" y="4030"/>
                  </a:cubicBezTo>
                  <a:cubicBezTo>
                    <a:pt x="268" y="3974"/>
                    <a:pt x="282" y="3917"/>
                    <a:pt x="316" y="3863"/>
                  </a:cubicBezTo>
                  <a:lnTo>
                    <a:pt x="2465" y="411"/>
                  </a:lnTo>
                  <a:cubicBezTo>
                    <a:pt x="2509" y="342"/>
                    <a:pt x="2577" y="293"/>
                    <a:pt x="2657" y="275"/>
                  </a:cubicBezTo>
                  <a:cubicBezTo>
                    <a:pt x="2679" y="269"/>
                    <a:pt x="2702" y="266"/>
                    <a:pt x="2726" y="266"/>
                  </a:cubicBezTo>
                  <a:close/>
                  <a:moveTo>
                    <a:pt x="2725" y="1"/>
                  </a:moveTo>
                  <a:cubicBezTo>
                    <a:pt x="2682" y="1"/>
                    <a:pt x="2639" y="6"/>
                    <a:pt x="2596" y="15"/>
                  </a:cubicBezTo>
                  <a:cubicBezTo>
                    <a:pt x="2447" y="49"/>
                    <a:pt x="2321" y="140"/>
                    <a:pt x="2240" y="269"/>
                  </a:cubicBezTo>
                  <a:lnTo>
                    <a:pt x="91" y="3722"/>
                  </a:lnTo>
                  <a:cubicBezTo>
                    <a:pt x="30" y="3820"/>
                    <a:pt x="0" y="3931"/>
                    <a:pt x="5" y="4037"/>
                  </a:cubicBezTo>
                  <a:cubicBezTo>
                    <a:pt x="9" y="4230"/>
                    <a:pt x="110" y="4409"/>
                    <a:pt x="275" y="4511"/>
                  </a:cubicBezTo>
                  <a:lnTo>
                    <a:pt x="7908" y="9265"/>
                  </a:lnTo>
                  <a:cubicBezTo>
                    <a:pt x="8001" y="9323"/>
                    <a:pt x="8105" y="9351"/>
                    <a:pt x="8208" y="9351"/>
                  </a:cubicBezTo>
                  <a:cubicBezTo>
                    <a:pt x="8400" y="9351"/>
                    <a:pt x="8588" y="9255"/>
                    <a:pt x="8697" y="9080"/>
                  </a:cubicBezTo>
                  <a:lnTo>
                    <a:pt x="10846" y="5627"/>
                  </a:lnTo>
                  <a:cubicBezTo>
                    <a:pt x="10927" y="5496"/>
                    <a:pt x="10952" y="5344"/>
                    <a:pt x="10918" y="5196"/>
                  </a:cubicBezTo>
                  <a:cubicBezTo>
                    <a:pt x="10883" y="5049"/>
                    <a:pt x="10793" y="4922"/>
                    <a:pt x="10663" y="4841"/>
                  </a:cubicBezTo>
                  <a:lnTo>
                    <a:pt x="3029" y="89"/>
                  </a:lnTo>
                  <a:cubicBezTo>
                    <a:pt x="2936" y="30"/>
                    <a:pt x="2831" y="1"/>
                    <a:pt x="2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7418904" y="3841813"/>
              <a:ext cx="50722" cy="42757"/>
            </a:xfrm>
            <a:custGeom>
              <a:avLst/>
              <a:gdLst/>
              <a:ahLst/>
              <a:cxnLst/>
              <a:rect l="l" t="t" r="r" b="b"/>
              <a:pathLst>
                <a:path w="1541" h="1299" extrusionOk="0">
                  <a:moveTo>
                    <a:pt x="279" y="1"/>
                  </a:moveTo>
                  <a:cubicBezTo>
                    <a:pt x="237" y="1"/>
                    <a:pt x="197" y="20"/>
                    <a:pt x="172" y="56"/>
                  </a:cubicBezTo>
                  <a:cubicBezTo>
                    <a:pt x="46" y="235"/>
                    <a:pt x="1" y="459"/>
                    <a:pt x="45" y="675"/>
                  </a:cubicBezTo>
                  <a:cubicBezTo>
                    <a:pt x="89" y="888"/>
                    <a:pt x="220" y="1074"/>
                    <a:pt x="402" y="1186"/>
                  </a:cubicBezTo>
                  <a:cubicBezTo>
                    <a:pt x="524" y="1260"/>
                    <a:pt x="664" y="1299"/>
                    <a:pt x="807" y="1299"/>
                  </a:cubicBezTo>
                  <a:cubicBezTo>
                    <a:pt x="876" y="1299"/>
                    <a:pt x="944" y="1289"/>
                    <a:pt x="1012" y="1272"/>
                  </a:cubicBezTo>
                  <a:cubicBezTo>
                    <a:pt x="1222" y="1216"/>
                    <a:pt x="1402" y="1075"/>
                    <a:pt x="1506" y="886"/>
                  </a:cubicBezTo>
                  <a:cubicBezTo>
                    <a:pt x="1540" y="821"/>
                    <a:pt x="1518" y="741"/>
                    <a:pt x="1453" y="705"/>
                  </a:cubicBezTo>
                  <a:cubicBezTo>
                    <a:pt x="1433" y="694"/>
                    <a:pt x="1412" y="689"/>
                    <a:pt x="1390" y="689"/>
                  </a:cubicBezTo>
                  <a:cubicBezTo>
                    <a:pt x="1344" y="689"/>
                    <a:pt x="1298" y="714"/>
                    <a:pt x="1273" y="758"/>
                  </a:cubicBezTo>
                  <a:cubicBezTo>
                    <a:pt x="1204" y="886"/>
                    <a:pt x="1087" y="978"/>
                    <a:pt x="944" y="1016"/>
                  </a:cubicBezTo>
                  <a:cubicBezTo>
                    <a:pt x="899" y="1028"/>
                    <a:pt x="853" y="1034"/>
                    <a:pt x="808" y="1034"/>
                  </a:cubicBezTo>
                  <a:cubicBezTo>
                    <a:pt x="713" y="1034"/>
                    <a:pt x="619" y="1008"/>
                    <a:pt x="539" y="959"/>
                  </a:cubicBezTo>
                  <a:cubicBezTo>
                    <a:pt x="419" y="886"/>
                    <a:pt x="332" y="762"/>
                    <a:pt x="304" y="620"/>
                  </a:cubicBezTo>
                  <a:cubicBezTo>
                    <a:pt x="273" y="474"/>
                    <a:pt x="304" y="327"/>
                    <a:pt x="387" y="208"/>
                  </a:cubicBezTo>
                  <a:cubicBezTo>
                    <a:pt x="429" y="148"/>
                    <a:pt x="415" y="65"/>
                    <a:pt x="355" y="24"/>
                  </a:cubicBezTo>
                  <a:cubicBezTo>
                    <a:pt x="332" y="8"/>
                    <a:pt x="305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7477394" y="3849943"/>
              <a:ext cx="47891" cy="48681"/>
            </a:xfrm>
            <a:custGeom>
              <a:avLst/>
              <a:gdLst/>
              <a:ahLst/>
              <a:cxnLst/>
              <a:rect l="l" t="t" r="r" b="b"/>
              <a:pathLst>
                <a:path w="1455" h="1479" extrusionOk="0">
                  <a:moveTo>
                    <a:pt x="240" y="1"/>
                  </a:moveTo>
                  <a:cubicBezTo>
                    <a:pt x="186" y="1"/>
                    <a:pt x="135" y="33"/>
                    <a:pt x="115" y="86"/>
                  </a:cubicBezTo>
                  <a:cubicBezTo>
                    <a:pt x="0" y="395"/>
                    <a:pt x="75" y="729"/>
                    <a:pt x="299" y="915"/>
                  </a:cubicBezTo>
                  <a:cubicBezTo>
                    <a:pt x="415" y="1011"/>
                    <a:pt x="559" y="1058"/>
                    <a:pt x="708" y="1058"/>
                  </a:cubicBezTo>
                  <a:cubicBezTo>
                    <a:pt x="715" y="1058"/>
                    <a:pt x="722" y="1055"/>
                    <a:pt x="730" y="1055"/>
                  </a:cubicBezTo>
                  <a:lnTo>
                    <a:pt x="833" y="1385"/>
                  </a:lnTo>
                  <a:cubicBezTo>
                    <a:pt x="851" y="1441"/>
                    <a:pt x="903" y="1478"/>
                    <a:pt x="960" y="1478"/>
                  </a:cubicBezTo>
                  <a:cubicBezTo>
                    <a:pt x="974" y="1478"/>
                    <a:pt x="987" y="1477"/>
                    <a:pt x="1000" y="1472"/>
                  </a:cubicBezTo>
                  <a:cubicBezTo>
                    <a:pt x="1070" y="1451"/>
                    <a:pt x="1108" y="1376"/>
                    <a:pt x="1087" y="1307"/>
                  </a:cubicBezTo>
                  <a:lnTo>
                    <a:pt x="991" y="1002"/>
                  </a:lnTo>
                  <a:lnTo>
                    <a:pt x="992" y="1002"/>
                  </a:lnTo>
                  <a:lnTo>
                    <a:pt x="1203" y="1263"/>
                  </a:lnTo>
                  <a:cubicBezTo>
                    <a:pt x="1229" y="1294"/>
                    <a:pt x="1266" y="1312"/>
                    <a:pt x="1306" y="1312"/>
                  </a:cubicBezTo>
                  <a:cubicBezTo>
                    <a:pt x="1336" y="1312"/>
                    <a:pt x="1364" y="1303"/>
                    <a:pt x="1389" y="1282"/>
                  </a:cubicBezTo>
                  <a:cubicBezTo>
                    <a:pt x="1445" y="1238"/>
                    <a:pt x="1455" y="1154"/>
                    <a:pt x="1408" y="1096"/>
                  </a:cubicBezTo>
                  <a:lnTo>
                    <a:pt x="1219" y="861"/>
                  </a:lnTo>
                  <a:cubicBezTo>
                    <a:pt x="1238" y="845"/>
                    <a:pt x="1258" y="830"/>
                    <a:pt x="1277" y="812"/>
                  </a:cubicBezTo>
                  <a:cubicBezTo>
                    <a:pt x="1327" y="760"/>
                    <a:pt x="1326" y="676"/>
                    <a:pt x="1274" y="626"/>
                  </a:cubicBezTo>
                  <a:cubicBezTo>
                    <a:pt x="1248" y="601"/>
                    <a:pt x="1215" y="588"/>
                    <a:pt x="1181" y="588"/>
                  </a:cubicBezTo>
                  <a:cubicBezTo>
                    <a:pt x="1147" y="588"/>
                    <a:pt x="1113" y="601"/>
                    <a:pt x="1088" y="628"/>
                  </a:cubicBezTo>
                  <a:cubicBezTo>
                    <a:pt x="980" y="739"/>
                    <a:pt x="841" y="797"/>
                    <a:pt x="710" y="797"/>
                  </a:cubicBezTo>
                  <a:cubicBezTo>
                    <a:pt x="621" y="797"/>
                    <a:pt x="536" y="769"/>
                    <a:pt x="468" y="713"/>
                  </a:cubicBezTo>
                  <a:cubicBezTo>
                    <a:pt x="331" y="600"/>
                    <a:pt x="289" y="381"/>
                    <a:pt x="363" y="179"/>
                  </a:cubicBezTo>
                  <a:cubicBezTo>
                    <a:pt x="389" y="111"/>
                    <a:pt x="354" y="34"/>
                    <a:pt x="285" y="9"/>
                  </a:cubicBezTo>
                  <a:cubicBezTo>
                    <a:pt x="271" y="3"/>
                    <a:pt x="255" y="1"/>
                    <a:pt x="2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7380920" y="3797510"/>
              <a:ext cx="55988" cy="35087"/>
            </a:xfrm>
            <a:custGeom>
              <a:avLst/>
              <a:gdLst/>
              <a:ahLst/>
              <a:cxnLst/>
              <a:rect l="l" t="t" r="r" b="b"/>
              <a:pathLst>
                <a:path w="1701" h="1066" extrusionOk="0">
                  <a:moveTo>
                    <a:pt x="613" y="1"/>
                  </a:moveTo>
                  <a:cubicBezTo>
                    <a:pt x="558" y="1"/>
                    <a:pt x="508" y="34"/>
                    <a:pt x="487" y="88"/>
                  </a:cubicBezTo>
                  <a:cubicBezTo>
                    <a:pt x="480" y="112"/>
                    <a:pt x="475" y="138"/>
                    <a:pt x="469" y="161"/>
                  </a:cubicBezTo>
                  <a:lnTo>
                    <a:pt x="174" y="96"/>
                  </a:lnTo>
                  <a:cubicBezTo>
                    <a:pt x="164" y="94"/>
                    <a:pt x="155" y="93"/>
                    <a:pt x="145" y="93"/>
                  </a:cubicBezTo>
                  <a:cubicBezTo>
                    <a:pt x="85" y="93"/>
                    <a:pt x="29" y="135"/>
                    <a:pt x="16" y="196"/>
                  </a:cubicBezTo>
                  <a:cubicBezTo>
                    <a:pt x="0" y="267"/>
                    <a:pt x="45" y="338"/>
                    <a:pt x="115" y="354"/>
                  </a:cubicBezTo>
                  <a:lnTo>
                    <a:pt x="444" y="427"/>
                  </a:lnTo>
                  <a:lnTo>
                    <a:pt x="444" y="428"/>
                  </a:lnTo>
                  <a:lnTo>
                    <a:pt x="126" y="478"/>
                  </a:lnTo>
                  <a:cubicBezTo>
                    <a:pt x="54" y="489"/>
                    <a:pt x="6" y="556"/>
                    <a:pt x="16" y="628"/>
                  </a:cubicBezTo>
                  <a:cubicBezTo>
                    <a:pt x="27" y="693"/>
                    <a:pt x="82" y="740"/>
                    <a:pt x="146" y="740"/>
                  </a:cubicBezTo>
                  <a:cubicBezTo>
                    <a:pt x="152" y="740"/>
                    <a:pt x="160" y="740"/>
                    <a:pt x="166" y="738"/>
                  </a:cubicBezTo>
                  <a:lnTo>
                    <a:pt x="508" y="685"/>
                  </a:lnTo>
                  <a:cubicBezTo>
                    <a:pt x="573" y="827"/>
                    <a:pt x="679" y="945"/>
                    <a:pt x="823" y="1011"/>
                  </a:cubicBezTo>
                  <a:cubicBezTo>
                    <a:pt x="906" y="1049"/>
                    <a:pt x="993" y="1066"/>
                    <a:pt x="1083" y="1066"/>
                  </a:cubicBezTo>
                  <a:cubicBezTo>
                    <a:pt x="1284" y="1066"/>
                    <a:pt x="1492" y="975"/>
                    <a:pt x="1649" y="810"/>
                  </a:cubicBezTo>
                  <a:cubicBezTo>
                    <a:pt x="1700" y="758"/>
                    <a:pt x="1698" y="675"/>
                    <a:pt x="1645" y="624"/>
                  </a:cubicBezTo>
                  <a:cubicBezTo>
                    <a:pt x="1619" y="600"/>
                    <a:pt x="1587" y="588"/>
                    <a:pt x="1554" y="588"/>
                  </a:cubicBezTo>
                  <a:cubicBezTo>
                    <a:pt x="1519" y="588"/>
                    <a:pt x="1484" y="602"/>
                    <a:pt x="1459" y="629"/>
                  </a:cubicBezTo>
                  <a:cubicBezTo>
                    <a:pt x="1353" y="740"/>
                    <a:pt x="1214" y="802"/>
                    <a:pt x="1084" y="802"/>
                  </a:cubicBezTo>
                  <a:cubicBezTo>
                    <a:pt x="1031" y="802"/>
                    <a:pt x="980" y="792"/>
                    <a:pt x="933" y="771"/>
                  </a:cubicBezTo>
                  <a:cubicBezTo>
                    <a:pt x="736" y="683"/>
                    <a:pt x="650" y="422"/>
                    <a:pt x="736" y="177"/>
                  </a:cubicBezTo>
                  <a:cubicBezTo>
                    <a:pt x="761" y="108"/>
                    <a:pt x="725" y="33"/>
                    <a:pt x="657" y="8"/>
                  </a:cubicBezTo>
                  <a:cubicBezTo>
                    <a:pt x="642" y="3"/>
                    <a:pt x="627" y="1"/>
                    <a:pt x="6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93" name="Google Shape;2593;p38"/>
          <p:cNvGrpSpPr/>
          <p:nvPr/>
        </p:nvGrpSpPr>
        <p:grpSpPr>
          <a:xfrm>
            <a:off x="9445419" y="433734"/>
            <a:ext cx="487099" cy="699071"/>
            <a:chOff x="2423439" y="2082150"/>
            <a:chExt cx="365324" cy="524303"/>
          </a:xfrm>
        </p:grpSpPr>
        <p:sp>
          <p:nvSpPr>
            <p:cNvPr id="2594" name="Google Shape;2594;p38"/>
            <p:cNvSpPr/>
            <p:nvPr/>
          </p:nvSpPr>
          <p:spPr>
            <a:xfrm>
              <a:off x="2427718" y="2086363"/>
              <a:ext cx="117441" cy="140284"/>
            </a:xfrm>
            <a:custGeom>
              <a:avLst/>
              <a:gdLst/>
              <a:ahLst/>
              <a:cxnLst/>
              <a:rect l="l" t="t" r="r" b="b"/>
              <a:pathLst>
                <a:path w="3568" h="4262" extrusionOk="0">
                  <a:moveTo>
                    <a:pt x="112" y="1"/>
                  </a:moveTo>
                  <a:cubicBezTo>
                    <a:pt x="54" y="1"/>
                    <a:pt x="1" y="51"/>
                    <a:pt x="8" y="117"/>
                  </a:cubicBezTo>
                  <a:lnTo>
                    <a:pt x="143" y="1450"/>
                  </a:lnTo>
                  <a:lnTo>
                    <a:pt x="166" y="1669"/>
                  </a:lnTo>
                  <a:lnTo>
                    <a:pt x="341" y="3404"/>
                  </a:lnTo>
                  <a:cubicBezTo>
                    <a:pt x="343" y="3421"/>
                    <a:pt x="349" y="3437"/>
                    <a:pt x="357" y="3451"/>
                  </a:cubicBezTo>
                  <a:lnTo>
                    <a:pt x="843" y="4213"/>
                  </a:lnTo>
                  <a:cubicBezTo>
                    <a:pt x="864" y="4244"/>
                    <a:pt x="898" y="4262"/>
                    <a:pt x="933" y="4262"/>
                  </a:cubicBezTo>
                  <a:cubicBezTo>
                    <a:pt x="952" y="4262"/>
                    <a:pt x="972" y="4256"/>
                    <a:pt x="989" y="4245"/>
                  </a:cubicBezTo>
                  <a:lnTo>
                    <a:pt x="3503" y="2634"/>
                  </a:lnTo>
                  <a:cubicBezTo>
                    <a:pt x="3552" y="2602"/>
                    <a:pt x="3567" y="2537"/>
                    <a:pt x="3535" y="2488"/>
                  </a:cubicBezTo>
                  <a:lnTo>
                    <a:pt x="3048" y="1728"/>
                  </a:lnTo>
                  <a:cubicBezTo>
                    <a:pt x="3038" y="1713"/>
                    <a:pt x="3027" y="1701"/>
                    <a:pt x="3012" y="1692"/>
                  </a:cubicBezTo>
                  <a:lnTo>
                    <a:pt x="1509" y="807"/>
                  </a:lnTo>
                  <a:lnTo>
                    <a:pt x="1319" y="696"/>
                  </a:lnTo>
                  <a:lnTo>
                    <a:pt x="166" y="16"/>
                  </a:lnTo>
                  <a:cubicBezTo>
                    <a:pt x="148" y="5"/>
                    <a:pt x="130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2648939" y="2470184"/>
              <a:ext cx="104604" cy="81629"/>
            </a:xfrm>
            <a:custGeom>
              <a:avLst/>
              <a:gdLst/>
              <a:ahLst/>
              <a:cxnLst/>
              <a:rect l="l" t="t" r="r" b="b"/>
              <a:pathLst>
                <a:path w="3178" h="2480" extrusionOk="0">
                  <a:moveTo>
                    <a:pt x="2693" y="0"/>
                  </a:moveTo>
                  <a:cubicBezTo>
                    <a:pt x="2669" y="16"/>
                    <a:pt x="2651" y="36"/>
                    <a:pt x="2634" y="58"/>
                  </a:cubicBezTo>
                  <a:cubicBezTo>
                    <a:pt x="2370" y="406"/>
                    <a:pt x="1964" y="770"/>
                    <a:pt x="1483" y="1076"/>
                  </a:cubicBezTo>
                  <a:cubicBezTo>
                    <a:pt x="1006" y="1383"/>
                    <a:pt x="506" y="1601"/>
                    <a:pt x="77" y="1693"/>
                  </a:cubicBezTo>
                  <a:cubicBezTo>
                    <a:pt x="48" y="1701"/>
                    <a:pt x="24" y="1709"/>
                    <a:pt x="1" y="1726"/>
                  </a:cubicBezTo>
                  <a:lnTo>
                    <a:pt x="485" y="2479"/>
                  </a:lnTo>
                  <a:cubicBezTo>
                    <a:pt x="488" y="2479"/>
                    <a:pt x="492" y="2477"/>
                    <a:pt x="496" y="2477"/>
                  </a:cubicBezTo>
                  <a:cubicBezTo>
                    <a:pt x="806" y="2401"/>
                    <a:pt x="1142" y="2268"/>
                    <a:pt x="1481" y="2094"/>
                  </a:cubicBezTo>
                  <a:cubicBezTo>
                    <a:pt x="1641" y="2010"/>
                    <a:pt x="1801" y="1919"/>
                    <a:pt x="1959" y="1818"/>
                  </a:cubicBezTo>
                  <a:cubicBezTo>
                    <a:pt x="2449" y="1503"/>
                    <a:pt x="2875" y="1132"/>
                    <a:pt x="3171" y="764"/>
                  </a:cubicBezTo>
                  <a:cubicBezTo>
                    <a:pt x="3173" y="761"/>
                    <a:pt x="3174" y="759"/>
                    <a:pt x="3178" y="755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2665265" y="2495364"/>
              <a:ext cx="123365" cy="106809"/>
            </a:xfrm>
            <a:custGeom>
              <a:avLst/>
              <a:gdLst/>
              <a:ahLst/>
              <a:cxnLst/>
              <a:rect l="l" t="t" r="r" b="b"/>
              <a:pathLst>
                <a:path w="3748" h="3245" extrusionOk="0">
                  <a:moveTo>
                    <a:pt x="2672" y="0"/>
                  </a:moveTo>
                  <a:cubicBezTo>
                    <a:pt x="2247" y="529"/>
                    <a:pt x="1592" y="1016"/>
                    <a:pt x="982" y="1331"/>
                  </a:cubicBezTo>
                  <a:cubicBezTo>
                    <a:pt x="646" y="1503"/>
                    <a:pt x="310" y="1635"/>
                    <a:pt x="0" y="1712"/>
                  </a:cubicBezTo>
                  <a:cubicBezTo>
                    <a:pt x="43" y="1813"/>
                    <a:pt x="33" y="1776"/>
                    <a:pt x="758" y="2917"/>
                  </a:cubicBezTo>
                  <a:cubicBezTo>
                    <a:pt x="886" y="3119"/>
                    <a:pt x="1087" y="3245"/>
                    <a:pt x="1270" y="3245"/>
                  </a:cubicBezTo>
                  <a:cubicBezTo>
                    <a:pt x="1298" y="3245"/>
                    <a:pt x="1326" y="3242"/>
                    <a:pt x="1353" y="3236"/>
                  </a:cubicBezTo>
                  <a:cubicBezTo>
                    <a:pt x="2150" y="3050"/>
                    <a:pt x="2990" y="2512"/>
                    <a:pt x="3490" y="1867"/>
                  </a:cubicBezTo>
                  <a:cubicBezTo>
                    <a:pt x="3748" y="1530"/>
                    <a:pt x="3370" y="1089"/>
                    <a:pt x="3350" y="1039"/>
                  </a:cubicBezTo>
                  <a:cubicBezTo>
                    <a:pt x="2726" y="72"/>
                    <a:pt x="2747" y="86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2439040" y="2142516"/>
              <a:ext cx="298539" cy="384480"/>
            </a:xfrm>
            <a:custGeom>
              <a:avLst/>
              <a:gdLst/>
              <a:ahLst/>
              <a:cxnLst/>
              <a:rect l="l" t="t" r="r" b="b"/>
              <a:pathLst>
                <a:path w="9070" h="11681" extrusionOk="0">
                  <a:moveTo>
                    <a:pt x="2691" y="0"/>
                  </a:moveTo>
                  <a:cubicBezTo>
                    <a:pt x="2422" y="358"/>
                    <a:pt x="2002" y="742"/>
                    <a:pt x="1481" y="1076"/>
                  </a:cubicBezTo>
                  <a:cubicBezTo>
                    <a:pt x="962" y="1408"/>
                    <a:pt x="438" y="1630"/>
                    <a:pt x="0" y="1725"/>
                  </a:cubicBezTo>
                  <a:lnTo>
                    <a:pt x="438" y="2407"/>
                  </a:lnTo>
                  <a:lnTo>
                    <a:pt x="6378" y="11680"/>
                  </a:lnTo>
                  <a:cubicBezTo>
                    <a:pt x="6400" y="11666"/>
                    <a:pt x="6427" y="11656"/>
                    <a:pt x="6454" y="11648"/>
                  </a:cubicBezTo>
                  <a:cubicBezTo>
                    <a:pt x="6881" y="11557"/>
                    <a:pt x="7381" y="11338"/>
                    <a:pt x="7860" y="11030"/>
                  </a:cubicBezTo>
                  <a:cubicBezTo>
                    <a:pt x="8338" y="10724"/>
                    <a:pt x="8746" y="10363"/>
                    <a:pt x="9009" y="10012"/>
                  </a:cubicBezTo>
                  <a:cubicBezTo>
                    <a:pt x="9027" y="9988"/>
                    <a:pt x="9046" y="9969"/>
                    <a:pt x="9069" y="9955"/>
                  </a:cubicBezTo>
                  <a:lnTo>
                    <a:pt x="8582" y="9196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2486273" y="2215225"/>
              <a:ext cx="178498" cy="276124"/>
            </a:xfrm>
            <a:custGeom>
              <a:avLst/>
              <a:gdLst/>
              <a:ahLst/>
              <a:cxnLst/>
              <a:rect l="l" t="t" r="r" b="b"/>
              <a:pathLst>
                <a:path w="5423" h="8389" extrusionOk="0">
                  <a:moveTo>
                    <a:pt x="138" y="1"/>
                  </a:moveTo>
                  <a:cubicBezTo>
                    <a:pt x="115" y="1"/>
                    <a:pt x="89" y="9"/>
                    <a:pt x="66" y="26"/>
                  </a:cubicBezTo>
                  <a:cubicBezTo>
                    <a:pt x="20" y="53"/>
                    <a:pt x="1" y="100"/>
                    <a:pt x="17" y="129"/>
                  </a:cubicBezTo>
                  <a:cubicBezTo>
                    <a:pt x="412" y="840"/>
                    <a:pt x="828" y="1537"/>
                    <a:pt x="1248" y="2234"/>
                  </a:cubicBezTo>
                  <a:cubicBezTo>
                    <a:pt x="1667" y="2931"/>
                    <a:pt x="2102" y="3616"/>
                    <a:pt x="2529" y="4308"/>
                  </a:cubicBezTo>
                  <a:cubicBezTo>
                    <a:pt x="2970" y="4990"/>
                    <a:pt x="3402" y="5676"/>
                    <a:pt x="3852" y="6353"/>
                  </a:cubicBezTo>
                  <a:cubicBezTo>
                    <a:pt x="4300" y="7030"/>
                    <a:pt x="4752" y="7706"/>
                    <a:pt x="5225" y="8367"/>
                  </a:cubicBezTo>
                  <a:cubicBezTo>
                    <a:pt x="5235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3" y="8362"/>
                  </a:cubicBezTo>
                  <a:cubicBezTo>
                    <a:pt x="5400" y="8331"/>
                    <a:pt x="5422" y="8282"/>
                    <a:pt x="5405" y="8251"/>
                  </a:cubicBezTo>
                  <a:cubicBezTo>
                    <a:pt x="5009" y="7541"/>
                    <a:pt x="4592" y="6842"/>
                    <a:pt x="4171" y="6148"/>
                  </a:cubicBezTo>
                  <a:cubicBezTo>
                    <a:pt x="3751" y="5453"/>
                    <a:pt x="3316" y="4767"/>
                    <a:pt x="2887" y="4078"/>
                  </a:cubicBezTo>
                  <a:cubicBezTo>
                    <a:pt x="2445" y="3397"/>
                    <a:pt x="2011" y="2711"/>
                    <a:pt x="1561" y="2033"/>
                  </a:cubicBezTo>
                  <a:cubicBezTo>
                    <a:pt x="1112" y="1356"/>
                    <a:pt x="660" y="682"/>
                    <a:pt x="187" y="21"/>
                  </a:cubicBezTo>
                  <a:cubicBezTo>
                    <a:pt x="177" y="8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2520604" y="2193205"/>
              <a:ext cx="178531" cy="276124"/>
            </a:xfrm>
            <a:custGeom>
              <a:avLst/>
              <a:gdLst/>
              <a:ahLst/>
              <a:cxnLst/>
              <a:rect l="l" t="t" r="r" b="b"/>
              <a:pathLst>
                <a:path w="5424" h="8389" extrusionOk="0">
                  <a:moveTo>
                    <a:pt x="139" y="0"/>
                  </a:moveTo>
                  <a:cubicBezTo>
                    <a:pt x="116" y="0"/>
                    <a:pt x="90" y="9"/>
                    <a:pt x="66" y="25"/>
                  </a:cubicBezTo>
                  <a:cubicBezTo>
                    <a:pt x="22" y="53"/>
                    <a:pt x="0" y="100"/>
                    <a:pt x="17" y="130"/>
                  </a:cubicBezTo>
                  <a:cubicBezTo>
                    <a:pt x="413" y="840"/>
                    <a:pt x="830" y="1537"/>
                    <a:pt x="1248" y="2234"/>
                  </a:cubicBezTo>
                  <a:cubicBezTo>
                    <a:pt x="1667" y="2931"/>
                    <a:pt x="2103" y="3616"/>
                    <a:pt x="2529" y="4308"/>
                  </a:cubicBezTo>
                  <a:cubicBezTo>
                    <a:pt x="2971" y="4990"/>
                    <a:pt x="3403" y="5676"/>
                    <a:pt x="3853" y="6353"/>
                  </a:cubicBezTo>
                  <a:cubicBezTo>
                    <a:pt x="4301" y="7030"/>
                    <a:pt x="4753" y="7706"/>
                    <a:pt x="5225" y="8367"/>
                  </a:cubicBezTo>
                  <a:cubicBezTo>
                    <a:pt x="5236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4" y="8362"/>
                  </a:cubicBezTo>
                  <a:cubicBezTo>
                    <a:pt x="5401" y="8330"/>
                    <a:pt x="5423" y="8281"/>
                    <a:pt x="5406" y="8251"/>
                  </a:cubicBezTo>
                  <a:cubicBezTo>
                    <a:pt x="5009" y="7541"/>
                    <a:pt x="4592" y="6843"/>
                    <a:pt x="4172" y="6148"/>
                  </a:cubicBezTo>
                  <a:cubicBezTo>
                    <a:pt x="3752" y="5452"/>
                    <a:pt x="3317" y="4768"/>
                    <a:pt x="2889" y="4078"/>
                  </a:cubicBezTo>
                  <a:cubicBezTo>
                    <a:pt x="2445" y="3397"/>
                    <a:pt x="2012" y="2711"/>
                    <a:pt x="1562" y="2034"/>
                  </a:cubicBezTo>
                  <a:cubicBezTo>
                    <a:pt x="1113" y="1356"/>
                    <a:pt x="661" y="682"/>
                    <a:pt x="188" y="21"/>
                  </a:cubicBezTo>
                  <a:cubicBezTo>
                    <a:pt x="177" y="7"/>
                    <a:pt x="160" y="0"/>
                    <a:pt x="13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2453391" y="2221117"/>
              <a:ext cx="284188" cy="305912"/>
            </a:xfrm>
            <a:custGeom>
              <a:avLst/>
              <a:gdLst/>
              <a:ahLst/>
              <a:cxnLst/>
              <a:rect l="l" t="t" r="r" b="b"/>
              <a:pathLst>
                <a:path w="8634" h="9294" extrusionOk="0">
                  <a:moveTo>
                    <a:pt x="237" y="1"/>
                  </a:moveTo>
                  <a:cubicBezTo>
                    <a:pt x="166" y="1"/>
                    <a:pt x="93" y="6"/>
                    <a:pt x="17" y="18"/>
                  </a:cubicBezTo>
                  <a:lnTo>
                    <a:pt x="17" y="18"/>
                  </a:lnTo>
                  <a:cubicBezTo>
                    <a:pt x="15" y="17"/>
                    <a:pt x="14" y="17"/>
                    <a:pt x="12" y="17"/>
                  </a:cubicBezTo>
                  <a:cubicBezTo>
                    <a:pt x="8" y="17"/>
                    <a:pt x="6" y="20"/>
                    <a:pt x="1" y="21"/>
                  </a:cubicBezTo>
                  <a:cubicBezTo>
                    <a:pt x="6" y="20"/>
                    <a:pt x="12" y="19"/>
                    <a:pt x="17" y="18"/>
                  </a:cubicBezTo>
                  <a:lnTo>
                    <a:pt x="17" y="18"/>
                  </a:lnTo>
                  <a:cubicBezTo>
                    <a:pt x="75" y="55"/>
                    <a:pt x="461" y="738"/>
                    <a:pt x="5942" y="9293"/>
                  </a:cubicBezTo>
                  <a:cubicBezTo>
                    <a:pt x="5964" y="9278"/>
                    <a:pt x="5991" y="9268"/>
                    <a:pt x="6018" y="9261"/>
                  </a:cubicBezTo>
                  <a:cubicBezTo>
                    <a:pt x="6445" y="9169"/>
                    <a:pt x="6945" y="8950"/>
                    <a:pt x="7424" y="8642"/>
                  </a:cubicBezTo>
                  <a:cubicBezTo>
                    <a:pt x="7902" y="8336"/>
                    <a:pt x="8310" y="7975"/>
                    <a:pt x="8573" y="7624"/>
                  </a:cubicBezTo>
                  <a:cubicBezTo>
                    <a:pt x="8591" y="7600"/>
                    <a:pt x="8610" y="7581"/>
                    <a:pt x="8633" y="7567"/>
                  </a:cubicBezTo>
                  <a:lnTo>
                    <a:pt x="8146" y="6808"/>
                  </a:lnTo>
                  <a:cubicBezTo>
                    <a:pt x="8097" y="6844"/>
                    <a:pt x="8048" y="6882"/>
                    <a:pt x="7997" y="6917"/>
                  </a:cubicBezTo>
                  <a:cubicBezTo>
                    <a:pt x="7717" y="7107"/>
                    <a:pt x="7385" y="7199"/>
                    <a:pt x="7052" y="7199"/>
                  </a:cubicBezTo>
                  <a:cubicBezTo>
                    <a:pt x="6902" y="7199"/>
                    <a:pt x="6753" y="7181"/>
                    <a:pt x="6608" y="7144"/>
                  </a:cubicBezTo>
                  <a:cubicBezTo>
                    <a:pt x="5014" y="6741"/>
                    <a:pt x="4816" y="5330"/>
                    <a:pt x="2175" y="1549"/>
                  </a:cubicBezTo>
                  <a:cubicBezTo>
                    <a:pt x="1659" y="809"/>
                    <a:pt x="1085" y="1"/>
                    <a:pt x="2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2665265" y="2529496"/>
              <a:ext cx="118988" cy="72676"/>
            </a:xfrm>
            <a:custGeom>
              <a:avLst/>
              <a:gdLst/>
              <a:ahLst/>
              <a:cxnLst/>
              <a:rect l="l" t="t" r="r" b="b"/>
              <a:pathLst>
                <a:path w="3615" h="2208" extrusionOk="0">
                  <a:moveTo>
                    <a:pt x="3350" y="1"/>
                  </a:moveTo>
                  <a:cubicBezTo>
                    <a:pt x="2981" y="464"/>
                    <a:pt x="2643" y="803"/>
                    <a:pt x="2248" y="803"/>
                  </a:cubicBezTo>
                  <a:cubicBezTo>
                    <a:pt x="2067" y="803"/>
                    <a:pt x="1875" y="733"/>
                    <a:pt x="1662" y="571"/>
                  </a:cubicBezTo>
                  <a:cubicBezTo>
                    <a:pt x="1454" y="415"/>
                    <a:pt x="1220" y="330"/>
                    <a:pt x="982" y="292"/>
                  </a:cubicBezTo>
                  <a:cubicBezTo>
                    <a:pt x="646" y="466"/>
                    <a:pt x="310" y="598"/>
                    <a:pt x="0" y="675"/>
                  </a:cubicBezTo>
                  <a:cubicBezTo>
                    <a:pt x="16" y="714"/>
                    <a:pt x="37" y="751"/>
                    <a:pt x="60" y="788"/>
                  </a:cubicBezTo>
                  <a:lnTo>
                    <a:pt x="758" y="1880"/>
                  </a:lnTo>
                  <a:cubicBezTo>
                    <a:pt x="886" y="2082"/>
                    <a:pt x="1087" y="2208"/>
                    <a:pt x="1270" y="2208"/>
                  </a:cubicBezTo>
                  <a:cubicBezTo>
                    <a:pt x="1298" y="2208"/>
                    <a:pt x="1326" y="2205"/>
                    <a:pt x="1353" y="2199"/>
                  </a:cubicBezTo>
                  <a:cubicBezTo>
                    <a:pt x="2150" y="2013"/>
                    <a:pt x="2990" y="1475"/>
                    <a:pt x="3490" y="830"/>
                  </a:cubicBezTo>
                  <a:cubicBezTo>
                    <a:pt x="3615" y="667"/>
                    <a:pt x="3598" y="390"/>
                    <a:pt x="3449" y="156"/>
                  </a:cubicBezTo>
                  <a:lnTo>
                    <a:pt x="3350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2423439" y="2082150"/>
              <a:ext cx="365324" cy="524303"/>
            </a:xfrm>
            <a:custGeom>
              <a:avLst/>
              <a:gdLst/>
              <a:ahLst/>
              <a:cxnLst/>
              <a:rect l="l" t="t" r="r" b="b"/>
              <a:pathLst>
                <a:path w="11099" h="15929" extrusionOk="0">
                  <a:moveTo>
                    <a:pt x="1652" y="1091"/>
                  </a:moveTo>
                  <a:lnTo>
                    <a:pt x="1670" y="1101"/>
                  </a:lnTo>
                  <a:lnTo>
                    <a:pt x="2974" y="1870"/>
                  </a:lnTo>
                  <a:lnTo>
                    <a:pt x="2952" y="1894"/>
                  </a:lnTo>
                  <a:cubicBezTo>
                    <a:pt x="2942" y="1904"/>
                    <a:pt x="2932" y="1915"/>
                    <a:pt x="2923" y="1927"/>
                  </a:cubicBezTo>
                  <a:cubicBezTo>
                    <a:pt x="2890" y="1967"/>
                    <a:pt x="2843" y="2020"/>
                    <a:pt x="2697" y="2166"/>
                  </a:cubicBezTo>
                  <a:lnTo>
                    <a:pt x="2695" y="2170"/>
                  </a:lnTo>
                  <a:lnTo>
                    <a:pt x="2684" y="2177"/>
                  </a:lnTo>
                  <a:cubicBezTo>
                    <a:pt x="2454" y="2397"/>
                    <a:pt x="2198" y="2599"/>
                    <a:pt x="1895" y="2793"/>
                  </a:cubicBezTo>
                  <a:lnTo>
                    <a:pt x="1895" y="2794"/>
                  </a:lnTo>
                  <a:lnTo>
                    <a:pt x="1885" y="2801"/>
                  </a:lnTo>
                  <a:cubicBezTo>
                    <a:pt x="1450" y="3078"/>
                    <a:pt x="1013" y="3282"/>
                    <a:pt x="617" y="3390"/>
                  </a:cubicBezTo>
                  <a:lnTo>
                    <a:pt x="585" y="3399"/>
                  </a:lnTo>
                  <a:lnTo>
                    <a:pt x="431" y="1874"/>
                  </a:lnTo>
                  <a:lnTo>
                    <a:pt x="448" y="1866"/>
                  </a:lnTo>
                  <a:cubicBezTo>
                    <a:pt x="862" y="1671"/>
                    <a:pt x="1284" y="1400"/>
                    <a:pt x="1639" y="1102"/>
                  </a:cubicBezTo>
                  <a:lnTo>
                    <a:pt x="1652" y="1091"/>
                  </a:lnTo>
                  <a:close/>
                  <a:moveTo>
                    <a:pt x="3149" y="2054"/>
                  </a:moveTo>
                  <a:lnTo>
                    <a:pt x="3168" y="2085"/>
                  </a:lnTo>
                  <a:cubicBezTo>
                    <a:pt x="3726" y="2947"/>
                    <a:pt x="6580" y="7404"/>
                    <a:pt x="8467" y="10352"/>
                  </a:cubicBezTo>
                  <a:lnTo>
                    <a:pt x="9375" y="11769"/>
                  </a:lnTo>
                  <a:lnTo>
                    <a:pt x="9364" y="11786"/>
                  </a:lnTo>
                  <a:cubicBezTo>
                    <a:pt x="8616" y="12768"/>
                    <a:pt x="7158" y="13352"/>
                    <a:pt x="6922" y="13352"/>
                  </a:cubicBezTo>
                  <a:lnTo>
                    <a:pt x="6913" y="13352"/>
                  </a:lnTo>
                  <a:lnTo>
                    <a:pt x="6901" y="13351"/>
                  </a:lnTo>
                  <a:lnTo>
                    <a:pt x="6892" y="13341"/>
                  </a:lnTo>
                  <a:lnTo>
                    <a:pt x="5115" y="10566"/>
                  </a:lnTo>
                  <a:cubicBezTo>
                    <a:pt x="3354" y="7818"/>
                    <a:pt x="1357" y="4699"/>
                    <a:pt x="698" y="3670"/>
                  </a:cubicBezTo>
                  <a:lnTo>
                    <a:pt x="678" y="3639"/>
                  </a:lnTo>
                  <a:lnTo>
                    <a:pt x="713" y="3629"/>
                  </a:lnTo>
                  <a:cubicBezTo>
                    <a:pt x="1069" y="3532"/>
                    <a:pt x="1530" y="3322"/>
                    <a:pt x="1944" y="3065"/>
                  </a:cubicBezTo>
                  <a:lnTo>
                    <a:pt x="1948" y="3063"/>
                  </a:lnTo>
                  <a:cubicBezTo>
                    <a:pt x="2420" y="2768"/>
                    <a:pt x="2838" y="2420"/>
                    <a:pt x="3126" y="2083"/>
                  </a:cubicBezTo>
                  <a:lnTo>
                    <a:pt x="3149" y="2054"/>
                  </a:lnTo>
                  <a:close/>
                  <a:moveTo>
                    <a:pt x="9520" y="12014"/>
                  </a:moveTo>
                  <a:cubicBezTo>
                    <a:pt x="9525" y="12014"/>
                    <a:pt x="9531" y="12018"/>
                    <a:pt x="9540" y="12030"/>
                  </a:cubicBezTo>
                  <a:lnTo>
                    <a:pt x="9544" y="12028"/>
                  </a:lnTo>
                  <a:lnTo>
                    <a:pt x="9555" y="12045"/>
                  </a:lnTo>
                  <a:lnTo>
                    <a:pt x="9554" y="12046"/>
                  </a:lnTo>
                  <a:cubicBezTo>
                    <a:pt x="9577" y="12080"/>
                    <a:pt x="9621" y="12147"/>
                    <a:pt x="9703" y="12272"/>
                  </a:cubicBezTo>
                  <a:lnTo>
                    <a:pt x="9868" y="12532"/>
                  </a:lnTo>
                  <a:lnTo>
                    <a:pt x="9855" y="12548"/>
                  </a:lnTo>
                  <a:cubicBezTo>
                    <a:pt x="9311" y="13208"/>
                    <a:pt x="8334" y="13836"/>
                    <a:pt x="7422" y="14112"/>
                  </a:cubicBezTo>
                  <a:lnTo>
                    <a:pt x="7422" y="14114"/>
                  </a:lnTo>
                  <a:cubicBezTo>
                    <a:pt x="7418" y="14117"/>
                    <a:pt x="7413" y="14118"/>
                    <a:pt x="7410" y="14118"/>
                  </a:cubicBezTo>
                  <a:cubicBezTo>
                    <a:pt x="7406" y="14118"/>
                    <a:pt x="7398" y="14115"/>
                    <a:pt x="7389" y="14102"/>
                  </a:cubicBezTo>
                  <a:lnTo>
                    <a:pt x="7385" y="14104"/>
                  </a:lnTo>
                  <a:lnTo>
                    <a:pt x="7365" y="14075"/>
                  </a:lnTo>
                  <a:lnTo>
                    <a:pt x="7367" y="14075"/>
                  </a:lnTo>
                  <a:cubicBezTo>
                    <a:pt x="7340" y="14038"/>
                    <a:pt x="7300" y="13972"/>
                    <a:pt x="7227" y="13859"/>
                  </a:cubicBezTo>
                  <a:lnTo>
                    <a:pt x="7050" y="13583"/>
                  </a:lnTo>
                  <a:lnTo>
                    <a:pt x="7087" y="13575"/>
                  </a:lnTo>
                  <a:cubicBezTo>
                    <a:pt x="7245" y="13538"/>
                    <a:pt x="7456" y="13461"/>
                    <a:pt x="7716" y="13348"/>
                  </a:cubicBezTo>
                  <a:cubicBezTo>
                    <a:pt x="7725" y="13344"/>
                    <a:pt x="7733" y="13341"/>
                    <a:pt x="7737" y="13339"/>
                  </a:cubicBezTo>
                  <a:cubicBezTo>
                    <a:pt x="8002" y="13219"/>
                    <a:pt x="8326" y="13034"/>
                    <a:pt x="8642" y="12807"/>
                  </a:cubicBezTo>
                  <a:cubicBezTo>
                    <a:pt x="8957" y="12583"/>
                    <a:pt x="9265" y="12319"/>
                    <a:pt x="9489" y="12043"/>
                  </a:cubicBezTo>
                  <a:lnTo>
                    <a:pt x="9487" y="12035"/>
                  </a:lnTo>
                  <a:lnTo>
                    <a:pt x="9508" y="12019"/>
                  </a:lnTo>
                  <a:cubicBezTo>
                    <a:pt x="9512" y="12016"/>
                    <a:pt x="9516" y="12014"/>
                    <a:pt x="9520" y="12014"/>
                  </a:cubicBezTo>
                  <a:close/>
                  <a:moveTo>
                    <a:pt x="10015" y="12758"/>
                  </a:moveTo>
                  <a:lnTo>
                    <a:pt x="10034" y="12790"/>
                  </a:lnTo>
                  <a:cubicBezTo>
                    <a:pt x="10152" y="13001"/>
                    <a:pt x="10286" y="13199"/>
                    <a:pt x="10406" y="13374"/>
                  </a:cubicBezTo>
                  <a:cubicBezTo>
                    <a:pt x="10687" y="13786"/>
                    <a:pt x="10908" y="14110"/>
                    <a:pt x="10737" y="14341"/>
                  </a:cubicBezTo>
                  <a:cubicBezTo>
                    <a:pt x="10252" y="14965"/>
                    <a:pt x="9442" y="15485"/>
                    <a:pt x="8671" y="15664"/>
                  </a:cubicBezTo>
                  <a:cubicBezTo>
                    <a:pt x="8646" y="15671"/>
                    <a:pt x="8623" y="15673"/>
                    <a:pt x="8600" y="15673"/>
                  </a:cubicBezTo>
                  <a:cubicBezTo>
                    <a:pt x="8354" y="15673"/>
                    <a:pt x="8158" y="15348"/>
                    <a:pt x="7921" y="14946"/>
                  </a:cubicBezTo>
                  <a:cubicBezTo>
                    <a:pt x="7809" y="14757"/>
                    <a:pt x="7692" y="14564"/>
                    <a:pt x="7557" y="14378"/>
                  </a:cubicBezTo>
                  <a:lnTo>
                    <a:pt x="7535" y="14347"/>
                  </a:lnTo>
                  <a:lnTo>
                    <a:pt x="7572" y="14337"/>
                  </a:lnTo>
                  <a:cubicBezTo>
                    <a:pt x="8426" y="14076"/>
                    <a:pt x="9398" y="13452"/>
                    <a:pt x="9991" y="12786"/>
                  </a:cubicBezTo>
                  <a:lnTo>
                    <a:pt x="10015" y="12758"/>
                  </a:lnTo>
                  <a:close/>
                  <a:moveTo>
                    <a:pt x="241" y="0"/>
                  </a:moveTo>
                  <a:cubicBezTo>
                    <a:pt x="197" y="0"/>
                    <a:pt x="152" y="14"/>
                    <a:pt x="114" y="39"/>
                  </a:cubicBezTo>
                  <a:cubicBezTo>
                    <a:pt x="39" y="88"/>
                    <a:pt x="1" y="169"/>
                    <a:pt x="8" y="258"/>
                  </a:cubicBezTo>
                  <a:cubicBezTo>
                    <a:pt x="16" y="298"/>
                    <a:pt x="37" y="516"/>
                    <a:pt x="167" y="1810"/>
                  </a:cubicBezTo>
                  <a:cubicBezTo>
                    <a:pt x="221" y="2276"/>
                    <a:pt x="252" y="2611"/>
                    <a:pt x="277" y="2857"/>
                  </a:cubicBezTo>
                  <a:cubicBezTo>
                    <a:pt x="317" y="3283"/>
                    <a:pt x="335" y="3462"/>
                    <a:pt x="407" y="3644"/>
                  </a:cubicBezTo>
                  <a:cubicBezTo>
                    <a:pt x="477" y="3815"/>
                    <a:pt x="599" y="4003"/>
                    <a:pt x="843" y="4377"/>
                  </a:cubicBezTo>
                  <a:cubicBezTo>
                    <a:pt x="941" y="4527"/>
                    <a:pt x="1059" y="4709"/>
                    <a:pt x="1202" y="4932"/>
                  </a:cubicBezTo>
                  <a:lnTo>
                    <a:pt x="2024" y="6218"/>
                  </a:lnTo>
                  <a:lnTo>
                    <a:pt x="6745" y="13583"/>
                  </a:lnTo>
                  <a:cubicBezTo>
                    <a:pt x="6929" y="13874"/>
                    <a:pt x="7046" y="14055"/>
                    <a:pt x="7119" y="14167"/>
                  </a:cubicBezTo>
                  <a:cubicBezTo>
                    <a:pt x="7229" y="14342"/>
                    <a:pt x="7238" y="14357"/>
                    <a:pt x="7243" y="14360"/>
                  </a:cubicBezTo>
                  <a:lnTo>
                    <a:pt x="7253" y="14371"/>
                  </a:lnTo>
                  <a:lnTo>
                    <a:pt x="7263" y="14390"/>
                  </a:lnTo>
                  <a:cubicBezTo>
                    <a:pt x="7285" y="14429"/>
                    <a:pt x="7285" y="14429"/>
                    <a:pt x="7386" y="14585"/>
                  </a:cubicBezTo>
                  <a:cubicBezTo>
                    <a:pt x="7476" y="14727"/>
                    <a:pt x="7651" y="14998"/>
                    <a:pt x="7997" y="15543"/>
                  </a:cubicBezTo>
                  <a:cubicBezTo>
                    <a:pt x="8108" y="15713"/>
                    <a:pt x="8259" y="15838"/>
                    <a:pt x="8426" y="15895"/>
                  </a:cubicBezTo>
                  <a:cubicBezTo>
                    <a:pt x="8490" y="15918"/>
                    <a:pt x="8553" y="15929"/>
                    <a:pt x="8614" y="15929"/>
                  </a:cubicBezTo>
                  <a:cubicBezTo>
                    <a:pt x="8653" y="15929"/>
                    <a:pt x="8691" y="15924"/>
                    <a:pt x="8727" y="15915"/>
                  </a:cubicBezTo>
                  <a:cubicBezTo>
                    <a:pt x="9555" y="15724"/>
                    <a:pt x="10422" y="15167"/>
                    <a:pt x="10938" y="14501"/>
                  </a:cubicBezTo>
                  <a:cubicBezTo>
                    <a:pt x="11099" y="14290"/>
                    <a:pt x="11084" y="13959"/>
                    <a:pt x="10906" y="13677"/>
                  </a:cubicBezTo>
                  <a:cubicBezTo>
                    <a:pt x="10620" y="13233"/>
                    <a:pt x="10450" y="12968"/>
                    <a:pt x="10345" y="12806"/>
                  </a:cubicBezTo>
                  <a:cubicBezTo>
                    <a:pt x="10184" y="12553"/>
                    <a:pt x="10184" y="12553"/>
                    <a:pt x="10152" y="12513"/>
                  </a:cubicBezTo>
                  <a:lnTo>
                    <a:pt x="10150" y="12505"/>
                  </a:lnTo>
                  <a:cubicBezTo>
                    <a:pt x="10126" y="12464"/>
                    <a:pt x="8982" y="10677"/>
                    <a:pt x="8971" y="10660"/>
                  </a:cubicBezTo>
                  <a:cubicBezTo>
                    <a:pt x="8678" y="10202"/>
                    <a:pt x="8386" y="9745"/>
                    <a:pt x="8092" y="9287"/>
                  </a:cubicBezTo>
                  <a:lnTo>
                    <a:pt x="4279" y="3339"/>
                  </a:lnTo>
                  <a:cubicBezTo>
                    <a:pt x="4066" y="3007"/>
                    <a:pt x="3907" y="2750"/>
                    <a:pt x="3778" y="2543"/>
                  </a:cubicBezTo>
                  <a:cubicBezTo>
                    <a:pt x="3279" y="1741"/>
                    <a:pt x="3279" y="1741"/>
                    <a:pt x="2641" y="1379"/>
                  </a:cubicBezTo>
                  <a:cubicBezTo>
                    <a:pt x="2422" y="1257"/>
                    <a:pt x="2125" y="1086"/>
                    <a:pt x="1704" y="828"/>
                  </a:cubicBezTo>
                  <a:lnTo>
                    <a:pt x="1698" y="824"/>
                  </a:lnTo>
                  <a:lnTo>
                    <a:pt x="1695" y="817"/>
                  </a:lnTo>
                  <a:cubicBezTo>
                    <a:pt x="1686" y="808"/>
                    <a:pt x="1598" y="756"/>
                    <a:pt x="1390" y="636"/>
                  </a:cubicBezTo>
                  <a:cubicBezTo>
                    <a:pt x="1192" y="518"/>
                    <a:pt x="872" y="334"/>
                    <a:pt x="360" y="33"/>
                  </a:cubicBezTo>
                  <a:cubicBezTo>
                    <a:pt x="322" y="11"/>
                    <a:pt x="281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03" name="Google Shape;2603;p38"/>
          <p:cNvGrpSpPr/>
          <p:nvPr/>
        </p:nvGrpSpPr>
        <p:grpSpPr>
          <a:xfrm>
            <a:off x="11342301" y="3626522"/>
            <a:ext cx="525807" cy="561487"/>
            <a:chOff x="3569800" y="2151666"/>
            <a:chExt cx="394355" cy="421115"/>
          </a:xfrm>
        </p:grpSpPr>
        <p:sp>
          <p:nvSpPr>
            <p:cNvPr id="2604" name="Google Shape;2604;p38"/>
            <p:cNvSpPr/>
            <p:nvPr/>
          </p:nvSpPr>
          <p:spPr>
            <a:xfrm>
              <a:off x="3615815" y="2155978"/>
              <a:ext cx="215626" cy="412425"/>
            </a:xfrm>
            <a:custGeom>
              <a:avLst/>
              <a:gdLst/>
              <a:ahLst/>
              <a:cxnLst/>
              <a:rect l="l" t="t" r="r" b="b"/>
              <a:pathLst>
                <a:path w="6551" h="12530" extrusionOk="0">
                  <a:moveTo>
                    <a:pt x="442" y="1"/>
                  </a:moveTo>
                  <a:cubicBezTo>
                    <a:pt x="388" y="1"/>
                    <a:pt x="333" y="11"/>
                    <a:pt x="281" y="34"/>
                  </a:cubicBezTo>
                  <a:lnTo>
                    <a:pt x="277" y="35"/>
                  </a:lnTo>
                  <a:cubicBezTo>
                    <a:pt x="99" y="114"/>
                    <a:pt x="1" y="308"/>
                    <a:pt x="44" y="497"/>
                  </a:cubicBezTo>
                  <a:lnTo>
                    <a:pt x="515" y="2532"/>
                  </a:lnTo>
                  <a:cubicBezTo>
                    <a:pt x="352" y="2606"/>
                    <a:pt x="278" y="2796"/>
                    <a:pt x="350" y="2961"/>
                  </a:cubicBezTo>
                  <a:lnTo>
                    <a:pt x="4449" y="12333"/>
                  </a:lnTo>
                  <a:cubicBezTo>
                    <a:pt x="4504" y="12456"/>
                    <a:pt x="4623" y="12529"/>
                    <a:pt x="4749" y="12529"/>
                  </a:cubicBezTo>
                  <a:cubicBezTo>
                    <a:pt x="4793" y="12529"/>
                    <a:pt x="4837" y="12520"/>
                    <a:pt x="4880" y="12502"/>
                  </a:cubicBezTo>
                  <a:lnTo>
                    <a:pt x="6308" y="11876"/>
                  </a:lnTo>
                  <a:cubicBezTo>
                    <a:pt x="6475" y="11805"/>
                    <a:pt x="6550" y="11613"/>
                    <a:pt x="6478" y="11448"/>
                  </a:cubicBezTo>
                  <a:lnTo>
                    <a:pt x="2380" y="2076"/>
                  </a:lnTo>
                  <a:cubicBezTo>
                    <a:pt x="2326" y="1952"/>
                    <a:pt x="2206" y="1880"/>
                    <a:pt x="2080" y="1880"/>
                  </a:cubicBezTo>
                  <a:cubicBezTo>
                    <a:pt x="2038" y="1880"/>
                    <a:pt x="1995" y="1888"/>
                    <a:pt x="1953" y="1905"/>
                  </a:cubicBezTo>
                  <a:lnTo>
                    <a:pt x="778" y="177"/>
                  </a:lnTo>
                  <a:cubicBezTo>
                    <a:pt x="701" y="64"/>
                    <a:pt x="574" y="1"/>
                    <a:pt x="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642311" y="2258047"/>
              <a:ext cx="171948" cy="269706"/>
            </a:xfrm>
            <a:custGeom>
              <a:avLst/>
              <a:gdLst/>
              <a:ahLst/>
              <a:cxnLst/>
              <a:rect l="l" t="t" r="r" b="b"/>
              <a:pathLst>
                <a:path w="5224" h="8194" extrusionOk="0">
                  <a:moveTo>
                    <a:pt x="2029" y="0"/>
                  </a:moveTo>
                  <a:lnTo>
                    <a:pt x="0" y="887"/>
                  </a:lnTo>
                  <a:lnTo>
                    <a:pt x="3195" y="8194"/>
                  </a:lnTo>
                  <a:lnTo>
                    <a:pt x="5224" y="7306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694646" y="2337932"/>
              <a:ext cx="67114" cy="110364"/>
            </a:xfrm>
            <a:custGeom>
              <a:avLst/>
              <a:gdLst/>
              <a:ahLst/>
              <a:cxnLst/>
              <a:rect l="l" t="t" r="r" b="b"/>
              <a:pathLst>
                <a:path w="2039" h="3353" extrusionOk="0">
                  <a:moveTo>
                    <a:pt x="374" y="1"/>
                  </a:moveTo>
                  <a:cubicBezTo>
                    <a:pt x="345" y="1"/>
                    <a:pt x="318" y="6"/>
                    <a:pt x="293" y="17"/>
                  </a:cubicBezTo>
                  <a:cubicBezTo>
                    <a:pt x="1" y="145"/>
                    <a:pt x="88" y="992"/>
                    <a:pt x="490" y="1909"/>
                  </a:cubicBezTo>
                  <a:cubicBezTo>
                    <a:pt x="857" y="2746"/>
                    <a:pt x="1358" y="3353"/>
                    <a:pt x="1665" y="3353"/>
                  </a:cubicBezTo>
                  <a:cubicBezTo>
                    <a:pt x="1693" y="3353"/>
                    <a:pt x="1720" y="3347"/>
                    <a:pt x="1745" y="3336"/>
                  </a:cubicBezTo>
                  <a:cubicBezTo>
                    <a:pt x="2038" y="3209"/>
                    <a:pt x="1950" y="2362"/>
                    <a:pt x="1549" y="1445"/>
                  </a:cubicBezTo>
                  <a:cubicBezTo>
                    <a:pt x="1183" y="607"/>
                    <a:pt x="681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3652350" y="2281055"/>
              <a:ext cx="76922" cy="52401"/>
            </a:xfrm>
            <a:custGeom>
              <a:avLst/>
              <a:gdLst/>
              <a:ahLst/>
              <a:cxnLst/>
              <a:rect l="l" t="t" r="r" b="b"/>
              <a:pathLst>
                <a:path w="2337" h="1592" extrusionOk="0">
                  <a:moveTo>
                    <a:pt x="2029" y="0"/>
                  </a:moveTo>
                  <a:lnTo>
                    <a:pt x="0" y="887"/>
                  </a:lnTo>
                  <a:lnTo>
                    <a:pt x="309" y="1592"/>
                  </a:lnTo>
                  <a:lnTo>
                    <a:pt x="2337" y="704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3727298" y="2452344"/>
              <a:ext cx="76955" cy="52434"/>
            </a:xfrm>
            <a:custGeom>
              <a:avLst/>
              <a:gdLst/>
              <a:ahLst/>
              <a:cxnLst/>
              <a:rect l="l" t="t" r="r" b="b"/>
              <a:pathLst>
                <a:path w="2338" h="1593" extrusionOk="0">
                  <a:moveTo>
                    <a:pt x="2029" y="1"/>
                  </a:moveTo>
                  <a:lnTo>
                    <a:pt x="0" y="888"/>
                  </a:lnTo>
                  <a:lnTo>
                    <a:pt x="309" y="1593"/>
                  </a:lnTo>
                  <a:lnTo>
                    <a:pt x="2338" y="705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3696160" y="2265585"/>
              <a:ext cx="135248" cy="302851"/>
            </a:xfrm>
            <a:custGeom>
              <a:avLst/>
              <a:gdLst/>
              <a:ahLst/>
              <a:cxnLst/>
              <a:rect l="l" t="t" r="r" b="b"/>
              <a:pathLst>
                <a:path w="4109" h="9201" extrusionOk="0">
                  <a:moveTo>
                    <a:pt x="487" y="1"/>
                  </a:moveTo>
                  <a:cubicBezTo>
                    <a:pt x="274" y="199"/>
                    <a:pt x="114" y="471"/>
                    <a:pt x="53" y="757"/>
                  </a:cubicBezTo>
                  <a:cubicBezTo>
                    <a:pt x="46" y="789"/>
                    <a:pt x="41" y="821"/>
                    <a:pt x="35" y="853"/>
                  </a:cubicBezTo>
                  <a:cubicBezTo>
                    <a:pt x="0" y="1101"/>
                    <a:pt x="20" y="1347"/>
                    <a:pt x="72" y="1587"/>
                  </a:cubicBezTo>
                  <a:cubicBezTo>
                    <a:pt x="160" y="2000"/>
                    <a:pt x="349" y="2401"/>
                    <a:pt x="542" y="2782"/>
                  </a:cubicBezTo>
                  <a:cubicBezTo>
                    <a:pt x="1094" y="3863"/>
                    <a:pt x="1718" y="4907"/>
                    <a:pt x="2254" y="5996"/>
                  </a:cubicBezTo>
                  <a:cubicBezTo>
                    <a:pt x="2287" y="6061"/>
                    <a:pt x="2319" y="6128"/>
                    <a:pt x="2350" y="6194"/>
                  </a:cubicBezTo>
                  <a:cubicBezTo>
                    <a:pt x="2426" y="6355"/>
                    <a:pt x="2500" y="6530"/>
                    <a:pt x="2543" y="6708"/>
                  </a:cubicBezTo>
                  <a:cubicBezTo>
                    <a:pt x="2612" y="6979"/>
                    <a:pt x="2614" y="7253"/>
                    <a:pt x="2455" y="7475"/>
                  </a:cubicBezTo>
                  <a:cubicBezTo>
                    <a:pt x="2400" y="7551"/>
                    <a:pt x="2333" y="7612"/>
                    <a:pt x="2258" y="7663"/>
                  </a:cubicBezTo>
                  <a:cubicBezTo>
                    <a:pt x="2102" y="7770"/>
                    <a:pt x="1914" y="7837"/>
                    <a:pt x="1738" y="7906"/>
                  </a:cubicBezTo>
                  <a:cubicBezTo>
                    <a:pt x="1679" y="7928"/>
                    <a:pt x="1620" y="7954"/>
                    <a:pt x="1560" y="7978"/>
                  </a:cubicBezTo>
                  <a:lnTo>
                    <a:pt x="2008" y="9004"/>
                  </a:lnTo>
                  <a:cubicBezTo>
                    <a:pt x="2062" y="9128"/>
                    <a:pt x="2182" y="9201"/>
                    <a:pt x="2307" y="9201"/>
                  </a:cubicBezTo>
                  <a:cubicBezTo>
                    <a:pt x="2351" y="9201"/>
                    <a:pt x="2396" y="9192"/>
                    <a:pt x="2439" y="9173"/>
                  </a:cubicBezTo>
                  <a:lnTo>
                    <a:pt x="3867" y="8549"/>
                  </a:lnTo>
                  <a:cubicBezTo>
                    <a:pt x="4033" y="8476"/>
                    <a:pt x="4108" y="8284"/>
                    <a:pt x="4036" y="811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628388" y="2167893"/>
              <a:ext cx="18729" cy="55133"/>
            </a:xfrm>
            <a:custGeom>
              <a:avLst/>
              <a:gdLst/>
              <a:ahLst/>
              <a:cxnLst/>
              <a:rect l="l" t="t" r="r" b="b"/>
              <a:pathLst>
                <a:path w="569" h="1675" extrusionOk="0">
                  <a:moveTo>
                    <a:pt x="67" y="0"/>
                  </a:moveTo>
                  <a:cubicBezTo>
                    <a:pt x="34" y="0"/>
                    <a:pt x="0" y="26"/>
                    <a:pt x="3" y="69"/>
                  </a:cubicBezTo>
                  <a:cubicBezTo>
                    <a:pt x="34" y="518"/>
                    <a:pt x="239" y="1251"/>
                    <a:pt x="439" y="1638"/>
                  </a:cubicBezTo>
                  <a:cubicBezTo>
                    <a:pt x="452" y="1663"/>
                    <a:pt x="475" y="1674"/>
                    <a:pt x="497" y="1674"/>
                  </a:cubicBezTo>
                  <a:cubicBezTo>
                    <a:pt x="533" y="1674"/>
                    <a:pt x="569" y="1647"/>
                    <a:pt x="566" y="1602"/>
                  </a:cubicBezTo>
                  <a:cubicBezTo>
                    <a:pt x="534" y="1159"/>
                    <a:pt x="323" y="423"/>
                    <a:pt x="121" y="34"/>
                  </a:cubicBezTo>
                  <a:cubicBezTo>
                    <a:pt x="109" y="11"/>
                    <a:pt x="88" y="0"/>
                    <a:pt x="67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611141" y="2151666"/>
              <a:ext cx="225237" cy="421115"/>
            </a:xfrm>
            <a:custGeom>
              <a:avLst/>
              <a:gdLst/>
              <a:ahLst/>
              <a:cxnLst/>
              <a:rect l="l" t="t" r="r" b="b"/>
              <a:pathLst>
                <a:path w="6843" h="12794" extrusionOk="0">
                  <a:moveTo>
                    <a:pt x="586" y="265"/>
                  </a:moveTo>
                  <a:cubicBezTo>
                    <a:pt x="675" y="265"/>
                    <a:pt x="760" y="307"/>
                    <a:pt x="811" y="384"/>
                  </a:cubicBezTo>
                  <a:lnTo>
                    <a:pt x="1895" y="1980"/>
                  </a:lnTo>
                  <a:lnTo>
                    <a:pt x="751" y="2480"/>
                  </a:lnTo>
                  <a:lnTo>
                    <a:pt x="316" y="601"/>
                  </a:lnTo>
                  <a:cubicBezTo>
                    <a:pt x="286" y="472"/>
                    <a:pt x="352" y="341"/>
                    <a:pt x="478" y="287"/>
                  </a:cubicBezTo>
                  <a:cubicBezTo>
                    <a:pt x="513" y="271"/>
                    <a:pt x="550" y="265"/>
                    <a:pt x="586" y="265"/>
                  </a:cubicBezTo>
                  <a:close/>
                  <a:moveTo>
                    <a:pt x="2222" y="2142"/>
                  </a:moveTo>
                  <a:cubicBezTo>
                    <a:pt x="2298" y="2142"/>
                    <a:pt x="2370" y="2186"/>
                    <a:pt x="2401" y="2259"/>
                  </a:cubicBezTo>
                  <a:lnTo>
                    <a:pt x="2800" y="3170"/>
                  </a:lnTo>
                  <a:lnTo>
                    <a:pt x="1013" y="3952"/>
                  </a:lnTo>
                  <a:lnTo>
                    <a:pt x="614" y="3041"/>
                  </a:lnTo>
                  <a:cubicBezTo>
                    <a:pt x="571" y="2943"/>
                    <a:pt x="616" y="2829"/>
                    <a:pt x="712" y="2785"/>
                  </a:cubicBezTo>
                  <a:lnTo>
                    <a:pt x="2146" y="2158"/>
                  </a:lnTo>
                  <a:cubicBezTo>
                    <a:pt x="2171" y="2147"/>
                    <a:pt x="2197" y="2142"/>
                    <a:pt x="2222" y="2142"/>
                  </a:cubicBezTo>
                  <a:close/>
                  <a:moveTo>
                    <a:pt x="2906" y="3414"/>
                  </a:moveTo>
                  <a:lnTo>
                    <a:pt x="5995" y="10479"/>
                  </a:lnTo>
                  <a:lnTo>
                    <a:pt x="4209" y="11260"/>
                  </a:lnTo>
                  <a:lnTo>
                    <a:pt x="1118" y="4195"/>
                  </a:lnTo>
                  <a:lnTo>
                    <a:pt x="2906" y="3414"/>
                  </a:lnTo>
                  <a:close/>
                  <a:moveTo>
                    <a:pt x="6100" y="10718"/>
                  </a:moveTo>
                  <a:lnTo>
                    <a:pt x="6499" y="11630"/>
                  </a:lnTo>
                  <a:cubicBezTo>
                    <a:pt x="6542" y="11730"/>
                    <a:pt x="6497" y="11846"/>
                    <a:pt x="6399" y="11888"/>
                  </a:cubicBezTo>
                  <a:lnTo>
                    <a:pt x="4969" y="12513"/>
                  </a:lnTo>
                  <a:cubicBezTo>
                    <a:pt x="4943" y="12524"/>
                    <a:pt x="4917" y="12529"/>
                    <a:pt x="4891" y="12529"/>
                  </a:cubicBezTo>
                  <a:cubicBezTo>
                    <a:pt x="4815" y="12529"/>
                    <a:pt x="4743" y="12485"/>
                    <a:pt x="4712" y="12412"/>
                  </a:cubicBezTo>
                  <a:lnTo>
                    <a:pt x="4313" y="11500"/>
                  </a:lnTo>
                  <a:lnTo>
                    <a:pt x="6100" y="10718"/>
                  </a:lnTo>
                  <a:close/>
                  <a:moveTo>
                    <a:pt x="587" y="1"/>
                  </a:moveTo>
                  <a:cubicBezTo>
                    <a:pt x="514" y="1"/>
                    <a:pt x="439" y="16"/>
                    <a:pt x="367" y="47"/>
                  </a:cubicBezTo>
                  <a:cubicBezTo>
                    <a:pt x="130" y="150"/>
                    <a:pt x="0" y="408"/>
                    <a:pt x="59" y="660"/>
                  </a:cubicBezTo>
                  <a:lnTo>
                    <a:pt x="508" y="2604"/>
                  </a:lnTo>
                  <a:cubicBezTo>
                    <a:pt x="348" y="2730"/>
                    <a:pt x="286" y="2952"/>
                    <a:pt x="371" y="3147"/>
                  </a:cubicBezTo>
                  <a:lnTo>
                    <a:pt x="824" y="4180"/>
                  </a:lnTo>
                  <a:lnTo>
                    <a:pt x="3723" y="10808"/>
                  </a:lnTo>
                  <a:lnTo>
                    <a:pt x="4470" y="12518"/>
                  </a:lnTo>
                  <a:cubicBezTo>
                    <a:pt x="4545" y="12692"/>
                    <a:pt x="4714" y="12794"/>
                    <a:pt x="4891" y="12794"/>
                  </a:cubicBezTo>
                  <a:cubicBezTo>
                    <a:pt x="4953" y="12794"/>
                    <a:pt x="5016" y="12782"/>
                    <a:pt x="5075" y="12755"/>
                  </a:cubicBezTo>
                  <a:lnTo>
                    <a:pt x="6505" y="12130"/>
                  </a:lnTo>
                  <a:cubicBezTo>
                    <a:pt x="6736" y="12029"/>
                    <a:pt x="6842" y="11757"/>
                    <a:pt x="6741" y="11526"/>
                  </a:cubicBezTo>
                  <a:lnTo>
                    <a:pt x="2643" y="2153"/>
                  </a:lnTo>
                  <a:cubicBezTo>
                    <a:pt x="2568" y="1983"/>
                    <a:pt x="2398" y="1881"/>
                    <a:pt x="2221" y="1881"/>
                  </a:cubicBezTo>
                  <a:cubicBezTo>
                    <a:pt x="2198" y="1881"/>
                    <a:pt x="2175" y="1883"/>
                    <a:pt x="2151" y="1886"/>
                  </a:cubicBezTo>
                  <a:lnTo>
                    <a:pt x="1031" y="235"/>
                  </a:lnTo>
                  <a:cubicBezTo>
                    <a:pt x="929" y="85"/>
                    <a:pt x="761" y="1"/>
                    <a:pt x="5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574737" y="2287934"/>
              <a:ext cx="333264" cy="250911"/>
            </a:xfrm>
            <a:custGeom>
              <a:avLst/>
              <a:gdLst/>
              <a:ahLst/>
              <a:cxnLst/>
              <a:rect l="l" t="t" r="r" b="b"/>
              <a:pathLst>
                <a:path w="10125" h="7623" extrusionOk="0">
                  <a:moveTo>
                    <a:pt x="8889" y="0"/>
                  </a:moveTo>
                  <a:cubicBezTo>
                    <a:pt x="8826" y="0"/>
                    <a:pt x="8763" y="18"/>
                    <a:pt x="8707" y="56"/>
                  </a:cubicBezTo>
                  <a:lnTo>
                    <a:pt x="192" y="5726"/>
                  </a:lnTo>
                  <a:cubicBezTo>
                    <a:pt x="42" y="5825"/>
                    <a:pt x="1" y="6028"/>
                    <a:pt x="102" y="6179"/>
                  </a:cubicBezTo>
                  <a:lnTo>
                    <a:pt x="967" y="7477"/>
                  </a:lnTo>
                  <a:cubicBezTo>
                    <a:pt x="1029" y="7571"/>
                    <a:pt x="1133" y="7623"/>
                    <a:pt x="1239" y="7623"/>
                  </a:cubicBezTo>
                  <a:cubicBezTo>
                    <a:pt x="1301" y="7623"/>
                    <a:pt x="1364" y="7605"/>
                    <a:pt x="1420" y="7567"/>
                  </a:cubicBezTo>
                  <a:lnTo>
                    <a:pt x="9934" y="1898"/>
                  </a:lnTo>
                  <a:cubicBezTo>
                    <a:pt x="10083" y="1798"/>
                    <a:pt x="10124" y="1598"/>
                    <a:pt x="10027" y="1447"/>
                  </a:cubicBezTo>
                  <a:lnTo>
                    <a:pt x="9159" y="142"/>
                  </a:lnTo>
                  <a:cubicBezTo>
                    <a:pt x="9095" y="50"/>
                    <a:pt x="8993" y="0"/>
                    <a:pt x="8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611964" y="2310316"/>
              <a:ext cx="258876" cy="206114"/>
            </a:xfrm>
            <a:custGeom>
              <a:avLst/>
              <a:gdLst/>
              <a:ahLst/>
              <a:cxnLst/>
              <a:rect l="l" t="t" r="r" b="b"/>
              <a:pathLst>
                <a:path w="7865" h="6262" extrusionOk="0">
                  <a:moveTo>
                    <a:pt x="6636" y="1"/>
                  </a:moveTo>
                  <a:lnTo>
                    <a:pt x="1" y="4419"/>
                  </a:lnTo>
                  <a:lnTo>
                    <a:pt x="424" y="5057"/>
                  </a:lnTo>
                  <a:lnTo>
                    <a:pt x="426" y="5059"/>
                  </a:lnTo>
                  <a:lnTo>
                    <a:pt x="1226" y="6262"/>
                  </a:lnTo>
                  <a:lnTo>
                    <a:pt x="1860" y="5841"/>
                  </a:lnTo>
                  <a:lnTo>
                    <a:pt x="1860" y="5839"/>
                  </a:lnTo>
                  <a:lnTo>
                    <a:pt x="7864" y="1843"/>
                  </a:lnTo>
                  <a:lnTo>
                    <a:pt x="66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85923" y="2376706"/>
              <a:ext cx="109936" cy="73368"/>
            </a:xfrm>
            <a:custGeom>
              <a:avLst/>
              <a:gdLst/>
              <a:ahLst/>
              <a:cxnLst/>
              <a:rect l="l" t="t" r="r" b="b"/>
              <a:pathLst>
                <a:path w="3340" h="2229" extrusionOk="0">
                  <a:moveTo>
                    <a:pt x="2909" y="0"/>
                  </a:moveTo>
                  <a:cubicBezTo>
                    <a:pt x="2558" y="0"/>
                    <a:pt x="1966" y="233"/>
                    <a:pt x="1365" y="633"/>
                  </a:cubicBezTo>
                  <a:cubicBezTo>
                    <a:pt x="532" y="1188"/>
                    <a:pt x="1" y="1853"/>
                    <a:pt x="176" y="2119"/>
                  </a:cubicBezTo>
                  <a:cubicBezTo>
                    <a:pt x="225" y="2192"/>
                    <a:pt x="322" y="2228"/>
                    <a:pt x="456" y="2228"/>
                  </a:cubicBezTo>
                  <a:cubicBezTo>
                    <a:pt x="471" y="2228"/>
                    <a:pt x="487" y="2228"/>
                    <a:pt x="504" y="2227"/>
                  </a:cubicBezTo>
                  <a:cubicBezTo>
                    <a:pt x="859" y="2210"/>
                    <a:pt x="1430" y="1979"/>
                    <a:pt x="2005" y="1595"/>
                  </a:cubicBezTo>
                  <a:cubicBezTo>
                    <a:pt x="2814" y="1056"/>
                    <a:pt x="3339" y="414"/>
                    <a:pt x="3207" y="132"/>
                  </a:cubicBezTo>
                  <a:cubicBezTo>
                    <a:pt x="3203" y="125"/>
                    <a:pt x="3198" y="117"/>
                    <a:pt x="3194" y="109"/>
                  </a:cubicBezTo>
                  <a:cubicBezTo>
                    <a:pt x="3144" y="35"/>
                    <a:pt x="3045" y="0"/>
                    <a:pt x="2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788453" y="2324140"/>
              <a:ext cx="61518" cy="74783"/>
            </a:xfrm>
            <a:custGeom>
              <a:avLst/>
              <a:gdLst/>
              <a:ahLst/>
              <a:cxnLst/>
              <a:rect l="l" t="t" r="r" b="b"/>
              <a:pathLst>
                <a:path w="1869" h="2272" extrusionOk="0">
                  <a:moveTo>
                    <a:pt x="640" y="1"/>
                  </a:moveTo>
                  <a:lnTo>
                    <a:pt x="1" y="430"/>
                  </a:lnTo>
                  <a:lnTo>
                    <a:pt x="666" y="1427"/>
                  </a:lnTo>
                  <a:lnTo>
                    <a:pt x="1230" y="2271"/>
                  </a:lnTo>
                  <a:lnTo>
                    <a:pt x="1868" y="1846"/>
                  </a:lnTo>
                  <a:lnTo>
                    <a:pt x="1480" y="126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632799" y="2427822"/>
              <a:ext cx="61485" cy="74750"/>
            </a:xfrm>
            <a:custGeom>
              <a:avLst/>
              <a:gdLst/>
              <a:ahLst/>
              <a:cxnLst/>
              <a:rect l="l" t="t" r="r" b="b"/>
              <a:pathLst>
                <a:path w="1868" h="2271" extrusionOk="0">
                  <a:moveTo>
                    <a:pt x="640" y="0"/>
                  </a:moveTo>
                  <a:lnTo>
                    <a:pt x="1" y="429"/>
                  </a:lnTo>
                  <a:lnTo>
                    <a:pt x="784" y="1603"/>
                  </a:lnTo>
                  <a:lnTo>
                    <a:pt x="1227" y="2269"/>
                  </a:lnTo>
                  <a:lnTo>
                    <a:pt x="1227" y="2271"/>
                  </a:lnTo>
                  <a:lnTo>
                    <a:pt x="1868" y="1845"/>
                  </a:lnTo>
                  <a:lnTo>
                    <a:pt x="1868" y="1844"/>
                  </a:lnTo>
                  <a:lnTo>
                    <a:pt x="1433" y="1192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6106" y="2264597"/>
              <a:ext cx="83209" cy="71031"/>
            </a:xfrm>
            <a:custGeom>
              <a:avLst/>
              <a:gdLst/>
              <a:ahLst/>
              <a:cxnLst/>
              <a:rect l="l" t="t" r="r" b="b"/>
              <a:pathLst>
                <a:path w="2528" h="2158" extrusionOk="0">
                  <a:moveTo>
                    <a:pt x="2081" y="1"/>
                  </a:moveTo>
                  <a:cubicBezTo>
                    <a:pt x="2028" y="1"/>
                    <a:pt x="1974" y="11"/>
                    <a:pt x="1923" y="33"/>
                  </a:cubicBezTo>
                  <a:lnTo>
                    <a:pt x="1" y="852"/>
                  </a:lnTo>
                  <a:lnTo>
                    <a:pt x="870" y="2158"/>
                  </a:lnTo>
                  <a:lnTo>
                    <a:pt x="2366" y="700"/>
                  </a:lnTo>
                  <a:cubicBezTo>
                    <a:pt x="2505" y="564"/>
                    <a:pt x="2528" y="349"/>
                    <a:pt x="2420" y="185"/>
                  </a:cubicBezTo>
                  <a:lnTo>
                    <a:pt x="2418" y="181"/>
                  </a:lnTo>
                  <a:cubicBezTo>
                    <a:pt x="2341" y="66"/>
                    <a:pt x="2212" y="1"/>
                    <a:pt x="2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679966" y="2371077"/>
              <a:ext cx="148973" cy="117441"/>
            </a:xfrm>
            <a:custGeom>
              <a:avLst/>
              <a:gdLst/>
              <a:ahLst/>
              <a:cxnLst/>
              <a:rect l="l" t="t" r="r" b="b"/>
              <a:pathLst>
                <a:path w="4526" h="3568" extrusionOk="0">
                  <a:moveTo>
                    <a:pt x="3963" y="1"/>
                  </a:moveTo>
                  <a:cubicBezTo>
                    <a:pt x="3765" y="82"/>
                    <a:pt x="3574" y="187"/>
                    <a:pt x="3389" y="304"/>
                  </a:cubicBezTo>
                  <a:cubicBezTo>
                    <a:pt x="3521" y="586"/>
                    <a:pt x="2996" y="1228"/>
                    <a:pt x="2187" y="1767"/>
                  </a:cubicBezTo>
                  <a:cubicBezTo>
                    <a:pt x="1612" y="2153"/>
                    <a:pt x="1041" y="2382"/>
                    <a:pt x="686" y="2399"/>
                  </a:cubicBezTo>
                  <a:cubicBezTo>
                    <a:pt x="462" y="2574"/>
                    <a:pt x="233" y="2748"/>
                    <a:pt x="1" y="2918"/>
                  </a:cubicBezTo>
                  <a:lnTo>
                    <a:pt x="436" y="3568"/>
                  </a:lnTo>
                  <a:lnTo>
                    <a:pt x="4526" y="845"/>
                  </a:lnTo>
                  <a:lnTo>
                    <a:pt x="3963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625985" y="2476800"/>
              <a:ext cx="47233" cy="39630"/>
            </a:xfrm>
            <a:custGeom>
              <a:avLst/>
              <a:gdLst/>
              <a:ahLst/>
              <a:cxnLst/>
              <a:rect l="l" t="t" r="r" b="b"/>
              <a:pathLst>
                <a:path w="1435" h="1204" extrusionOk="0">
                  <a:moveTo>
                    <a:pt x="0" y="1"/>
                  </a:moveTo>
                  <a:lnTo>
                    <a:pt x="800" y="1204"/>
                  </a:lnTo>
                  <a:lnTo>
                    <a:pt x="1434" y="783"/>
                  </a:lnTo>
                  <a:lnTo>
                    <a:pt x="1434" y="781"/>
                  </a:lnTo>
                  <a:lnTo>
                    <a:pt x="991" y="115"/>
                  </a:lnTo>
                  <a:cubicBezTo>
                    <a:pt x="838" y="186"/>
                    <a:pt x="680" y="231"/>
                    <a:pt x="524" y="231"/>
                  </a:cubicBezTo>
                  <a:cubicBezTo>
                    <a:pt x="421" y="231"/>
                    <a:pt x="318" y="211"/>
                    <a:pt x="219" y="163"/>
                  </a:cubicBezTo>
                  <a:cubicBezTo>
                    <a:pt x="135" y="122"/>
                    <a:pt x="62" y="6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837168" y="2365712"/>
              <a:ext cx="27023" cy="19222"/>
            </a:xfrm>
            <a:custGeom>
              <a:avLst/>
              <a:gdLst/>
              <a:ahLst/>
              <a:cxnLst/>
              <a:rect l="l" t="t" r="r" b="b"/>
              <a:pathLst>
                <a:path w="821" h="584" extrusionOk="0">
                  <a:moveTo>
                    <a:pt x="1" y="1"/>
                  </a:moveTo>
                  <a:lnTo>
                    <a:pt x="388" y="584"/>
                  </a:lnTo>
                  <a:lnTo>
                    <a:pt x="820" y="295"/>
                  </a:lnTo>
                  <a:cubicBezTo>
                    <a:pt x="588" y="119"/>
                    <a:pt x="292" y="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74704" y="2455932"/>
              <a:ext cx="77646" cy="82913"/>
            </a:xfrm>
            <a:custGeom>
              <a:avLst/>
              <a:gdLst/>
              <a:ahLst/>
              <a:cxnLst/>
              <a:rect l="l" t="t" r="r" b="b"/>
              <a:pathLst>
                <a:path w="2359" h="2519" extrusionOk="0">
                  <a:moveTo>
                    <a:pt x="1123" y="0"/>
                  </a:moveTo>
                  <a:lnTo>
                    <a:pt x="192" y="620"/>
                  </a:lnTo>
                  <a:cubicBezTo>
                    <a:pt x="41" y="721"/>
                    <a:pt x="1" y="923"/>
                    <a:pt x="102" y="1074"/>
                  </a:cubicBezTo>
                  <a:lnTo>
                    <a:pt x="966" y="2373"/>
                  </a:lnTo>
                  <a:cubicBezTo>
                    <a:pt x="1029" y="2467"/>
                    <a:pt x="1133" y="2519"/>
                    <a:pt x="1238" y="2519"/>
                  </a:cubicBezTo>
                  <a:cubicBezTo>
                    <a:pt x="1300" y="2519"/>
                    <a:pt x="1363" y="2501"/>
                    <a:pt x="1419" y="2463"/>
                  </a:cubicBezTo>
                  <a:lnTo>
                    <a:pt x="2358" y="1838"/>
                  </a:lnTo>
                  <a:lnTo>
                    <a:pt x="1555" y="633"/>
                  </a:lnTo>
                  <a:lnTo>
                    <a:pt x="1554" y="631"/>
                  </a:lnTo>
                  <a:cubicBezTo>
                    <a:pt x="1424" y="498"/>
                    <a:pt x="1326" y="326"/>
                    <a:pt x="1226" y="163"/>
                  </a:cubicBezTo>
                  <a:cubicBezTo>
                    <a:pt x="1193" y="110"/>
                    <a:pt x="1157" y="55"/>
                    <a:pt x="1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38"/>
            <p:cNvSpPr/>
            <p:nvPr/>
          </p:nvSpPr>
          <p:spPr>
            <a:xfrm>
              <a:off x="3658571" y="2467024"/>
              <a:ext cx="35713" cy="35515"/>
            </a:xfrm>
            <a:custGeom>
              <a:avLst/>
              <a:gdLst/>
              <a:ahLst/>
              <a:cxnLst/>
              <a:rect l="l" t="t" r="r" b="b"/>
              <a:pathLst>
                <a:path w="1085" h="1079" extrusionOk="0">
                  <a:moveTo>
                    <a:pt x="651" y="1"/>
                  </a:moveTo>
                  <a:cubicBezTo>
                    <a:pt x="592" y="45"/>
                    <a:pt x="533" y="89"/>
                    <a:pt x="473" y="132"/>
                  </a:cubicBezTo>
                  <a:cubicBezTo>
                    <a:pt x="327" y="234"/>
                    <a:pt x="168" y="339"/>
                    <a:pt x="1" y="412"/>
                  </a:cubicBezTo>
                  <a:lnTo>
                    <a:pt x="444" y="1078"/>
                  </a:lnTo>
                  <a:lnTo>
                    <a:pt x="1085" y="653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38"/>
            <p:cNvSpPr/>
            <p:nvPr/>
          </p:nvSpPr>
          <p:spPr>
            <a:xfrm>
              <a:off x="3702480" y="2381050"/>
              <a:ext cx="93380" cy="68990"/>
            </a:xfrm>
            <a:custGeom>
              <a:avLst/>
              <a:gdLst/>
              <a:ahLst/>
              <a:cxnLst/>
              <a:rect l="l" t="t" r="r" b="b"/>
              <a:pathLst>
                <a:path w="2837" h="2096" extrusionOk="0">
                  <a:moveTo>
                    <a:pt x="2704" y="1"/>
                  </a:moveTo>
                  <a:lnTo>
                    <a:pt x="2704" y="1"/>
                  </a:lnTo>
                  <a:cubicBezTo>
                    <a:pt x="2525" y="116"/>
                    <a:pt x="2350" y="243"/>
                    <a:pt x="2183" y="370"/>
                  </a:cubicBezTo>
                  <a:cubicBezTo>
                    <a:pt x="1444" y="929"/>
                    <a:pt x="733" y="1526"/>
                    <a:pt x="1" y="2096"/>
                  </a:cubicBezTo>
                  <a:cubicBezTo>
                    <a:pt x="357" y="2079"/>
                    <a:pt x="927" y="1849"/>
                    <a:pt x="1502" y="1464"/>
                  </a:cubicBezTo>
                  <a:cubicBezTo>
                    <a:pt x="2311" y="924"/>
                    <a:pt x="2836" y="283"/>
                    <a:pt x="2704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3810342" y="2365613"/>
              <a:ext cx="39630" cy="33310"/>
            </a:xfrm>
            <a:custGeom>
              <a:avLst/>
              <a:gdLst/>
              <a:ahLst/>
              <a:cxnLst/>
              <a:rect l="l" t="t" r="r" b="b"/>
              <a:pathLst>
                <a:path w="1204" h="1012" extrusionOk="0">
                  <a:moveTo>
                    <a:pt x="765" y="1"/>
                  </a:moveTo>
                  <a:cubicBezTo>
                    <a:pt x="749" y="1"/>
                    <a:pt x="733" y="1"/>
                    <a:pt x="717" y="2"/>
                  </a:cubicBezTo>
                  <a:cubicBezTo>
                    <a:pt x="467" y="11"/>
                    <a:pt x="230" y="71"/>
                    <a:pt x="1" y="165"/>
                  </a:cubicBezTo>
                  <a:lnTo>
                    <a:pt x="565" y="1011"/>
                  </a:lnTo>
                  <a:lnTo>
                    <a:pt x="1203" y="586"/>
                  </a:lnTo>
                  <a:lnTo>
                    <a:pt x="816" y="2"/>
                  </a:lnTo>
                  <a:cubicBezTo>
                    <a:pt x="798" y="1"/>
                    <a:pt x="782" y="1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38"/>
            <p:cNvSpPr/>
            <p:nvPr/>
          </p:nvSpPr>
          <p:spPr>
            <a:xfrm>
              <a:off x="3893452" y="2276249"/>
              <a:ext cx="53520" cy="27221"/>
            </a:xfrm>
            <a:custGeom>
              <a:avLst/>
              <a:gdLst/>
              <a:ahLst/>
              <a:cxnLst/>
              <a:rect l="l" t="t" r="r" b="b"/>
              <a:pathLst>
                <a:path w="1626" h="827" extrusionOk="0">
                  <a:moveTo>
                    <a:pt x="1539" y="0"/>
                  </a:moveTo>
                  <a:cubicBezTo>
                    <a:pt x="1533" y="0"/>
                    <a:pt x="1528" y="1"/>
                    <a:pt x="1522" y="3"/>
                  </a:cubicBezTo>
                  <a:cubicBezTo>
                    <a:pt x="1086" y="112"/>
                    <a:pt x="400" y="442"/>
                    <a:pt x="53" y="706"/>
                  </a:cubicBezTo>
                  <a:cubicBezTo>
                    <a:pt x="1" y="746"/>
                    <a:pt x="33" y="826"/>
                    <a:pt x="92" y="826"/>
                  </a:cubicBezTo>
                  <a:cubicBezTo>
                    <a:pt x="97" y="826"/>
                    <a:pt x="104" y="826"/>
                    <a:pt x="110" y="824"/>
                  </a:cubicBezTo>
                  <a:cubicBezTo>
                    <a:pt x="541" y="715"/>
                    <a:pt x="1228" y="380"/>
                    <a:pt x="1577" y="114"/>
                  </a:cubicBezTo>
                  <a:cubicBezTo>
                    <a:pt x="1626" y="76"/>
                    <a:pt x="1596" y="0"/>
                    <a:pt x="1539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38"/>
            <p:cNvSpPr/>
            <p:nvPr/>
          </p:nvSpPr>
          <p:spPr>
            <a:xfrm>
              <a:off x="3569800" y="2260286"/>
              <a:ext cx="394355" cy="282904"/>
            </a:xfrm>
            <a:custGeom>
              <a:avLst/>
              <a:gdLst/>
              <a:ahLst/>
              <a:cxnLst/>
              <a:rect l="l" t="t" r="r" b="b"/>
              <a:pathLst>
                <a:path w="11981" h="8595" extrusionOk="0">
                  <a:moveTo>
                    <a:pt x="11388" y="263"/>
                  </a:moveTo>
                  <a:cubicBezTo>
                    <a:pt x="11477" y="263"/>
                    <a:pt x="11565" y="308"/>
                    <a:pt x="11619" y="390"/>
                  </a:cubicBezTo>
                  <a:cubicBezTo>
                    <a:pt x="11689" y="499"/>
                    <a:pt x="11674" y="646"/>
                    <a:pt x="11581" y="736"/>
                  </a:cubicBezTo>
                  <a:lnTo>
                    <a:pt x="10199" y="2082"/>
                  </a:lnTo>
                  <a:lnTo>
                    <a:pt x="9507" y="1042"/>
                  </a:lnTo>
                  <a:lnTo>
                    <a:pt x="11283" y="285"/>
                  </a:lnTo>
                  <a:cubicBezTo>
                    <a:pt x="11317" y="271"/>
                    <a:pt x="11352" y="263"/>
                    <a:pt x="11388" y="263"/>
                  </a:cubicBezTo>
                  <a:close/>
                  <a:moveTo>
                    <a:pt x="9036" y="975"/>
                  </a:moveTo>
                  <a:cubicBezTo>
                    <a:pt x="9098" y="975"/>
                    <a:pt x="9160" y="1004"/>
                    <a:pt x="9197" y="1058"/>
                  </a:cubicBezTo>
                  <a:lnTo>
                    <a:pt x="10066" y="2363"/>
                  </a:lnTo>
                  <a:cubicBezTo>
                    <a:pt x="10123" y="2450"/>
                    <a:pt x="10097" y="2571"/>
                    <a:pt x="10009" y="2629"/>
                  </a:cubicBezTo>
                  <a:lnTo>
                    <a:pt x="9181" y="3180"/>
                  </a:lnTo>
                  <a:lnTo>
                    <a:pt x="8099" y="1558"/>
                  </a:lnTo>
                  <a:lnTo>
                    <a:pt x="8928" y="1007"/>
                  </a:lnTo>
                  <a:cubicBezTo>
                    <a:pt x="8961" y="983"/>
                    <a:pt x="8998" y="975"/>
                    <a:pt x="9036" y="975"/>
                  </a:cubicBezTo>
                  <a:close/>
                  <a:moveTo>
                    <a:pt x="7880" y="1705"/>
                  </a:moveTo>
                  <a:lnTo>
                    <a:pt x="8961" y="3328"/>
                  </a:lnTo>
                  <a:lnTo>
                    <a:pt x="7823" y="4085"/>
                  </a:lnTo>
                  <a:lnTo>
                    <a:pt x="2545" y="7600"/>
                  </a:lnTo>
                  <a:lnTo>
                    <a:pt x="1464" y="5977"/>
                  </a:lnTo>
                  <a:lnTo>
                    <a:pt x="7880" y="1705"/>
                  </a:lnTo>
                  <a:close/>
                  <a:moveTo>
                    <a:pt x="1244" y="6122"/>
                  </a:moveTo>
                  <a:lnTo>
                    <a:pt x="2325" y="7747"/>
                  </a:lnTo>
                  <a:lnTo>
                    <a:pt x="1497" y="8298"/>
                  </a:lnTo>
                  <a:cubicBezTo>
                    <a:pt x="1463" y="8320"/>
                    <a:pt x="1426" y="8331"/>
                    <a:pt x="1388" y="8331"/>
                  </a:cubicBezTo>
                  <a:cubicBezTo>
                    <a:pt x="1325" y="8331"/>
                    <a:pt x="1263" y="8300"/>
                    <a:pt x="1225" y="8244"/>
                  </a:cubicBezTo>
                  <a:lnTo>
                    <a:pt x="361" y="6946"/>
                  </a:lnTo>
                  <a:cubicBezTo>
                    <a:pt x="301" y="6856"/>
                    <a:pt x="325" y="6734"/>
                    <a:pt x="416" y="6674"/>
                  </a:cubicBezTo>
                  <a:lnTo>
                    <a:pt x="1244" y="6122"/>
                  </a:lnTo>
                  <a:close/>
                  <a:moveTo>
                    <a:pt x="11387" y="1"/>
                  </a:moveTo>
                  <a:cubicBezTo>
                    <a:pt x="11316" y="1"/>
                    <a:pt x="11245" y="15"/>
                    <a:pt x="11177" y="44"/>
                  </a:cubicBezTo>
                  <a:lnTo>
                    <a:pt x="9342" y="826"/>
                  </a:lnTo>
                  <a:cubicBezTo>
                    <a:pt x="9256" y="750"/>
                    <a:pt x="9146" y="710"/>
                    <a:pt x="9035" y="710"/>
                  </a:cubicBezTo>
                  <a:cubicBezTo>
                    <a:pt x="8948" y="710"/>
                    <a:pt x="8861" y="734"/>
                    <a:pt x="8783" y="785"/>
                  </a:cubicBezTo>
                  <a:lnTo>
                    <a:pt x="7846" y="1411"/>
                  </a:lnTo>
                  <a:lnTo>
                    <a:pt x="1208" y="5830"/>
                  </a:lnTo>
                  <a:lnTo>
                    <a:pt x="269" y="6455"/>
                  </a:lnTo>
                  <a:cubicBezTo>
                    <a:pt x="59" y="6596"/>
                    <a:pt x="1" y="6881"/>
                    <a:pt x="141" y="7092"/>
                  </a:cubicBezTo>
                  <a:lnTo>
                    <a:pt x="1006" y="8390"/>
                  </a:lnTo>
                  <a:cubicBezTo>
                    <a:pt x="1093" y="8523"/>
                    <a:pt x="1240" y="8595"/>
                    <a:pt x="1389" y="8595"/>
                  </a:cubicBezTo>
                  <a:cubicBezTo>
                    <a:pt x="1476" y="8595"/>
                    <a:pt x="1565" y="8569"/>
                    <a:pt x="1643" y="8518"/>
                  </a:cubicBezTo>
                  <a:lnTo>
                    <a:pt x="7965" y="4307"/>
                  </a:lnTo>
                  <a:lnTo>
                    <a:pt x="9218" y="3473"/>
                  </a:lnTo>
                  <a:lnTo>
                    <a:pt x="10157" y="2848"/>
                  </a:lnTo>
                  <a:cubicBezTo>
                    <a:pt x="10333" y="2731"/>
                    <a:pt x="10401" y="2512"/>
                    <a:pt x="10335" y="2318"/>
                  </a:cubicBezTo>
                  <a:lnTo>
                    <a:pt x="11765" y="925"/>
                  </a:lnTo>
                  <a:cubicBezTo>
                    <a:pt x="11950" y="747"/>
                    <a:pt x="11981" y="460"/>
                    <a:pt x="11834" y="241"/>
                  </a:cubicBezTo>
                  <a:cubicBezTo>
                    <a:pt x="11731" y="87"/>
                    <a:pt x="11561" y="1"/>
                    <a:pt x="113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7" name="Google Shape;2627;p38"/>
          <p:cNvGrpSpPr/>
          <p:nvPr/>
        </p:nvGrpSpPr>
        <p:grpSpPr>
          <a:xfrm>
            <a:off x="8394678" y="1001661"/>
            <a:ext cx="605285" cy="509480"/>
            <a:chOff x="1734858" y="1405683"/>
            <a:chExt cx="453964" cy="382110"/>
          </a:xfrm>
        </p:grpSpPr>
        <p:sp>
          <p:nvSpPr>
            <p:cNvPr id="2628" name="Google Shape;2628;p38"/>
            <p:cNvSpPr/>
            <p:nvPr/>
          </p:nvSpPr>
          <p:spPr>
            <a:xfrm>
              <a:off x="1751777" y="1409929"/>
              <a:ext cx="353244" cy="163752"/>
            </a:xfrm>
            <a:custGeom>
              <a:avLst/>
              <a:gdLst/>
              <a:ahLst/>
              <a:cxnLst/>
              <a:rect l="l" t="t" r="r" b="b"/>
              <a:pathLst>
                <a:path w="10732" h="4975" extrusionOk="0">
                  <a:moveTo>
                    <a:pt x="10066" y="1"/>
                  </a:moveTo>
                  <a:cubicBezTo>
                    <a:pt x="10027" y="1"/>
                    <a:pt x="9990" y="9"/>
                    <a:pt x="9954" y="25"/>
                  </a:cubicBezTo>
                  <a:cubicBezTo>
                    <a:pt x="9586" y="193"/>
                    <a:pt x="9241" y="416"/>
                    <a:pt x="8923" y="666"/>
                  </a:cubicBezTo>
                  <a:lnTo>
                    <a:pt x="8844" y="398"/>
                  </a:lnTo>
                  <a:cubicBezTo>
                    <a:pt x="8810" y="282"/>
                    <a:pt x="8702" y="201"/>
                    <a:pt x="8582" y="201"/>
                  </a:cubicBezTo>
                  <a:cubicBezTo>
                    <a:pt x="8541" y="201"/>
                    <a:pt x="8499" y="209"/>
                    <a:pt x="8462" y="229"/>
                  </a:cubicBezTo>
                  <a:cubicBezTo>
                    <a:pt x="6991" y="969"/>
                    <a:pt x="6034" y="2862"/>
                    <a:pt x="5719" y="3568"/>
                  </a:cubicBezTo>
                  <a:cubicBezTo>
                    <a:pt x="5034" y="3113"/>
                    <a:pt x="3476" y="2201"/>
                    <a:pt x="1959" y="2201"/>
                  </a:cubicBezTo>
                  <a:cubicBezTo>
                    <a:pt x="1842" y="2201"/>
                    <a:pt x="1725" y="2206"/>
                    <a:pt x="1614" y="2218"/>
                  </a:cubicBezTo>
                  <a:cubicBezTo>
                    <a:pt x="1535" y="2226"/>
                    <a:pt x="1464" y="2268"/>
                    <a:pt x="1418" y="2335"/>
                  </a:cubicBezTo>
                  <a:cubicBezTo>
                    <a:pt x="1373" y="2403"/>
                    <a:pt x="1359" y="2486"/>
                    <a:pt x="1382" y="2565"/>
                  </a:cubicBezTo>
                  <a:lnTo>
                    <a:pt x="1459" y="2832"/>
                  </a:lnTo>
                  <a:cubicBezTo>
                    <a:pt x="1270" y="2814"/>
                    <a:pt x="1081" y="2802"/>
                    <a:pt x="890" y="2802"/>
                  </a:cubicBezTo>
                  <a:cubicBezTo>
                    <a:pt x="669" y="2802"/>
                    <a:pt x="451" y="2816"/>
                    <a:pt x="245" y="2845"/>
                  </a:cubicBezTo>
                  <a:cubicBezTo>
                    <a:pt x="168" y="2855"/>
                    <a:pt x="99" y="2899"/>
                    <a:pt x="56" y="2965"/>
                  </a:cubicBezTo>
                  <a:cubicBezTo>
                    <a:pt x="12" y="3032"/>
                    <a:pt x="1" y="3114"/>
                    <a:pt x="23" y="3192"/>
                  </a:cubicBezTo>
                  <a:lnTo>
                    <a:pt x="396" y="4473"/>
                  </a:lnTo>
                  <a:cubicBezTo>
                    <a:pt x="427" y="4581"/>
                    <a:pt x="524" y="4660"/>
                    <a:pt x="639" y="4667"/>
                  </a:cubicBezTo>
                  <a:lnTo>
                    <a:pt x="4930" y="4974"/>
                  </a:lnTo>
                  <a:cubicBezTo>
                    <a:pt x="4933" y="4974"/>
                    <a:pt x="4946" y="4975"/>
                    <a:pt x="4949" y="4975"/>
                  </a:cubicBezTo>
                  <a:cubicBezTo>
                    <a:pt x="5023" y="4975"/>
                    <a:pt x="5092" y="4946"/>
                    <a:pt x="5143" y="4894"/>
                  </a:cubicBezTo>
                  <a:cubicBezTo>
                    <a:pt x="5195" y="4842"/>
                    <a:pt x="5223" y="4773"/>
                    <a:pt x="5221" y="4699"/>
                  </a:cubicBezTo>
                  <a:lnTo>
                    <a:pt x="5219" y="4460"/>
                  </a:lnTo>
                  <a:lnTo>
                    <a:pt x="5642" y="4515"/>
                  </a:lnTo>
                  <a:cubicBezTo>
                    <a:pt x="5653" y="4516"/>
                    <a:pt x="5666" y="4517"/>
                    <a:pt x="5677" y="4517"/>
                  </a:cubicBezTo>
                  <a:cubicBezTo>
                    <a:pt x="5751" y="4517"/>
                    <a:pt x="5823" y="4486"/>
                    <a:pt x="5875" y="4432"/>
                  </a:cubicBezTo>
                  <a:cubicBezTo>
                    <a:pt x="5906" y="4399"/>
                    <a:pt x="5927" y="4361"/>
                    <a:pt x="5939" y="4318"/>
                  </a:cubicBezTo>
                  <a:cubicBezTo>
                    <a:pt x="5988" y="4362"/>
                    <a:pt x="6051" y="4389"/>
                    <a:pt x="6119" y="4389"/>
                  </a:cubicBezTo>
                  <a:cubicBezTo>
                    <a:pt x="6183" y="4389"/>
                    <a:pt x="6244" y="4366"/>
                    <a:pt x="6294" y="4326"/>
                  </a:cubicBezTo>
                  <a:lnTo>
                    <a:pt x="6622" y="4053"/>
                  </a:lnTo>
                  <a:lnTo>
                    <a:pt x="6748" y="4257"/>
                  </a:lnTo>
                  <a:cubicBezTo>
                    <a:pt x="6799" y="4337"/>
                    <a:pt x="6885" y="4385"/>
                    <a:pt x="6980" y="4385"/>
                  </a:cubicBezTo>
                  <a:cubicBezTo>
                    <a:pt x="7039" y="4385"/>
                    <a:pt x="7094" y="4367"/>
                    <a:pt x="7142" y="4332"/>
                  </a:cubicBezTo>
                  <a:lnTo>
                    <a:pt x="10601" y="1775"/>
                  </a:lnTo>
                  <a:cubicBezTo>
                    <a:pt x="10692" y="1707"/>
                    <a:pt x="10732" y="1589"/>
                    <a:pt x="10700" y="1480"/>
                  </a:cubicBezTo>
                  <a:lnTo>
                    <a:pt x="10327" y="199"/>
                  </a:lnTo>
                  <a:cubicBezTo>
                    <a:pt x="10294" y="82"/>
                    <a:pt x="10185" y="1"/>
                    <a:pt x="100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1739434" y="1425399"/>
              <a:ext cx="444616" cy="358082"/>
            </a:xfrm>
            <a:custGeom>
              <a:avLst/>
              <a:gdLst/>
              <a:ahLst/>
              <a:cxnLst/>
              <a:rect l="l" t="t" r="r" b="b"/>
              <a:pathLst>
                <a:path w="13508" h="10879" extrusionOk="0">
                  <a:moveTo>
                    <a:pt x="11108" y="0"/>
                  </a:moveTo>
                  <a:cubicBezTo>
                    <a:pt x="11033" y="0"/>
                    <a:pt x="10962" y="21"/>
                    <a:pt x="10899" y="63"/>
                  </a:cubicBezTo>
                  <a:lnTo>
                    <a:pt x="6782" y="2771"/>
                  </a:lnTo>
                  <a:cubicBezTo>
                    <a:pt x="6732" y="2747"/>
                    <a:pt x="6675" y="2732"/>
                    <a:pt x="6618" y="2732"/>
                  </a:cubicBezTo>
                  <a:cubicBezTo>
                    <a:pt x="6583" y="2732"/>
                    <a:pt x="6547" y="2738"/>
                    <a:pt x="6510" y="2748"/>
                  </a:cubicBezTo>
                  <a:lnTo>
                    <a:pt x="5551" y="3027"/>
                  </a:lnTo>
                  <a:cubicBezTo>
                    <a:pt x="5457" y="3054"/>
                    <a:pt x="5383" y="3115"/>
                    <a:pt x="5335" y="3192"/>
                  </a:cubicBezTo>
                  <a:lnTo>
                    <a:pt x="399" y="3112"/>
                  </a:lnTo>
                  <a:cubicBezTo>
                    <a:pt x="280" y="3112"/>
                    <a:pt x="169" y="3168"/>
                    <a:pt x="96" y="3264"/>
                  </a:cubicBezTo>
                  <a:cubicBezTo>
                    <a:pt x="24" y="3361"/>
                    <a:pt x="0" y="3483"/>
                    <a:pt x="35" y="3599"/>
                  </a:cubicBezTo>
                  <a:lnTo>
                    <a:pt x="2022" y="10437"/>
                  </a:lnTo>
                  <a:cubicBezTo>
                    <a:pt x="2069" y="10597"/>
                    <a:pt x="2216" y="10710"/>
                    <a:pt x="2381" y="10713"/>
                  </a:cubicBezTo>
                  <a:cubicBezTo>
                    <a:pt x="2381" y="10713"/>
                    <a:pt x="6681" y="10783"/>
                    <a:pt x="7485" y="10797"/>
                  </a:cubicBezTo>
                  <a:cubicBezTo>
                    <a:pt x="7552" y="10848"/>
                    <a:pt x="7633" y="10879"/>
                    <a:pt x="7719" y="10879"/>
                  </a:cubicBezTo>
                  <a:cubicBezTo>
                    <a:pt x="7755" y="10879"/>
                    <a:pt x="7791" y="10873"/>
                    <a:pt x="7825" y="10864"/>
                  </a:cubicBezTo>
                  <a:lnTo>
                    <a:pt x="8786" y="10585"/>
                  </a:lnTo>
                  <a:cubicBezTo>
                    <a:pt x="8909" y="10549"/>
                    <a:pt x="8999" y="10457"/>
                    <a:pt x="9038" y="10346"/>
                  </a:cubicBezTo>
                  <a:lnTo>
                    <a:pt x="13303" y="7539"/>
                  </a:lnTo>
                  <a:cubicBezTo>
                    <a:pt x="13445" y="7448"/>
                    <a:pt x="13508" y="7274"/>
                    <a:pt x="13462" y="7115"/>
                  </a:cubicBezTo>
                  <a:lnTo>
                    <a:pt x="11475" y="276"/>
                  </a:lnTo>
                  <a:cubicBezTo>
                    <a:pt x="11428" y="114"/>
                    <a:pt x="11277" y="0"/>
                    <a:pt x="1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1748024" y="1553833"/>
              <a:ext cx="234914" cy="222637"/>
            </a:xfrm>
            <a:custGeom>
              <a:avLst/>
              <a:gdLst/>
              <a:ahLst/>
              <a:cxnLst/>
              <a:rect l="l" t="t" r="r" b="b"/>
              <a:pathLst>
                <a:path w="7137" h="6764" extrusionOk="0">
                  <a:moveTo>
                    <a:pt x="1" y="1"/>
                  </a:moveTo>
                  <a:lnTo>
                    <a:pt x="1889" y="6498"/>
                  </a:lnTo>
                  <a:cubicBezTo>
                    <a:pt x="1920" y="6603"/>
                    <a:pt x="2016" y="6677"/>
                    <a:pt x="2123" y="6678"/>
                  </a:cubicBezTo>
                  <a:lnTo>
                    <a:pt x="7137" y="6764"/>
                  </a:lnTo>
                  <a:lnTo>
                    <a:pt x="7137" y="6764"/>
                  </a:lnTo>
                  <a:lnTo>
                    <a:pt x="6703" y="5235"/>
                  </a:lnTo>
                  <a:cubicBezTo>
                    <a:pt x="6322" y="4900"/>
                    <a:pt x="6095" y="4700"/>
                    <a:pt x="5596" y="4606"/>
                  </a:cubicBezTo>
                  <a:cubicBezTo>
                    <a:pt x="5079" y="4507"/>
                    <a:pt x="4540" y="4592"/>
                    <a:pt x="4020" y="4496"/>
                  </a:cubicBezTo>
                  <a:cubicBezTo>
                    <a:pt x="3007" y="4309"/>
                    <a:pt x="2230" y="3458"/>
                    <a:pt x="1790" y="2525"/>
                  </a:cubicBezTo>
                  <a:cubicBezTo>
                    <a:pt x="1577" y="2075"/>
                    <a:pt x="1423" y="1594"/>
                    <a:pt x="1191" y="1151"/>
                  </a:cubicBezTo>
                  <a:cubicBezTo>
                    <a:pt x="962" y="708"/>
                    <a:pt x="638" y="288"/>
                    <a:pt x="187" y="72"/>
                  </a:cubicBezTo>
                  <a:cubicBezTo>
                    <a:pt x="128" y="43"/>
                    <a:pt x="65" y="1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2022008" y="1446893"/>
              <a:ext cx="157400" cy="313713"/>
            </a:xfrm>
            <a:custGeom>
              <a:avLst/>
              <a:gdLst/>
              <a:ahLst/>
              <a:cxnLst/>
              <a:rect l="l" t="t" r="r" b="b"/>
              <a:pathLst>
                <a:path w="4782" h="9531" extrusionOk="0">
                  <a:moveTo>
                    <a:pt x="2862" y="0"/>
                  </a:moveTo>
                  <a:cubicBezTo>
                    <a:pt x="2818" y="49"/>
                    <a:pt x="2778" y="105"/>
                    <a:pt x="2742" y="160"/>
                  </a:cubicBezTo>
                  <a:cubicBezTo>
                    <a:pt x="2478" y="584"/>
                    <a:pt x="2429" y="1111"/>
                    <a:pt x="2473" y="1608"/>
                  </a:cubicBezTo>
                  <a:cubicBezTo>
                    <a:pt x="2515" y="2107"/>
                    <a:pt x="2644" y="2595"/>
                    <a:pt x="2704" y="3090"/>
                  </a:cubicBezTo>
                  <a:cubicBezTo>
                    <a:pt x="2831" y="4112"/>
                    <a:pt x="2632" y="5249"/>
                    <a:pt x="1877" y="5948"/>
                  </a:cubicBezTo>
                  <a:cubicBezTo>
                    <a:pt x="1491" y="6306"/>
                    <a:pt x="988" y="6524"/>
                    <a:pt x="605" y="6885"/>
                  </a:cubicBezTo>
                  <a:cubicBezTo>
                    <a:pt x="237" y="7233"/>
                    <a:pt x="144" y="7425"/>
                    <a:pt x="0" y="7914"/>
                  </a:cubicBezTo>
                  <a:lnTo>
                    <a:pt x="472" y="9531"/>
                  </a:lnTo>
                  <a:lnTo>
                    <a:pt x="4648" y="6775"/>
                  </a:lnTo>
                  <a:cubicBezTo>
                    <a:pt x="4739" y="6717"/>
                    <a:pt x="4781" y="6603"/>
                    <a:pt x="4751" y="6499"/>
                  </a:cubicBezTo>
                  <a:lnTo>
                    <a:pt x="286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1924975" y="1550410"/>
              <a:ext cx="55429" cy="41012"/>
            </a:xfrm>
            <a:custGeom>
              <a:avLst/>
              <a:gdLst/>
              <a:ahLst/>
              <a:cxnLst/>
              <a:rect l="l" t="t" r="r" b="b"/>
              <a:pathLst>
                <a:path w="1684" h="1246" extrusionOk="0">
                  <a:moveTo>
                    <a:pt x="1443" y="0"/>
                  </a:moveTo>
                  <a:lnTo>
                    <a:pt x="1" y="419"/>
                  </a:lnTo>
                  <a:lnTo>
                    <a:pt x="240" y="1245"/>
                  </a:lnTo>
                  <a:lnTo>
                    <a:pt x="1683" y="827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1970595" y="1707381"/>
              <a:ext cx="55396" cy="41012"/>
            </a:xfrm>
            <a:custGeom>
              <a:avLst/>
              <a:gdLst/>
              <a:ahLst/>
              <a:cxnLst/>
              <a:rect l="l" t="t" r="r" b="b"/>
              <a:pathLst>
                <a:path w="1683" h="1246" extrusionOk="0">
                  <a:moveTo>
                    <a:pt x="1442" y="1"/>
                  </a:moveTo>
                  <a:lnTo>
                    <a:pt x="0" y="419"/>
                  </a:lnTo>
                  <a:lnTo>
                    <a:pt x="241" y="1246"/>
                  </a:lnTo>
                  <a:lnTo>
                    <a:pt x="1682" y="827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2019540" y="1591356"/>
              <a:ext cx="69911" cy="72676"/>
            </a:xfrm>
            <a:custGeom>
              <a:avLst/>
              <a:gdLst/>
              <a:ahLst/>
              <a:cxnLst/>
              <a:rect l="l" t="t" r="r" b="b"/>
              <a:pathLst>
                <a:path w="2124" h="2208" extrusionOk="0">
                  <a:moveTo>
                    <a:pt x="877" y="660"/>
                  </a:moveTo>
                  <a:cubicBezTo>
                    <a:pt x="902" y="660"/>
                    <a:pt x="924" y="669"/>
                    <a:pt x="935" y="682"/>
                  </a:cubicBezTo>
                  <a:cubicBezTo>
                    <a:pt x="942" y="693"/>
                    <a:pt x="943" y="708"/>
                    <a:pt x="937" y="727"/>
                  </a:cubicBezTo>
                  <a:cubicBezTo>
                    <a:pt x="929" y="754"/>
                    <a:pt x="904" y="777"/>
                    <a:pt x="863" y="802"/>
                  </a:cubicBezTo>
                  <a:cubicBezTo>
                    <a:pt x="857" y="792"/>
                    <a:pt x="834" y="750"/>
                    <a:pt x="828" y="743"/>
                  </a:cubicBezTo>
                  <a:cubicBezTo>
                    <a:pt x="828" y="743"/>
                    <a:pt x="799" y="697"/>
                    <a:pt x="791" y="686"/>
                  </a:cubicBezTo>
                  <a:cubicBezTo>
                    <a:pt x="820" y="669"/>
                    <a:pt x="851" y="660"/>
                    <a:pt x="877" y="660"/>
                  </a:cubicBezTo>
                  <a:close/>
                  <a:moveTo>
                    <a:pt x="1289" y="1400"/>
                  </a:moveTo>
                  <a:cubicBezTo>
                    <a:pt x="1315" y="1400"/>
                    <a:pt x="1336" y="1410"/>
                    <a:pt x="1346" y="1424"/>
                  </a:cubicBezTo>
                  <a:cubicBezTo>
                    <a:pt x="1354" y="1434"/>
                    <a:pt x="1356" y="1448"/>
                    <a:pt x="1349" y="1467"/>
                  </a:cubicBezTo>
                  <a:cubicBezTo>
                    <a:pt x="1341" y="1495"/>
                    <a:pt x="1316" y="1517"/>
                    <a:pt x="1276" y="1543"/>
                  </a:cubicBezTo>
                  <a:cubicBezTo>
                    <a:pt x="1269" y="1532"/>
                    <a:pt x="1245" y="1491"/>
                    <a:pt x="1240" y="1483"/>
                  </a:cubicBezTo>
                  <a:lnTo>
                    <a:pt x="1231" y="1468"/>
                  </a:lnTo>
                  <a:cubicBezTo>
                    <a:pt x="1220" y="1452"/>
                    <a:pt x="1211" y="1438"/>
                    <a:pt x="1204" y="1427"/>
                  </a:cubicBezTo>
                  <a:cubicBezTo>
                    <a:pt x="1235" y="1410"/>
                    <a:pt x="1265" y="1402"/>
                    <a:pt x="1289" y="1400"/>
                  </a:cubicBezTo>
                  <a:close/>
                  <a:moveTo>
                    <a:pt x="854" y="0"/>
                  </a:moveTo>
                  <a:cubicBezTo>
                    <a:pt x="457" y="0"/>
                    <a:pt x="44" y="356"/>
                    <a:pt x="22" y="467"/>
                  </a:cubicBezTo>
                  <a:cubicBezTo>
                    <a:pt x="15" y="496"/>
                    <a:pt x="1" y="573"/>
                    <a:pt x="813" y="1969"/>
                  </a:cubicBezTo>
                  <a:cubicBezTo>
                    <a:pt x="825" y="1990"/>
                    <a:pt x="836" y="2009"/>
                    <a:pt x="845" y="2026"/>
                  </a:cubicBezTo>
                  <a:cubicBezTo>
                    <a:pt x="889" y="2107"/>
                    <a:pt x="943" y="2208"/>
                    <a:pt x="1074" y="2208"/>
                  </a:cubicBezTo>
                  <a:cubicBezTo>
                    <a:pt x="1166" y="2208"/>
                    <a:pt x="1266" y="2154"/>
                    <a:pt x="1498" y="2026"/>
                  </a:cubicBezTo>
                  <a:cubicBezTo>
                    <a:pt x="1668" y="1931"/>
                    <a:pt x="2123" y="1679"/>
                    <a:pt x="1947" y="1180"/>
                  </a:cubicBezTo>
                  <a:cubicBezTo>
                    <a:pt x="1856" y="910"/>
                    <a:pt x="1644" y="826"/>
                    <a:pt x="1532" y="781"/>
                  </a:cubicBezTo>
                  <a:cubicBezTo>
                    <a:pt x="1527" y="778"/>
                    <a:pt x="1523" y="777"/>
                    <a:pt x="1519" y="776"/>
                  </a:cubicBezTo>
                  <a:cubicBezTo>
                    <a:pt x="1511" y="409"/>
                    <a:pt x="1331" y="118"/>
                    <a:pt x="1048" y="30"/>
                  </a:cubicBezTo>
                  <a:cubicBezTo>
                    <a:pt x="986" y="10"/>
                    <a:pt x="921" y="0"/>
                    <a:pt x="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2016314" y="1495673"/>
              <a:ext cx="47332" cy="70701"/>
            </a:xfrm>
            <a:custGeom>
              <a:avLst/>
              <a:gdLst/>
              <a:ahLst/>
              <a:cxnLst/>
              <a:rect l="l" t="t" r="r" b="b"/>
              <a:pathLst>
                <a:path w="1438" h="2148" extrusionOk="0">
                  <a:moveTo>
                    <a:pt x="754" y="0"/>
                  </a:moveTo>
                  <a:cubicBezTo>
                    <a:pt x="641" y="0"/>
                    <a:pt x="608" y="1"/>
                    <a:pt x="591" y="4"/>
                  </a:cubicBezTo>
                  <a:cubicBezTo>
                    <a:pt x="538" y="11"/>
                    <a:pt x="492" y="49"/>
                    <a:pt x="479" y="102"/>
                  </a:cubicBezTo>
                  <a:lnTo>
                    <a:pt x="11" y="1934"/>
                  </a:lnTo>
                  <a:cubicBezTo>
                    <a:pt x="1" y="1975"/>
                    <a:pt x="11" y="2019"/>
                    <a:pt x="39" y="2052"/>
                  </a:cubicBezTo>
                  <a:cubicBezTo>
                    <a:pt x="62" y="2080"/>
                    <a:pt x="94" y="2118"/>
                    <a:pt x="507" y="2118"/>
                  </a:cubicBezTo>
                  <a:cubicBezTo>
                    <a:pt x="518" y="2118"/>
                    <a:pt x="535" y="2115"/>
                    <a:pt x="545" y="2113"/>
                  </a:cubicBezTo>
                  <a:cubicBezTo>
                    <a:pt x="593" y="2102"/>
                    <a:pt x="631" y="2065"/>
                    <a:pt x="642" y="2018"/>
                  </a:cubicBezTo>
                  <a:lnTo>
                    <a:pt x="720" y="1719"/>
                  </a:lnTo>
                  <a:cubicBezTo>
                    <a:pt x="749" y="1849"/>
                    <a:pt x="780" y="1982"/>
                    <a:pt x="802" y="2052"/>
                  </a:cubicBezTo>
                  <a:cubicBezTo>
                    <a:pt x="817" y="2098"/>
                    <a:pt x="857" y="2134"/>
                    <a:pt x="906" y="2141"/>
                  </a:cubicBezTo>
                  <a:cubicBezTo>
                    <a:pt x="923" y="2145"/>
                    <a:pt x="955" y="2147"/>
                    <a:pt x="1047" y="2147"/>
                  </a:cubicBezTo>
                  <a:cubicBezTo>
                    <a:pt x="1130" y="2147"/>
                    <a:pt x="1227" y="2145"/>
                    <a:pt x="1268" y="2144"/>
                  </a:cubicBezTo>
                  <a:lnTo>
                    <a:pt x="1283" y="2144"/>
                  </a:lnTo>
                  <a:cubicBezTo>
                    <a:pt x="1322" y="2144"/>
                    <a:pt x="1359" y="2126"/>
                    <a:pt x="1385" y="2096"/>
                  </a:cubicBezTo>
                  <a:cubicBezTo>
                    <a:pt x="1435" y="2035"/>
                    <a:pt x="1437" y="2032"/>
                    <a:pt x="1061" y="108"/>
                  </a:cubicBezTo>
                  <a:cubicBezTo>
                    <a:pt x="1050" y="46"/>
                    <a:pt x="997" y="2"/>
                    <a:pt x="934" y="1"/>
                  </a:cubicBezTo>
                  <a:cubicBezTo>
                    <a:pt x="934" y="1"/>
                    <a:pt x="842" y="0"/>
                    <a:pt x="7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38"/>
            <p:cNvSpPr/>
            <p:nvPr/>
          </p:nvSpPr>
          <p:spPr>
            <a:xfrm>
              <a:off x="1955224" y="1602975"/>
              <a:ext cx="39860" cy="90582"/>
            </a:xfrm>
            <a:custGeom>
              <a:avLst/>
              <a:gdLst/>
              <a:ahLst/>
              <a:cxnLst/>
              <a:rect l="l" t="t" r="r" b="b"/>
              <a:pathLst>
                <a:path w="1211" h="2752" extrusionOk="0">
                  <a:moveTo>
                    <a:pt x="239" y="0"/>
                  </a:moveTo>
                  <a:cubicBezTo>
                    <a:pt x="228" y="0"/>
                    <a:pt x="218" y="2"/>
                    <a:pt x="208" y="5"/>
                  </a:cubicBezTo>
                  <a:cubicBezTo>
                    <a:pt x="0" y="66"/>
                    <a:pt x="11" y="728"/>
                    <a:pt x="230" y="1485"/>
                  </a:cubicBezTo>
                  <a:cubicBezTo>
                    <a:pt x="439" y="2205"/>
                    <a:pt x="763" y="2752"/>
                    <a:pt x="972" y="2752"/>
                  </a:cubicBezTo>
                  <a:cubicBezTo>
                    <a:pt x="983" y="2752"/>
                    <a:pt x="993" y="2750"/>
                    <a:pt x="1003" y="2747"/>
                  </a:cubicBezTo>
                  <a:cubicBezTo>
                    <a:pt x="1211" y="2688"/>
                    <a:pt x="1200" y="2025"/>
                    <a:pt x="981" y="1267"/>
                  </a:cubicBezTo>
                  <a:cubicBezTo>
                    <a:pt x="773" y="546"/>
                    <a:pt x="449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38"/>
            <p:cNvSpPr/>
            <p:nvPr/>
          </p:nvSpPr>
          <p:spPr>
            <a:xfrm>
              <a:off x="1912204" y="1726110"/>
              <a:ext cx="36634" cy="34067"/>
            </a:xfrm>
            <a:custGeom>
              <a:avLst/>
              <a:gdLst/>
              <a:ahLst/>
              <a:cxnLst/>
              <a:rect l="l" t="t" r="r" b="b"/>
              <a:pathLst>
                <a:path w="1113" h="1035" extrusionOk="0">
                  <a:moveTo>
                    <a:pt x="578" y="0"/>
                  </a:moveTo>
                  <a:cubicBezTo>
                    <a:pt x="528" y="0"/>
                    <a:pt x="479" y="7"/>
                    <a:pt x="433" y="21"/>
                  </a:cubicBezTo>
                  <a:cubicBezTo>
                    <a:pt x="159" y="101"/>
                    <a:pt x="1" y="388"/>
                    <a:pt x="80" y="662"/>
                  </a:cubicBezTo>
                  <a:cubicBezTo>
                    <a:pt x="144" y="881"/>
                    <a:pt x="347" y="1034"/>
                    <a:pt x="576" y="1034"/>
                  </a:cubicBezTo>
                  <a:cubicBezTo>
                    <a:pt x="626" y="1034"/>
                    <a:pt x="674" y="1028"/>
                    <a:pt x="722" y="1013"/>
                  </a:cubicBezTo>
                  <a:cubicBezTo>
                    <a:pt x="855" y="975"/>
                    <a:pt x="964" y="886"/>
                    <a:pt x="1031" y="766"/>
                  </a:cubicBezTo>
                  <a:cubicBezTo>
                    <a:pt x="1097" y="645"/>
                    <a:pt x="1112" y="505"/>
                    <a:pt x="1074" y="372"/>
                  </a:cubicBezTo>
                  <a:cubicBezTo>
                    <a:pt x="1010" y="152"/>
                    <a:pt x="807" y="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1826362" y="1550344"/>
              <a:ext cx="82946" cy="82024"/>
            </a:xfrm>
            <a:custGeom>
              <a:avLst/>
              <a:gdLst/>
              <a:ahLst/>
              <a:cxnLst/>
              <a:rect l="l" t="t" r="r" b="b"/>
              <a:pathLst>
                <a:path w="2520" h="2492" extrusionOk="0">
                  <a:moveTo>
                    <a:pt x="1140" y="0"/>
                  </a:moveTo>
                  <a:cubicBezTo>
                    <a:pt x="1135" y="0"/>
                    <a:pt x="1129" y="0"/>
                    <a:pt x="1122" y="1"/>
                  </a:cubicBezTo>
                  <a:cubicBezTo>
                    <a:pt x="1072" y="10"/>
                    <a:pt x="1032" y="44"/>
                    <a:pt x="1016" y="92"/>
                  </a:cubicBezTo>
                  <a:lnTo>
                    <a:pt x="794" y="777"/>
                  </a:lnTo>
                  <a:lnTo>
                    <a:pt x="102" y="981"/>
                  </a:lnTo>
                  <a:cubicBezTo>
                    <a:pt x="54" y="995"/>
                    <a:pt x="18" y="1036"/>
                    <a:pt x="11" y="1085"/>
                  </a:cubicBezTo>
                  <a:cubicBezTo>
                    <a:pt x="1" y="1134"/>
                    <a:pt x="22" y="1185"/>
                    <a:pt x="62" y="1214"/>
                  </a:cubicBezTo>
                  <a:lnTo>
                    <a:pt x="646" y="1638"/>
                  </a:lnTo>
                  <a:lnTo>
                    <a:pt x="628" y="2358"/>
                  </a:lnTo>
                  <a:cubicBezTo>
                    <a:pt x="625" y="2407"/>
                    <a:pt x="654" y="2454"/>
                    <a:pt x="698" y="2478"/>
                  </a:cubicBezTo>
                  <a:cubicBezTo>
                    <a:pt x="716" y="2487"/>
                    <a:pt x="737" y="2492"/>
                    <a:pt x="758" y="2492"/>
                  </a:cubicBezTo>
                  <a:cubicBezTo>
                    <a:pt x="787" y="2492"/>
                    <a:pt x="815" y="2484"/>
                    <a:pt x="838" y="2468"/>
                  </a:cubicBezTo>
                  <a:lnTo>
                    <a:pt x="1421" y="2044"/>
                  </a:lnTo>
                  <a:lnTo>
                    <a:pt x="2101" y="2283"/>
                  </a:lnTo>
                  <a:cubicBezTo>
                    <a:pt x="2115" y="2289"/>
                    <a:pt x="2130" y="2292"/>
                    <a:pt x="2145" y="2292"/>
                  </a:cubicBezTo>
                  <a:cubicBezTo>
                    <a:pt x="2178" y="2292"/>
                    <a:pt x="2211" y="2278"/>
                    <a:pt x="2236" y="2255"/>
                  </a:cubicBezTo>
                  <a:cubicBezTo>
                    <a:pt x="2272" y="2218"/>
                    <a:pt x="2285" y="2166"/>
                    <a:pt x="2269" y="2118"/>
                  </a:cubicBezTo>
                  <a:lnTo>
                    <a:pt x="2046" y="1433"/>
                  </a:lnTo>
                  <a:lnTo>
                    <a:pt x="2484" y="862"/>
                  </a:lnTo>
                  <a:cubicBezTo>
                    <a:pt x="2514" y="822"/>
                    <a:pt x="2519" y="768"/>
                    <a:pt x="2497" y="724"/>
                  </a:cubicBezTo>
                  <a:cubicBezTo>
                    <a:pt x="2475" y="678"/>
                    <a:pt x="2429" y="650"/>
                    <a:pt x="2379" y="650"/>
                  </a:cubicBezTo>
                  <a:lnTo>
                    <a:pt x="1658" y="650"/>
                  </a:lnTo>
                  <a:lnTo>
                    <a:pt x="1250" y="58"/>
                  </a:lnTo>
                  <a:cubicBezTo>
                    <a:pt x="1224" y="21"/>
                    <a:pt x="1183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38"/>
            <p:cNvSpPr/>
            <p:nvPr/>
          </p:nvSpPr>
          <p:spPr>
            <a:xfrm>
              <a:off x="2101662" y="1607254"/>
              <a:ext cx="53882" cy="74223"/>
            </a:xfrm>
            <a:custGeom>
              <a:avLst/>
              <a:gdLst/>
              <a:ahLst/>
              <a:cxnLst/>
              <a:rect l="l" t="t" r="r" b="b"/>
              <a:pathLst>
                <a:path w="1637" h="2255" extrusionOk="0">
                  <a:moveTo>
                    <a:pt x="675" y="0"/>
                  </a:moveTo>
                  <a:cubicBezTo>
                    <a:pt x="340" y="0"/>
                    <a:pt x="82" y="231"/>
                    <a:pt x="38" y="570"/>
                  </a:cubicBezTo>
                  <a:cubicBezTo>
                    <a:pt x="1" y="778"/>
                    <a:pt x="265" y="1873"/>
                    <a:pt x="269" y="1889"/>
                  </a:cubicBezTo>
                  <a:cubicBezTo>
                    <a:pt x="339" y="2117"/>
                    <a:pt x="544" y="2255"/>
                    <a:pt x="820" y="2255"/>
                  </a:cubicBezTo>
                  <a:cubicBezTo>
                    <a:pt x="1081" y="2255"/>
                    <a:pt x="1406" y="2118"/>
                    <a:pt x="1522" y="1862"/>
                  </a:cubicBezTo>
                  <a:cubicBezTo>
                    <a:pt x="1637" y="1607"/>
                    <a:pt x="1571" y="1227"/>
                    <a:pt x="1523" y="1154"/>
                  </a:cubicBezTo>
                  <a:cubicBezTo>
                    <a:pt x="1500" y="1117"/>
                    <a:pt x="1456" y="1092"/>
                    <a:pt x="1410" y="1092"/>
                  </a:cubicBezTo>
                  <a:cubicBezTo>
                    <a:pt x="1404" y="1092"/>
                    <a:pt x="1395" y="1092"/>
                    <a:pt x="1389" y="1093"/>
                  </a:cubicBezTo>
                  <a:cubicBezTo>
                    <a:pt x="1373" y="1096"/>
                    <a:pt x="1039" y="1146"/>
                    <a:pt x="1039" y="1146"/>
                  </a:cubicBezTo>
                  <a:cubicBezTo>
                    <a:pt x="1004" y="1151"/>
                    <a:pt x="972" y="1171"/>
                    <a:pt x="951" y="1202"/>
                  </a:cubicBezTo>
                  <a:cubicBezTo>
                    <a:pt x="929" y="1232"/>
                    <a:pt x="922" y="1269"/>
                    <a:pt x="930" y="1305"/>
                  </a:cubicBezTo>
                  <a:cubicBezTo>
                    <a:pt x="946" y="1374"/>
                    <a:pt x="958" y="1474"/>
                    <a:pt x="948" y="1507"/>
                  </a:cubicBezTo>
                  <a:cubicBezTo>
                    <a:pt x="946" y="1519"/>
                    <a:pt x="929" y="1534"/>
                    <a:pt x="917" y="1534"/>
                  </a:cubicBezTo>
                  <a:cubicBezTo>
                    <a:pt x="903" y="1534"/>
                    <a:pt x="868" y="1503"/>
                    <a:pt x="842" y="1421"/>
                  </a:cubicBezTo>
                  <a:cubicBezTo>
                    <a:pt x="807" y="1299"/>
                    <a:pt x="750" y="1002"/>
                    <a:pt x="730" y="888"/>
                  </a:cubicBezTo>
                  <a:cubicBezTo>
                    <a:pt x="728" y="867"/>
                    <a:pt x="724" y="847"/>
                    <a:pt x="720" y="827"/>
                  </a:cubicBezTo>
                  <a:cubicBezTo>
                    <a:pt x="714" y="799"/>
                    <a:pt x="706" y="757"/>
                    <a:pt x="702" y="755"/>
                  </a:cubicBezTo>
                  <a:cubicBezTo>
                    <a:pt x="702" y="755"/>
                    <a:pt x="711" y="747"/>
                    <a:pt x="740" y="741"/>
                  </a:cubicBezTo>
                  <a:cubicBezTo>
                    <a:pt x="750" y="737"/>
                    <a:pt x="757" y="737"/>
                    <a:pt x="760" y="735"/>
                  </a:cubicBezTo>
                  <a:cubicBezTo>
                    <a:pt x="777" y="750"/>
                    <a:pt x="796" y="822"/>
                    <a:pt x="805" y="863"/>
                  </a:cubicBezTo>
                  <a:cubicBezTo>
                    <a:pt x="814" y="899"/>
                    <a:pt x="823" y="934"/>
                    <a:pt x="835" y="965"/>
                  </a:cubicBezTo>
                  <a:cubicBezTo>
                    <a:pt x="853" y="1018"/>
                    <a:pt x="904" y="1053"/>
                    <a:pt x="958" y="1053"/>
                  </a:cubicBezTo>
                  <a:cubicBezTo>
                    <a:pt x="967" y="1053"/>
                    <a:pt x="974" y="1053"/>
                    <a:pt x="980" y="1051"/>
                  </a:cubicBezTo>
                  <a:lnTo>
                    <a:pt x="1361" y="986"/>
                  </a:lnTo>
                  <a:cubicBezTo>
                    <a:pt x="1427" y="975"/>
                    <a:pt x="1475" y="915"/>
                    <a:pt x="1470" y="847"/>
                  </a:cubicBezTo>
                  <a:cubicBezTo>
                    <a:pt x="1432" y="291"/>
                    <a:pt x="1040" y="0"/>
                    <a:pt x="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38"/>
            <p:cNvSpPr/>
            <p:nvPr/>
          </p:nvSpPr>
          <p:spPr>
            <a:xfrm>
              <a:off x="1884391" y="1649846"/>
              <a:ext cx="36634" cy="34133"/>
            </a:xfrm>
            <a:custGeom>
              <a:avLst/>
              <a:gdLst/>
              <a:ahLst/>
              <a:cxnLst/>
              <a:rect l="l" t="t" r="r" b="b"/>
              <a:pathLst>
                <a:path w="1113" h="1037" extrusionOk="0">
                  <a:moveTo>
                    <a:pt x="537" y="1"/>
                  </a:moveTo>
                  <a:cubicBezTo>
                    <a:pt x="488" y="1"/>
                    <a:pt x="439" y="9"/>
                    <a:pt x="392" y="22"/>
                  </a:cubicBezTo>
                  <a:cubicBezTo>
                    <a:pt x="259" y="61"/>
                    <a:pt x="150" y="149"/>
                    <a:pt x="84" y="270"/>
                  </a:cubicBezTo>
                  <a:cubicBezTo>
                    <a:pt x="17" y="391"/>
                    <a:pt x="1" y="531"/>
                    <a:pt x="40" y="664"/>
                  </a:cubicBezTo>
                  <a:cubicBezTo>
                    <a:pt x="104" y="883"/>
                    <a:pt x="307" y="1036"/>
                    <a:pt x="536" y="1036"/>
                  </a:cubicBezTo>
                  <a:cubicBezTo>
                    <a:pt x="585" y="1036"/>
                    <a:pt x="633" y="1030"/>
                    <a:pt x="681" y="1015"/>
                  </a:cubicBezTo>
                  <a:cubicBezTo>
                    <a:pt x="955" y="935"/>
                    <a:pt x="1113" y="648"/>
                    <a:pt x="1033" y="373"/>
                  </a:cubicBezTo>
                  <a:cubicBezTo>
                    <a:pt x="969" y="154"/>
                    <a:pt x="766" y="1"/>
                    <a:pt x="5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38"/>
            <p:cNvSpPr/>
            <p:nvPr/>
          </p:nvSpPr>
          <p:spPr>
            <a:xfrm>
              <a:off x="1823202" y="1691187"/>
              <a:ext cx="65929" cy="67607"/>
            </a:xfrm>
            <a:custGeom>
              <a:avLst/>
              <a:gdLst/>
              <a:ahLst/>
              <a:cxnLst/>
              <a:rect l="l" t="t" r="r" b="b"/>
              <a:pathLst>
                <a:path w="2003" h="2054" extrusionOk="0">
                  <a:moveTo>
                    <a:pt x="737" y="0"/>
                  </a:moveTo>
                  <a:cubicBezTo>
                    <a:pt x="724" y="0"/>
                    <a:pt x="708" y="5"/>
                    <a:pt x="692" y="10"/>
                  </a:cubicBezTo>
                  <a:cubicBezTo>
                    <a:pt x="645" y="27"/>
                    <a:pt x="613" y="69"/>
                    <a:pt x="608" y="121"/>
                  </a:cubicBezTo>
                  <a:lnTo>
                    <a:pt x="556" y="674"/>
                  </a:lnTo>
                  <a:lnTo>
                    <a:pt x="70" y="945"/>
                  </a:lnTo>
                  <a:cubicBezTo>
                    <a:pt x="27" y="971"/>
                    <a:pt x="0" y="1016"/>
                    <a:pt x="2" y="1067"/>
                  </a:cubicBezTo>
                  <a:cubicBezTo>
                    <a:pt x="5" y="1117"/>
                    <a:pt x="35" y="1162"/>
                    <a:pt x="82" y="1181"/>
                  </a:cubicBezTo>
                  <a:lnTo>
                    <a:pt x="593" y="1403"/>
                  </a:lnTo>
                  <a:lnTo>
                    <a:pt x="700" y="1947"/>
                  </a:lnTo>
                  <a:cubicBezTo>
                    <a:pt x="711" y="1997"/>
                    <a:pt x="747" y="2037"/>
                    <a:pt x="796" y="2050"/>
                  </a:cubicBezTo>
                  <a:cubicBezTo>
                    <a:pt x="809" y="2053"/>
                    <a:pt x="819" y="2054"/>
                    <a:pt x="831" y="2054"/>
                  </a:cubicBezTo>
                  <a:cubicBezTo>
                    <a:pt x="869" y="2054"/>
                    <a:pt x="906" y="2038"/>
                    <a:pt x="929" y="2010"/>
                  </a:cubicBezTo>
                  <a:lnTo>
                    <a:pt x="1296" y="1592"/>
                  </a:lnTo>
                  <a:lnTo>
                    <a:pt x="1848" y="1659"/>
                  </a:lnTo>
                  <a:cubicBezTo>
                    <a:pt x="1854" y="1660"/>
                    <a:pt x="1859" y="1660"/>
                    <a:pt x="1864" y="1660"/>
                  </a:cubicBezTo>
                  <a:cubicBezTo>
                    <a:pt x="1908" y="1660"/>
                    <a:pt x="1949" y="1638"/>
                    <a:pt x="1975" y="1600"/>
                  </a:cubicBezTo>
                  <a:cubicBezTo>
                    <a:pt x="2001" y="1558"/>
                    <a:pt x="2002" y="1505"/>
                    <a:pt x="1977" y="1461"/>
                  </a:cubicBezTo>
                  <a:lnTo>
                    <a:pt x="1694" y="982"/>
                  </a:lnTo>
                  <a:lnTo>
                    <a:pt x="1928" y="477"/>
                  </a:lnTo>
                  <a:cubicBezTo>
                    <a:pt x="1949" y="431"/>
                    <a:pt x="1943" y="377"/>
                    <a:pt x="1911" y="339"/>
                  </a:cubicBezTo>
                  <a:cubicBezTo>
                    <a:pt x="1885" y="307"/>
                    <a:pt x="1848" y="290"/>
                    <a:pt x="1809" y="290"/>
                  </a:cubicBezTo>
                  <a:cubicBezTo>
                    <a:pt x="1798" y="290"/>
                    <a:pt x="1789" y="290"/>
                    <a:pt x="1779" y="292"/>
                  </a:cubicBezTo>
                  <a:lnTo>
                    <a:pt x="1236" y="413"/>
                  </a:lnTo>
                  <a:lnTo>
                    <a:pt x="828" y="35"/>
                  </a:lnTo>
                  <a:cubicBezTo>
                    <a:pt x="803" y="13"/>
                    <a:pt x="771" y="0"/>
                    <a:pt x="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38"/>
            <p:cNvSpPr/>
            <p:nvPr/>
          </p:nvSpPr>
          <p:spPr>
            <a:xfrm>
              <a:off x="2052323" y="1682399"/>
              <a:ext cx="36634" cy="34100"/>
            </a:xfrm>
            <a:custGeom>
              <a:avLst/>
              <a:gdLst/>
              <a:ahLst/>
              <a:cxnLst/>
              <a:rect l="l" t="t" r="r" b="b"/>
              <a:pathLst>
                <a:path w="1113" h="1036" extrusionOk="0">
                  <a:moveTo>
                    <a:pt x="537" y="0"/>
                  </a:moveTo>
                  <a:cubicBezTo>
                    <a:pt x="488" y="0"/>
                    <a:pt x="438" y="8"/>
                    <a:pt x="392" y="22"/>
                  </a:cubicBezTo>
                  <a:cubicBezTo>
                    <a:pt x="259" y="60"/>
                    <a:pt x="149" y="148"/>
                    <a:pt x="83" y="268"/>
                  </a:cubicBezTo>
                  <a:cubicBezTo>
                    <a:pt x="16" y="390"/>
                    <a:pt x="0" y="530"/>
                    <a:pt x="39" y="663"/>
                  </a:cubicBezTo>
                  <a:cubicBezTo>
                    <a:pt x="104" y="882"/>
                    <a:pt x="307" y="1035"/>
                    <a:pt x="536" y="1035"/>
                  </a:cubicBezTo>
                  <a:cubicBezTo>
                    <a:pt x="583" y="1035"/>
                    <a:pt x="632" y="1028"/>
                    <a:pt x="680" y="1013"/>
                  </a:cubicBezTo>
                  <a:cubicBezTo>
                    <a:pt x="955" y="933"/>
                    <a:pt x="1112" y="646"/>
                    <a:pt x="1032" y="373"/>
                  </a:cubicBezTo>
                  <a:cubicBezTo>
                    <a:pt x="969" y="153"/>
                    <a:pt x="765" y="0"/>
                    <a:pt x="5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1734858" y="1405683"/>
              <a:ext cx="453964" cy="382110"/>
            </a:xfrm>
            <a:custGeom>
              <a:avLst/>
              <a:gdLst/>
              <a:ahLst/>
              <a:cxnLst/>
              <a:rect l="l" t="t" r="r" b="b"/>
              <a:pathLst>
                <a:path w="13792" h="11609" extrusionOk="0">
                  <a:moveTo>
                    <a:pt x="10581" y="269"/>
                  </a:moveTo>
                  <a:cubicBezTo>
                    <a:pt x="10650" y="269"/>
                    <a:pt x="10696" y="299"/>
                    <a:pt x="10714" y="365"/>
                  </a:cubicBezTo>
                  <a:lnTo>
                    <a:pt x="10799" y="661"/>
                  </a:lnTo>
                  <a:cubicBezTo>
                    <a:pt x="9520" y="1502"/>
                    <a:pt x="11238" y="370"/>
                    <a:pt x="7995" y="2505"/>
                  </a:cubicBezTo>
                  <a:cubicBezTo>
                    <a:pt x="8634" y="1640"/>
                    <a:pt x="10119" y="269"/>
                    <a:pt x="10581" y="269"/>
                  </a:cubicBezTo>
                  <a:close/>
                  <a:moveTo>
                    <a:pt x="9096" y="463"/>
                  </a:moveTo>
                  <a:cubicBezTo>
                    <a:pt x="9158" y="463"/>
                    <a:pt x="9214" y="505"/>
                    <a:pt x="9231" y="566"/>
                  </a:cubicBezTo>
                  <a:lnTo>
                    <a:pt x="9283" y="748"/>
                  </a:lnTo>
                  <a:cubicBezTo>
                    <a:pt x="8469" y="1407"/>
                    <a:pt x="7831" y="2245"/>
                    <a:pt x="7411" y="2890"/>
                  </a:cubicBezTo>
                  <a:lnTo>
                    <a:pt x="6906" y="3222"/>
                  </a:lnTo>
                  <a:cubicBezTo>
                    <a:pt x="6852" y="3204"/>
                    <a:pt x="6803" y="3199"/>
                    <a:pt x="6760" y="3199"/>
                  </a:cubicBezTo>
                  <a:cubicBezTo>
                    <a:pt x="6676" y="3199"/>
                    <a:pt x="6619" y="3221"/>
                    <a:pt x="6610" y="3222"/>
                  </a:cubicBezTo>
                  <a:cubicBezTo>
                    <a:pt x="7036" y="2399"/>
                    <a:pt x="7865" y="1065"/>
                    <a:pt x="9036" y="477"/>
                  </a:cubicBezTo>
                  <a:cubicBezTo>
                    <a:pt x="9056" y="467"/>
                    <a:pt x="9076" y="463"/>
                    <a:pt x="9096" y="463"/>
                  </a:cubicBezTo>
                  <a:close/>
                  <a:moveTo>
                    <a:pt x="1404" y="3065"/>
                  </a:moveTo>
                  <a:cubicBezTo>
                    <a:pt x="1560" y="3065"/>
                    <a:pt x="1717" y="3073"/>
                    <a:pt x="1872" y="3087"/>
                  </a:cubicBezTo>
                  <a:cubicBezTo>
                    <a:pt x="1967" y="3093"/>
                    <a:pt x="2063" y="3104"/>
                    <a:pt x="2155" y="3117"/>
                  </a:cubicBezTo>
                  <a:cubicBezTo>
                    <a:pt x="2863" y="3209"/>
                    <a:pt x="3538" y="3416"/>
                    <a:pt x="4101" y="3634"/>
                  </a:cubicBezTo>
                  <a:lnTo>
                    <a:pt x="2298" y="3605"/>
                  </a:lnTo>
                  <a:lnTo>
                    <a:pt x="2022" y="3601"/>
                  </a:lnTo>
                  <a:lnTo>
                    <a:pt x="749" y="3581"/>
                  </a:lnTo>
                  <a:lnTo>
                    <a:pt x="664" y="3284"/>
                  </a:lnTo>
                  <a:cubicBezTo>
                    <a:pt x="639" y="3204"/>
                    <a:pt x="695" y="3117"/>
                    <a:pt x="778" y="3105"/>
                  </a:cubicBezTo>
                  <a:cubicBezTo>
                    <a:pt x="987" y="3077"/>
                    <a:pt x="1195" y="3065"/>
                    <a:pt x="1404" y="3065"/>
                  </a:cubicBezTo>
                  <a:close/>
                  <a:moveTo>
                    <a:pt x="2473" y="2464"/>
                  </a:moveTo>
                  <a:cubicBezTo>
                    <a:pt x="3681" y="2464"/>
                    <a:pt x="4929" y="3071"/>
                    <a:pt x="5661" y="3496"/>
                  </a:cubicBezTo>
                  <a:cubicBezTo>
                    <a:pt x="5645" y="3503"/>
                    <a:pt x="5521" y="3527"/>
                    <a:pt x="5410" y="3656"/>
                  </a:cubicBezTo>
                  <a:lnTo>
                    <a:pt x="4808" y="3645"/>
                  </a:lnTo>
                  <a:cubicBezTo>
                    <a:pt x="4094" y="3317"/>
                    <a:pt x="3113" y="2956"/>
                    <a:pt x="2076" y="2839"/>
                  </a:cubicBezTo>
                  <a:lnTo>
                    <a:pt x="2075" y="2839"/>
                  </a:lnTo>
                  <a:lnTo>
                    <a:pt x="2022" y="2660"/>
                  </a:lnTo>
                  <a:cubicBezTo>
                    <a:pt x="1999" y="2577"/>
                    <a:pt x="2054" y="2490"/>
                    <a:pt x="2142" y="2480"/>
                  </a:cubicBezTo>
                  <a:cubicBezTo>
                    <a:pt x="2251" y="2469"/>
                    <a:pt x="2362" y="2464"/>
                    <a:pt x="2473" y="2464"/>
                  </a:cubicBezTo>
                  <a:close/>
                  <a:moveTo>
                    <a:pt x="5558" y="4062"/>
                  </a:moveTo>
                  <a:cubicBezTo>
                    <a:pt x="5558" y="4062"/>
                    <a:pt x="5558" y="4062"/>
                    <a:pt x="5558" y="4062"/>
                  </a:cubicBezTo>
                  <a:lnTo>
                    <a:pt x="5558" y="4062"/>
                  </a:lnTo>
                  <a:cubicBezTo>
                    <a:pt x="5558" y="4062"/>
                    <a:pt x="5558" y="4062"/>
                    <a:pt x="5558" y="4062"/>
                  </a:cubicBezTo>
                  <a:cubicBezTo>
                    <a:pt x="5558" y="4062"/>
                    <a:pt x="5558" y="4062"/>
                    <a:pt x="5558" y="4062"/>
                  </a:cubicBezTo>
                  <a:close/>
                  <a:moveTo>
                    <a:pt x="11229" y="731"/>
                  </a:moveTo>
                  <a:cubicBezTo>
                    <a:pt x="11235" y="731"/>
                    <a:pt x="11241" y="731"/>
                    <a:pt x="11248" y="731"/>
                  </a:cubicBezTo>
                  <a:cubicBezTo>
                    <a:pt x="11353" y="731"/>
                    <a:pt x="11457" y="799"/>
                    <a:pt x="11489" y="911"/>
                  </a:cubicBezTo>
                  <a:lnTo>
                    <a:pt x="13476" y="7749"/>
                  </a:lnTo>
                  <a:cubicBezTo>
                    <a:pt x="13505" y="7855"/>
                    <a:pt x="13464" y="7969"/>
                    <a:pt x="13373" y="8027"/>
                  </a:cubicBezTo>
                  <a:lnTo>
                    <a:pt x="9321" y="10694"/>
                  </a:lnTo>
                  <a:cubicBezTo>
                    <a:pt x="9321" y="10685"/>
                    <a:pt x="9319" y="10678"/>
                    <a:pt x="9318" y="10671"/>
                  </a:cubicBezTo>
                  <a:cubicBezTo>
                    <a:pt x="7049" y="2928"/>
                    <a:pt x="7276" y="3522"/>
                    <a:pt x="7149" y="3379"/>
                  </a:cubicBezTo>
                  <a:cubicBezTo>
                    <a:pt x="7608" y="3077"/>
                    <a:pt x="9726" y="1685"/>
                    <a:pt x="9819" y="1623"/>
                  </a:cubicBezTo>
                  <a:lnTo>
                    <a:pt x="9819" y="1623"/>
                  </a:lnTo>
                  <a:cubicBezTo>
                    <a:pt x="11135" y="760"/>
                    <a:pt x="11148" y="731"/>
                    <a:pt x="11229" y="731"/>
                  </a:cubicBezTo>
                  <a:close/>
                  <a:moveTo>
                    <a:pt x="552" y="3842"/>
                  </a:moveTo>
                  <a:lnTo>
                    <a:pt x="828" y="3846"/>
                  </a:lnTo>
                  <a:lnTo>
                    <a:pt x="2100" y="3867"/>
                  </a:lnTo>
                  <a:lnTo>
                    <a:pt x="2376" y="3870"/>
                  </a:lnTo>
                  <a:cubicBezTo>
                    <a:pt x="2415" y="3870"/>
                    <a:pt x="2425" y="3870"/>
                    <a:pt x="2422" y="3870"/>
                  </a:cubicBezTo>
                  <a:cubicBezTo>
                    <a:pt x="2417" y="3870"/>
                    <a:pt x="2378" y="3870"/>
                    <a:pt x="2375" y="3870"/>
                  </a:cubicBezTo>
                  <a:cubicBezTo>
                    <a:pt x="2366" y="3870"/>
                    <a:pt x="2689" y="3875"/>
                    <a:pt x="5291" y="3917"/>
                  </a:cubicBezTo>
                  <a:cubicBezTo>
                    <a:pt x="5259" y="4107"/>
                    <a:pt x="5128" y="3472"/>
                    <a:pt x="7368" y="11236"/>
                  </a:cubicBezTo>
                  <a:cubicBezTo>
                    <a:pt x="7369" y="11244"/>
                    <a:pt x="7372" y="11252"/>
                    <a:pt x="7376" y="11258"/>
                  </a:cubicBezTo>
                  <a:lnTo>
                    <a:pt x="2525" y="11179"/>
                  </a:lnTo>
                  <a:cubicBezTo>
                    <a:pt x="2416" y="11178"/>
                    <a:pt x="2320" y="11104"/>
                    <a:pt x="2290" y="10999"/>
                  </a:cubicBezTo>
                  <a:lnTo>
                    <a:pt x="303" y="4161"/>
                  </a:lnTo>
                  <a:cubicBezTo>
                    <a:pt x="256" y="4002"/>
                    <a:pt x="376" y="3842"/>
                    <a:pt x="541" y="3842"/>
                  </a:cubicBezTo>
                  <a:close/>
                  <a:moveTo>
                    <a:pt x="6758" y="3463"/>
                  </a:moveTo>
                  <a:cubicBezTo>
                    <a:pt x="6873" y="3463"/>
                    <a:pt x="6965" y="3535"/>
                    <a:pt x="7001" y="3642"/>
                  </a:cubicBezTo>
                  <a:cubicBezTo>
                    <a:pt x="7005" y="3657"/>
                    <a:pt x="7195" y="4308"/>
                    <a:pt x="7194" y="4308"/>
                  </a:cubicBezTo>
                  <a:cubicBezTo>
                    <a:pt x="7194" y="4308"/>
                    <a:pt x="7194" y="4307"/>
                    <a:pt x="7193" y="4306"/>
                  </a:cubicBezTo>
                  <a:lnTo>
                    <a:pt x="7193" y="4306"/>
                  </a:lnTo>
                  <a:cubicBezTo>
                    <a:pt x="8843" y="9983"/>
                    <a:pt x="9064" y="10746"/>
                    <a:pt x="9064" y="10746"/>
                  </a:cubicBezTo>
                  <a:cubicBezTo>
                    <a:pt x="9064" y="10746"/>
                    <a:pt x="9034" y="10643"/>
                    <a:pt x="9034" y="10643"/>
                  </a:cubicBezTo>
                  <a:lnTo>
                    <a:pt x="9034" y="10643"/>
                  </a:lnTo>
                  <a:cubicBezTo>
                    <a:pt x="9034" y="10643"/>
                    <a:pt x="9042" y="10668"/>
                    <a:pt x="9063" y="10744"/>
                  </a:cubicBezTo>
                  <a:cubicBezTo>
                    <a:pt x="9074" y="10784"/>
                    <a:pt x="9075" y="10822"/>
                    <a:pt x="9067" y="10861"/>
                  </a:cubicBezTo>
                  <a:cubicBezTo>
                    <a:pt x="9050" y="10951"/>
                    <a:pt x="8986" y="11030"/>
                    <a:pt x="8891" y="11056"/>
                  </a:cubicBezTo>
                  <a:lnTo>
                    <a:pt x="8808" y="11081"/>
                  </a:lnTo>
                  <a:lnTo>
                    <a:pt x="8017" y="11311"/>
                  </a:lnTo>
                  <a:lnTo>
                    <a:pt x="7931" y="11334"/>
                  </a:lnTo>
                  <a:cubicBezTo>
                    <a:pt x="7909" y="11342"/>
                    <a:pt x="7885" y="11344"/>
                    <a:pt x="7862" y="11344"/>
                  </a:cubicBezTo>
                  <a:cubicBezTo>
                    <a:pt x="7792" y="11344"/>
                    <a:pt x="7724" y="11315"/>
                    <a:pt x="7679" y="11263"/>
                  </a:cubicBezTo>
                  <a:cubicBezTo>
                    <a:pt x="7651" y="11234"/>
                    <a:pt x="7631" y="11201"/>
                    <a:pt x="7620" y="11162"/>
                  </a:cubicBezTo>
                  <a:cubicBezTo>
                    <a:pt x="7609" y="11127"/>
                    <a:pt x="5559" y="4066"/>
                    <a:pt x="5558" y="4062"/>
                  </a:cubicBezTo>
                  <a:lnTo>
                    <a:pt x="5558" y="4062"/>
                  </a:lnTo>
                  <a:cubicBezTo>
                    <a:pt x="5548" y="4034"/>
                    <a:pt x="5542" y="3973"/>
                    <a:pt x="5559" y="3923"/>
                  </a:cubicBezTo>
                  <a:cubicBezTo>
                    <a:pt x="5608" y="3751"/>
                    <a:pt x="5773" y="3744"/>
                    <a:pt x="5803" y="3730"/>
                  </a:cubicBezTo>
                  <a:cubicBezTo>
                    <a:pt x="5818" y="3726"/>
                    <a:pt x="6117" y="3637"/>
                    <a:pt x="6118" y="3637"/>
                  </a:cubicBezTo>
                  <a:lnTo>
                    <a:pt x="6118" y="3637"/>
                  </a:lnTo>
                  <a:cubicBezTo>
                    <a:pt x="6118" y="3637"/>
                    <a:pt x="6118" y="3637"/>
                    <a:pt x="6117" y="3638"/>
                  </a:cubicBezTo>
                  <a:cubicBezTo>
                    <a:pt x="6133" y="3635"/>
                    <a:pt x="6453" y="3541"/>
                    <a:pt x="6450" y="3541"/>
                  </a:cubicBezTo>
                  <a:lnTo>
                    <a:pt x="6450" y="3541"/>
                  </a:lnTo>
                  <a:cubicBezTo>
                    <a:pt x="6450" y="3541"/>
                    <a:pt x="6450" y="3541"/>
                    <a:pt x="6449" y="3541"/>
                  </a:cubicBezTo>
                  <a:cubicBezTo>
                    <a:pt x="6465" y="3537"/>
                    <a:pt x="6678" y="3475"/>
                    <a:pt x="6688" y="3472"/>
                  </a:cubicBezTo>
                  <a:lnTo>
                    <a:pt x="6688" y="3472"/>
                  </a:lnTo>
                  <a:cubicBezTo>
                    <a:pt x="6712" y="3466"/>
                    <a:pt x="6736" y="3463"/>
                    <a:pt x="6758" y="3463"/>
                  </a:cubicBezTo>
                  <a:close/>
                  <a:moveTo>
                    <a:pt x="10580" y="0"/>
                  </a:moveTo>
                  <a:cubicBezTo>
                    <a:pt x="10337" y="0"/>
                    <a:pt x="9703" y="432"/>
                    <a:pt x="9509" y="576"/>
                  </a:cubicBezTo>
                  <a:cubicBezTo>
                    <a:pt x="9500" y="560"/>
                    <a:pt x="9449" y="199"/>
                    <a:pt x="9096" y="199"/>
                  </a:cubicBezTo>
                  <a:cubicBezTo>
                    <a:pt x="9034" y="199"/>
                    <a:pt x="8973" y="215"/>
                    <a:pt x="8917" y="242"/>
                  </a:cubicBezTo>
                  <a:cubicBezTo>
                    <a:pt x="8435" y="485"/>
                    <a:pt x="7255" y="1255"/>
                    <a:pt x="6261" y="3323"/>
                  </a:cubicBezTo>
                  <a:lnTo>
                    <a:pt x="6007" y="3396"/>
                  </a:lnTo>
                  <a:cubicBezTo>
                    <a:pt x="5216" y="2910"/>
                    <a:pt x="3830" y="2200"/>
                    <a:pt x="2473" y="2200"/>
                  </a:cubicBezTo>
                  <a:cubicBezTo>
                    <a:pt x="2352" y="2200"/>
                    <a:pt x="2232" y="2208"/>
                    <a:pt x="2115" y="2218"/>
                  </a:cubicBezTo>
                  <a:cubicBezTo>
                    <a:pt x="1996" y="2230"/>
                    <a:pt x="1889" y="2295"/>
                    <a:pt x="1823" y="2392"/>
                  </a:cubicBezTo>
                  <a:cubicBezTo>
                    <a:pt x="1754" y="2493"/>
                    <a:pt x="1735" y="2617"/>
                    <a:pt x="1770" y="2734"/>
                  </a:cubicBezTo>
                  <a:lnTo>
                    <a:pt x="1794" y="2816"/>
                  </a:lnTo>
                  <a:cubicBezTo>
                    <a:pt x="1665" y="2806"/>
                    <a:pt x="1533" y="2800"/>
                    <a:pt x="1403" y="2800"/>
                  </a:cubicBezTo>
                  <a:cubicBezTo>
                    <a:pt x="1177" y="2800"/>
                    <a:pt x="952" y="2816"/>
                    <a:pt x="740" y="2844"/>
                  </a:cubicBezTo>
                  <a:cubicBezTo>
                    <a:pt x="623" y="2860"/>
                    <a:pt x="521" y="2924"/>
                    <a:pt x="457" y="3024"/>
                  </a:cubicBezTo>
                  <a:cubicBezTo>
                    <a:pt x="394" y="3123"/>
                    <a:pt x="374" y="3245"/>
                    <a:pt x="408" y="3358"/>
                  </a:cubicBezTo>
                  <a:lnTo>
                    <a:pt x="472" y="3581"/>
                  </a:lnTo>
                  <a:cubicBezTo>
                    <a:pt x="338" y="3598"/>
                    <a:pt x="213" y="3671"/>
                    <a:pt x="129" y="3782"/>
                  </a:cubicBezTo>
                  <a:cubicBezTo>
                    <a:pt x="32" y="3912"/>
                    <a:pt x="1" y="4077"/>
                    <a:pt x="48" y="4235"/>
                  </a:cubicBezTo>
                  <a:lnTo>
                    <a:pt x="2035" y="11072"/>
                  </a:lnTo>
                  <a:cubicBezTo>
                    <a:pt x="2097" y="11286"/>
                    <a:pt x="2297" y="11439"/>
                    <a:pt x="2520" y="11443"/>
                  </a:cubicBezTo>
                  <a:lnTo>
                    <a:pt x="7581" y="11526"/>
                  </a:lnTo>
                  <a:cubicBezTo>
                    <a:pt x="7662" y="11579"/>
                    <a:pt x="7757" y="11609"/>
                    <a:pt x="7858" y="11609"/>
                  </a:cubicBezTo>
                  <a:cubicBezTo>
                    <a:pt x="7906" y="11609"/>
                    <a:pt x="7955" y="11600"/>
                    <a:pt x="8001" y="11587"/>
                  </a:cubicBezTo>
                  <a:lnTo>
                    <a:pt x="8961" y="11308"/>
                  </a:lnTo>
                  <a:cubicBezTo>
                    <a:pt x="9092" y="11269"/>
                    <a:pt x="9203" y="11183"/>
                    <a:pt x="9270" y="11062"/>
                  </a:cubicBezTo>
                  <a:cubicBezTo>
                    <a:pt x="9273" y="11052"/>
                    <a:pt x="9281" y="11042"/>
                    <a:pt x="9283" y="11031"/>
                  </a:cubicBezTo>
                  <a:lnTo>
                    <a:pt x="13513" y="8247"/>
                  </a:lnTo>
                  <a:cubicBezTo>
                    <a:pt x="13703" y="8125"/>
                    <a:pt x="13792" y="7891"/>
                    <a:pt x="13729" y="7676"/>
                  </a:cubicBezTo>
                  <a:lnTo>
                    <a:pt x="11741" y="837"/>
                  </a:lnTo>
                  <a:cubicBezTo>
                    <a:pt x="11676" y="616"/>
                    <a:pt x="11473" y="468"/>
                    <a:pt x="11249" y="468"/>
                  </a:cubicBezTo>
                  <a:cubicBezTo>
                    <a:pt x="11178" y="468"/>
                    <a:pt x="11104" y="483"/>
                    <a:pt x="11033" y="516"/>
                  </a:cubicBezTo>
                  <a:cubicBezTo>
                    <a:pt x="10997" y="447"/>
                    <a:pt x="10982" y="0"/>
                    <a:pt x="10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38"/>
            <p:cNvSpPr/>
            <p:nvPr/>
          </p:nvSpPr>
          <p:spPr>
            <a:xfrm>
              <a:off x="1821820" y="1545934"/>
              <a:ext cx="91570" cy="90878"/>
            </a:xfrm>
            <a:custGeom>
              <a:avLst/>
              <a:gdLst/>
              <a:ahLst/>
              <a:cxnLst/>
              <a:rect l="l" t="t" r="r" b="b"/>
              <a:pathLst>
                <a:path w="2782" h="2761" extrusionOk="0">
                  <a:moveTo>
                    <a:pt x="1716" y="897"/>
                  </a:moveTo>
                  <a:cubicBezTo>
                    <a:pt x="1717" y="898"/>
                    <a:pt x="1717" y="899"/>
                    <a:pt x="1717" y="899"/>
                  </a:cubicBezTo>
                  <a:cubicBezTo>
                    <a:pt x="1717" y="899"/>
                    <a:pt x="1717" y="898"/>
                    <a:pt x="1716" y="897"/>
                  </a:cubicBezTo>
                  <a:lnTo>
                    <a:pt x="1716" y="897"/>
                  </a:lnTo>
                  <a:lnTo>
                    <a:pt x="1716" y="897"/>
                  </a:lnTo>
                  <a:close/>
                  <a:moveTo>
                    <a:pt x="2037" y="1541"/>
                  </a:moveTo>
                  <a:cubicBezTo>
                    <a:pt x="2036" y="1542"/>
                    <a:pt x="2036" y="1542"/>
                    <a:pt x="2036" y="1542"/>
                  </a:cubicBezTo>
                  <a:cubicBezTo>
                    <a:pt x="2036" y="1542"/>
                    <a:pt x="2036" y="1542"/>
                    <a:pt x="2037" y="1541"/>
                  </a:cubicBezTo>
                  <a:lnTo>
                    <a:pt x="2037" y="1541"/>
                  </a:lnTo>
                  <a:lnTo>
                    <a:pt x="2037" y="1541"/>
                  </a:lnTo>
                  <a:close/>
                  <a:moveTo>
                    <a:pt x="1278" y="263"/>
                  </a:moveTo>
                  <a:cubicBezTo>
                    <a:pt x="1288" y="278"/>
                    <a:pt x="1690" y="859"/>
                    <a:pt x="1716" y="897"/>
                  </a:cubicBezTo>
                  <a:lnTo>
                    <a:pt x="1716" y="897"/>
                  </a:lnTo>
                  <a:lnTo>
                    <a:pt x="1949" y="915"/>
                  </a:lnTo>
                  <a:lnTo>
                    <a:pt x="2517" y="915"/>
                  </a:lnTo>
                  <a:cubicBezTo>
                    <a:pt x="2507" y="930"/>
                    <a:pt x="2065" y="1505"/>
                    <a:pt x="2037" y="1541"/>
                  </a:cubicBezTo>
                  <a:lnTo>
                    <a:pt x="2037" y="1541"/>
                  </a:lnTo>
                  <a:lnTo>
                    <a:pt x="2282" y="2293"/>
                  </a:lnTo>
                  <a:lnTo>
                    <a:pt x="1535" y="2029"/>
                  </a:lnTo>
                  <a:lnTo>
                    <a:pt x="896" y="2493"/>
                  </a:lnTo>
                  <a:lnTo>
                    <a:pt x="896" y="2493"/>
                  </a:lnTo>
                  <a:lnTo>
                    <a:pt x="917" y="1705"/>
                  </a:lnTo>
                  <a:lnTo>
                    <a:pt x="277" y="1239"/>
                  </a:lnTo>
                  <a:lnTo>
                    <a:pt x="1035" y="1014"/>
                  </a:lnTo>
                  <a:lnTo>
                    <a:pt x="1087" y="853"/>
                  </a:lnTo>
                  <a:lnTo>
                    <a:pt x="1171" y="594"/>
                  </a:lnTo>
                  <a:lnTo>
                    <a:pt x="1278" y="263"/>
                  </a:lnTo>
                  <a:close/>
                  <a:moveTo>
                    <a:pt x="1279" y="0"/>
                  </a:moveTo>
                  <a:cubicBezTo>
                    <a:pt x="1172" y="0"/>
                    <a:pt x="1066" y="63"/>
                    <a:pt x="1028" y="183"/>
                  </a:cubicBezTo>
                  <a:lnTo>
                    <a:pt x="901" y="576"/>
                  </a:lnTo>
                  <a:lnTo>
                    <a:pt x="827" y="801"/>
                  </a:lnTo>
                  <a:lnTo>
                    <a:pt x="736" y="830"/>
                  </a:lnTo>
                  <a:lnTo>
                    <a:pt x="203" y="987"/>
                  </a:lnTo>
                  <a:cubicBezTo>
                    <a:pt x="106" y="1017"/>
                    <a:pt x="35" y="1098"/>
                    <a:pt x="19" y="1197"/>
                  </a:cubicBezTo>
                  <a:cubicBezTo>
                    <a:pt x="1" y="1296"/>
                    <a:pt x="42" y="1396"/>
                    <a:pt x="123" y="1456"/>
                  </a:cubicBezTo>
                  <a:lnTo>
                    <a:pt x="650" y="1839"/>
                  </a:lnTo>
                  <a:lnTo>
                    <a:pt x="634" y="2490"/>
                  </a:lnTo>
                  <a:cubicBezTo>
                    <a:pt x="631" y="2589"/>
                    <a:pt x="686" y="2682"/>
                    <a:pt x="774" y="2730"/>
                  </a:cubicBezTo>
                  <a:cubicBezTo>
                    <a:pt x="813" y="2750"/>
                    <a:pt x="854" y="2761"/>
                    <a:pt x="896" y="2761"/>
                  </a:cubicBezTo>
                  <a:cubicBezTo>
                    <a:pt x="951" y="2761"/>
                    <a:pt x="1006" y="2743"/>
                    <a:pt x="1051" y="2710"/>
                  </a:cubicBezTo>
                  <a:lnTo>
                    <a:pt x="1577" y="2327"/>
                  </a:lnTo>
                  <a:lnTo>
                    <a:pt x="2192" y="2543"/>
                  </a:lnTo>
                  <a:cubicBezTo>
                    <a:pt x="2221" y="2554"/>
                    <a:pt x="2251" y="2559"/>
                    <a:pt x="2281" y="2559"/>
                  </a:cubicBezTo>
                  <a:cubicBezTo>
                    <a:pt x="2349" y="2559"/>
                    <a:pt x="2414" y="2532"/>
                    <a:pt x="2465" y="2484"/>
                  </a:cubicBezTo>
                  <a:cubicBezTo>
                    <a:pt x="2656" y="2296"/>
                    <a:pt x="2453" y="2081"/>
                    <a:pt x="2331" y="1594"/>
                  </a:cubicBezTo>
                  <a:cubicBezTo>
                    <a:pt x="2666" y="1130"/>
                    <a:pt x="2782" y="1070"/>
                    <a:pt x="2782" y="917"/>
                  </a:cubicBezTo>
                  <a:cubicBezTo>
                    <a:pt x="2782" y="828"/>
                    <a:pt x="2740" y="750"/>
                    <a:pt x="2675" y="702"/>
                  </a:cubicBezTo>
                  <a:lnTo>
                    <a:pt x="1948" y="650"/>
                  </a:lnTo>
                  <a:lnTo>
                    <a:pt x="1867" y="650"/>
                  </a:lnTo>
                  <a:cubicBezTo>
                    <a:pt x="1781" y="526"/>
                    <a:pt x="1497" y="113"/>
                    <a:pt x="1496" y="113"/>
                  </a:cubicBezTo>
                  <a:lnTo>
                    <a:pt x="1496" y="113"/>
                  </a:lnTo>
                  <a:cubicBezTo>
                    <a:pt x="1496" y="113"/>
                    <a:pt x="1496" y="113"/>
                    <a:pt x="1497" y="114"/>
                  </a:cubicBezTo>
                  <a:cubicBezTo>
                    <a:pt x="1444" y="37"/>
                    <a:pt x="1361" y="0"/>
                    <a:pt x="1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38"/>
            <p:cNvSpPr/>
            <p:nvPr/>
          </p:nvSpPr>
          <p:spPr>
            <a:xfrm>
              <a:off x="1818857" y="1686809"/>
              <a:ext cx="74980" cy="76231"/>
            </a:xfrm>
            <a:custGeom>
              <a:avLst/>
              <a:gdLst/>
              <a:ahLst/>
              <a:cxnLst/>
              <a:rect l="l" t="t" r="r" b="b"/>
              <a:pathLst>
                <a:path w="2278" h="2316" extrusionOk="0">
                  <a:moveTo>
                    <a:pt x="874" y="265"/>
                  </a:moveTo>
                  <a:lnTo>
                    <a:pt x="1332" y="691"/>
                  </a:lnTo>
                  <a:lnTo>
                    <a:pt x="1943" y="554"/>
                  </a:lnTo>
                  <a:lnTo>
                    <a:pt x="1943" y="554"/>
                  </a:lnTo>
                  <a:lnTo>
                    <a:pt x="1680" y="1122"/>
                  </a:lnTo>
                  <a:lnTo>
                    <a:pt x="1999" y="1660"/>
                  </a:lnTo>
                  <a:lnTo>
                    <a:pt x="1378" y="1586"/>
                  </a:lnTo>
                  <a:lnTo>
                    <a:pt x="964" y="2056"/>
                  </a:lnTo>
                  <a:lnTo>
                    <a:pt x="843" y="1441"/>
                  </a:lnTo>
                  <a:lnTo>
                    <a:pt x="268" y="1192"/>
                  </a:lnTo>
                  <a:lnTo>
                    <a:pt x="815" y="888"/>
                  </a:lnTo>
                  <a:lnTo>
                    <a:pt x="874" y="265"/>
                  </a:lnTo>
                  <a:close/>
                  <a:moveTo>
                    <a:pt x="874" y="0"/>
                  </a:moveTo>
                  <a:cubicBezTo>
                    <a:pt x="842" y="0"/>
                    <a:pt x="810" y="6"/>
                    <a:pt x="779" y="18"/>
                  </a:cubicBezTo>
                  <a:cubicBezTo>
                    <a:pt x="685" y="53"/>
                    <a:pt x="619" y="141"/>
                    <a:pt x="611" y="240"/>
                  </a:cubicBezTo>
                  <a:lnTo>
                    <a:pt x="565" y="724"/>
                  </a:lnTo>
                  <a:lnTo>
                    <a:pt x="140" y="961"/>
                  </a:lnTo>
                  <a:cubicBezTo>
                    <a:pt x="52" y="1010"/>
                    <a:pt x="0" y="1105"/>
                    <a:pt x="3" y="1205"/>
                  </a:cubicBezTo>
                  <a:cubicBezTo>
                    <a:pt x="10" y="1306"/>
                    <a:pt x="70" y="1393"/>
                    <a:pt x="163" y="1433"/>
                  </a:cubicBezTo>
                  <a:lnTo>
                    <a:pt x="610" y="1626"/>
                  </a:lnTo>
                  <a:lnTo>
                    <a:pt x="705" y="2103"/>
                  </a:lnTo>
                  <a:cubicBezTo>
                    <a:pt x="725" y="2202"/>
                    <a:pt x="798" y="2281"/>
                    <a:pt x="895" y="2307"/>
                  </a:cubicBezTo>
                  <a:cubicBezTo>
                    <a:pt x="917" y="2313"/>
                    <a:pt x="942" y="2315"/>
                    <a:pt x="964" y="2315"/>
                  </a:cubicBezTo>
                  <a:cubicBezTo>
                    <a:pt x="1039" y="2315"/>
                    <a:pt x="1112" y="2285"/>
                    <a:pt x="1162" y="2227"/>
                  </a:cubicBezTo>
                  <a:lnTo>
                    <a:pt x="1484" y="1861"/>
                  </a:lnTo>
                  <a:lnTo>
                    <a:pt x="1966" y="1920"/>
                  </a:lnTo>
                  <a:cubicBezTo>
                    <a:pt x="1977" y="1921"/>
                    <a:pt x="1988" y="1921"/>
                    <a:pt x="1998" y="1921"/>
                  </a:cubicBezTo>
                  <a:cubicBezTo>
                    <a:pt x="2088" y="1921"/>
                    <a:pt x="2171" y="1877"/>
                    <a:pt x="2220" y="1802"/>
                  </a:cubicBezTo>
                  <a:cubicBezTo>
                    <a:pt x="2274" y="1717"/>
                    <a:pt x="2277" y="1609"/>
                    <a:pt x="2226" y="1522"/>
                  </a:cubicBezTo>
                  <a:lnTo>
                    <a:pt x="1979" y="1104"/>
                  </a:lnTo>
                  <a:lnTo>
                    <a:pt x="2178" y="673"/>
                  </a:lnTo>
                  <a:cubicBezTo>
                    <a:pt x="2197" y="635"/>
                    <a:pt x="2209" y="594"/>
                    <a:pt x="2209" y="550"/>
                  </a:cubicBezTo>
                  <a:cubicBezTo>
                    <a:pt x="2209" y="405"/>
                    <a:pt x="2092" y="286"/>
                    <a:pt x="1948" y="285"/>
                  </a:cubicBezTo>
                  <a:lnTo>
                    <a:pt x="1931" y="285"/>
                  </a:lnTo>
                  <a:cubicBezTo>
                    <a:pt x="1914" y="286"/>
                    <a:pt x="1898" y="290"/>
                    <a:pt x="1882" y="292"/>
                  </a:cubicBezTo>
                  <a:lnTo>
                    <a:pt x="1412" y="397"/>
                  </a:lnTo>
                  <a:lnTo>
                    <a:pt x="1056" y="66"/>
                  </a:lnTo>
                  <a:cubicBezTo>
                    <a:pt x="1002" y="26"/>
                    <a:pt x="939" y="0"/>
                    <a:pt x="8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38"/>
            <p:cNvSpPr/>
            <p:nvPr/>
          </p:nvSpPr>
          <p:spPr>
            <a:xfrm>
              <a:off x="2001338" y="1491262"/>
              <a:ext cx="66521" cy="79457"/>
            </a:xfrm>
            <a:custGeom>
              <a:avLst/>
              <a:gdLst/>
              <a:ahLst/>
              <a:cxnLst/>
              <a:rect l="l" t="t" r="r" b="b"/>
              <a:pathLst>
                <a:path w="2021" h="2414" extrusionOk="0">
                  <a:moveTo>
                    <a:pt x="1220" y="813"/>
                  </a:moveTo>
                  <a:cubicBezTo>
                    <a:pt x="1193" y="813"/>
                    <a:pt x="1161" y="1019"/>
                    <a:pt x="1102" y="1365"/>
                  </a:cubicBezTo>
                  <a:cubicBezTo>
                    <a:pt x="1161" y="1371"/>
                    <a:pt x="1230" y="1370"/>
                    <a:pt x="1297" y="1372"/>
                  </a:cubicBezTo>
                  <a:cubicBezTo>
                    <a:pt x="1265" y="983"/>
                    <a:pt x="1245" y="813"/>
                    <a:pt x="1220" y="813"/>
                  </a:cubicBezTo>
                  <a:close/>
                  <a:moveTo>
                    <a:pt x="1209" y="264"/>
                  </a:moveTo>
                  <a:cubicBezTo>
                    <a:pt x="1296" y="264"/>
                    <a:pt x="1388" y="265"/>
                    <a:pt x="1388" y="265"/>
                  </a:cubicBezTo>
                  <a:cubicBezTo>
                    <a:pt x="1658" y="1650"/>
                    <a:pt x="1739" y="2145"/>
                    <a:pt x="1739" y="2145"/>
                  </a:cubicBezTo>
                  <a:cubicBezTo>
                    <a:pt x="1728" y="2145"/>
                    <a:pt x="1600" y="2150"/>
                    <a:pt x="1498" y="2150"/>
                  </a:cubicBezTo>
                  <a:cubicBezTo>
                    <a:pt x="1447" y="2150"/>
                    <a:pt x="1402" y="2149"/>
                    <a:pt x="1381" y="2145"/>
                  </a:cubicBezTo>
                  <a:cubicBezTo>
                    <a:pt x="1353" y="2060"/>
                    <a:pt x="1289" y="1770"/>
                    <a:pt x="1272" y="1688"/>
                  </a:cubicBezTo>
                  <a:cubicBezTo>
                    <a:pt x="1272" y="1688"/>
                    <a:pt x="1161" y="1680"/>
                    <a:pt x="1081" y="1678"/>
                  </a:cubicBezTo>
                  <a:lnTo>
                    <a:pt x="969" y="2119"/>
                  </a:lnTo>
                  <a:cubicBezTo>
                    <a:pt x="707" y="2106"/>
                    <a:pt x="577" y="2099"/>
                    <a:pt x="594" y="2099"/>
                  </a:cubicBezTo>
                  <a:lnTo>
                    <a:pt x="1062" y="268"/>
                  </a:lnTo>
                  <a:cubicBezTo>
                    <a:pt x="1083" y="265"/>
                    <a:pt x="1145" y="264"/>
                    <a:pt x="1209" y="264"/>
                  </a:cubicBezTo>
                  <a:close/>
                  <a:moveTo>
                    <a:pt x="1296" y="1"/>
                  </a:moveTo>
                  <a:cubicBezTo>
                    <a:pt x="1265" y="1"/>
                    <a:pt x="1236" y="1"/>
                    <a:pt x="1209" y="1"/>
                  </a:cubicBezTo>
                  <a:cubicBezTo>
                    <a:pt x="1191" y="1"/>
                    <a:pt x="1173" y="1"/>
                    <a:pt x="1155" y="1"/>
                  </a:cubicBezTo>
                  <a:cubicBezTo>
                    <a:pt x="1012" y="1"/>
                    <a:pt x="855" y="12"/>
                    <a:pt x="805" y="204"/>
                  </a:cubicBezTo>
                  <a:cubicBezTo>
                    <a:pt x="328" y="2260"/>
                    <a:pt x="0" y="2382"/>
                    <a:pt x="961" y="2382"/>
                  </a:cubicBezTo>
                  <a:cubicBezTo>
                    <a:pt x="1044" y="2382"/>
                    <a:pt x="1113" y="2351"/>
                    <a:pt x="1164" y="2296"/>
                  </a:cubicBezTo>
                  <a:cubicBezTo>
                    <a:pt x="1244" y="2410"/>
                    <a:pt x="1352" y="2413"/>
                    <a:pt x="1481" y="2413"/>
                  </a:cubicBezTo>
                  <a:cubicBezTo>
                    <a:pt x="1488" y="2413"/>
                    <a:pt x="1495" y="2413"/>
                    <a:pt x="1502" y="2413"/>
                  </a:cubicBezTo>
                  <a:cubicBezTo>
                    <a:pt x="1592" y="2413"/>
                    <a:pt x="1701" y="2411"/>
                    <a:pt x="1735" y="2409"/>
                  </a:cubicBezTo>
                  <a:lnTo>
                    <a:pt x="1737" y="2409"/>
                  </a:lnTo>
                  <a:cubicBezTo>
                    <a:pt x="1815" y="2409"/>
                    <a:pt x="1891" y="2374"/>
                    <a:pt x="1941" y="2313"/>
                  </a:cubicBezTo>
                  <a:cubicBezTo>
                    <a:pt x="2021" y="2216"/>
                    <a:pt x="2021" y="2216"/>
                    <a:pt x="1922" y="1678"/>
                  </a:cubicBezTo>
                  <a:cubicBezTo>
                    <a:pt x="1873" y="1408"/>
                    <a:pt x="1785" y="934"/>
                    <a:pt x="1644" y="216"/>
                  </a:cubicBezTo>
                  <a:cubicBezTo>
                    <a:pt x="1608" y="18"/>
                    <a:pt x="1440" y="1"/>
                    <a:pt x="1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38"/>
            <p:cNvSpPr/>
            <p:nvPr/>
          </p:nvSpPr>
          <p:spPr>
            <a:xfrm>
              <a:off x="2014899" y="1587011"/>
              <a:ext cx="79819" cy="81366"/>
            </a:xfrm>
            <a:custGeom>
              <a:avLst/>
              <a:gdLst/>
              <a:ahLst/>
              <a:cxnLst/>
              <a:rect l="l" t="t" r="r" b="b"/>
              <a:pathLst>
                <a:path w="2425" h="2472" extrusionOk="0">
                  <a:moveTo>
                    <a:pt x="1019" y="659"/>
                  </a:moveTo>
                  <a:cubicBezTo>
                    <a:pt x="951" y="659"/>
                    <a:pt x="874" y="686"/>
                    <a:pt x="796" y="753"/>
                  </a:cubicBezTo>
                  <a:cubicBezTo>
                    <a:pt x="748" y="795"/>
                    <a:pt x="834" y="910"/>
                    <a:pt x="858" y="946"/>
                  </a:cubicBezTo>
                  <a:cubicBezTo>
                    <a:pt x="882" y="982"/>
                    <a:pt x="934" y="1091"/>
                    <a:pt x="986" y="1091"/>
                  </a:cubicBezTo>
                  <a:cubicBezTo>
                    <a:pt x="993" y="1091"/>
                    <a:pt x="999" y="1090"/>
                    <a:pt x="1004" y="1085"/>
                  </a:cubicBezTo>
                  <a:cubicBezTo>
                    <a:pt x="1086" y="1041"/>
                    <a:pt x="1173" y="993"/>
                    <a:pt x="1204" y="898"/>
                  </a:cubicBezTo>
                  <a:cubicBezTo>
                    <a:pt x="1247" y="766"/>
                    <a:pt x="1153" y="659"/>
                    <a:pt x="1019" y="659"/>
                  </a:cubicBezTo>
                  <a:close/>
                  <a:moveTo>
                    <a:pt x="1433" y="1401"/>
                  </a:moveTo>
                  <a:cubicBezTo>
                    <a:pt x="1365" y="1401"/>
                    <a:pt x="1286" y="1429"/>
                    <a:pt x="1210" y="1495"/>
                  </a:cubicBezTo>
                  <a:cubicBezTo>
                    <a:pt x="1162" y="1536"/>
                    <a:pt x="1248" y="1652"/>
                    <a:pt x="1270" y="1689"/>
                  </a:cubicBezTo>
                  <a:cubicBezTo>
                    <a:pt x="1295" y="1724"/>
                    <a:pt x="1347" y="1833"/>
                    <a:pt x="1400" y="1833"/>
                  </a:cubicBezTo>
                  <a:cubicBezTo>
                    <a:pt x="1407" y="1833"/>
                    <a:pt x="1413" y="1832"/>
                    <a:pt x="1418" y="1828"/>
                  </a:cubicBezTo>
                  <a:cubicBezTo>
                    <a:pt x="1499" y="1782"/>
                    <a:pt x="1586" y="1734"/>
                    <a:pt x="1618" y="1641"/>
                  </a:cubicBezTo>
                  <a:cubicBezTo>
                    <a:pt x="1661" y="1509"/>
                    <a:pt x="1567" y="1401"/>
                    <a:pt x="1433" y="1401"/>
                  </a:cubicBezTo>
                  <a:close/>
                  <a:moveTo>
                    <a:pt x="996" y="264"/>
                  </a:moveTo>
                  <a:cubicBezTo>
                    <a:pt x="1046" y="264"/>
                    <a:pt x="1098" y="270"/>
                    <a:pt x="1148" y="286"/>
                  </a:cubicBezTo>
                  <a:cubicBezTo>
                    <a:pt x="1424" y="372"/>
                    <a:pt x="1539" y="679"/>
                    <a:pt x="1529" y="967"/>
                  </a:cubicBezTo>
                  <a:cubicBezTo>
                    <a:pt x="1529" y="1048"/>
                    <a:pt x="1855" y="1026"/>
                    <a:pt x="1963" y="1351"/>
                  </a:cubicBezTo>
                  <a:cubicBezTo>
                    <a:pt x="2079" y="1679"/>
                    <a:pt x="1878" y="1873"/>
                    <a:pt x="1577" y="2041"/>
                  </a:cubicBezTo>
                  <a:cubicBezTo>
                    <a:pt x="1370" y="2155"/>
                    <a:pt x="1274" y="2207"/>
                    <a:pt x="1215" y="2207"/>
                  </a:cubicBezTo>
                  <a:cubicBezTo>
                    <a:pt x="1151" y="2207"/>
                    <a:pt x="1132" y="2144"/>
                    <a:pt x="1068" y="2034"/>
                  </a:cubicBezTo>
                  <a:cubicBezTo>
                    <a:pt x="971" y="1867"/>
                    <a:pt x="285" y="654"/>
                    <a:pt x="292" y="622"/>
                  </a:cubicBezTo>
                  <a:cubicBezTo>
                    <a:pt x="297" y="596"/>
                    <a:pt x="643" y="264"/>
                    <a:pt x="996" y="264"/>
                  </a:cubicBezTo>
                  <a:close/>
                  <a:moveTo>
                    <a:pt x="996" y="0"/>
                  </a:moveTo>
                  <a:cubicBezTo>
                    <a:pt x="576" y="0"/>
                    <a:pt x="74" y="367"/>
                    <a:pt x="32" y="572"/>
                  </a:cubicBezTo>
                  <a:cubicBezTo>
                    <a:pt x="13" y="669"/>
                    <a:pt x="0" y="728"/>
                    <a:pt x="840" y="2168"/>
                  </a:cubicBezTo>
                  <a:cubicBezTo>
                    <a:pt x="852" y="2189"/>
                    <a:pt x="861" y="2206"/>
                    <a:pt x="869" y="2222"/>
                  </a:cubicBezTo>
                  <a:cubicBezTo>
                    <a:pt x="917" y="2309"/>
                    <a:pt x="1007" y="2472"/>
                    <a:pt x="1214" y="2472"/>
                  </a:cubicBezTo>
                  <a:cubicBezTo>
                    <a:pt x="1344" y="2472"/>
                    <a:pt x="1465" y="2405"/>
                    <a:pt x="1703" y="2272"/>
                  </a:cubicBezTo>
                  <a:cubicBezTo>
                    <a:pt x="1881" y="2173"/>
                    <a:pt x="2425" y="1870"/>
                    <a:pt x="2211" y="1264"/>
                  </a:cubicBezTo>
                  <a:cubicBezTo>
                    <a:pt x="2119" y="990"/>
                    <a:pt x="1920" y="875"/>
                    <a:pt x="1786" y="816"/>
                  </a:cubicBezTo>
                  <a:cubicBezTo>
                    <a:pt x="1752" y="433"/>
                    <a:pt x="1542" y="133"/>
                    <a:pt x="1227" y="35"/>
                  </a:cubicBezTo>
                  <a:cubicBezTo>
                    <a:pt x="1153" y="13"/>
                    <a:pt x="1076" y="0"/>
                    <a:pt x="9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38"/>
            <p:cNvSpPr/>
            <p:nvPr/>
          </p:nvSpPr>
          <p:spPr>
            <a:xfrm>
              <a:off x="2097416" y="1602876"/>
              <a:ext cx="62473" cy="82913"/>
            </a:xfrm>
            <a:custGeom>
              <a:avLst/>
              <a:gdLst/>
              <a:ahLst/>
              <a:cxnLst/>
              <a:rect l="l" t="t" r="r" b="b"/>
              <a:pathLst>
                <a:path w="1898" h="2519" extrusionOk="0">
                  <a:moveTo>
                    <a:pt x="804" y="265"/>
                  </a:moveTo>
                  <a:cubicBezTo>
                    <a:pt x="1105" y="265"/>
                    <a:pt x="1434" y="505"/>
                    <a:pt x="1468" y="990"/>
                  </a:cubicBezTo>
                  <a:lnTo>
                    <a:pt x="1087" y="1054"/>
                  </a:lnTo>
                  <a:cubicBezTo>
                    <a:pt x="1043" y="933"/>
                    <a:pt x="1038" y="739"/>
                    <a:pt x="889" y="739"/>
                  </a:cubicBezTo>
                  <a:cubicBezTo>
                    <a:pt x="873" y="739"/>
                    <a:pt x="856" y="742"/>
                    <a:pt x="837" y="746"/>
                  </a:cubicBezTo>
                  <a:cubicBezTo>
                    <a:pt x="651" y="789"/>
                    <a:pt x="706" y="910"/>
                    <a:pt x="729" y="1042"/>
                  </a:cubicBezTo>
                  <a:cubicBezTo>
                    <a:pt x="746" y="1146"/>
                    <a:pt x="803" y="1454"/>
                    <a:pt x="842" y="1592"/>
                  </a:cubicBezTo>
                  <a:cubicBezTo>
                    <a:pt x="889" y="1745"/>
                    <a:pt x="970" y="1800"/>
                    <a:pt x="1044" y="1800"/>
                  </a:cubicBezTo>
                  <a:cubicBezTo>
                    <a:pt x="1119" y="1800"/>
                    <a:pt x="1187" y="1743"/>
                    <a:pt x="1204" y="1674"/>
                  </a:cubicBezTo>
                  <a:cubicBezTo>
                    <a:pt x="1226" y="1586"/>
                    <a:pt x="1187" y="1411"/>
                    <a:pt x="1187" y="1411"/>
                  </a:cubicBezTo>
                  <a:lnTo>
                    <a:pt x="1538" y="1358"/>
                  </a:lnTo>
                  <a:lnTo>
                    <a:pt x="1538" y="1358"/>
                  </a:lnTo>
                  <a:cubicBezTo>
                    <a:pt x="1554" y="1358"/>
                    <a:pt x="1631" y="1714"/>
                    <a:pt x="1530" y="1942"/>
                  </a:cubicBezTo>
                  <a:cubicBezTo>
                    <a:pt x="1445" y="2131"/>
                    <a:pt x="1185" y="2257"/>
                    <a:pt x="949" y="2257"/>
                  </a:cubicBezTo>
                  <a:cubicBezTo>
                    <a:pt x="758" y="2257"/>
                    <a:pt x="583" y="2176"/>
                    <a:pt x="524" y="1984"/>
                  </a:cubicBezTo>
                  <a:cubicBezTo>
                    <a:pt x="489" y="1841"/>
                    <a:pt x="269" y="883"/>
                    <a:pt x="298" y="729"/>
                  </a:cubicBezTo>
                  <a:cubicBezTo>
                    <a:pt x="340" y="419"/>
                    <a:pt x="564" y="265"/>
                    <a:pt x="804" y="265"/>
                  </a:cubicBezTo>
                  <a:close/>
                  <a:moveTo>
                    <a:pt x="804" y="0"/>
                  </a:moveTo>
                  <a:cubicBezTo>
                    <a:pt x="400" y="0"/>
                    <a:pt x="91" y="278"/>
                    <a:pt x="35" y="692"/>
                  </a:cubicBezTo>
                  <a:cubicBezTo>
                    <a:pt x="1" y="962"/>
                    <a:pt x="265" y="2036"/>
                    <a:pt x="268" y="2046"/>
                  </a:cubicBezTo>
                  <a:cubicBezTo>
                    <a:pt x="269" y="2050"/>
                    <a:pt x="270" y="2055"/>
                    <a:pt x="270" y="2059"/>
                  </a:cubicBezTo>
                  <a:cubicBezTo>
                    <a:pt x="355" y="2342"/>
                    <a:pt x="615" y="2518"/>
                    <a:pt x="948" y="2518"/>
                  </a:cubicBezTo>
                  <a:cubicBezTo>
                    <a:pt x="1307" y="2518"/>
                    <a:pt x="1647" y="2325"/>
                    <a:pt x="1770" y="2046"/>
                  </a:cubicBezTo>
                  <a:cubicBezTo>
                    <a:pt x="1898" y="1761"/>
                    <a:pt x="1841" y="1335"/>
                    <a:pt x="1762" y="1213"/>
                  </a:cubicBezTo>
                  <a:cubicBezTo>
                    <a:pt x="1741" y="1182"/>
                    <a:pt x="1716" y="1157"/>
                    <a:pt x="1686" y="1135"/>
                  </a:cubicBezTo>
                  <a:cubicBezTo>
                    <a:pt x="1718" y="1087"/>
                    <a:pt x="1735" y="1031"/>
                    <a:pt x="1731" y="969"/>
                  </a:cubicBezTo>
                  <a:cubicBezTo>
                    <a:pt x="1688" y="334"/>
                    <a:pt x="1232" y="0"/>
                    <a:pt x="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38"/>
            <p:cNvSpPr/>
            <p:nvPr/>
          </p:nvSpPr>
          <p:spPr>
            <a:xfrm>
              <a:off x="1878236" y="1645534"/>
              <a:ext cx="47595" cy="42724"/>
            </a:xfrm>
            <a:custGeom>
              <a:avLst/>
              <a:gdLst/>
              <a:ahLst/>
              <a:cxnLst/>
              <a:rect l="l" t="t" r="r" b="b"/>
              <a:pathLst>
                <a:path w="1446" h="1298" extrusionOk="0">
                  <a:moveTo>
                    <a:pt x="723" y="265"/>
                  </a:moveTo>
                  <a:cubicBezTo>
                    <a:pt x="889" y="265"/>
                    <a:pt x="1043" y="374"/>
                    <a:pt x="1092" y="544"/>
                  </a:cubicBezTo>
                  <a:cubicBezTo>
                    <a:pt x="1153" y="747"/>
                    <a:pt x="1034" y="961"/>
                    <a:pt x="831" y="1020"/>
                  </a:cubicBezTo>
                  <a:cubicBezTo>
                    <a:pt x="794" y="1031"/>
                    <a:pt x="759" y="1036"/>
                    <a:pt x="723" y="1036"/>
                  </a:cubicBezTo>
                  <a:cubicBezTo>
                    <a:pt x="557" y="1036"/>
                    <a:pt x="403" y="928"/>
                    <a:pt x="353" y="759"/>
                  </a:cubicBezTo>
                  <a:cubicBezTo>
                    <a:pt x="293" y="555"/>
                    <a:pt x="411" y="341"/>
                    <a:pt x="616" y="281"/>
                  </a:cubicBezTo>
                  <a:cubicBezTo>
                    <a:pt x="651" y="269"/>
                    <a:pt x="688" y="265"/>
                    <a:pt x="723" y="265"/>
                  </a:cubicBezTo>
                  <a:close/>
                  <a:moveTo>
                    <a:pt x="723" y="1"/>
                  </a:moveTo>
                  <a:cubicBezTo>
                    <a:pt x="661" y="1"/>
                    <a:pt x="601" y="10"/>
                    <a:pt x="542" y="25"/>
                  </a:cubicBezTo>
                  <a:cubicBezTo>
                    <a:pt x="199" y="125"/>
                    <a:pt x="1" y="486"/>
                    <a:pt x="101" y="830"/>
                  </a:cubicBezTo>
                  <a:cubicBezTo>
                    <a:pt x="180" y="1105"/>
                    <a:pt x="437" y="1298"/>
                    <a:pt x="723" y="1298"/>
                  </a:cubicBezTo>
                  <a:cubicBezTo>
                    <a:pt x="784" y="1298"/>
                    <a:pt x="845" y="1289"/>
                    <a:pt x="904" y="1273"/>
                  </a:cubicBezTo>
                  <a:cubicBezTo>
                    <a:pt x="1247" y="1173"/>
                    <a:pt x="1445" y="813"/>
                    <a:pt x="1345" y="469"/>
                  </a:cubicBezTo>
                  <a:cubicBezTo>
                    <a:pt x="1266" y="194"/>
                    <a:pt x="1010" y="1"/>
                    <a:pt x="7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38"/>
            <p:cNvSpPr/>
            <p:nvPr/>
          </p:nvSpPr>
          <p:spPr>
            <a:xfrm>
              <a:off x="2047879" y="1678054"/>
              <a:ext cx="44139" cy="42724"/>
            </a:xfrm>
            <a:custGeom>
              <a:avLst/>
              <a:gdLst/>
              <a:ahLst/>
              <a:cxnLst/>
              <a:rect l="l" t="t" r="r" b="b"/>
              <a:pathLst>
                <a:path w="1341" h="1298" extrusionOk="0">
                  <a:moveTo>
                    <a:pt x="671" y="265"/>
                  </a:moveTo>
                  <a:cubicBezTo>
                    <a:pt x="837" y="265"/>
                    <a:pt x="991" y="375"/>
                    <a:pt x="1040" y="543"/>
                  </a:cubicBezTo>
                  <a:cubicBezTo>
                    <a:pt x="1100" y="747"/>
                    <a:pt x="981" y="961"/>
                    <a:pt x="778" y="1021"/>
                  </a:cubicBezTo>
                  <a:cubicBezTo>
                    <a:pt x="742" y="1031"/>
                    <a:pt x="707" y="1037"/>
                    <a:pt x="671" y="1037"/>
                  </a:cubicBezTo>
                  <a:cubicBezTo>
                    <a:pt x="505" y="1037"/>
                    <a:pt x="350" y="928"/>
                    <a:pt x="300" y="759"/>
                  </a:cubicBezTo>
                  <a:cubicBezTo>
                    <a:pt x="241" y="556"/>
                    <a:pt x="359" y="341"/>
                    <a:pt x="563" y="281"/>
                  </a:cubicBezTo>
                  <a:cubicBezTo>
                    <a:pt x="598" y="271"/>
                    <a:pt x="634" y="265"/>
                    <a:pt x="671" y="265"/>
                  </a:cubicBezTo>
                  <a:close/>
                  <a:moveTo>
                    <a:pt x="671" y="0"/>
                  </a:moveTo>
                  <a:cubicBezTo>
                    <a:pt x="609" y="0"/>
                    <a:pt x="548" y="10"/>
                    <a:pt x="490" y="26"/>
                  </a:cubicBezTo>
                  <a:cubicBezTo>
                    <a:pt x="324" y="74"/>
                    <a:pt x="185" y="184"/>
                    <a:pt x="102" y="335"/>
                  </a:cubicBezTo>
                  <a:cubicBezTo>
                    <a:pt x="18" y="488"/>
                    <a:pt x="0" y="663"/>
                    <a:pt x="48" y="829"/>
                  </a:cubicBezTo>
                  <a:cubicBezTo>
                    <a:pt x="128" y="1105"/>
                    <a:pt x="384" y="1297"/>
                    <a:pt x="671" y="1297"/>
                  </a:cubicBezTo>
                  <a:cubicBezTo>
                    <a:pt x="731" y="1297"/>
                    <a:pt x="793" y="1288"/>
                    <a:pt x="851" y="1272"/>
                  </a:cubicBezTo>
                  <a:cubicBezTo>
                    <a:pt x="1017" y="1224"/>
                    <a:pt x="1156" y="1114"/>
                    <a:pt x="1239" y="962"/>
                  </a:cubicBezTo>
                  <a:cubicBezTo>
                    <a:pt x="1322" y="811"/>
                    <a:pt x="1341" y="635"/>
                    <a:pt x="1293" y="468"/>
                  </a:cubicBezTo>
                  <a:cubicBezTo>
                    <a:pt x="1213" y="194"/>
                    <a:pt x="957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38"/>
            <p:cNvSpPr/>
            <p:nvPr/>
          </p:nvSpPr>
          <p:spPr>
            <a:xfrm>
              <a:off x="1909077" y="1721798"/>
              <a:ext cx="45884" cy="42724"/>
            </a:xfrm>
            <a:custGeom>
              <a:avLst/>
              <a:gdLst/>
              <a:ahLst/>
              <a:cxnLst/>
              <a:rect l="l" t="t" r="r" b="b"/>
              <a:pathLst>
                <a:path w="1394" h="1298" extrusionOk="0">
                  <a:moveTo>
                    <a:pt x="671" y="264"/>
                  </a:moveTo>
                  <a:cubicBezTo>
                    <a:pt x="838" y="264"/>
                    <a:pt x="993" y="373"/>
                    <a:pt x="1041" y="542"/>
                  </a:cubicBezTo>
                  <a:cubicBezTo>
                    <a:pt x="1101" y="745"/>
                    <a:pt x="983" y="959"/>
                    <a:pt x="780" y="1018"/>
                  </a:cubicBezTo>
                  <a:cubicBezTo>
                    <a:pt x="744" y="1029"/>
                    <a:pt x="707" y="1034"/>
                    <a:pt x="671" y="1034"/>
                  </a:cubicBezTo>
                  <a:cubicBezTo>
                    <a:pt x="505" y="1034"/>
                    <a:pt x="351" y="926"/>
                    <a:pt x="302" y="757"/>
                  </a:cubicBezTo>
                  <a:cubicBezTo>
                    <a:pt x="242" y="553"/>
                    <a:pt x="361" y="340"/>
                    <a:pt x="564" y="280"/>
                  </a:cubicBezTo>
                  <a:cubicBezTo>
                    <a:pt x="601" y="269"/>
                    <a:pt x="637" y="264"/>
                    <a:pt x="671" y="264"/>
                  </a:cubicBezTo>
                  <a:close/>
                  <a:moveTo>
                    <a:pt x="671" y="0"/>
                  </a:moveTo>
                  <a:cubicBezTo>
                    <a:pt x="611" y="0"/>
                    <a:pt x="549" y="10"/>
                    <a:pt x="490" y="26"/>
                  </a:cubicBezTo>
                  <a:cubicBezTo>
                    <a:pt x="324" y="74"/>
                    <a:pt x="186" y="184"/>
                    <a:pt x="104" y="335"/>
                  </a:cubicBezTo>
                  <a:cubicBezTo>
                    <a:pt x="20" y="487"/>
                    <a:pt x="1" y="663"/>
                    <a:pt x="49" y="829"/>
                  </a:cubicBezTo>
                  <a:cubicBezTo>
                    <a:pt x="129" y="1105"/>
                    <a:pt x="386" y="1297"/>
                    <a:pt x="671" y="1297"/>
                  </a:cubicBezTo>
                  <a:cubicBezTo>
                    <a:pt x="733" y="1297"/>
                    <a:pt x="794" y="1288"/>
                    <a:pt x="852" y="1272"/>
                  </a:cubicBezTo>
                  <a:cubicBezTo>
                    <a:pt x="1196" y="1172"/>
                    <a:pt x="1394" y="812"/>
                    <a:pt x="1294" y="467"/>
                  </a:cubicBezTo>
                  <a:cubicBezTo>
                    <a:pt x="1216" y="192"/>
                    <a:pt x="959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60" name="Title 1"/>
          <p:cNvSpPr txBox="1">
            <a:spLocks/>
          </p:cNvSpPr>
          <p:nvPr/>
        </p:nvSpPr>
        <p:spPr>
          <a:xfrm>
            <a:off x="1546445" y="1961289"/>
            <a:ext cx="6125600" cy="15056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6600" b="1" kern="0" dirty="0">
                <a:latin typeface="Comic Sans MS" panose="030F0702030302020204" pitchFamily="66" charset="0"/>
              </a:rPr>
              <a:t>2. REVIEW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004949" y="3113968"/>
            <a:ext cx="6038833" cy="11695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Task 1: Match</a:t>
            </a:r>
          </a:p>
        </p:txBody>
      </p:sp>
      <p:pic>
        <p:nvPicPr>
          <p:cNvPr id="258" name="Picture 257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04523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08794" y="854765"/>
            <a:ext cx="1493008" cy="1515629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776496" y="1443308"/>
            <a:ext cx="432041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1</a:t>
            </a:r>
            <a:r>
              <a:rPr lang="en-US" sz="3200" dirty="0">
                <a:latin typeface="Comic Sans MS" panose="030F0702030302020204" pitchFamily="66" charset="0"/>
              </a:rPr>
              <a:t> This is my grandma.</a:t>
            </a:r>
          </a:p>
        </p:txBody>
      </p:sp>
      <p:sp>
        <p:nvSpPr>
          <p:cNvPr id="5" name="Rectangle 4"/>
          <p:cNvSpPr/>
          <p:nvPr/>
        </p:nvSpPr>
        <p:spPr>
          <a:xfrm>
            <a:off x="776496" y="2096102"/>
            <a:ext cx="422102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2</a:t>
            </a:r>
            <a:r>
              <a:rPr lang="en-US" sz="3200" dirty="0">
                <a:latin typeface="Comic Sans MS" panose="030F0702030302020204" pitchFamily="66" charset="0"/>
              </a:rPr>
              <a:t> This is my brother.</a:t>
            </a:r>
          </a:p>
        </p:txBody>
      </p:sp>
      <p:sp>
        <p:nvSpPr>
          <p:cNvPr id="6" name="Rectangle 5"/>
          <p:cNvSpPr/>
          <p:nvPr/>
        </p:nvSpPr>
        <p:spPr>
          <a:xfrm>
            <a:off x="776496" y="2750385"/>
            <a:ext cx="36872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3</a:t>
            </a:r>
            <a:r>
              <a:rPr lang="en-US" sz="3200" dirty="0">
                <a:latin typeface="Comic Sans MS" panose="030F0702030302020204" pitchFamily="66" charset="0"/>
              </a:rPr>
              <a:t> This is my uncle.</a:t>
            </a:r>
          </a:p>
        </p:txBody>
      </p:sp>
      <p:sp>
        <p:nvSpPr>
          <p:cNvPr id="7" name="Rectangle 6"/>
          <p:cNvSpPr/>
          <p:nvPr/>
        </p:nvSpPr>
        <p:spPr>
          <a:xfrm>
            <a:off x="776496" y="3404668"/>
            <a:ext cx="38427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4</a:t>
            </a:r>
            <a:r>
              <a:rPr lang="en-US" sz="3200" dirty="0">
                <a:latin typeface="Comic Sans MS" panose="030F0702030302020204" pitchFamily="66" charset="0"/>
              </a:rPr>
              <a:t> This is my sister.</a:t>
            </a:r>
          </a:p>
        </p:txBody>
      </p:sp>
      <p:sp>
        <p:nvSpPr>
          <p:cNvPr id="8" name="Rectangle 7"/>
          <p:cNvSpPr/>
          <p:nvPr/>
        </p:nvSpPr>
        <p:spPr>
          <a:xfrm>
            <a:off x="776496" y="4058951"/>
            <a:ext cx="354295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5</a:t>
            </a:r>
            <a:r>
              <a:rPr lang="en-US" sz="3200" dirty="0">
                <a:latin typeface="Comic Sans MS" panose="030F0702030302020204" pitchFamily="66" charset="0"/>
              </a:rPr>
              <a:t> This is my aunt.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894885" y="847493"/>
            <a:ext cx="1569050" cy="1522901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57018" y="847493"/>
            <a:ext cx="1549815" cy="1515628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6491257" y="2363121"/>
            <a:ext cx="7280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>
                <a:solidFill>
                  <a:srgbClr val="00B0F0"/>
                </a:solidFill>
                <a:latin typeface="Comic Sans MS" panose="030F0702030302020204" pitchFamily="66" charset="0"/>
              </a:rPr>
              <a:t>me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894885" y="2750385"/>
            <a:ext cx="1569050" cy="1614530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779235" y="2794369"/>
            <a:ext cx="1527597" cy="155006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774378" y="4643726"/>
            <a:ext cx="1532454" cy="1429528"/>
          </a:xfrm>
          <a:prstGeom prst="rect">
            <a:avLst/>
          </a:prstGeom>
        </p:spPr>
      </p:pic>
      <p:sp>
        <p:nvSpPr>
          <p:cNvPr id="19" name="Freeform 18"/>
          <p:cNvSpPr/>
          <p:nvPr/>
        </p:nvSpPr>
        <p:spPr>
          <a:xfrm>
            <a:off x="5022376" y="1591251"/>
            <a:ext cx="4831308" cy="3703434"/>
          </a:xfrm>
          <a:custGeom>
            <a:avLst/>
            <a:gdLst>
              <a:gd name="connsiteX0" fmla="*/ 0 w 4831308"/>
              <a:gd name="connsiteY0" fmla="*/ 46480 h 3703434"/>
              <a:gd name="connsiteX1" fmla="*/ 409433 w 4831308"/>
              <a:gd name="connsiteY1" fmla="*/ 128367 h 3703434"/>
              <a:gd name="connsiteX2" fmla="*/ 791570 w 4831308"/>
              <a:gd name="connsiteY2" fmla="*/ 1138301 h 3703434"/>
              <a:gd name="connsiteX3" fmla="*/ 1037230 w 4831308"/>
              <a:gd name="connsiteY3" fmla="*/ 2325656 h 3703434"/>
              <a:gd name="connsiteX4" fmla="*/ 1610436 w 4831308"/>
              <a:gd name="connsiteY4" fmla="*/ 3362886 h 3703434"/>
              <a:gd name="connsiteX5" fmla="*/ 2838734 w 4831308"/>
              <a:gd name="connsiteY5" fmla="*/ 3676785 h 3703434"/>
              <a:gd name="connsiteX6" fmla="*/ 4831308 w 4831308"/>
              <a:gd name="connsiteY6" fmla="*/ 2776033 h 370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31308" h="3703434">
                <a:moveTo>
                  <a:pt x="0" y="46480"/>
                </a:moveTo>
                <a:cubicBezTo>
                  <a:pt x="138752" y="-3562"/>
                  <a:pt x="277505" y="-53603"/>
                  <a:pt x="409433" y="128367"/>
                </a:cubicBezTo>
                <a:cubicBezTo>
                  <a:pt x="541361" y="310337"/>
                  <a:pt x="686937" y="772086"/>
                  <a:pt x="791570" y="1138301"/>
                </a:cubicBezTo>
                <a:cubicBezTo>
                  <a:pt x="896203" y="1504516"/>
                  <a:pt x="900752" y="1954892"/>
                  <a:pt x="1037230" y="2325656"/>
                </a:cubicBezTo>
                <a:cubicBezTo>
                  <a:pt x="1173708" y="2696420"/>
                  <a:pt x="1310185" y="3137698"/>
                  <a:pt x="1610436" y="3362886"/>
                </a:cubicBezTo>
                <a:cubicBezTo>
                  <a:pt x="1910687" y="3588074"/>
                  <a:pt x="2301922" y="3774594"/>
                  <a:pt x="2838734" y="3676785"/>
                </a:cubicBezTo>
                <a:cubicBezTo>
                  <a:pt x="3375546" y="3578976"/>
                  <a:pt x="4103427" y="3177504"/>
                  <a:pt x="4831308" y="2776033"/>
                </a:cubicBezTo>
              </a:path>
            </a:pathLst>
          </a:cu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B0F0"/>
              </a:solidFill>
            </a:endParaRPr>
          </a:p>
        </p:txBody>
      </p:sp>
      <p:sp>
        <p:nvSpPr>
          <p:cNvPr id="21" name="Freeform 20"/>
          <p:cNvSpPr/>
          <p:nvPr/>
        </p:nvSpPr>
        <p:spPr>
          <a:xfrm>
            <a:off x="4858603" y="2347415"/>
            <a:ext cx="3193576" cy="869761"/>
          </a:xfrm>
          <a:custGeom>
            <a:avLst/>
            <a:gdLst>
              <a:gd name="connsiteX0" fmla="*/ 0 w 3193576"/>
              <a:gd name="connsiteY0" fmla="*/ 81886 h 869761"/>
              <a:gd name="connsiteX1" fmla="*/ 545910 w 3193576"/>
              <a:gd name="connsiteY1" fmla="*/ 586854 h 869761"/>
              <a:gd name="connsiteX2" fmla="*/ 1746913 w 3193576"/>
              <a:gd name="connsiteY2" fmla="*/ 846161 h 869761"/>
              <a:gd name="connsiteX3" fmla="*/ 3193576 w 3193576"/>
              <a:gd name="connsiteY3" fmla="*/ 0 h 869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3576" h="869761">
                <a:moveTo>
                  <a:pt x="0" y="81886"/>
                </a:moveTo>
                <a:cubicBezTo>
                  <a:pt x="127379" y="270680"/>
                  <a:pt x="254758" y="459475"/>
                  <a:pt x="545910" y="586854"/>
                </a:cubicBezTo>
                <a:cubicBezTo>
                  <a:pt x="837062" y="714233"/>
                  <a:pt x="1305635" y="943970"/>
                  <a:pt x="1746913" y="846161"/>
                </a:cubicBezTo>
                <a:cubicBezTo>
                  <a:pt x="2188191" y="748352"/>
                  <a:pt x="2690883" y="374176"/>
                  <a:pt x="3193576" y="0"/>
                </a:cubicBezTo>
              </a:path>
            </a:pathLst>
          </a:cu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/>
        </p:nvSpPr>
        <p:spPr>
          <a:xfrm>
            <a:off x="4312693" y="3166281"/>
            <a:ext cx="5486400" cy="2493851"/>
          </a:xfrm>
          <a:custGeom>
            <a:avLst/>
            <a:gdLst>
              <a:gd name="connsiteX0" fmla="*/ 0 w 5486400"/>
              <a:gd name="connsiteY0" fmla="*/ 0 h 2493851"/>
              <a:gd name="connsiteX1" fmla="*/ 504967 w 5486400"/>
              <a:gd name="connsiteY1" fmla="*/ 368489 h 2493851"/>
              <a:gd name="connsiteX2" fmla="*/ 1173707 w 5486400"/>
              <a:gd name="connsiteY2" fmla="*/ 1282889 h 2493851"/>
              <a:gd name="connsiteX3" fmla="*/ 1978925 w 5486400"/>
              <a:gd name="connsiteY3" fmla="*/ 2347415 h 2493851"/>
              <a:gd name="connsiteX4" fmla="*/ 4326340 w 5486400"/>
              <a:gd name="connsiteY4" fmla="*/ 2470244 h 2493851"/>
              <a:gd name="connsiteX5" fmla="*/ 5486400 w 5486400"/>
              <a:gd name="connsiteY5" fmla="*/ 2210937 h 2493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86400" h="2493851">
                <a:moveTo>
                  <a:pt x="0" y="0"/>
                </a:moveTo>
                <a:cubicBezTo>
                  <a:pt x="154674" y="77337"/>
                  <a:pt x="309349" y="154674"/>
                  <a:pt x="504967" y="368489"/>
                </a:cubicBezTo>
                <a:cubicBezTo>
                  <a:pt x="700585" y="582304"/>
                  <a:pt x="928047" y="953068"/>
                  <a:pt x="1173707" y="1282889"/>
                </a:cubicBezTo>
                <a:cubicBezTo>
                  <a:pt x="1419367" y="1612710"/>
                  <a:pt x="1453486" y="2149523"/>
                  <a:pt x="1978925" y="2347415"/>
                </a:cubicBezTo>
                <a:cubicBezTo>
                  <a:pt x="2504364" y="2545307"/>
                  <a:pt x="3741761" y="2492990"/>
                  <a:pt x="4326340" y="2470244"/>
                </a:cubicBezTo>
                <a:cubicBezTo>
                  <a:pt x="4910919" y="2447498"/>
                  <a:pt x="5198659" y="2329217"/>
                  <a:pt x="5486400" y="2210937"/>
                </a:cubicBezTo>
              </a:path>
            </a:pathLst>
          </a:cu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Freeform 22"/>
          <p:cNvSpPr/>
          <p:nvPr/>
        </p:nvSpPr>
        <p:spPr>
          <a:xfrm>
            <a:off x="4121624" y="2347415"/>
            <a:ext cx="6018663" cy="1998593"/>
          </a:xfrm>
          <a:custGeom>
            <a:avLst/>
            <a:gdLst>
              <a:gd name="connsiteX0" fmla="*/ 0 w 6018663"/>
              <a:gd name="connsiteY0" fmla="*/ 1978925 h 1998593"/>
              <a:gd name="connsiteX1" fmla="*/ 1105469 w 6018663"/>
              <a:gd name="connsiteY1" fmla="*/ 1951630 h 1998593"/>
              <a:gd name="connsiteX2" fmla="*/ 2497540 w 6018663"/>
              <a:gd name="connsiteY2" fmla="*/ 1569492 h 1998593"/>
              <a:gd name="connsiteX3" fmla="*/ 3384645 w 6018663"/>
              <a:gd name="connsiteY3" fmla="*/ 682388 h 1998593"/>
              <a:gd name="connsiteX4" fmla="*/ 3930555 w 6018663"/>
              <a:gd name="connsiteY4" fmla="*/ 286603 h 1998593"/>
              <a:gd name="connsiteX5" fmla="*/ 5008728 w 6018663"/>
              <a:gd name="connsiteY5" fmla="*/ 163773 h 1998593"/>
              <a:gd name="connsiteX6" fmla="*/ 6018663 w 6018663"/>
              <a:gd name="connsiteY6" fmla="*/ 0 h 199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18663" h="1998593">
                <a:moveTo>
                  <a:pt x="0" y="1978925"/>
                </a:moveTo>
                <a:cubicBezTo>
                  <a:pt x="344606" y="1999397"/>
                  <a:pt x="689212" y="2019869"/>
                  <a:pt x="1105469" y="1951630"/>
                </a:cubicBezTo>
                <a:cubicBezTo>
                  <a:pt x="1521726" y="1883391"/>
                  <a:pt x="2117677" y="1781032"/>
                  <a:pt x="2497540" y="1569492"/>
                </a:cubicBezTo>
                <a:cubicBezTo>
                  <a:pt x="2877403" y="1357952"/>
                  <a:pt x="3145809" y="896203"/>
                  <a:pt x="3384645" y="682388"/>
                </a:cubicBezTo>
                <a:cubicBezTo>
                  <a:pt x="3623481" y="468573"/>
                  <a:pt x="3659875" y="373039"/>
                  <a:pt x="3930555" y="286603"/>
                </a:cubicBezTo>
                <a:cubicBezTo>
                  <a:pt x="4201235" y="200167"/>
                  <a:pt x="4660710" y="211540"/>
                  <a:pt x="5008728" y="163773"/>
                </a:cubicBezTo>
                <a:cubicBezTo>
                  <a:pt x="5356746" y="116006"/>
                  <a:pt x="5687704" y="58003"/>
                  <a:pt x="6018663" y="0"/>
                </a:cubicBezTo>
              </a:path>
            </a:pathLst>
          </a:cu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Freeform 23"/>
          <p:cNvSpPr/>
          <p:nvPr/>
        </p:nvSpPr>
        <p:spPr>
          <a:xfrm>
            <a:off x="4490113" y="3712191"/>
            <a:ext cx="3425588" cy="1282158"/>
          </a:xfrm>
          <a:custGeom>
            <a:avLst/>
            <a:gdLst>
              <a:gd name="connsiteX0" fmla="*/ 0 w 3425588"/>
              <a:gd name="connsiteY0" fmla="*/ 0 h 1282158"/>
              <a:gd name="connsiteX1" fmla="*/ 777923 w 3425588"/>
              <a:gd name="connsiteY1" fmla="*/ 1241946 h 1282158"/>
              <a:gd name="connsiteX2" fmla="*/ 2661314 w 3425588"/>
              <a:gd name="connsiteY2" fmla="*/ 914400 h 1282158"/>
              <a:gd name="connsiteX3" fmla="*/ 3425588 w 3425588"/>
              <a:gd name="connsiteY3" fmla="*/ 272955 h 128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5588" h="1282158">
                <a:moveTo>
                  <a:pt x="0" y="0"/>
                </a:moveTo>
                <a:cubicBezTo>
                  <a:pt x="167185" y="544773"/>
                  <a:pt x="334371" y="1089546"/>
                  <a:pt x="777923" y="1241946"/>
                </a:cubicBezTo>
                <a:cubicBezTo>
                  <a:pt x="1221475" y="1394346"/>
                  <a:pt x="2220037" y="1075899"/>
                  <a:pt x="2661314" y="914400"/>
                </a:cubicBezTo>
                <a:cubicBezTo>
                  <a:pt x="3102592" y="752902"/>
                  <a:pt x="3264090" y="512928"/>
                  <a:pt x="3425588" y="272955"/>
                </a:cubicBezTo>
              </a:path>
            </a:pathLst>
          </a:cu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71973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11" grpId="0"/>
      <p:bldP spid="19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9" name="Google Shape;2399;p38"/>
          <p:cNvGrpSpPr/>
          <p:nvPr/>
        </p:nvGrpSpPr>
        <p:grpSpPr>
          <a:xfrm>
            <a:off x="10788591" y="2608234"/>
            <a:ext cx="685421" cy="738569"/>
            <a:chOff x="2904293" y="162850"/>
            <a:chExt cx="514066" cy="553927"/>
          </a:xfrm>
        </p:grpSpPr>
        <p:sp>
          <p:nvSpPr>
            <p:cNvPr id="2400" name="Google Shape;2400;p38"/>
            <p:cNvSpPr/>
            <p:nvPr/>
          </p:nvSpPr>
          <p:spPr>
            <a:xfrm>
              <a:off x="3155862" y="189182"/>
              <a:ext cx="192915" cy="159144"/>
            </a:xfrm>
            <a:custGeom>
              <a:avLst/>
              <a:gdLst/>
              <a:ahLst/>
              <a:cxnLst/>
              <a:rect l="l" t="t" r="r" b="b"/>
              <a:pathLst>
                <a:path w="5861" h="4835" extrusionOk="0">
                  <a:moveTo>
                    <a:pt x="4342" y="0"/>
                  </a:moveTo>
                  <a:cubicBezTo>
                    <a:pt x="4151" y="0"/>
                    <a:pt x="3970" y="81"/>
                    <a:pt x="3841" y="221"/>
                  </a:cubicBezTo>
                  <a:lnTo>
                    <a:pt x="83" y="4324"/>
                  </a:lnTo>
                  <a:cubicBezTo>
                    <a:pt x="29" y="4384"/>
                    <a:pt x="0" y="4462"/>
                    <a:pt x="3" y="4543"/>
                  </a:cubicBezTo>
                  <a:cubicBezTo>
                    <a:pt x="6" y="4624"/>
                    <a:pt x="42" y="4701"/>
                    <a:pt x="102" y="4755"/>
                  </a:cubicBezTo>
                  <a:cubicBezTo>
                    <a:pt x="157" y="4807"/>
                    <a:pt x="231" y="4835"/>
                    <a:pt x="307" y="4835"/>
                  </a:cubicBezTo>
                  <a:cubicBezTo>
                    <a:pt x="395" y="4835"/>
                    <a:pt x="477" y="4799"/>
                    <a:pt x="533" y="4736"/>
                  </a:cubicBezTo>
                  <a:lnTo>
                    <a:pt x="4290" y="634"/>
                  </a:lnTo>
                  <a:cubicBezTo>
                    <a:pt x="4307" y="615"/>
                    <a:pt x="4328" y="612"/>
                    <a:pt x="4340" y="612"/>
                  </a:cubicBezTo>
                  <a:cubicBezTo>
                    <a:pt x="4353" y="612"/>
                    <a:pt x="4371" y="616"/>
                    <a:pt x="4387" y="631"/>
                  </a:cubicBezTo>
                  <a:lnTo>
                    <a:pt x="5313" y="1479"/>
                  </a:lnTo>
                  <a:cubicBezTo>
                    <a:pt x="5370" y="1530"/>
                    <a:pt x="5443" y="1559"/>
                    <a:pt x="5520" y="1559"/>
                  </a:cubicBezTo>
                  <a:cubicBezTo>
                    <a:pt x="5606" y="1559"/>
                    <a:pt x="5689" y="1522"/>
                    <a:pt x="5746" y="1459"/>
                  </a:cubicBezTo>
                  <a:cubicBezTo>
                    <a:pt x="5860" y="1334"/>
                    <a:pt x="5853" y="1142"/>
                    <a:pt x="5727" y="1027"/>
                  </a:cubicBezTo>
                  <a:lnTo>
                    <a:pt x="4800" y="179"/>
                  </a:lnTo>
                  <a:cubicBezTo>
                    <a:pt x="4676" y="64"/>
                    <a:pt x="4512" y="0"/>
                    <a:pt x="4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38"/>
            <p:cNvSpPr/>
            <p:nvPr/>
          </p:nvSpPr>
          <p:spPr>
            <a:xfrm>
              <a:off x="3350224" y="167162"/>
              <a:ext cx="63296" cy="62341"/>
            </a:xfrm>
            <a:custGeom>
              <a:avLst/>
              <a:gdLst/>
              <a:ahLst/>
              <a:cxnLst/>
              <a:rect l="l" t="t" r="r" b="b"/>
              <a:pathLst>
                <a:path w="1923" h="1894" extrusionOk="0">
                  <a:moveTo>
                    <a:pt x="1383" y="1"/>
                  </a:moveTo>
                  <a:cubicBezTo>
                    <a:pt x="1251" y="1"/>
                    <a:pt x="1120" y="54"/>
                    <a:pt x="1023" y="158"/>
                  </a:cubicBezTo>
                  <a:lnTo>
                    <a:pt x="182" y="1078"/>
                  </a:lnTo>
                  <a:cubicBezTo>
                    <a:pt x="1" y="1276"/>
                    <a:pt x="14" y="1583"/>
                    <a:pt x="213" y="1765"/>
                  </a:cubicBezTo>
                  <a:cubicBezTo>
                    <a:pt x="306" y="1851"/>
                    <a:pt x="424" y="1893"/>
                    <a:pt x="541" y="1893"/>
                  </a:cubicBezTo>
                  <a:cubicBezTo>
                    <a:pt x="673" y="1893"/>
                    <a:pt x="804" y="1840"/>
                    <a:pt x="900" y="1734"/>
                  </a:cubicBezTo>
                  <a:lnTo>
                    <a:pt x="1741" y="816"/>
                  </a:lnTo>
                  <a:cubicBezTo>
                    <a:pt x="1922" y="617"/>
                    <a:pt x="1909" y="311"/>
                    <a:pt x="1711" y="128"/>
                  </a:cubicBezTo>
                  <a:cubicBezTo>
                    <a:pt x="1618" y="43"/>
                    <a:pt x="1500" y="1"/>
                    <a:pt x="1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38"/>
            <p:cNvSpPr/>
            <p:nvPr/>
          </p:nvSpPr>
          <p:spPr>
            <a:xfrm>
              <a:off x="2961005" y="190466"/>
              <a:ext cx="432997" cy="462061"/>
            </a:xfrm>
            <a:custGeom>
              <a:avLst/>
              <a:gdLst/>
              <a:ahLst/>
              <a:cxnLst/>
              <a:rect l="l" t="t" r="r" b="b"/>
              <a:pathLst>
                <a:path w="13155" h="14038" extrusionOk="0">
                  <a:moveTo>
                    <a:pt x="11959" y="0"/>
                  </a:moveTo>
                  <a:cubicBezTo>
                    <a:pt x="11825" y="0"/>
                    <a:pt x="11691" y="54"/>
                    <a:pt x="11593" y="161"/>
                  </a:cubicBezTo>
                  <a:lnTo>
                    <a:pt x="185" y="12616"/>
                  </a:lnTo>
                  <a:cubicBezTo>
                    <a:pt x="0" y="12818"/>
                    <a:pt x="13" y="13132"/>
                    <a:pt x="215" y="13315"/>
                  </a:cubicBezTo>
                  <a:lnTo>
                    <a:pt x="862" y="13907"/>
                  </a:lnTo>
                  <a:cubicBezTo>
                    <a:pt x="957" y="13994"/>
                    <a:pt x="1078" y="14037"/>
                    <a:pt x="1197" y="14037"/>
                  </a:cubicBezTo>
                  <a:cubicBezTo>
                    <a:pt x="1331" y="14037"/>
                    <a:pt x="1464" y="13983"/>
                    <a:pt x="1561" y="13876"/>
                  </a:cubicBezTo>
                  <a:lnTo>
                    <a:pt x="12970" y="1422"/>
                  </a:lnTo>
                  <a:cubicBezTo>
                    <a:pt x="13155" y="1220"/>
                    <a:pt x="13141" y="905"/>
                    <a:pt x="12939" y="722"/>
                  </a:cubicBezTo>
                  <a:lnTo>
                    <a:pt x="12293" y="130"/>
                  </a:lnTo>
                  <a:cubicBezTo>
                    <a:pt x="12198" y="43"/>
                    <a:pt x="12078" y="0"/>
                    <a:pt x="1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38"/>
            <p:cNvSpPr/>
            <p:nvPr/>
          </p:nvSpPr>
          <p:spPr>
            <a:xfrm>
              <a:off x="2909033" y="600783"/>
              <a:ext cx="110660" cy="111746"/>
            </a:xfrm>
            <a:custGeom>
              <a:avLst/>
              <a:gdLst/>
              <a:ahLst/>
              <a:cxnLst/>
              <a:rect l="l" t="t" r="r" b="b"/>
              <a:pathLst>
                <a:path w="3362" h="3395" extrusionOk="0">
                  <a:moveTo>
                    <a:pt x="2284" y="1"/>
                  </a:moveTo>
                  <a:cubicBezTo>
                    <a:pt x="2065" y="1"/>
                    <a:pt x="1795" y="173"/>
                    <a:pt x="1626" y="443"/>
                  </a:cubicBezTo>
                  <a:lnTo>
                    <a:pt x="430" y="2359"/>
                  </a:lnTo>
                  <a:lnTo>
                    <a:pt x="84" y="2915"/>
                  </a:lnTo>
                  <a:cubicBezTo>
                    <a:pt x="0" y="3049"/>
                    <a:pt x="21" y="3218"/>
                    <a:pt x="128" y="3317"/>
                  </a:cubicBezTo>
                  <a:cubicBezTo>
                    <a:pt x="184" y="3368"/>
                    <a:pt x="257" y="3394"/>
                    <a:pt x="331" y="3394"/>
                  </a:cubicBezTo>
                  <a:cubicBezTo>
                    <a:pt x="401" y="3394"/>
                    <a:pt x="472" y="3372"/>
                    <a:pt x="532" y="3326"/>
                  </a:cubicBezTo>
                  <a:lnTo>
                    <a:pt x="1055" y="2933"/>
                  </a:lnTo>
                  <a:lnTo>
                    <a:pt x="2860" y="1574"/>
                  </a:lnTo>
                  <a:cubicBezTo>
                    <a:pt x="3211" y="1308"/>
                    <a:pt x="3361" y="867"/>
                    <a:pt x="3142" y="666"/>
                  </a:cubicBezTo>
                  <a:lnTo>
                    <a:pt x="2505" y="81"/>
                  </a:lnTo>
                  <a:cubicBezTo>
                    <a:pt x="2444" y="26"/>
                    <a:pt x="2368" y="1"/>
                    <a:pt x="2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38"/>
            <p:cNvSpPr/>
            <p:nvPr/>
          </p:nvSpPr>
          <p:spPr>
            <a:xfrm>
              <a:off x="2961005" y="280060"/>
              <a:ext cx="349590" cy="372433"/>
            </a:xfrm>
            <a:custGeom>
              <a:avLst/>
              <a:gdLst/>
              <a:ahLst/>
              <a:cxnLst/>
              <a:rect l="l" t="t" r="r" b="b"/>
              <a:pathLst>
                <a:path w="10621" h="11315" extrusionOk="0">
                  <a:moveTo>
                    <a:pt x="9246" y="0"/>
                  </a:moveTo>
                  <a:lnTo>
                    <a:pt x="677" y="9353"/>
                  </a:lnTo>
                  <a:lnTo>
                    <a:pt x="184" y="9890"/>
                  </a:lnTo>
                  <a:cubicBezTo>
                    <a:pt x="0" y="10095"/>
                    <a:pt x="13" y="10406"/>
                    <a:pt x="215" y="10592"/>
                  </a:cubicBezTo>
                  <a:lnTo>
                    <a:pt x="862" y="11183"/>
                  </a:lnTo>
                  <a:cubicBezTo>
                    <a:pt x="958" y="11271"/>
                    <a:pt x="1078" y="11314"/>
                    <a:pt x="1198" y="11314"/>
                  </a:cubicBezTo>
                  <a:cubicBezTo>
                    <a:pt x="1332" y="11314"/>
                    <a:pt x="1465" y="11260"/>
                    <a:pt x="1562" y="11154"/>
                  </a:cubicBezTo>
                  <a:lnTo>
                    <a:pt x="10620" y="1264"/>
                  </a:lnTo>
                  <a:lnTo>
                    <a:pt x="10014" y="705"/>
                  </a:lnTo>
                  <a:lnTo>
                    <a:pt x="9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38"/>
            <p:cNvSpPr/>
            <p:nvPr/>
          </p:nvSpPr>
          <p:spPr>
            <a:xfrm>
              <a:off x="3290615" y="242241"/>
              <a:ext cx="92656" cy="79457"/>
            </a:xfrm>
            <a:custGeom>
              <a:avLst/>
              <a:gdLst/>
              <a:ahLst/>
              <a:cxnLst/>
              <a:rect l="l" t="t" r="r" b="b"/>
              <a:pathLst>
                <a:path w="2815" h="2414" extrusionOk="0">
                  <a:moveTo>
                    <a:pt x="2795" y="1"/>
                  </a:moveTo>
                  <a:cubicBezTo>
                    <a:pt x="2299" y="1"/>
                    <a:pt x="1788" y="206"/>
                    <a:pt x="1450" y="496"/>
                  </a:cubicBezTo>
                  <a:cubicBezTo>
                    <a:pt x="978" y="897"/>
                    <a:pt x="494" y="1357"/>
                    <a:pt x="0" y="1857"/>
                  </a:cubicBezTo>
                  <a:lnTo>
                    <a:pt x="606" y="2413"/>
                  </a:lnTo>
                  <a:lnTo>
                    <a:pt x="2814" y="1"/>
                  </a:lnTo>
                  <a:cubicBezTo>
                    <a:pt x="2808" y="1"/>
                    <a:pt x="2801" y="1"/>
                    <a:pt x="279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38"/>
            <p:cNvSpPr/>
            <p:nvPr/>
          </p:nvSpPr>
          <p:spPr>
            <a:xfrm>
              <a:off x="3086543" y="327326"/>
              <a:ext cx="164575" cy="177906"/>
            </a:xfrm>
            <a:custGeom>
              <a:avLst/>
              <a:gdLst/>
              <a:ahLst/>
              <a:cxnLst/>
              <a:rect l="l" t="t" r="r" b="b"/>
              <a:pathLst>
                <a:path w="5000" h="5405" extrusionOk="0">
                  <a:moveTo>
                    <a:pt x="4892" y="1"/>
                  </a:moveTo>
                  <a:cubicBezTo>
                    <a:pt x="4868" y="1"/>
                    <a:pt x="4845" y="9"/>
                    <a:pt x="4826" y="27"/>
                  </a:cubicBezTo>
                  <a:cubicBezTo>
                    <a:pt x="3966" y="840"/>
                    <a:pt x="3154" y="1695"/>
                    <a:pt x="2352" y="2560"/>
                  </a:cubicBezTo>
                  <a:cubicBezTo>
                    <a:pt x="1555" y="3430"/>
                    <a:pt x="771" y="4312"/>
                    <a:pt x="32" y="5236"/>
                  </a:cubicBezTo>
                  <a:cubicBezTo>
                    <a:pt x="0" y="5276"/>
                    <a:pt x="2" y="5334"/>
                    <a:pt x="38" y="5372"/>
                  </a:cubicBezTo>
                  <a:cubicBezTo>
                    <a:pt x="58" y="5394"/>
                    <a:pt x="85" y="5405"/>
                    <a:pt x="113" y="5405"/>
                  </a:cubicBezTo>
                  <a:cubicBezTo>
                    <a:pt x="138" y="5405"/>
                    <a:pt x="164" y="5395"/>
                    <a:pt x="183" y="5376"/>
                  </a:cubicBezTo>
                  <a:cubicBezTo>
                    <a:pt x="1043" y="4564"/>
                    <a:pt x="1855" y="3706"/>
                    <a:pt x="2655" y="2839"/>
                  </a:cubicBezTo>
                  <a:cubicBezTo>
                    <a:pt x="3450" y="1968"/>
                    <a:pt x="4234" y="1085"/>
                    <a:pt x="4970" y="159"/>
                  </a:cubicBezTo>
                  <a:cubicBezTo>
                    <a:pt x="5000" y="122"/>
                    <a:pt x="4998" y="67"/>
                    <a:pt x="4965" y="31"/>
                  </a:cubicBezTo>
                  <a:cubicBezTo>
                    <a:pt x="4945" y="11"/>
                    <a:pt x="4919" y="1"/>
                    <a:pt x="4892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38"/>
            <p:cNvSpPr/>
            <p:nvPr/>
          </p:nvSpPr>
          <p:spPr>
            <a:xfrm>
              <a:off x="2961005" y="303265"/>
              <a:ext cx="349590" cy="349228"/>
            </a:xfrm>
            <a:custGeom>
              <a:avLst/>
              <a:gdLst/>
              <a:ahLst/>
              <a:cxnLst/>
              <a:rect l="l" t="t" r="r" b="b"/>
              <a:pathLst>
                <a:path w="10621" h="10610" extrusionOk="0">
                  <a:moveTo>
                    <a:pt x="10014" y="0"/>
                  </a:moveTo>
                  <a:cubicBezTo>
                    <a:pt x="6967" y="3088"/>
                    <a:pt x="3641" y="7653"/>
                    <a:pt x="1575" y="8494"/>
                  </a:cubicBezTo>
                  <a:cubicBezTo>
                    <a:pt x="1291" y="8610"/>
                    <a:pt x="1000" y="8648"/>
                    <a:pt x="702" y="8648"/>
                  </a:cubicBezTo>
                  <a:cubicBezTo>
                    <a:pt x="693" y="8648"/>
                    <a:pt x="685" y="8648"/>
                    <a:pt x="677" y="8648"/>
                  </a:cubicBezTo>
                  <a:lnTo>
                    <a:pt x="184" y="9185"/>
                  </a:lnTo>
                  <a:cubicBezTo>
                    <a:pt x="0" y="9390"/>
                    <a:pt x="13" y="9701"/>
                    <a:pt x="215" y="9887"/>
                  </a:cubicBezTo>
                  <a:lnTo>
                    <a:pt x="862" y="10478"/>
                  </a:lnTo>
                  <a:cubicBezTo>
                    <a:pt x="958" y="10566"/>
                    <a:pt x="1078" y="10609"/>
                    <a:pt x="1198" y="10609"/>
                  </a:cubicBezTo>
                  <a:cubicBezTo>
                    <a:pt x="1332" y="10609"/>
                    <a:pt x="1465" y="10555"/>
                    <a:pt x="1562" y="10449"/>
                  </a:cubicBezTo>
                  <a:lnTo>
                    <a:pt x="10620" y="559"/>
                  </a:lnTo>
                  <a:lnTo>
                    <a:pt x="10014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38"/>
            <p:cNvSpPr/>
            <p:nvPr/>
          </p:nvSpPr>
          <p:spPr>
            <a:xfrm>
              <a:off x="2904293" y="162850"/>
              <a:ext cx="514066" cy="553927"/>
            </a:xfrm>
            <a:custGeom>
              <a:avLst/>
              <a:gdLst/>
              <a:ahLst/>
              <a:cxnLst/>
              <a:rect l="l" t="t" r="r" b="b"/>
              <a:pathLst>
                <a:path w="15618" h="16829" extrusionOk="0">
                  <a:moveTo>
                    <a:pt x="14935" y="260"/>
                  </a:moveTo>
                  <a:cubicBezTo>
                    <a:pt x="15023" y="260"/>
                    <a:pt x="15106" y="294"/>
                    <a:pt x="15171" y="353"/>
                  </a:cubicBezTo>
                  <a:cubicBezTo>
                    <a:pt x="15317" y="487"/>
                    <a:pt x="15327" y="715"/>
                    <a:pt x="15195" y="859"/>
                  </a:cubicBezTo>
                  <a:lnTo>
                    <a:pt x="14692" y="1408"/>
                  </a:lnTo>
                  <a:lnTo>
                    <a:pt x="14165" y="927"/>
                  </a:lnTo>
                  <a:lnTo>
                    <a:pt x="14668" y="376"/>
                  </a:lnTo>
                  <a:cubicBezTo>
                    <a:pt x="14732" y="305"/>
                    <a:pt x="14820" y="266"/>
                    <a:pt x="14916" y="261"/>
                  </a:cubicBezTo>
                  <a:cubicBezTo>
                    <a:pt x="14922" y="260"/>
                    <a:pt x="14929" y="260"/>
                    <a:pt x="14935" y="260"/>
                  </a:cubicBezTo>
                  <a:close/>
                  <a:moveTo>
                    <a:pt x="13682" y="968"/>
                  </a:moveTo>
                  <a:cubicBezTo>
                    <a:pt x="13710" y="968"/>
                    <a:pt x="13737" y="970"/>
                    <a:pt x="13764" y="977"/>
                  </a:cubicBezTo>
                  <a:cubicBezTo>
                    <a:pt x="13826" y="992"/>
                    <a:pt x="13881" y="1021"/>
                    <a:pt x="13928" y="1065"/>
                  </a:cubicBezTo>
                  <a:lnTo>
                    <a:pt x="13989" y="1120"/>
                  </a:lnTo>
                  <a:lnTo>
                    <a:pt x="14516" y="1602"/>
                  </a:lnTo>
                  <a:lnTo>
                    <a:pt x="14575" y="1657"/>
                  </a:lnTo>
                  <a:cubicBezTo>
                    <a:pt x="14622" y="1700"/>
                    <a:pt x="14656" y="1756"/>
                    <a:pt x="14676" y="1814"/>
                  </a:cubicBezTo>
                  <a:cubicBezTo>
                    <a:pt x="14684" y="1844"/>
                    <a:pt x="14692" y="1878"/>
                    <a:pt x="14693" y="1910"/>
                  </a:cubicBezTo>
                  <a:cubicBezTo>
                    <a:pt x="14698" y="2008"/>
                    <a:pt x="14663" y="2099"/>
                    <a:pt x="14598" y="2173"/>
                  </a:cubicBezTo>
                  <a:lnTo>
                    <a:pt x="12336" y="4641"/>
                  </a:lnTo>
                  <a:lnTo>
                    <a:pt x="11151" y="3556"/>
                  </a:lnTo>
                  <a:lnTo>
                    <a:pt x="12522" y="2057"/>
                  </a:lnTo>
                  <a:lnTo>
                    <a:pt x="12699" y="1864"/>
                  </a:lnTo>
                  <a:lnTo>
                    <a:pt x="12936" y="1607"/>
                  </a:lnTo>
                  <a:lnTo>
                    <a:pt x="13111" y="1415"/>
                  </a:lnTo>
                  <a:lnTo>
                    <a:pt x="13412" y="1086"/>
                  </a:lnTo>
                  <a:cubicBezTo>
                    <a:pt x="13477" y="1014"/>
                    <a:pt x="13567" y="974"/>
                    <a:pt x="13665" y="969"/>
                  </a:cubicBezTo>
                  <a:cubicBezTo>
                    <a:pt x="13671" y="968"/>
                    <a:pt x="13675" y="968"/>
                    <a:pt x="13682" y="968"/>
                  </a:cubicBezTo>
                  <a:close/>
                  <a:moveTo>
                    <a:pt x="11984" y="929"/>
                  </a:moveTo>
                  <a:cubicBezTo>
                    <a:pt x="12118" y="929"/>
                    <a:pt x="12250" y="977"/>
                    <a:pt x="12356" y="1075"/>
                  </a:cubicBezTo>
                  <a:lnTo>
                    <a:pt x="12742" y="1429"/>
                  </a:lnTo>
                  <a:lnTo>
                    <a:pt x="12506" y="1687"/>
                  </a:lnTo>
                  <a:lnTo>
                    <a:pt x="12119" y="1333"/>
                  </a:lnTo>
                  <a:cubicBezTo>
                    <a:pt x="12081" y="1298"/>
                    <a:pt x="12032" y="1280"/>
                    <a:pt x="11984" y="1280"/>
                  </a:cubicBezTo>
                  <a:cubicBezTo>
                    <a:pt x="11931" y="1280"/>
                    <a:pt x="11875" y="1301"/>
                    <a:pt x="11837" y="1346"/>
                  </a:cubicBezTo>
                  <a:lnTo>
                    <a:pt x="8080" y="5447"/>
                  </a:lnTo>
                  <a:cubicBezTo>
                    <a:pt x="8045" y="5485"/>
                    <a:pt x="7999" y="5503"/>
                    <a:pt x="7952" y="5503"/>
                  </a:cubicBezTo>
                  <a:cubicBezTo>
                    <a:pt x="7909" y="5503"/>
                    <a:pt x="7867" y="5488"/>
                    <a:pt x="7832" y="5458"/>
                  </a:cubicBezTo>
                  <a:cubicBezTo>
                    <a:pt x="7761" y="5392"/>
                    <a:pt x="7757" y="5280"/>
                    <a:pt x="7822" y="5210"/>
                  </a:cubicBezTo>
                  <a:lnTo>
                    <a:pt x="11580" y="1109"/>
                  </a:lnTo>
                  <a:cubicBezTo>
                    <a:pt x="11687" y="991"/>
                    <a:pt x="11836" y="929"/>
                    <a:pt x="11984" y="929"/>
                  </a:cubicBezTo>
                  <a:close/>
                  <a:moveTo>
                    <a:pt x="10974" y="3748"/>
                  </a:moveTo>
                  <a:lnTo>
                    <a:pt x="12159" y="4834"/>
                  </a:lnTo>
                  <a:lnTo>
                    <a:pt x="3517" y="14268"/>
                  </a:lnTo>
                  <a:lnTo>
                    <a:pt x="3188" y="14627"/>
                  </a:lnTo>
                  <a:cubicBezTo>
                    <a:pt x="3127" y="14694"/>
                    <a:pt x="3045" y="14733"/>
                    <a:pt x="2962" y="14743"/>
                  </a:cubicBezTo>
                  <a:cubicBezTo>
                    <a:pt x="2947" y="14745"/>
                    <a:pt x="2933" y="14745"/>
                    <a:pt x="2919" y="14745"/>
                  </a:cubicBezTo>
                  <a:cubicBezTo>
                    <a:pt x="2830" y="14745"/>
                    <a:pt x="2742" y="14714"/>
                    <a:pt x="2672" y="14650"/>
                  </a:cubicBezTo>
                  <a:lnTo>
                    <a:pt x="2025" y="14058"/>
                  </a:lnTo>
                  <a:cubicBezTo>
                    <a:pt x="1942" y="13983"/>
                    <a:pt x="1904" y="13877"/>
                    <a:pt x="1909" y="13774"/>
                  </a:cubicBezTo>
                  <a:cubicBezTo>
                    <a:pt x="1911" y="13691"/>
                    <a:pt x="1942" y="13608"/>
                    <a:pt x="2002" y="13542"/>
                  </a:cubicBezTo>
                  <a:lnTo>
                    <a:pt x="2331" y="13184"/>
                  </a:lnTo>
                  <a:lnTo>
                    <a:pt x="10974" y="3748"/>
                  </a:lnTo>
                  <a:close/>
                  <a:moveTo>
                    <a:pt x="1718" y="14075"/>
                  </a:moveTo>
                  <a:cubicBezTo>
                    <a:pt x="1751" y="14139"/>
                    <a:pt x="1794" y="14197"/>
                    <a:pt x="1849" y="14249"/>
                  </a:cubicBezTo>
                  <a:lnTo>
                    <a:pt x="2496" y="14842"/>
                  </a:lnTo>
                  <a:cubicBezTo>
                    <a:pt x="2551" y="14893"/>
                    <a:pt x="2614" y="14932"/>
                    <a:pt x="2681" y="14957"/>
                  </a:cubicBezTo>
                  <a:lnTo>
                    <a:pt x="1102" y="16147"/>
                  </a:lnTo>
                  <a:lnTo>
                    <a:pt x="672" y="15754"/>
                  </a:lnTo>
                  <a:lnTo>
                    <a:pt x="1718" y="14075"/>
                  </a:lnTo>
                  <a:close/>
                  <a:moveTo>
                    <a:pt x="14930" y="1"/>
                  </a:moveTo>
                  <a:cubicBezTo>
                    <a:pt x="14921" y="1"/>
                    <a:pt x="14913" y="1"/>
                    <a:pt x="14904" y="1"/>
                  </a:cubicBezTo>
                  <a:cubicBezTo>
                    <a:pt x="14739" y="8"/>
                    <a:pt x="14587" y="80"/>
                    <a:pt x="14476" y="200"/>
                  </a:cubicBezTo>
                  <a:lnTo>
                    <a:pt x="13954" y="769"/>
                  </a:lnTo>
                  <a:cubicBezTo>
                    <a:pt x="13872" y="728"/>
                    <a:pt x="13781" y="707"/>
                    <a:pt x="13686" y="707"/>
                  </a:cubicBezTo>
                  <a:cubicBezTo>
                    <a:pt x="13676" y="707"/>
                    <a:pt x="13665" y="707"/>
                    <a:pt x="13654" y="708"/>
                  </a:cubicBezTo>
                  <a:cubicBezTo>
                    <a:pt x="13487" y="715"/>
                    <a:pt x="13333" y="787"/>
                    <a:pt x="13219" y="910"/>
                  </a:cubicBezTo>
                  <a:lnTo>
                    <a:pt x="12918" y="1236"/>
                  </a:lnTo>
                  <a:lnTo>
                    <a:pt x="12531" y="881"/>
                  </a:lnTo>
                  <a:cubicBezTo>
                    <a:pt x="12382" y="745"/>
                    <a:pt x="12187" y="670"/>
                    <a:pt x="11983" y="670"/>
                  </a:cubicBezTo>
                  <a:cubicBezTo>
                    <a:pt x="11757" y="670"/>
                    <a:pt x="11538" y="764"/>
                    <a:pt x="11386" y="932"/>
                  </a:cubicBezTo>
                  <a:lnTo>
                    <a:pt x="7630" y="5034"/>
                  </a:lnTo>
                  <a:cubicBezTo>
                    <a:pt x="7467" y="5210"/>
                    <a:pt x="7479" y="5488"/>
                    <a:pt x="7657" y="5650"/>
                  </a:cubicBezTo>
                  <a:cubicBezTo>
                    <a:pt x="7739" y="5724"/>
                    <a:pt x="7842" y="5764"/>
                    <a:pt x="7952" y="5764"/>
                  </a:cubicBezTo>
                  <a:cubicBezTo>
                    <a:pt x="8074" y="5764"/>
                    <a:pt x="8191" y="5713"/>
                    <a:pt x="8273" y="5624"/>
                  </a:cubicBezTo>
                  <a:lnTo>
                    <a:pt x="11989" y="1567"/>
                  </a:lnTo>
                  <a:lnTo>
                    <a:pt x="12331" y="1881"/>
                  </a:lnTo>
                  <a:lnTo>
                    <a:pt x="10872" y="3476"/>
                  </a:lnTo>
                  <a:lnTo>
                    <a:pt x="1811" y="13365"/>
                  </a:lnTo>
                  <a:cubicBezTo>
                    <a:pt x="1726" y="13456"/>
                    <a:pt x="1676" y="13565"/>
                    <a:pt x="1658" y="13678"/>
                  </a:cubicBezTo>
                  <a:cubicBezTo>
                    <a:pt x="1656" y="13679"/>
                    <a:pt x="1656" y="13679"/>
                    <a:pt x="1656" y="13680"/>
                  </a:cubicBezTo>
                  <a:lnTo>
                    <a:pt x="118" y="16148"/>
                  </a:lnTo>
                  <a:cubicBezTo>
                    <a:pt x="1" y="16338"/>
                    <a:pt x="28" y="16576"/>
                    <a:pt x="184" y="16717"/>
                  </a:cubicBezTo>
                  <a:cubicBezTo>
                    <a:pt x="266" y="16791"/>
                    <a:pt x="368" y="16828"/>
                    <a:pt x="475" y="16828"/>
                  </a:cubicBezTo>
                  <a:cubicBezTo>
                    <a:pt x="573" y="16828"/>
                    <a:pt x="671" y="16797"/>
                    <a:pt x="756" y="16734"/>
                  </a:cubicBezTo>
                  <a:lnTo>
                    <a:pt x="3080" y="14982"/>
                  </a:lnTo>
                  <a:cubicBezTo>
                    <a:pt x="3081" y="14982"/>
                    <a:pt x="3081" y="14982"/>
                    <a:pt x="3082" y="14981"/>
                  </a:cubicBezTo>
                  <a:cubicBezTo>
                    <a:pt x="3193" y="14953"/>
                    <a:pt x="3299" y="14892"/>
                    <a:pt x="3381" y="14802"/>
                  </a:cubicBezTo>
                  <a:lnTo>
                    <a:pt x="12439" y="4912"/>
                  </a:lnTo>
                  <a:cubicBezTo>
                    <a:pt x="12441" y="4911"/>
                    <a:pt x="12442" y="4909"/>
                    <a:pt x="12442" y="4907"/>
                  </a:cubicBezTo>
                  <a:lnTo>
                    <a:pt x="14788" y="2347"/>
                  </a:lnTo>
                  <a:cubicBezTo>
                    <a:pt x="14901" y="2225"/>
                    <a:pt x="14960" y="2063"/>
                    <a:pt x="14953" y="1897"/>
                  </a:cubicBezTo>
                  <a:cubicBezTo>
                    <a:pt x="14948" y="1791"/>
                    <a:pt x="14917" y="1690"/>
                    <a:pt x="14865" y="1602"/>
                  </a:cubicBezTo>
                  <a:lnTo>
                    <a:pt x="15385" y="1034"/>
                  </a:lnTo>
                  <a:cubicBezTo>
                    <a:pt x="15617" y="784"/>
                    <a:pt x="15599" y="392"/>
                    <a:pt x="15349" y="162"/>
                  </a:cubicBezTo>
                  <a:cubicBezTo>
                    <a:pt x="15233" y="57"/>
                    <a:pt x="15087" y="1"/>
                    <a:pt x="149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09" name="Google Shape;2409;p38"/>
          <p:cNvGrpSpPr/>
          <p:nvPr/>
        </p:nvGrpSpPr>
        <p:grpSpPr>
          <a:xfrm>
            <a:off x="8546355" y="2868893"/>
            <a:ext cx="1647805" cy="1922367"/>
            <a:chOff x="4386880" y="1514533"/>
            <a:chExt cx="743550" cy="867442"/>
          </a:xfrm>
        </p:grpSpPr>
        <p:sp>
          <p:nvSpPr>
            <p:cNvPr id="2410" name="Google Shape;2410;p38"/>
            <p:cNvSpPr/>
            <p:nvPr/>
          </p:nvSpPr>
          <p:spPr>
            <a:xfrm>
              <a:off x="4391159" y="1518779"/>
              <a:ext cx="734926" cy="859016"/>
            </a:xfrm>
            <a:custGeom>
              <a:avLst/>
              <a:gdLst/>
              <a:ahLst/>
              <a:cxnLst/>
              <a:rect l="l" t="t" r="r" b="b"/>
              <a:pathLst>
                <a:path w="22328" h="26098" extrusionOk="0">
                  <a:moveTo>
                    <a:pt x="15887" y="0"/>
                  </a:moveTo>
                  <a:cubicBezTo>
                    <a:pt x="15817" y="0"/>
                    <a:pt x="15745" y="10"/>
                    <a:pt x="15674" y="29"/>
                  </a:cubicBezTo>
                  <a:lnTo>
                    <a:pt x="615" y="4190"/>
                  </a:lnTo>
                  <a:cubicBezTo>
                    <a:pt x="446" y="4237"/>
                    <a:pt x="305" y="4333"/>
                    <a:pt x="204" y="4461"/>
                  </a:cubicBezTo>
                  <a:cubicBezTo>
                    <a:pt x="165" y="4509"/>
                    <a:pt x="133" y="4562"/>
                    <a:pt x="107" y="4618"/>
                  </a:cubicBezTo>
                  <a:cubicBezTo>
                    <a:pt x="22" y="4785"/>
                    <a:pt x="0" y="4985"/>
                    <a:pt x="54" y="5180"/>
                  </a:cubicBezTo>
                  <a:lnTo>
                    <a:pt x="5668" y="25506"/>
                  </a:lnTo>
                  <a:cubicBezTo>
                    <a:pt x="5766" y="25863"/>
                    <a:pt x="6091" y="26097"/>
                    <a:pt x="6443" y="26097"/>
                  </a:cubicBezTo>
                  <a:cubicBezTo>
                    <a:pt x="6514" y="26097"/>
                    <a:pt x="6586" y="26088"/>
                    <a:pt x="6657" y="26068"/>
                  </a:cubicBezTo>
                  <a:lnTo>
                    <a:pt x="21715" y="21909"/>
                  </a:lnTo>
                  <a:cubicBezTo>
                    <a:pt x="21867" y="21866"/>
                    <a:pt x="21997" y="21785"/>
                    <a:pt x="22096" y="21674"/>
                  </a:cubicBezTo>
                  <a:cubicBezTo>
                    <a:pt x="22158" y="21607"/>
                    <a:pt x="22205" y="21530"/>
                    <a:pt x="22242" y="21447"/>
                  </a:cubicBezTo>
                  <a:cubicBezTo>
                    <a:pt x="22311" y="21286"/>
                    <a:pt x="22328" y="21100"/>
                    <a:pt x="22277" y="20919"/>
                  </a:cubicBezTo>
                  <a:lnTo>
                    <a:pt x="16663" y="592"/>
                  </a:lnTo>
                  <a:cubicBezTo>
                    <a:pt x="16565" y="234"/>
                    <a:pt x="16240" y="0"/>
                    <a:pt x="15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38"/>
            <p:cNvSpPr/>
            <p:nvPr/>
          </p:nvSpPr>
          <p:spPr>
            <a:xfrm>
              <a:off x="4559189" y="1718276"/>
              <a:ext cx="102794" cy="59708"/>
            </a:xfrm>
            <a:custGeom>
              <a:avLst/>
              <a:gdLst/>
              <a:ahLst/>
              <a:cxnLst/>
              <a:rect l="l" t="t" r="r" b="b"/>
              <a:pathLst>
                <a:path w="3123" h="1814" extrusionOk="0">
                  <a:moveTo>
                    <a:pt x="1768" y="0"/>
                  </a:moveTo>
                  <a:cubicBezTo>
                    <a:pt x="1156" y="0"/>
                    <a:pt x="604" y="323"/>
                    <a:pt x="359" y="741"/>
                  </a:cubicBezTo>
                  <a:cubicBezTo>
                    <a:pt x="1" y="1354"/>
                    <a:pt x="555" y="1814"/>
                    <a:pt x="1261" y="1814"/>
                  </a:cubicBezTo>
                  <a:cubicBezTo>
                    <a:pt x="1588" y="1814"/>
                    <a:pt x="1948" y="1715"/>
                    <a:pt x="2265" y="1488"/>
                  </a:cubicBezTo>
                  <a:cubicBezTo>
                    <a:pt x="3123" y="873"/>
                    <a:pt x="2807" y="204"/>
                    <a:pt x="2179" y="50"/>
                  </a:cubicBezTo>
                  <a:cubicBezTo>
                    <a:pt x="2041" y="16"/>
                    <a:pt x="1903" y="0"/>
                    <a:pt x="1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38"/>
            <p:cNvSpPr/>
            <p:nvPr/>
          </p:nvSpPr>
          <p:spPr>
            <a:xfrm>
              <a:off x="4734395" y="1669891"/>
              <a:ext cx="102794" cy="59708"/>
            </a:xfrm>
            <a:custGeom>
              <a:avLst/>
              <a:gdLst/>
              <a:ahLst/>
              <a:cxnLst/>
              <a:rect l="l" t="t" r="r" b="b"/>
              <a:pathLst>
                <a:path w="3123" h="1814" extrusionOk="0">
                  <a:moveTo>
                    <a:pt x="1767" y="1"/>
                  </a:moveTo>
                  <a:cubicBezTo>
                    <a:pt x="1156" y="1"/>
                    <a:pt x="602" y="324"/>
                    <a:pt x="358" y="742"/>
                  </a:cubicBezTo>
                  <a:cubicBezTo>
                    <a:pt x="1" y="1355"/>
                    <a:pt x="554" y="1814"/>
                    <a:pt x="1259" y="1814"/>
                  </a:cubicBezTo>
                  <a:cubicBezTo>
                    <a:pt x="1586" y="1814"/>
                    <a:pt x="1946" y="1715"/>
                    <a:pt x="2264" y="1488"/>
                  </a:cubicBezTo>
                  <a:cubicBezTo>
                    <a:pt x="3122" y="874"/>
                    <a:pt x="2805" y="205"/>
                    <a:pt x="2178" y="50"/>
                  </a:cubicBezTo>
                  <a:cubicBezTo>
                    <a:pt x="2040" y="17"/>
                    <a:pt x="1902" y="1"/>
                    <a:pt x="1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38"/>
            <p:cNvSpPr/>
            <p:nvPr/>
          </p:nvSpPr>
          <p:spPr>
            <a:xfrm>
              <a:off x="4651713" y="1681148"/>
              <a:ext cx="76429" cy="53026"/>
            </a:xfrm>
            <a:custGeom>
              <a:avLst/>
              <a:gdLst/>
              <a:ahLst/>
              <a:cxnLst/>
              <a:rect l="l" t="t" r="r" b="b"/>
              <a:pathLst>
                <a:path w="2322" h="1611" extrusionOk="0">
                  <a:moveTo>
                    <a:pt x="2095" y="1"/>
                  </a:moveTo>
                  <a:cubicBezTo>
                    <a:pt x="2081" y="1"/>
                    <a:pt x="2068" y="3"/>
                    <a:pt x="2054" y="7"/>
                  </a:cubicBezTo>
                  <a:cubicBezTo>
                    <a:pt x="1986" y="31"/>
                    <a:pt x="1949" y="105"/>
                    <a:pt x="1971" y="172"/>
                  </a:cubicBezTo>
                  <a:cubicBezTo>
                    <a:pt x="2050" y="405"/>
                    <a:pt x="2030" y="655"/>
                    <a:pt x="1915" y="877"/>
                  </a:cubicBezTo>
                  <a:cubicBezTo>
                    <a:pt x="1801" y="1092"/>
                    <a:pt x="1607" y="1251"/>
                    <a:pt x="1380" y="1316"/>
                  </a:cubicBezTo>
                  <a:cubicBezTo>
                    <a:pt x="1304" y="1338"/>
                    <a:pt x="1225" y="1349"/>
                    <a:pt x="1147" y="1349"/>
                  </a:cubicBezTo>
                  <a:cubicBezTo>
                    <a:pt x="988" y="1349"/>
                    <a:pt x="829" y="1305"/>
                    <a:pt x="688" y="1220"/>
                  </a:cubicBezTo>
                  <a:cubicBezTo>
                    <a:pt x="473" y="1092"/>
                    <a:pt x="325" y="887"/>
                    <a:pt x="272" y="644"/>
                  </a:cubicBezTo>
                  <a:cubicBezTo>
                    <a:pt x="259" y="583"/>
                    <a:pt x="204" y="541"/>
                    <a:pt x="144" y="541"/>
                  </a:cubicBezTo>
                  <a:cubicBezTo>
                    <a:pt x="135" y="541"/>
                    <a:pt x="126" y="542"/>
                    <a:pt x="117" y="544"/>
                  </a:cubicBezTo>
                  <a:cubicBezTo>
                    <a:pt x="46" y="560"/>
                    <a:pt x="1" y="629"/>
                    <a:pt x="17" y="699"/>
                  </a:cubicBezTo>
                  <a:cubicBezTo>
                    <a:pt x="83" y="1010"/>
                    <a:pt x="280" y="1281"/>
                    <a:pt x="554" y="1446"/>
                  </a:cubicBezTo>
                  <a:cubicBezTo>
                    <a:pt x="735" y="1554"/>
                    <a:pt x="941" y="1611"/>
                    <a:pt x="1147" y="1611"/>
                  </a:cubicBezTo>
                  <a:cubicBezTo>
                    <a:pt x="1251" y="1611"/>
                    <a:pt x="1353" y="1597"/>
                    <a:pt x="1452" y="1568"/>
                  </a:cubicBezTo>
                  <a:cubicBezTo>
                    <a:pt x="1747" y="1484"/>
                    <a:pt x="2000" y="1277"/>
                    <a:pt x="2146" y="999"/>
                  </a:cubicBezTo>
                  <a:cubicBezTo>
                    <a:pt x="2295" y="714"/>
                    <a:pt x="2321" y="393"/>
                    <a:pt x="2219" y="90"/>
                  </a:cubicBezTo>
                  <a:cubicBezTo>
                    <a:pt x="2201" y="36"/>
                    <a:pt x="2150" y="1"/>
                    <a:pt x="2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38"/>
            <p:cNvSpPr/>
            <p:nvPr/>
          </p:nvSpPr>
          <p:spPr>
            <a:xfrm>
              <a:off x="4546978" y="1667850"/>
              <a:ext cx="88113" cy="43250"/>
            </a:xfrm>
            <a:custGeom>
              <a:avLst/>
              <a:gdLst/>
              <a:ahLst/>
              <a:cxnLst/>
              <a:rect l="l" t="t" r="r" b="b"/>
              <a:pathLst>
                <a:path w="2677" h="1314" extrusionOk="0">
                  <a:moveTo>
                    <a:pt x="1668" y="1"/>
                  </a:moveTo>
                  <a:cubicBezTo>
                    <a:pt x="1628" y="1"/>
                    <a:pt x="1587" y="4"/>
                    <a:pt x="1547" y="9"/>
                  </a:cubicBezTo>
                  <a:cubicBezTo>
                    <a:pt x="1295" y="42"/>
                    <a:pt x="1077" y="183"/>
                    <a:pt x="923" y="384"/>
                  </a:cubicBezTo>
                  <a:lnTo>
                    <a:pt x="369" y="122"/>
                  </a:lnTo>
                  <a:cubicBezTo>
                    <a:pt x="351" y="113"/>
                    <a:pt x="332" y="109"/>
                    <a:pt x="313" y="109"/>
                  </a:cubicBezTo>
                  <a:cubicBezTo>
                    <a:pt x="264" y="109"/>
                    <a:pt x="217" y="137"/>
                    <a:pt x="194" y="185"/>
                  </a:cubicBezTo>
                  <a:cubicBezTo>
                    <a:pt x="163" y="250"/>
                    <a:pt x="192" y="326"/>
                    <a:pt x="257" y="358"/>
                  </a:cubicBezTo>
                  <a:lnTo>
                    <a:pt x="789" y="610"/>
                  </a:lnTo>
                  <a:cubicBezTo>
                    <a:pt x="770" y="651"/>
                    <a:pt x="753" y="695"/>
                    <a:pt x="740" y="739"/>
                  </a:cubicBezTo>
                  <a:lnTo>
                    <a:pt x="145" y="698"/>
                  </a:lnTo>
                  <a:cubicBezTo>
                    <a:pt x="142" y="697"/>
                    <a:pt x="138" y="697"/>
                    <a:pt x="134" y="697"/>
                  </a:cubicBezTo>
                  <a:cubicBezTo>
                    <a:pt x="67" y="697"/>
                    <a:pt x="11" y="750"/>
                    <a:pt x="6" y="819"/>
                  </a:cubicBezTo>
                  <a:cubicBezTo>
                    <a:pt x="1" y="890"/>
                    <a:pt x="55" y="953"/>
                    <a:pt x="126" y="958"/>
                  </a:cubicBezTo>
                  <a:lnTo>
                    <a:pt x="687" y="997"/>
                  </a:lnTo>
                  <a:cubicBezTo>
                    <a:pt x="679" y="1059"/>
                    <a:pt x="678" y="1124"/>
                    <a:pt x="682" y="1189"/>
                  </a:cubicBezTo>
                  <a:cubicBezTo>
                    <a:pt x="685" y="1258"/>
                    <a:pt x="742" y="1314"/>
                    <a:pt x="811" y="1314"/>
                  </a:cubicBezTo>
                  <a:lnTo>
                    <a:pt x="818" y="1314"/>
                  </a:lnTo>
                  <a:cubicBezTo>
                    <a:pt x="890" y="1309"/>
                    <a:pt x="945" y="1249"/>
                    <a:pt x="942" y="1176"/>
                  </a:cubicBezTo>
                  <a:cubicBezTo>
                    <a:pt x="918" y="719"/>
                    <a:pt x="1199" y="321"/>
                    <a:pt x="1583" y="270"/>
                  </a:cubicBezTo>
                  <a:cubicBezTo>
                    <a:pt x="1611" y="266"/>
                    <a:pt x="1640" y="264"/>
                    <a:pt x="1669" y="264"/>
                  </a:cubicBezTo>
                  <a:cubicBezTo>
                    <a:pt x="1961" y="264"/>
                    <a:pt x="2252" y="458"/>
                    <a:pt x="2410" y="770"/>
                  </a:cubicBezTo>
                  <a:cubicBezTo>
                    <a:pt x="2434" y="815"/>
                    <a:pt x="2479" y="841"/>
                    <a:pt x="2527" y="841"/>
                  </a:cubicBezTo>
                  <a:cubicBezTo>
                    <a:pt x="2547" y="841"/>
                    <a:pt x="2567" y="836"/>
                    <a:pt x="2586" y="826"/>
                  </a:cubicBezTo>
                  <a:cubicBezTo>
                    <a:pt x="2650" y="793"/>
                    <a:pt x="2676" y="715"/>
                    <a:pt x="2642" y="651"/>
                  </a:cubicBezTo>
                  <a:cubicBezTo>
                    <a:pt x="2438" y="250"/>
                    <a:pt x="2058" y="1"/>
                    <a:pt x="1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38"/>
            <p:cNvSpPr/>
            <p:nvPr/>
          </p:nvSpPr>
          <p:spPr>
            <a:xfrm>
              <a:off x="4731663" y="1606629"/>
              <a:ext cx="79951" cy="59313"/>
            </a:xfrm>
            <a:custGeom>
              <a:avLst/>
              <a:gdLst/>
              <a:ahLst/>
              <a:cxnLst/>
              <a:rect l="l" t="t" r="r" b="b"/>
              <a:pathLst>
                <a:path w="2429" h="1802" extrusionOk="0">
                  <a:moveTo>
                    <a:pt x="1825" y="1"/>
                  </a:moveTo>
                  <a:cubicBezTo>
                    <a:pt x="1783" y="1"/>
                    <a:pt x="1742" y="21"/>
                    <a:pt x="1717" y="58"/>
                  </a:cubicBezTo>
                  <a:lnTo>
                    <a:pt x="1375" y="568"/>
                  </a:lnTo>
                  <a:cubicBezTo>
                    <a:pt x="1254" y="521"/>
                    <a:pt x="1126" y="495"/>
                    <a:pt x="1000" y="495"/>
                  </a:cubicBezTo>
                  <a:cubicBezTo>
                    <a:pt x="879" y="495"/>
                    <a:pt x="760" y="518"/>
                    <a:pt x="647" y="567"/>
                  </a:cubicBezTo>
                  <a:cubicBezTo>
                    <a:pt x="248" y="738"/>
                    <a:pt x="1" y="1184"/>
                    <a:pt x="36" y="1679"/>
                  </a:cubicBezTo>
                  <a:cubicBezTo>
                    <a:pt x="42" y="1748"/>
                    <a:pt x="100" y="1801"/>
                    <a:pt x="168" y="1801"/>
                  </a:cubicBezTo>
                  <a:lnTo>
                    <a:pt x="177" y="1801"/>
                  </a:lnTo>
                  <a:cubicBezTo>
                    <a:pt x="249" y="1796"/>
                    <a:pt x="303" y="1733"/>
                    <a:pt x="298" y="1662"/>
                  </a:cubicBezTo>
                  <a:cubicBezTo>
                    <a:pt x="271" y="1279"/>
                    <a:pt x="454" y="935"/>
                    <a:pt x="750" y="807"/>
                  </a:cubicBezTo>
                  <a:cubicBezTo>
                    <a:pt x="831" y="773"/>
                    <a:pt x="917" y="757"/>
                    <a:pt x="1003" y="757"/>
                  </a:cubicBezTo>
                  <a:cubicBezTo>
                    <a:pt x="1297" y="757"/>
                    <a:pt x="1601" y="945"/>
                    <a:pt x="1766" y="1257"/>
                  </a:cubicBezTo>
                  <a:cubicBezTo>
                    <a:pt x="1790" y="1302"/>
                    <a:pt x="1835" y="1327"/>
                    <a:pt x="1882" y="1327"/>
                  </a:cubicBezTo>
                  <a:cubicBezTo>
                    <a:pt x="1903" y="1327"/>
                    <a:pt x="1923" y="1322"/>
                    <a:pt x="1942" y="1312"/>
                  </a:cubicBezTo>
                  <a:cubicBezTo>
                    <a:pt x="2006" y="1279"/>
                    <a:pt x="2031" y="1199"/>
                    <a:pt x="1998" y="1135"/>
                  </a:cubicBezTo>
                  <a:cubicBezTo>
                    <a:pt x="1967" y="1077"/>
                    <a:pt x="1933" y="1023"/>
                    <a:pt x="1894" y="972"/>
                  </a:cubicBezTo>
                  <a:lnTo>
                    <a:pt x="2354" y="652"/>
                  </a:lnTo>
                  <a:cubicBezTo>
                    <a:pt x="2414" y="611"/>
                    <a:pt x="2429" y="530"/>
                    <a:pt x="2387" y="470"/>
                  </a:cubicBezTo>
                  <a:cubicBezTo>
                    <a:pt x="2362" y="433"/>
                    <a:pt x="2321" y="414"/>
                    <a:pt x="2280" y="414"/>
                  </a:cubicBezTo>
                  <a:cubicBezTo>
                    <a:pt x="2254" y="414"/>
                    <a:pt x="2228" y="421"/>
                    <a:pt x="2205" y="436"/>
                  </a:cubicBezTo>
                  <a:lnTo>
                    <a:pt x="1716" y="777"/>
                  </a:lnTo>
                  <a:cubicBezTo>
                    <a:pt x="1681" y="747"/>
                    <a:pt x="1644" y="718"/>
                    <a:pt x="1606" y="691"/>
                  </a:cubicBezTo>
                  <a:lnTo>
                    <a:pt x="1934" y="204"/>
                  </a:lnTo>
                  <a:cubicBezTo>
                    <a:pt x="1973" y="144"/>
                    <a:pt x="1957" y="63"/>
                    <a:pt x="1898" y="23"/>
                  </a:cubicBezTo>
                  <a:cubicBezTo>
                    <a:pt x="1875" y="8"/>
                    <a:pt x="1850" y="1"/>
                    <a:pt x="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38"/>
            <p:cNvSpPr/>
            <p:nvPr/>
          </p:nvSpPr>
          <p:spPr>
            <a:xfrm>
              <a:off x="4391192" y="1670681"/>
              <a:ext cx="727290" cy="707047"/>
            </a:xfrm>
            <a:custGeom>
              <a:avLst/>
              <a:gdLst/>
              <a:ahLst/>
              <a:cxnLst/>
              <a:rect l="l" t="t" r="r" b="b"/>
              <a:pathLst>
                <a:path w="22096" h="21481" extrusionOk="0">
                  <a:moveTo>
                    <a:pt x="107" y="1"/>
                  </a:moveTo>
                  <a:cubicBezTo>
                    <a:pt x="23" y="169"/>
                    <a:pt x="0" y="368"/>
                    <a:pt x="54" y="564"/>
                  </a:cubicBezTo>
                  <a:lnTo>
                    <a:pt x="5668" y="20890"/>
                  </a:lnTo>
                  <a:cubicBezTo>
                    <a:pt x="5766" y="21245"/>
                    <a:pt x="6090" y="21480"/>
                    <a:pt x="6443" y="21480"/>
                  </a:cubicBezTo>
                  <a:cubicBezTo>
                    <a:pt x="6514" y="21480"/>
                    <a:pt x="6586" y="21471"/>
                    <a:pt x="6657" y="21451"/>
                  </a:cubicBezTo>
                  <a:lnTo>
                    <a:pt x="21715" y="17293"/>
                  </a:lnTo>
                  <a:cubicBezTo>
                    <a:pt x="21867" y="17250"/>
                    <a:pt x="21997" y="17167"/>
                    <a:pt x="22096" y="17058"/>
                  </a:cubicBezTo>
                  <a:cubicBezTo>
                    <a:pt x="21445" y="16409"/>
                    <a:pt x="20699" y="16174"/>
                    <a:pt x="19877" y="16174"/>
                  </a:cubicBezTo>
                  <a:cubicBezTo>
                    <a:pt x="19140" y="16174"/>
                    <a:pt x="18342" y="16363"/>
                    <a:pt x="17497" y="16610"/>
                  </a:cubicBezTo>
                  <a:cubicBezTo>
                    <a:pt x="12623" y="18028"/>
                    <a:pt x="10894" y="18631"/>
                    <a:pt x="9798" y="18631"/>
                  </a:cubicBezTo>
                  <a:cubicBezTo>
                    <a:pt x="9428" y="18631"/>
                    <a:pt x="9130" y="18562"/>
                    <a:pt x="8807" y="18432"/>
                  </a:cubicBezTo>
                  <a:cubicBezTo>
                    <a:pt x="6906" y="17663"/>
                    <a:pt x="6506" y="15480"/>
                    <a:pt x="5997" y="13732"/>
                  </a:cubicBezTo>
                  <a:cubicBezTo>
                    <a:pt x="5267" y="11220"/>
                    <a:pt x="4460" y="8728"/>
                    <a:pt x="3693" y="6228"/>
                  </a:cubicBezTo>
                  <a:cubicBezTo>
                    <a:pt x="3108" y="4318"/>
                    <a:pt x="2511" y="384"/>
                    <a:pt x="10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38"/>
            <p:cNvSpPr/>
            <p:nvPr/>
          </p:nvSpPr>
          <p:spPr>
            <a:xfrm>
              <a:off x="4896567" y="1580758"/>
              <a:ext cx="87258" cy="285998"/>
            </a:xfrm>
            <a:custGeom>
              <a:avLst/>
              <a:gdLst/>
              <a:ahLst/>
              <a:cxnLst/>
              <a:rect l="l" t="t" r="r" b="b"/>
              <a:pathLst>
                <a:path w="2651" h="8689" extrusionOk="0">
                  <a:moveTo>
                    <a:pt x="164" y="0"/>
                  </a:moveTo>
                  <a:cubicBezTo>
                    <a:pt x="155" y="0"/>
                    <a:pt x="146" y="1"/>
                    <a:pt x="137" y="3"/>
                  </a:cubicBezTo>
                  <a:cubicBezTo>
                    <a:pt x="56" y="18"/>
                    <a:pt x="1" y="94"/>
                    <a:pt x="16" y="176"/>
                  </a:cubicBezTo>
                  <a:cubicBezTo>
                    <a:pt x="144" y="894"/>
                    <a:pt x="303" y="1604"/>
                    <a:pt x="473" y="2312"/>
                  </a:cubicBezTo>
                  <a:cubicBezTo>
                    <a:pt x="641" y="3019"/>
                    <a:pt x="828" y="3721"/>
                    <a:pt x="1017" y="4423"/>
                  </a:cubicBezTo>
                  <a:lnTo>
                    <a:pt x="1315" y="5473"/>
                  </a:lnTo>
                  <a:cubicBezTo>
                    <a:pt x="1420" y="5821"/>
                    <a:pt x="1520" y="6172"/>
                    <a:pt x="1631" y="6517"/>
                  </a:cubicBezTo>
                  <a:cubicBezTo>
                    <a:pt x="1846" y="7212"/>
                    <a:pt x="2072" y="7904"/>
                    <a:pt x="2330" y="8587"/>
                  </a:cubicBezTo>
                  <a:cubicBezTo>
                    <a:pt x="2353" y="8648"/>
                    <a:pt x="2412" y="8688"/>
                    <a:pt x="2478" y="8688"/>
                  </a:cubicBezTo>
                  <a:cubicBezTo>
                    <a:pt x="2487" y="8688"/>
                    <a:pt x="2497" y="8687"/>
                    <a:pt x="2506" y="8686"/>
                  </a:cubicBezTo>
                  <a:cubicBezTo>
                    <a:pt x="2593" y="8670"/>
                    <a:pt x="2650" y="8588"/>
                    <a:pt x="2634" y="8502"/>
                  </a:cubicBezTo>
                  <a:cubicBezTo>
                    <a:pt x="2504" y="7783"/>
                    <a:pt x="2345" y="7073"/>
                    <a:pt x="2172" y="6366"/>
                  </a:cubicBezTo>
                  <a:cubicBezTo>
                    <a:pt x="2089" y="6013"/>
                    <a:pt x="1995" y="5662"/>
                    <a:pt x="1906" y="5310"/>
                  </a:cubicBezTo>
                  <a:lnTo>
                    <a:pt x="1623" y="4256"/>
                  </a:lnTo>
                  <a:cubicBezTo>
                    <a:pt x="1427" y="3556"/>
                    <a:pt x="1226" y="2857"/>
                    <a:pt x="1006" y="2164"/>
                  </a:cubicBezTo>
                  <a:cubicBezTo>
                    <a:pt x="790" y="1470"/>
                    <a:pt x="563" y="778"/>
                    <a:pt x="303" y="96"/>
                  </a:cubicBezTo>
                  <a:cubicBezTo>
                    <a:pt x="281" y="38"/>
                    <a:pt x="225" y="0"/>
                    <a:pt x="16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38"/>
            <p:cNvSpPr/>
            <p:nvPr/>
          </p:nvSpPr>
          <p:spPr>
            <a:xfrm>
              <a:off x="4689072" y="1792071"/>
              <a:ext cx="254565" cy="238601"/>
            </a:xfrm>
            <a:custGeom>
              <a:avLst/>
              <a:gdLst/>
              <a:ahLst/>
              <a:cxnLst/>
              <a:rect l="l" t="t" r="r" b="b"/>
              <a:pathLst>
                <a:path w="7734" h="7249" extrusionOk="0">
                  <a:moveTo>
                    <a:pt x="4360" y="0"/>
                  </a:moveTo>
                  <a:cubicBezTo>
                    <a:pt x="4175" y="0"/>
                    <a:pt x="3977" y="78"/>
                    <a:pt x="3789" y="233"/>
                  </a:cubicBezTo>
                  <a:cubicBezTo>
                    <a:pt x="3529" y="449"/>
                    <a:pt x="3395" y="675"/>
                    <a:pt x="3295" y="827"/>
                  </a:cubicBezTo>
                  <a:cubicBezTo>
                    <a:pt x="3282" y="847"/>
                    <a:pt x="3274" y="856"/>
                    <a:pt x="3259" y="856"/>
                  </a:cubicBezTo>
                  <a:cubicBezTo>
                    <a:pt x="3228" y="856"/>
                    <a:pt x="3167" y="815"/>
                    <a:pt x="2969" y="734"/>
                  </a:cubicBezTo>
                  <a:cubicBezTo>
                    <a:pt x="2718" y="631"/>
                    <a:pt x="2464" y="572"/>
                    <a:pt x="2241" y="572"/>
                  </a:cubicBezTo>
                  <a:cubicBezTo>
                    <a:pt x="1826" y="572"/>
                    <a:pt x="1518" y="775"/>
                    <a:pt x="1528" y="1275"/>
                  </a:cubicBezTo>
                  <a:cubicBezTo>
                    <a:pt x="1538" y="1871"/>
                    <a:pt x="1879" y="2274"/>
                    <a:pt x="1846" y="2329"/>
                  </a:cubicBezTo>
                  <a:cubicBezTo>
                    <a:pt x="1844" y="2333"/>
                    <a:pt x="1836" y="2335"/>
                    <a:pt x="1822" y="2335"/>
                  </a:cubicBezTo>
                  <a:cubicBezTo>
                    <a:pt x="1746" y="2335"/>
                    <a:pt x="1501" y="2285"/>
                    <a:pt x="1213" y="2285"/>
                  </a:cubicBezTo>
                  <a:cubicBezTo>
                    <a:pt x="938" y="2285"/>
                    <a:pt x="624" y="2330"/>
                    <a:pt x="383" y="2510"/>
                  </a:cubicBezTo>
                  <a:cubicBezTo>
                    <a:pt x="0" y="2795"/>
                    <a:pt x="81" y="3247"/>
                    <a:pt x="400" y="3588"/>
                  </a:cubicBezTo>
                  <a:cubicBezTo>
                    <a:pt x="703" y="3913"/>
                    <a:pt x="1010" y="4058"/>
                    <a:pt x="1282" y="4196"/>
                  </a:cubicBezTo>
                  <a:cubicBezTo>
                    <a:pt x="1274" y="4269"/>
                    <a:pt x="1213" y="4310"/>
                    <a:pt x="1178" y="4367"/>
                  </a:cubicBezTo>
                  <a:cubicBezTo>
                    <a:pt x="633" y="5262"/>
                    <a:pt x="907" y="6073"/>
                    <a:pt x="1650" y="6073"/>
                  </a:cubicBezTo>
                  <a:cubicBezTo>
                    <a:pt x="1753" y="6073"/>
                    <a:pt x="1865" y="6058"/>
                    <a:pt x="1985" y="6024"/>
                  </a:cubicBezTo>
                  <a:cubicBezTo>
                    <a:pt x="2270" y="5945"/>
                    <a:pt x="2431" y="5764"/>
                    <a:pt x="2479" y="5764"/>
                  </a:cubicBezTo>
                  <a:cubicBezTo>
                    <a:pt x="2481" y="5764"/>
                    <a:pt x="2483" y="5764"/>
                    <a:pt x="2484" y="5765"/>
                  </a:cubicBezTo>
                  <a:cubicBezTo>
                    <a:pt x="2516" y="5781"/>
                    <a:pt x="2479" y="5776"/>
                    <a:pt x="2453" y="6083"/>
                  </a:cubicBezTo>
                  <a:cubicBezTo>
                    <a:pt x="2398" y="6748"/>
                    <a:pt x="2779" y="7249"/>
                    <a:pt x="3285" y="7249"/>
                  </a:cubicBezTo>
                  <a:cubicBezTo>
                    <a:pt x="3362" y="7249"/>
                    <a:pt x="3442" y="7237"/>
                    <a:pt x="3524" y="7213"/>
                  </a:cubicBezTo>
                  <a:cubicBezTo>
                    <a:pt x="3920" y="7095"/>
                    <a:pt x="4228" y="6696"/>
                    <a:pt x="4362" y="6301"/>
                  </a:cubicBezTo>
                  <a:cubicBezTo>
                    <a:pt x="4390" y="6218"/>
                    <a:pt x="4401" y="6169"/>
                    <a:pt x="4422" y="6169"/>
                  </a:cubicBezTo>
                  <a:cubicBezTo>
                    <a:pt x="4429" y="6169"/>
                    <a:pt x="4438" y="6174"/>
                    <a:pt x="4448" y="6186"/>
                  </a:cubicBezTo>
                  <a:cubicBezTo>
                    <a:pt x="4592" y="6337"/>
                    <a:pt x="4813" y="6614"/>
                    <a:pt x="5213" y="6767"/>
                  </a:cubicBezTo>
                  <a:cubicBezTo>
                    <a:pt x="5344" y="6818"/>
                    <a:pt x="5471" y="6842"/>
                    <a:pt x="5589" y="6842"/>
                  </a:cubicBezTo>
                  <a:cubicBezTo>
                    <a:pt x="6078" y="6842"/>
                    <a:pt x="6424" y="6429"/>
                    <a:pt x="6353" y="5755"/>
                  </a:cubicBezTo>
                  <a:cubicBezTo>
                    <a:pt x="6328" y="5518"/>
                    <a:pt x="6179" y="5144"/>
                    <a:pt x="6054" y="4881"/>
                  </a:cubicBezTo>
                  <a:cubicBezTo>
                    <a:pt x="6043" y="4859"/>
                    <a:pt x="6054" y="4852"/>
                    <a:pt x="6083" y="4852"/>
                  </a:cubicBezTo>
                  <a:cubicBezTo>
                    <a:pt x="6135" y="4852"/>
                    <a:pt x="6247" y="4874"/>
                    <a:pt x="6405" y="4874"/>
                  </a:cubicBezTo>
                  <a:cubicBezTo>
                    <a:pt x="6548" y="4874"/>
                    <a:pt x="6728" y="4856"/>
                    <a:pt x="6937" y="4787"/>
                  </a:cubicBezTo>
                  <a:cubicBezTo>
                    <a:pt x="7734" y="4526"/>
                    <a:pt x="7723" y="3574"/>
                    <a:pt x="6686" y="3055"/>
                  </a:cubicBezTo>
                  <a:cubicBezTo>
                    <a:pt x="6603" y="3014"/>
                    <a:pt x="6568" y="3018"/>
                    <a:pt x="6659" y="2927"/>
                  </a:cubicBezTo>
                  <a:cubicBezTo>
                    <a:pt x="6810" y="2776"/>
                    <a:pt x="6921" y="2599"/>
                    <a:pt x="6995" y="2399"/>
                  </a:cubicBezTo>
                  <a:cubicBezTo>
                    <a:pt x="7268" y="1670"/>
                    <a:pt x="6757" y="1123"/>
                    <a:pt x="6037" y="1123"/>
                  </a:cubicBezTo>
                  <a:cubicBezTo>
                    <a:pt x="5869" y="1123"/>
                    <a:pt x="5689" y="1153"/>
                    <a:pt x="5505" y="1218"/>
                  </a:cubicBezTo>
                  <a:cubicBezTo>
                    <a:pt x="5298" y="1291"/>
                    <a:pt x="5215" y="1352"/>
                    <a:pt x="5182" y="1352"/>
                  </a:cubicBezTo>
                  <a:cubicBezTo>
                    <a:pt x="5162" y="1352"/>
                    <a:pt x="5160" y="1330"/>
                    <a:pt x="5160" y="1276"/>
                  </a:cubicBezTo>
                  <a:cubicBezTo>
                    <a:pt x="5160" y="432"/>
                    <a:pt x="4796" y="0"/>
                    <a:pt x="4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38"/>
            <p:cNvSpPr/>
            <p:nvPr/>
          </p:nvSpPr>
          <p:spPr>
            <a:xfrm>
              <a:off x="4783834" y="1882291"/>
              <a:ext cx="74487" cy="59642"/>
            </a:xfrm>
            <a:custGeom>
              <a:avLst/>
              <a:gdLst/>
              <a:ahLst/>
              <a:cxnLst/>
              <a:rect l="l" t="t" r="r" b="b"/>
              <a:pathLst>
                <a:path w="2263" h="1812" extrusionOk="0">
                  <a:moveTo>
                    <a:pt x="1106" y="0"/>
                  </a:moveTo>
                  <a:cubicBezTo>
                    <a:pt x="753" y="0"/>
                    <a:pt x="393" y="188"/>
                    <a:pt x="252" y="513"/>
                  </a:cubicBezTo>
                  <a:cubicBezTo>
                    <a:pt x="1" y="1096"/>
                    <a:pt x="477" y="1811"/>
                    <a:pt x="1106" y="1811"/>
                  </a:cubicBezTo>
                  <a:cubicBezTo>
                    <a:pt x="1116" y="1811"/>
                    <a:pt x="1126" y="1811"/>
                    <a:pt x="1135" y="1811"/>
                  </a:cubicBezTo>
                  <a:cubicBezTo>
                    <a:pt x="1907" y="1784"/>
                    <a:pt x="2263" y="842"/>
                    <a:pt x="1734" y="262"/>
                  </a:cubicBezTo>
                  <a:cubicBezTo>
                    <a:pt x="1571" y="82"/>
                    <a:pt x="1340" y="0"/>
                    <a:pt x="1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38"/>
            <p:cNvSpPr/>
            <p:nvPr/>
          </p:nvSpPr>
          <p:spPr>
            <a:xfrm>
              <a:off x="4818756" y="1811985"/>
              <a:ext cx="21658" cy="59839"/>
            </a:xfrm>
            <a:custGeom>
              <a:avLst/>
              <a:gdLst/>
              <a:ahLst/>
              <a:cxnLst/>
              <a:rect l="l" t="t" r="r" b="b"/>
              <a:pathLst>
                <a:path w="658" h="1818" extrusionOk="0">
                  <a:moveTo>
                    <a:pt x="470" y="0"/>
                  </a:moveTo>
                  <a:cubicBezTo>
                    <a:pt x="423" y="0"/>
                    <a:pt x="378" y="25"/>
                    <a:pt x="354" y="70"/>
                  </a:cubicBezTo>
                  <a:cubicBezTo>
                    <a:pt x="124" y="515"/>
                    <a:pt x="1" y="1227"/>
                    <a:pt x="55" y="1698"/>
                  </a:cubicBezTo>
                  <a:cubicBezTo>
                    <a:pt x="65" y="1775"/>
                    <a:pt x="128" y="1817"/>
                    <a:pt x="191" y="1817"/>
                  </a:cubicBezTo>
                  <a:cubicBezTo>
                    <a:pt x="238" y="1817"/>
                    <a:pt x="284" y="1794"/>
                    <a:pt x="309" y="1745"/>
                  </a:cubicBezTo>
                  <a:cubicBezTo>
                    <a:pt x="538" y="1301"/>
                    <a:pt x="657" y="586"/>
                    <a:pt x="601" y="116"/>
                  </a:cubicBezTo>
                  <a:cubicBezTo>
                    <a:pt x="594" y="74"/>
                    <a:pt x="570" y="36"/>
                    <a:pt x="532" y="15"/>
                  </a:cubicBezTo>
                  <a:cubicBezTo>
                    <a:pt x="512" y="5"/>
                    <a:pt x="491" y="0"/>
                    <a:pt x="47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38"/>
            <p:cNvSpPr/>
            <p:nvPr/>
          </p:nvSpPr>
          <p:spPr>
            <a:xfrm>
              <a:off x="4757568" y="1830121"/>
              <a:ext cx="40617" cy="46213"/>
            </a:xfrm>
            <a:custGeom>
              <a:avLst/>
              <a:gdLst/>
              <a:ahLst/>
              <a:cxnLst/>
              <a:rect l="l" t="t" r="r" b="b"/>
              <a:pathLst>
                <a:path w="1234" h="1404" extrusionOk="0">
                  <a:moveTo>
                    <a:pt x="133" y="0"/>
                  </a:moveTo>
                  <a:cubicBezTo>
                    <a:pt x="122" y="0"/>
                    <a:pt x="112" y="2"/>
                    <a:pt x="103" y="5"/>
                  </a:cubicBezTo>
                  <a:cubicBezTo>
                    <a:pt x="35" y="32"/>
                    <a:pt x="0" y="107"/>
                    <a:pt x="27" y="175"/>
                  </a:cubicBezTo>
                  <a:cubicBezTo>
                    <a:pt x="126" y="432"/>
                    <a:pt x="275" y="646"/>
                    <a:pt x="435" y="851"/>
                  </a:cubicBezTo>
                  <a:cubicBezTo>
                    <a:pt x="793" y="1282"/>
                    <a:pt x="999" y="1404"/>
                    <a:pt x="1109" y="1404"/>
                  </a:cubicBezTo>
                  <a:cubicBezTo>
                    <a:pt x="1218" y="1404"/>
                    <a:pt x="1234" y="1285"/>
                    <a:pt x="1211" y="1227"/>
                  </a:cubicBezTo>
                  <a:cubicBezTo>
                    <a:pt x="1004" y="692"/>
                    <a:pt x="356" y="0"/>
                    <a:pt x="133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38"/>
            <p:cNvSpPr/>
            <p:nvPr/>
          </p:nvSpPr>
          <p:spPr>
            <a:xfrm>
              <a:off x="4713593" y="1891738"/>
              <a:ext cx="62012" cy="18301"/>
            </a:xfrm>
            <a:custGeom>
              <a:avLst/>
              <a:gdLst/>
              <a:ahLst/>
              <a:cxnLst/>
              <a:rect l="l" t="t" r="r" b="b"/>
              <a:pathLst>
                <a:path w="1884" h="556" extrusionOk="0">
                  <a:moveTo>
                    <a:pt x="429" y="0"/>
                  </a:moveTo>
                  <a:cubicBezTo>
                    <a:pt x="324" y="0"/>
                    <a:pt x="224" y="6"/>
                    <a:pt x="133" y="19"/>
                  </a:cubicBezTo>
                  <a:cubicBezTo>
                    <a:pt x="91" y="25"/>
                    <a:pt x="53" y="50"/>
                    <a:pt x="33" y="89"/>
                  </a:cubicBezTo>
                  <a:cubicBezTo>
                    <a:pt x="1" y="155"/>
                    <a:pt x="26" y="232"/>
                    <a:pt x="91" y="264"/>
                  </a:cubicBezTo>
                  <a:cubicBezTo>
                    <a:pt x="455" y="445"/>
                    <a:pt x="997" y="555"/>
                    <a:pt x="1440" y="555"/>
                  </a:cubicBezTo>
                  <a:cubicBezTo>
                    <a:pt x="1541" y="555"/>
                    <a:pt x="1637" y="550"/>
                    <a:pt x="1724" y="538"/>
                  </a:cubicBezTo>
                  <a:cubicBezTo>
                    <a:pt x="1856" y="519"/>
                    <a:pt x="1884" y="342"/>
                    <a:pt x="1766" y="283"/>
                  </a:cubicBezTo>
                  <a:cubicBezTo>
                    <a:pt x="1410" y="107"/>
                    <a:pt x="874" y="0"/>
                    <a:pt x="42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38"/>
            <p:cNvSpPr/>
            <p:nvPr/>
          </p:nvSpPr>
          <p:spPr>
            <a:xfrm>
              <a:off x="4731203" y="1932124"/>
              <a:ext cx="49570" cy="40222"/>
            </a:xfrm>
            <a:custGeom>
              <a:avLst/>
              <a:gdLst/>
              <a:ahLst/>
              <a:cxnLst/>
              <a:rect l="l" t="t" r="r" b="b"/>
              <a:pathLst>
                <a:path w="1506" h="1222" extrusionOk="0">
                  <a:moveTo>
                    <a:pt x="1332" y="0"/>
                  </a:moveTo>
                  <a:cubicBezTo>
                    <a:pt x="1315" y="0"/>
                    <a:pt x="1298" y="4"/>
                    <a:pt x="1280" y="11"/>
                  </a:cubicBezTo>
                  <a:cubicBezTo>
                    <a:pt x="719" y="242"/>
                    <a:pt x="1" y="952"/>
                    <a:pt x="77" y="1141"/>
                  </a:cubicBezTo>
                  <a:cubicBezTo>
                    <a:pt x="98" y="1191"/>
                    <a:pt x="148" y="1221"/>
                    <a:pt x="199" y="1221"/>
                  </a:cubicBezTo>
                  <a:cubicBezTo>
                    <a:pt x="216" y="1221"/>
                    <a:pt x="232" y="1218"/>
                    <a:pt x="248" y="1212"/>
                  </a:cubicBezTo>
                  <a:cubicBezTo>
                    <a:pt x="687" y="1035"/>
                    <a:pt x="1206" y="593"/>
                    <a:pt x="1446" y="208"/>
                  </a:cubicBezTo>
                  <a:cubicBezTo>
                    <a:pt x="1506" y="111"/>
                    <a:pt x="1431" y="0"/>
                    <a:pt x="133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38"/>
            <p:cNvSpPr/>
            <p:nvPr/>
          </p:nvSpPr>
          <p:spPr>
            <a:xfrm>
              <a:off x="4862336" y="1910400"/>
              <a:ext cx="61650" cy="19749"/>
            </a:xfrm>
            <a:custGeom>
              <a:avLst/>
              <a:gdLst/>
              <a:ahLst/>
              <a:cxnLst/>
              <a:rect l="l" t="t" r="r" b="b"/>
              <a:pathLst>
                <a:path w="1873" h="600" extrusionOk="0">
                  <a:moveTo>
                    <a:pt x="351" y="1"/>
                  </a:moveTo>
                  <a:cubicBezTo>
                    <a:pt x="287" y="1"/>
                    <a:pt x="225" y="4"/>
                    <a:pt x="166" y="9"/>
                  </a:cubicBezTo>
                  <a:cubicBezTo>
                    <a:pt x="32" y="22"/>
                    <a:pt x="0" y="199"/>
                    <a:pt x="114" y="261"/>
                  </a:cubicBezTo>
                  <a:cubicBezTo>
                    <a:pt x="493" y="469"/>
                    <a:pt x="1082" y="600"/>
                    <a:pt x="1542" y="600"/>
                  </a:cubicBezTo>
                  <a:cubicBezTo>
                    <a:pt x="1610" y="600"/>
                    <a:pt x="1675" y="597"/>
                    <a:pt x="1736" y="591"/>
                  </a:cubicBezTo>
                  <a:cubicBezTo>
                    <a:pt x="1777" y="588"/>
                    <a:pt x="1816" y="563"/>
                    <a:pt x="1838" y="523"/>
                  </a:cubicBezTo>
                  <a:cubicBezTo>
                    <a:pt x="1873" y="461"/>
                    <a:pt x="1849" y="381"/>
                    <a:pt x="1786" y="346"/>
                  </a:cubicBezTo>
                  <a:cubicBezTo>
                    <a:pt x="1403" y="136"/>
                    <a:pt x="811" y="1"/>
                    <a:pt x="35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38"/>
            <p:cNvSpPr/>
            <p:nvPr/>
          </p:nvSpPr>
          <p:spPr>
            <a:xfrm>
              <a:off x="4858452" y="1849113"/>
              <a:ext cx="50590" cy="38675"/>
            </a:xfrm>
            <a:custGeom>
              <a:avLst/>
              <a:gdLst/>
              <a:ahLst/>
              <a:cxnLst/>
              <a:rect l="l" t="t" r="r" b="b"/>
              <a:pathLst>
                <a:path w="1537" h="1175" extrusionOk="0">
                  <a:moveTo>
                    <a:pt x="1346" y="0"/>
                  </a:moveTo>
                  <a:cubicBezTo>
                    <a:pt x="1331" y="0"/>
                    <a:pt x="1316" y="3"/>
                    <a:pt x="1301" y="8"/>
                  </a:cubicBezTo>
                  <a:cubicBezTo>
                    <a:pt x="865" y="164"/>
                    <a:pt x="324" y="580"/>
                    <a:pt x="63" y="962"/>
                  </a:cubicBezTo>
                  <a:cubicBezTo>
                    <a:pt x="0" y="1058"/>
                    <a:pt x="74" y="1174"/>
                    <a:pt x="174" y="1174"/>
                  </a:cubicBezTo>
                  <a:cubicBezTo>
                    <a:pt x="189" y="1174"/>
                    <a:pt x="205" y="1172"/>
                    <a:pt x="222" y="1166"/>
                  </a:cubicBezTo>
                  <a:cubicBezTo>
                    <a:pt x="792" y="960"/>
                    <a:pt x="1537" y="276"/>
                    <a:pt x="1470" y="88"/>
                  </a:cubicBezTo>
                  <a:cubicBezTo>
                    <a:pt x="1450" y="34"/>
                    <a:pt x="1400" y="0"/>
                    <a:pt x="1346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38"/>
            <p:cNvSpPr/>
            <p:nvPr/>
          </p:nvSpPr>
          <p:spPr>
            <a:xfrm>
              <a:off x="4793050" y="1954671"/>
              <a:ext cx="23830" cy="58622"/>
            </a:xfrm>
            <a:custGeom>
              <a:avLst/>
              <a:gdLst/>
              <a:ahLst/>
              <a:cxnLst/>
              <a:rect l="l" t="t" r="r" b="b"/>
              <a:pathLst>
                <a:path w="724" h="1781" extrusionOk="0">
                  <a:moveTo>
                    <a:pt x="582" y="1"/>
                  </a:moveTo>
                  <a:cubicBezTo>
                    <a:pt x="540" y="1"/>
                    <a:pt x="498" y="20"/>
                    <a:pt x="470" y="62"/>
                  </a:cubicBezTo>
                  <a:cubicBezTo>
                    <a:pt x="203" y="470"/>
                    <a:pt x="1" y="1164"/>
                    <a:pt x="7" y="1650"/>
                  </a:cubicBezTo>
                  <a:cubicBezTo>
                    <a:pt x="7" y="1692"/>
                    <a:pt x="29" y="1733"/>
                    <a:pt x="66" y="1759"/>
                  </a:cubicBezTo>
                  <a:cubicBezTo>
                    <a:pt x="88" y="1773"/>
                    <a:pt x="112" y="1780"/>
                    <a:pt x="137" y="1780"/>
                  </a:cubicBezTo>
                  <a:cubicBezTo>
                    <a:pt x="180" y="1780"/>
                    <a:pt x="222" y="1760"/>
                    <a:pt x="247" y="1722"/>
                  </a:cubicBezTo>
                  <a:cubicBezTo>
                    <a:pt x="516" y="1314"/>
                    <a:pt x="723" y="622"/>
                    <a:pt x="718" y="134"/>
                  </a:cubicBezTo>
                  <a:cubicBezTo>
                    <a:pt x="716" y="51"/>
                    <a:pt x="649" y="1"/>
                    <a:pt x="58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38"/>
            <p:cNvSpPr/>
            <p:nvPr/>
          </p:nvSpPr>
          <p:spPr>
            <a:xfrm>
              <a:off x="4839427" y="1953486"/>
              <a:ext cx="36239" cy="49438"/>
            </a:xfrm>
            <a:custGeom>
              <a:avLst/>
              <a:gdLst/>
              <a:ahLst/>
              <a:cxnLst/>
              <a:rect l="l" t="t" r="r" b="b"/>
              <a:pathLst>
                <a:path w="1101" h="1502" extrusionOk="0">
                  <a:moveTo>
                    <a:pt x="122" y="0"/>
                  </a:moveTo>
                  <a:cubicBezTo>
                    <a:pt x="26" y="0"/>
                    <a:pt x="1" y="108"/>
                    <a:pt x="16" y="167"/>
                  </a:cubicBezTo>
                  <a:cubicBezTo>
                    <a:pt x="168" y="730"/>
                    <a:pt x="752" y="1502"/>
                    <a:pt x="969" y="1502"/>
                  </a:cubicBezTo>
                  <a:cubicBezTo>
                    <a:pt x="976" y="1502"/>
                    <a:pt x="983" y="1501"/>
                    <a:pt x="989" y="1499"/>
                  </a:cubicBezTo>
                  <a:cubicBezTo>
                    <a:pt x="1059" y="1480"/>
                    <a:pt x="1101" y="1409"/>
                    <a:pt x="1081" y="1339"/>
                  </a:cubicBezTo>
                  <a:cubicBezTo>
                    <a:pt x="1009" y="1074"/>
                    <a:pt x="885" y="845"/>
                    <a:pt x="746" y="624"/>
                  </a:cubicBezTo>
                  <a:cubicBezTo>
                    <a:pt x="423" y="135"/>
                    <a:pt x="228" y="0"/>
                    <a:pt x="1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38"/>
            <p:cNvSpPr/>
            <p:nvPr/>
          </p:nvSpPr>
          <p:spPr>
            <a:xfrm>
              <a:off x="4854239" y="2026195"/>
              <a:ext cx="125143" cy="80477"/>
            </a:xfrm>
            <a:custGeom>
              <a:avLst/>
              <a:gdLst/>
              <a:ahLst/>
              <a:cxnLst/>
              <a:rect l="l" t="t" r="r" b="b"/>
              <a:pathLst>
                <a:path w="3802" h="2445" extrusionOk="0">
                  <a:moveTo>
                    <a:pt x="2737" y="0"/>
                  </a:moveTo>
                  <a:cubicBezTo>
                    <a:pt x="2440" y="0"/>
                    <a:pt x="2130" y="91"/>
                    <a:pt x="1870" y="187"/>
                  </a:cubicBezTo>
                  <a:cubicBezTo>
                    <a:pt x="561" y="669"/>
                    <a:pt x="19" y="2121"/>
                    <a:pt x="1" y="2201"/>
                  </a:cubicBezTo>
                  <a:lnTo>
                    <a:pt x="1" y="2205"/>
                  </a:lnTo>
                  <a:cubicBezTo>
                    <a:pt x="491" y="2336"/>
                    <a:pt x="1024" y="2445"/>
                    <a:pt x="1549" y="2445"/>
                  </a:cubicBezTo>
                  <a:cubicBezTo>
                    <a:pt x="1876" y="2445"/>
                    <a:pt x="2201" y="2402"/>
                    <a:pt x="2509" y="2297"/>
                  </a:cubicBezTo>
                  <a:cubicBezTo>
                    <a:pt x="3313" y="2025"/>
                    <a:pt x="3802" y="1259"/>
                    <a:pt x="3668" y="667"/>
                  </a:cubicBezTo>
                  <a:cubicBezTo>
                    <a:pt x="3626" y="483"/>
                    <a:pt x="3525" y="317"/>
                    <a:pt x="3355" y="188"/>
                  </a:cubicBezTo>
                  <a:cubicBezTo>
                    <a:pt x="3174" y="51"/>
                    <a:pt x="2959" y="0"/>
                    <a:pt x="27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38"/>
            <p:cNvSpPr/>
            <p:nvPr/>
          </p:nvSpPr>
          <p:spPr>
            <a:xfrm>
              <a:off x="4692363" y="2066450"/>
              <a:ext cx="136433" cy="114083"/>
            </a:xfrm>
            <a:custGeom>
              <a:avLst/>
              <a:gdLst/>
              <a:ahLst/>
              <a:cxnLst/>
              <a:rect l="l" t="t" r="r" b="b"/>
              <a:pathLst>
                <a:path w="4145" h="3466" extrusionOk="0">
                  <a:moveTo>
                    <a:pt x="1261" y="0"/>
                  </a:moveTo>
                  <a:cubicBezTo>
                    <a:pt x="1123" y="0"/>
                    <a:pt x="985" y="24"/>
                    <a:pt x="851" y="79"/>
                  </a:cubicBezTo>
                  <a:cubicBezTo>
                    <a:pt x="613" y="177"/>
                    <a:pt x="443" y="340"/>
                    <a:pt x="339" y="541"/>
                  </a:cubicBezTo>
                  <a:cubicBezTo>
                    <a:pt x="0" y="1188"/>
                    <a:pt x="335" y="2231"/>
                    <a:pt x="1186" y="2797"/>
                  </a:cubicBezTo>
                  <a:cubicBezTo>
                    <a:pt x="2032" y="3362"/>
                    <a:pt x="3133" y="3466"/>
                    <a:pt x="4122" y="3466"/>
                  </a:cubicBezTo>
                  <a:cubicBezTo>
                    <a:pt x="4127" y="3466"/>
                    <a:pt x="4133" y="3466"/>
                    <a:pt x="4138" y="3466"/>
                  </a:cubicBezTo>
                  <a:cubicBezTo>
                    <a:pt x="4138" y="3466"/>
                    <a:pt x="4138" y="3465"/>
                    <a:pt x="4139" y="3461"/>
                  </a:cubicBezTo>
                  <a:cubicBezTo>
                    <a:pt x="4144" y="3363"/>
                    <a:pt x="3959" y="1504"/>
                    <a:pt x="2582" y="537"/>
                  </a:cubicBezTo>
                  <a:cubicBezTo>
                    <a:pt x="2214" y="277"/>
                    <a:pt x="1734" y="0"/>
                    <a:pt x="12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38"/>
            <p:cNvSpPr/>
            <p:nvPr/>
          </p:nvSpPr>
          <p:spPr>
            <a:xfrm>
              <a:off x="4854239" y="2048116"/>
              <a:ext cx="125143" cy="58556"/>
            </a:xfrm>
            <a:custGeom>
              <a:avLst/>
              <a:gdLst/>
              <a:ahLst/>
              <a:cxnLst/>
              <a:rect l="l" t="t" r="r" b="b"/>
              <a:pathLst>
                <a:path w="3802" h="1779" extrusionOk="0">
                  <a:moveTo>
                    <a:pt x="3668" y="1"/>
                  </a:moveTo>
                  <a:lnTo>
                    <a:pt x="3668" y="1"/>
                  </a:lnTo>
                  <a:cubicBezTo>
                    <a:pt x="2387" y="113"/>
                    <a:pt x="770" y="1046"/>
                    <a:pt x="1" y="1535"/>
                  </a:cubicBezTo>
                  <a:lnTo>
                    <a:pt x="1" y="1539"/>
                  </a:lnTo>
                  <a:cubicBezTo>
                    <a:pt x="491" y="1670"/>
                    <a:pt x="1024" y="1779"/>
                    <a:pt x="1549" y="1779"/>
                  </a:cubicBezTo>
                  <a:cubicBezTo>
                    <a:pt x="1876" y="1779"/>
                    <a:pt x="2201" y="1736"/>
                    <a:pt x="2509" y="1631"/>
                  </a:cubicBezTo>
                  <a:cubicBezTo>
                    <a:pt x="3313" y="1359"/>
                    <a:pt x="3802" y="593"/>
                    <a:pt x="36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38"/>
            <p:cNvSpPr/>
            <p:nvPr/>
          </p:nvSpPr>
          <p:spPr>
            <a:xfrm>
              <a:off x="4692363" y="2084257"/>
              <a:ext cx="136235" cy="96276"/>
            </a:xfrm>
            <a:custGeom>
              <a:avLst/>
              <a:gdLst/>
              <a:ahLst/>
              <a:cxnLst/>
              <a:rect l="l" t="t" r="r" b="b"/>
              <a:pathLst>
                <a:path w="4139" h="2925" extrusionOk="0">
                  <a:moveTo>
                    <a:pt x="339" y="1"/>
                  </a:moveTo>
                  <a:cubicBezTo>
                    <a:pt x="0" y="647"/>
                    <a:pt x="335" y="1690"/>
                    <a:pt x="1186" y="2256"/>
                  </a:cubicBezTo>
                  <a:cubicBezTo>
                    <a:pt x="2032" y="2821"/>
                    <a:pt x="3133" y="2925"/>
                    <a:pt x="4122" y="2925"/>
                  </a:cubicBezTo>
                  <a:cubicBezTo>
                    <a:pt x="4127" y="2925"/>
                    <a:pt x="4133" y="2925"/>
                    <a:pt x="4138" y="2925"/>
                  </a:cubicBezTo>
                  <a:cubicBezTo>
                    <a:pt x="4138" y="2925"/>
                    <a:pt x="4138" y="2924"/>
                    <a:pt x="4139" y="2920"/>
                  </a:cubicBezTo>
                  <a:cubicBezTo>
                    <a:pt x="3394" y="2113"/>
                    <a:pt x="1798" y="525"/>
                    <a:pt x="3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38"/>
            <p:cNvSpPr/>
            <p:nvPr/>
          </p:nvSpPr>
          <p:spPr>
            <a:xfrm>
              <a:off x="4478284" y="1824986"/>
              <a:ext cx="209274" cy="248772"/>
            </a:xfrm>
            <a:custGeom>
              <a:avLst/>
              <a:gdLst/>
              <a:ahLst/>
              <a:cxnLst/>
              <a:rect l="l" t="t" r="r" b="b"/>
              <a:pathLst>
                <a:path w="6358" h="7558" extrusionOk="0">
                  <a:moveTo>
                    <a:pt x="2506" y="1"/>
                  </a:moveTo>
                  <a:cubicBezTo>
                    <a:pt x="1581" y="1"/>
                    <a:pt x="963" y="966"/>
                    <a:pt x="316" y="1248"/>
                  </a:cubicBezTo>
                  <a:cubicBezTo>
                    <a:pt x="96" y="1334"/>
                    <a:pt x="0" y="1541"/>
                    <a:pt x="181" y="1631"/>
                  </a:cubicBezTo>
                  <a:cubicBezTo>
                    <a:pt x="226" y="1651"/>
                    <a:pt x="276" y="1661"/>
                    <a:pt x="330" y="1661"/>
                  </a:cubicBezTo>
                  <a:cubicBezTo>
                    <a:pt x="844" y="1661"/>
                    <a:pt x="1744" y="800"/>
                    <a:pt x="2290" y="725"/>
                  </a:cubicBezTo>
                  <a:cubicBezTo>
                    <a:pt x="2328" y="717"/>
                    <a:pt x="2368" y="714"/>
                    <a:pt x="2407" y="714"/>
                  </a:cubicBezTo>
                  <a:cubicBezTo>
                    <a:pt x="2607" y="714"/>
                    <a:pt x="2807" y="808"/>
                    <a:pt x="2887" y="928"/>
                  </a:cubicBezTo>
                  <a:cubicBezTo>
                    <a:pt x="2981" y="1060"/>
                    <a:pt x="2969" y="1238"/>
                    <a:pt x="2838" y="1452"/>
                  </a:cubicBezTo>
                  <a:cubicBezTo>
                    <a:pt x="2531" y="1928"/>
                    <a:pt x="1575" y="2289"/>
                    <a:pt x="1367" y="3154"/>
                  </a:cubicBezTo>
                  <a:cubicBezTo>
                    <a:pt x="1190" y="3765"/>
                    <a:pt x="1722" y="4636"/>
                    <a:pt x="2502" y="4636"/>
                  </a:cubicBezTo>
                  <a:cubicBezTo>
                    <a:pt x="2623" y="4636"/>
                    <a:pt x="2749" y="4615"/>
                    <a:pt x="2880" y="4569"/>
                  </a:cubicBezTo>
                  <a:cubicBezTo>
                    <a:pt x="3050" y="4510"/>
                    <a:pt x="3754" y="3945"/>
                    <a:pt x="4088" y="3945"/>
                  </a:cubicBezTo>
                  <a:cubicBezTo>
                    <a:pt x="4165" y="3945"/>
                    <a:pt x="4223" y="3974"/>
                    <a:pt x="4250" y="4047"/>
                  </a:cubicBezTo>
                  <a:cubicBezTo>
                    <a:pt x="4359" y="4338"/>
                    <a:pt x="3675" y="4734"/>
                    <a:pt x="3481" y="4869"/>
                  </a:cubicBezTo>
                  <a:cubicBezTo>
                    <a:pt x="3004" y="5197"/>
                    <a:pt x="2593" y="5582"/>
                    <a:pt x="2567" y="6196"/>
                  </a:cubicBezTo>
                  <a:cubicBezTo>
                    <a:pt x="2533" y="7052"/>
                    <a:pt x="3238" y="7558"/>
                    <a:pt x="4131" y="7558"/>
                  </a:cubicBezTo>
                  <a:cubicBezTo>
                    <a:pt x="4765" y="7558"/>
                    <a:pt x="5494" y="7303"/>
                    <a:pt x="6121" y="6738"/>
                  </a:cubicBezTo>
                  <a:cubicBezTo>
                    <a:pt x="6357" y="6511"/>
                    <a:pt x="6334" y="6294"/>
                    <a:pt x="6142" y="6294"/>
                  </a:cubicBezTo>
                  <a:cubicBezTo>
                    <a:pt x="6069" y="6294"/>
                    <a:pt x="5971" y="6326"/>
                    <a:pt x="5854" y="6401"/>
                  </a:cubicBezTo>
                  <a:cubicBezTo>
                    <a:pt x="5322" y="6759"/>
                    <a:pt x="4798" y="6899"/>
                    <a:pt x="4372" y="6899"/>
                  </a:cubicBezTo>
                  <a:cubicBezTo>
                    <a:pt x="3463" y="6899"/>
                    <a:pt x="2993" y="6264"/>
                    <a:pt x="3812" y="5751"/>
                  </a:cubicBezTo>
                  <a:cubicBezTo>
                    <a:pt x="4118" y="5561"/>
                    <a:pt x="4474" y="5407"/>
                    <a:pt x="4779" y="5109"/>
                  </a:cubicBezTo>
                  <a:cubicBezTo>
                    <a:pt x="5482" y="4441"/>
                    <a:pt x="5319" y="3223"/>
                    <a:pt x="4434" y="2955"/>
                  </a:cubicBezTo>
                  <a:cubicBezTo>
                    <a:pt x="4313" y="2916"/>
                    <a:pt x="4197" y="2899"/>
                    <a:pt x="4085" y="2899"/>
                  </a:cubicBezTo>
                  <a:cubicBezTo>
                    <a:pt x="3408" y="2899"/>
                    <a:pt x="2889" y="3520"/>
                    <a:pt x="2484" y="3621"/>
                  </a:cubicBezTo>
                  <a:cubicBezTo>
                    <a:pt x="2482" y="3620"/>
                    <a:pt x="2481" y="3620"/>
                    <a:pt x="2478" y="3620"/>
                  </a:cubicBezTo>
                  <a:cubicBezTo>
                    <a:pt x="2477" y="3621"/>
                    <a:pt x="2476" y="3621"/>
                    <a:pt x="2475" y="3621"/>
                  </a:cubicBezTo>
                  <a:cubicBezTo>
                    <a:pt x="2455" y="3621"/>
                    <a:pt x="2397" y="3551"/>
                    <a:pt x="2389" y="3541"/>
                  </a:cubicBezTo>
                  <a:cubicBezTo>
                    <a:pt x="2340" y="3440"/>
                    <a:pt x="2258" y="3375"/>
                    <a:pt x="2471" y="3106"/>
                  </a:cubicBezTo>
                  <a:cubicBezTo>
                    <a:pt x="2827" y="2658"/>
                    <a:pt x="3295" y="2459"/>
                    <a:pt x="3601" y="1879"/>
                  </a:cubicBezTo>
                  <a:cubicBezTo>
                    <a:pt x="4042" y="1023"/>
                    <a:pt x="3631" y="236"/>
                    <a:pt x="2836" y="41"/>
                  </a:cubicBezTo>
                  <a:cubicBezTo>
                    <a:pt x="2721" y="13"/>
                    <a:pt x="2611" y="1"/>
                    <a:pt x="2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38"/>
            <p:cNvSpPr/>
            <p:nvPr/>
          </p:nvSpPr>
          <p:spPr>
            <a:xfrm>
              <a:off x="4883928" y="2151337"/>
              <a:ext cx="38609" cy="34758"/>
            </a:xfrm>
            <a:custGeom>
              <a:avLst/>
              <a:gdLst/>
              <a:ahLst/>
              <a:cxnLst/>
              <a:rect l="l" t="t" r="r" b="b"/>
              <a:pathLst>
                <a:path w="1173" h="1056" extrusionOk="0">
                  <a:moveTo>
                    <a:pt x="587" y="0"/>
                  </a:moveTo>
                  <a:cubicBezTo>
                    <a:pt x="541" y="0"/>
                    <a:pt x="493" y="7"/>
                    <a:pt x="447" y="20"/>
                  </a:cubicBezTo>
                  <a:cubicBezTo>
                    <a:pt x="166" y="98"/>
                    <a:pt x="1" y="388"/>
                    <a:pt x="77" y="669"/>
                  </a:cubicBezTo>
                  <a:cubicBezTo>
                    <a:pt x="142" y="902"/>
                    <a:pt x="355" y="1056"/>
                    <a:pt x="586" y="1056"/>
                  </a:cubicBezTo>
                  <a:cubicBezTo>
                    <a:pt x="632" y="1056"/>
                    <a:pt x="680" y="1050"/>
                    <a:pt x="726" y="1037"/>
                  </a:cubicBezTo>
                  <a:cubicBezTo>
                    <a:pt x="1007" y="960"/>
                    <a:pt x="1172" y="669"/>
                    <a:pt x="1096" y="388"/>
                  </a:cubicBezTo>
                  <a:cubicBezTo>
                    <a:pt x="1031" y="154"/>
                    <a:pt x="818" y="0"/>
                    <a:pt x="5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38"/>
            <p:cNvSpPr/>
            <p:nvPr/>
          </p:nvSpPr>
          <p:spPr>
            <a:xfrm>
              <a:off x="4978394" y="2093210"/>
              <a:ext cx="38609" cy="34758"/>
            </a:xfrm>
            <a:custGeom>
              <a:avLst/>
              <a:gdLst/>
              <a:ahLst/>
              <a:cxnLst/>
              <a:rect l="l" t="t" r="r" b="b"/>
              <a:pathLst>
                <a:path w="1173" h="1056" extrusionOk="0">
                  <a:moveTo>
                    <a:pt x="587" y="0"/>
                  </a:moveTo>
                  <a:cubicBezTo>
                    <a:pt x="540" y="0"/>
                    <a:pt x="493" y="6"/>
                    <a:pt x="446" y="19"/>
                  </a:cubicBezTo>
                  <a:cubicBezTo>
                    <a:pt x="166" y="96"/>
                    <a:pt x="0" y="388"/>
                    <a:pt x="78" y="668"/>
                  </a:cubicBezTo>
                  <a:cubicBezTo>
                    <a:pt x="143" y="902"/>
                    <a:pt x="355" y="1056"/>
                    <a:pt x="586" y="1056"/>
                  </a:cubicBezTo>
                  <a:cubicBezTo>
                    <a:pt x="633" y="1056"/>
                    <a:pt x="680" y="1050"/>
                    <a:pt x="727" y="1037"/>
                  </a:cubicBezTo>
                  <a:cubicBezTo>
                    <a:pt x="1008" y="960"/>
                    <a:pt x="1173" y="668"/>
                    <a:pt x="1095" y="388"/>
                  </a:cubicBezTo>
                  <a:cubicBezTo>
                    <a:pt x="1031" y="154"/>
                    <a:pt x="818" y="0"/>
                    <a:pt x="5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38"/>
            <p:cNvSpPr/>
            <p:nvPr/>
          </p:nvSpPr>
          <p:spPr>
            <a:xfrm>
              <a:off x="4946960" y="2158513"/>
              <a:ext cx="44139" cy="39761"/>
            </a:xfrm>
            <a:custGeom>
              <a:avLst/>
              <a:gdLst/>
              <a:ahLst/>
              <a:cxnLst/>
              <a:rect l="l" t="t" r="r" b="b"/>
              <a:pathLst>
                <a:path w="1341" h="1208" extrusionOk="0">
                  <a:moveTo>
                    <a:pt x="669" y="0"/>
                  </a:moveTo>
                  <a:cubicBezTo>
                    <a:pt x="617" y="0"/>
                    <a:pt x="563" y="7"/>
                    <a:pt x="510" y="22"/>
                  </a:cubicBezTo>
                  <a:cubicBezTo>
                    <a:pt x="190" y="110"/>
                    <a:pt x="1" y="444"/>
                    <a:pt x="89" y="764"/>
                  </a:cubicBezTo>
                  <a:cubicBezTo>
                    <a:pt x="163" y="1032"/>
                    <a:pt x="406" y="1207"/>
                    <a:pt x="671" y="1207"/>
                  </a:cubicBezTo>
                  <a:cubicBezTo>
                    <a:pt x="723" y="1207"/>
                    <a:pt x="777" y="1200"/>
                    <a:pt x="831" y="1186"/>
                  </a:cubicBezTo>
                  <a:cubicBezTo>
                    <a:pt x="1153" y="1096"/>
                    <a:pt x="1340" y="764"/>
                    <a:pt x="1252" y="444"/>
                  </a:cubicBezTo>
                  <a:cubicBezTo>
                    <a:pt x="1179" y="176"/>
                    <a:pt x="934" y="0"/>
                    <a:pt x="6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38"/>
            <p:cNvSpPr/>
            <p:nvPr/>
          </p:nvSpPr>
          <p:spPr>
            <a:xfrm>
              <a:off x="4386880" y="1514533"/>
              <a:ext cx="743550" cy="867442"/>
            </a:xfrm>
            <a:custGeom>
              <a:avLst/>
              <a:gdLst/>
              <a:ahLst/>
              <a:cxnLst/>
              <a:rect l="l" t="t" r="r" b="b"/>
              <a:pathLst>
                <a:path w="22590" h="26354" extrusionOk="0">
                  <a:moveTo>
                    <a:pt x="16018" y="260"/>
                  </a:moveTo>
                  <a:cubicBezTo>
                    <a:pt x="16314" y="260"/>
                    <a:pt x="16586" y="456"/>
                    <a:pt x="16668" y="755"/>
                  </a:cubicBezTo>
                  <a:lnTo>
                    <a:pt x="22282" y="21081"/>
                  </a:lnTo>
                  <a:cubicBezTo>
                    <a:pt x="22324" y="21229"/>
                    <a:pt x="22313" y="21384"/>
                    <a:pt x="22252" y="21523"/>
                  </a:cubicBezTo>
                  <a:cubicBezTo>
                    <a:pt x="22219" y="21597"/>
                    <a:pt x="22180" y="21660"/>
                    <a:pt x="22130" y="21714"/>
                  </a:cubicBezTo>
                  <a:cubicBezTo>
                    <a:pt x="22047" y="21808"/>
                    <a:pt x="21936" y="21877"/>
                    <a:pt x="21811" y="21911"/>
                  </a:cubicBezTo>
                  <a:lnTo>
                    <a:pt x="6754" y="26070"/>
                  </a:lnTo>
                  <a:cubicBezTo>
                    <a:pt x="6695" y="26087"/>
                    <a:pt x="6634" y="26095"/>
                    <a:pt x="6574" y="26095"/>
                  </a:cubicBezTo>
                  <a:cubicBezTo>
                    <a:pt x="6459" y="26095"/>
                    <a:pt x="6345" y="26065"/>
                    <a:pt x="6243" y="26007"/>
                  </a:cubicBezTo>
                  <a:cubicBezTo>
                    <a:pt x="6086" y="25917"/>
                    <a:pt x="5974" y="25772"/>
                    <a:pt x="5925" y="25598"/>
                  </a:cubicBezTo>
                  <a:lnTo>
                    <a:pt x="312" y="5274"/>
                  </a:lnTo>
                  <a:cubicBezTo>
                    <a:pt x="268" y="5115"/>
                    <a:pt x="284" y="4947"/>
                    <a:pt x="356" y="4801"/>
                  </a:cubicBezTo>
                  <a:cubicBezTo>
                    <a:pt x="377" y="4754"/>
                    <a:pt x="405" y="4711"/>
                    <a:pt x="439" y="4669"/>
                  </a:cubicBezTo>
                  <a:cubicBezTo>
                    <a:pt x="526" y="4561"/>
                    <a:pt x="643" y="4483"/>
                    <a:pt x="780" y="4444"/>
                  </a:cubicBezTo>
                  <a:lnTo>
                    <a:pt x="15839" y="285"/>
                  </a:lnTo>
                  <a:cubicBezTo>
                    <a:pt x="15897" y="269"/>
                    <a:pt x="15958" y="260"/>
                    <a:pt x="16018" y="260"/>
                  </a:cubicBezTo>
                  <a:close/>
                  <a:moveTo>
                    <a:pt x="16020" y="0"/>
                  </a:moveTo>
                  <a:cubicBezTo>
                    <a:pt x="15937" y="0"/>
                    <a:pt x="15853" y="11"/>
                    <a:pt x="15769" y="35"/>
                  </a:cubicBezTo>
                  <a:lnTo>
                    <a:pt x="712" y="4192"/>
                  </a:lnTo>
                  <a:cubicBezTo>
                    <a:pt x="521" y="4245"/>
                    <a:pt x="356" y="4354"/>
                    <a:pt x="234" y="4506"/>
                  </a:cubicBezTo>
                  <a:cubicBezTo>
                    <a:pt x="190" y="4562"/>
                    <a:pt x="151" y="4625"/>
                    <a:pt x="122" y="4686"/>
                  </a:cubicBezTo>
                  <a:cubicBezTo>
                    <a:pt x="22" y="4889"/>
                    <a:pt x="0" y="5122"/>
                    <a:pt x="61" y="5343"/>
                  </a:cubicBezTo>
                  <a:lnTo>
                    <a:pt x="5674" y="25667"/>
                  </a:lnTo>
                  <a:cubicBezTo>
                    <a:pt x="5790" y="26081"/>
                    <a:pt x="6166" y="26353"/>
                    <a:pt x="6575" y="26353"/>
                  </a:cubicBezTo>
                  <a:cubicBezTo>
                    <a:pt x="6658" y="26353"/>
                    <a:pt x="6742" y="26343"/>
                    <a:pt x="6824" y="26319"/>
                  </a:cubicBezTo>
                  <a:lnTo>
                    <a:pt x="21882" y="22160"/>
                  </a:lnTo>
                  <a:cubicBezTo>
                    <a:pt x="22053" y="22114"/>
                    <a:pt x="22208" y="22020"/>
                    <a:pt x="22326" y="21888"/>
                  </a:cubicBezTo>
                  <a:cubicBezTo>
                    <a:pt x="22393" y="21814"/>
                    <a:pt x="22448" y="21725"/>
                    <a:pt x="22494" y="21626"/>
                  </a:cubicBezTo>
                  <a:cubicBezTo>
                    <a:pt x="22575" y="21433"/>
                    <a:pt x="22590" y="21215"/>
                    <a:pt x="22533" y="21011"/>
                  </a:cubicBezTo>
                  <a:lnTo>
                    <a:pt x="16920" y="686"/>
                  </a:lnTo>
                  <a:cubicBezTo>
                    <a:pt x="16806" y="274"/>
                    <a:pt x="16430" y="0"/>
                    <a:pt x="16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38"/>
            <p:cNvSpPr/>
            <p:nvPr/>
          </p:nvSpPr>
          <p:spPr>
            <a:xfrm>
              <a:off x="4688347" y="1787759"/>
              <a:ext cx="295873" cy="459197"/>
            </a:xfrm>
            <a:custGeom>
              <a:avLst/>
              <a:gdLst/>
              <a:ahLst/>
              <a:cxnLst/>
              <a:rect l="l" t="t" r="r" b="b"/>
              <a:pathLst>
                <a:path w="8989" h="13951" extrusionOk="0">
                  <a:moveTo>
                    <a:pt x="4383" y="265"/>
                  </a:moveTo>
                  <a:cubicBezTo>
                    <a:pt x="4457" y="265"/>
                    <a:pt x="4528" y="280"/>
                    <a:pt x="4595" y="311"/>
                  </a:cubicBezTo>
                  <a:cubicBezTo>
                    <a:pt x="4880" y="447"/>
                    <a:pt x="5052" y="858"/>
                    <a:pt x="5052" y="1410"/>
                  </a:cubicBezTo>
                  <a:cubicBezTo>
                    <a:pt x="5052" y="1465"/>
                    <a:pt x="5052" y="1548"/>
                    <a:pt x="5125" y="1593"/>
                  </a:cubicBezTo>
                  <a:cubicBezTo>
                    <a:pt x="5150" y="1609"/>
                    <a:pt x="5176" y="1616"/>
                    <a:pt x="5200" y="1616"/>
                  </a:cubicBezTo>
                  <a:cubicBezTo>
                    <a:pt x="5246" y="1616"/>
                    <a:pt x="5291" y="1594"/>
                    <a:pt x="5337" y="1572"/>
                  </a:cubicBezTo>
                  <a:cubicBezTo>
                    <a:pt x="5385" y="1549"/>
                    <a:pt x="5460" y="1514"/>
                    <a:pt x="5569" y="1474"/>
                  </a:cubicBezTo>
                  <a:cubicBezTo>
                    <a:pt x="5734" y="1416"/>
                    <a:pt x="5901" y="1387"/>
                    <a:pt x="6058" y="1387"/>
                  </a:cubicBezTo>
                  <a:cubicBezTo>
                    <a:pt x="6339" y="1387"/>
                    <a:pt x="6592" y="1477"/>
                    <a:pt x="6761" y="1650"/>
                  </a:cubicBezTo>
                  <a:cubicBezTo>
                    <a:pt x="6969" y="1861"/>
                    <a:pt x="7016" y="2159"/>
                    <a:pt x="6895" y="2485"/>
                  </a:cubicBezTo>
                  <a:cubicBezTo>
                    <a:pt x="6825" y="2673"/>
                    <a:pt x="6723" y="2835"/>
                    <a:pt x="6588" y="2966"/>
                  </a:cubicBezTo>
                  <a:cubicBezTo>
                    <a:pt x="6545" y="3008"/>
                    <a:pt x="6481" y="3072"/>
                    <a:pt x="6497" y="3159"/>
                  </a:cubicBezTo>
                  <a:cubicBezTo>
                    <a:pt x="6512" y="3241"/>
                    <a:pt x="6580" y="3272"/>
                    <a:pt x="6619" y="3290"/>
                  </a:cubicBezTo>
                  <a:lnTo>
                    <a:pt x="6648" y="3303"/>
                  </a:lnTo>
                  <a:cubicBezTo>
                    <a:pt x="7226" y="3594"/>
                    <a:pt x="7410" y="3990"/>
                    <a:pt x="7390" y="4264"/>
                  </a:cubicBezTo>
                  <a:cubicBezTo>
                    <a:pt x="7372" y="4508"/>
                    <a:pt x="7198" y="4703"/>
                    <a:pt x="6915" y="4795"/>
                  </a:cubicBezTo>
                  <a:cubicBezTo>
                    <a:pt x="6724" y="4858"/>
                    <a:pt x="6558" y="4874"/>
                    <a:pt x="6426" y="4874"/>
                  </a:cubicBezTo>
                  <a:cubicBezTo>
                    <a:pt x="6331" y="4874"/>
                    <a:pt x="6254" y="4866"/>
                    <a:pt x="6197" y="4860"/>
                  </a:cubicBezTo>
                  <a:cubicBezTo>
                    <a:pt x="6164" y="4856"/>
                    <a:pt x="6132" y="4852"/>
                    <a:pt x="6102" y="4852"/>
                  </a:cubicBezTo>
                  <a:cubicBezTo>
                    <a:pt x="6046" y="4852"/>
                    <a:pt x="5999" y="4865"/>
                    <a:pt x="5963" y="4914"/>
                  </a:cubicBezTo>
                  <a:cubicBezTo>
                    <a:pt x="5953" y="4929"/>
                    <a:pt x="5936" y="4959"/>
                    <a:pt x="5936" y="4997"/>
                  </a:cubicBezTo>
                  <a:cubicBezTo>
                    <a:pt x="5936" y="5018"/>
                    <a:pt x="5942" y="5042"/>
                    <a:pt x="5953" y="5067"/>
                  </a:cubicBezTo>
                  <a:cubicBezTo>
                    <a:pt x="6079" y="5329"/>
                    <a:pt x="6218" y="5685"/>
                    <a:pt x="6242" y="5902"/>
                  </a:cubicBezTo>
                  <a:cubicBezTo>
                    <a:pt x="6279" y="6268"/>
                    <a:pt x="6185" y="6567"/>
                    <a:pt x="5979" y="6726"/>
                  </a:cubicBezTo>
                  <a:cubicBezTo>
                    <a:pt x="5875" y="6805"/>
                    <a:pt x="5749" y="6845"/>
                    <a:pt x="5609" y="6845"/>
                  </a:cubicBezTo>
                  <a:cubicBezTo>
                    <a:pt x="5505" y="6845"/>
                    <a:pt x="5393" y="6823"/>
                    <a:pt x="5278" y="6779"/>
                  </a:cubicBezTo>
                  <a:cubicBezTo>
                    <a:pt x="4997" y="6671"/>
                    <a:pt x="4814" y="6498"/>
                    <a:pt x="4678" y="6355"/>
                  </a:cubicBezTo>
                  <a:cubicBezTo>
                    <a:pt x="4656" y="6332"/>
                    <a:pt x="4635" y="6311"/>
                    <a:pt x="4617" y="6291"/>
                  </a:cubicBezTo>
                  <a:lnTo>
                    <a:pt x="4561" y="6230"/>
                  </a:lnTo>
                  <a:cubicBezTo>
                    <a:pt x="4521" y="6185"/>
                    <a:pt x="4477" y="6173"/>
                    <a:pt x="4444" y="6173"/>
                  </a:cubicBezTo>
                  <a:cubicBezTo>
                    <a:pt x="4431" y="6173"/>
                    <a:pt x="4420" y="6174"/>
                    <a:pt x="4412" y="6177"/>
                  </a:cubicBezTo>
                  <a:cubicBezTo>
                    <a:pt x="4394" y="6182"/>
                    <a:pt x="4378" y="6187"/>
                    <a:pt x="4366" y="6197"/>
                  </a:cubicBezTo>
                  <a:cubicBezTo>
                    <a:pt x="4314" y="6230"/>
                    <a:pt x="4295" y="6290"/>
                    <a:pt x="4276" y="6349"/>
                  </a:cubicBezTo>
                  <a:lnTo>
                    <a:pt x="4261" y="6394"/>
                  </a:lnTo>
                  <a:cubicBezTo>
                    <a:pt x="4148" y="6729"/>
                    <a:pt x="3869" y="7115"/>
                    <a:pt x="3510" y="7224"/>
                  </a:cubicBezTo>
                  <a:cubicBezTo>
                    <a:pt x="3442" y="7244"/>
                    <a:pt x="3375" y="7253"/>
                    <a:pt x="3309" y="7253"/>
                  </a:cubicBezTo>
                  <a:cubicBezTo>
                    <a:pt x="3166" y="7253"/>
                    <a:pt x="3032" y="7206"/>
                    <a:pt x="2917" y="7113"/>
                  </a:cubicBezTo>
                  <a:cubicBezTo>
                    <a:pt x="2690" y="6929"/>
                    <a:pt x="2573" y="6599"/>
                    <a:pt x="2605" y="6229"/>
                  </a:cubicBezTo>
                  <a:cubicBezTo>
                    <a:pt x="2617" y="6077"/>
                    <a:pt x="2633" y="6008"/>
                    <a:pt x="2640" y="5974"/>
                  </a:cubicBezTo>
                  <a:cubicBezTo>
                    <a:pt x="2649" y="5938"/>
                    <a:pt x="2670" y="5836"/>
                    <a:pt x="2563" y="5783"/>
                  </a:cubicBezTo>
                  <a:cubicBezTo>
                    <a:pt x="2541" y="5772"/>
                    <a:pt x="2520" y="5767"/>
                    <a:pt x="2500" y="5767"/>
                  </a:cubicBezTo>
                  <a:cubicBezTo>
                    <a:pt x="2442" y="5767"/>
                    <a:pt x="2389" y="5805"/>
                    <a:pt x="2334" y="5845"/>
                  </a:cubicBezTo>
                  <a:cubicBezTo>
                    <a:pt x="2254" y="5902"/>
                    <a:pt x="2135" y="5989"/>
                    <a:pt x="1970" y="6034"/>
                  </a:cubicBezTo>
                  <a:cubicBezTo>
                    <a:pt x="1862" y="6064"/>
                    <a:pt x="1761" y="6079"/>
                    <a:pt x="1668" y="6079"/>
                  </a:cubicBezTo>
                  <a:cubicBezTo>
                    <a:pt x="1457" y="6079"/>
                    <a:pt x="1288" y="6003"/>
                    <a:pt x="1176" y="5854"/>
                  </a:cubicBezTo>
                  <a:cubicBezTo>
                    <a:pt x="958" y="5566"/>
                    <a:pt x="1010" y="5061"/>
                    <a:pt x="1310" y="4568"/>
                  </a:cubicBezTo>
                  <a:cubicBezTo>
                    <a:pt x="1319" y="4556"/>
                    <a:pt x="1330" y="4544"/>
                    <a:pt x="1340" y="4533"/>
                  </a:cubicBezTo>
                  <a:cubicBezTo>
                    <a:pt x="1374" y="4488"/>
                    <a:pt x="1424" y="4432"/>
                    <a:pt x="1433" y="4343"/>
                  </a:cubicBezTo>
                  <a:cubicBezTo>
                    <a:pt x="1438" y="4288"/>
                    <a:pt x="1409" y="4236"/>
                    <a:pt x="1361" y="4212"/>
                  </a:cubicBezTo>
                  <a:lnTo>
                    <a:pt x="1324" y="4195"/>
                  </a:lnTo>
                  <a:cubicBezTo>
                    <a:pt x="1060" y="4063"/>
                    <a:pt x="791" y="3927"/>
                    <a:pt x="517" y="3631"/>
                  </a:cubicBezTo>
                  <a:cubicBezTo>
                    <a:pt x="352" y="3454"/>
                    <a:pt x="265" y="3253"/>
                    <a:pt x="281" y="3081"/>
                  </a:cubicBezTo>
                  <a:cubicBezTo>
                    <a:pt x="292" y="2952"/>
                    <a:pt x="360" y="2839"/>
                    <a:pt x="483" y="2750"/>
                  </a:cubicBezTo>
                  <a:cubicBezTo>
                    <a:pt x="695" y="2590"/>
                    <a:pt x="978" y="2549"/>
                    <a:pt x="1232" y="2549"/>
                  </a:cubicBezTo>
                  <a:cubicBezTo>
                    <a:pt x="1415" y="2549"/>
                    <a:pt x="1582" y="2570"/>
                    <a:pt x="1698" y="2585"/>
                  </a:cubicBezTo>
                  <a:cubicBezTo>
                    <a:pt x="1756" y="2592"/>
                    <a:pt x="1804" y="2598"/>
                    <a:pt x="1843" y="2598"/>
                  </a:cubicBezTo>
                  <a:cubicBezTo>
                    <a:pt x="1908" y="2598"/>
                    <a:pt x="1950" y="2582"/>
                    <a:pt x="1980" y="2527"/>
                  </a:cubicBezTo>
                  <a:cubicBezTo>
                    <a:pt x="2025" y="2449"/>
                    <a:pt x="1988" y="2375"/>
                    <a:pt x="1925" y="2255"/>
                  </a:cubicBezTo>
                  <a:cubicBezTo>
                    <a:pt x="1835" y="2080"/>
                    <a:pt x="1686" y="1787"/>
                    <a:pt x="1680" y="1406"/>
                  </a:cubicBezTo>
                  <a:cubicBezTo>
                    <a:pt x="1674" y="1186"/>
                    <a:pt x="1740" y="1026"/>
                    <a:pt x="1873" y="937"/>
                  </a:cubicBezTo>
                  <a:cubicBezTo>
                    <a:pt x="1969" y="871"/>
                    <a:pt x="2104" y="838"/>
                    <a:pt x="2262" y="838"/>
                  </a:cubicBezTo>
                  <a:cubicBezTo>
                    <a:pt x="2459" y="838"/>
                    <a:pt x="2694" y="889"/>
                    <a:pt x="2940" y="989"/>
                  </a:cubicBezTo>
                  <a:cubicBezTo>
                    <a:pt x="3031" y="1026"/>
                    <a:pt x="3091" y="1054"/>
                    <a:pt x="3134" y="1072"/>
                  </a:cubicBezTo>
                  <a:cubicBezTo>
                    <a:pt x="3180" y="1094"/>
                    <a:pt x="3232" y="1118"/>
                    <a:pt x="3284" y="1118"/>
                  </a:cubicBezTo>
                  <a:cubicBezTo>
                    <a:pt x="3333" y="1118"/>
                    <a:pt x="3381" y="1097"/>
                    <a:pt x="3424" y="1033"/>
                  </a:cubicBezTo>
                  <a:lnTo>
                    <a:pt x="3457" y="984"/>
                  </a:lnTo>
                  <a:cubicBezTo>
                    <a:pt x="3554" y="836"/>
                    <a:pt x="3676" y="649"/>
                    <a:pt x="3894" y="469"/>
                  </a:cubicBezTo>
                  <a:cubicBezTo>
                    <a:pt x="4056" y="334"/>
                    <a:pt x="4226" y="265"/>
                    <a:pt x="4383" y="265"/>
                  </a:cubicBezTo>
                  <a:close/>
                  <a:moveTo>
                    <a:pt x="7780" y="7378"/>
                  </a:moveTo>
                  <a:cubicBezTo>
                    <a:pt x="7998" y="7378"/>
                    <a:pt x="8177" y="7432"/>
                    <a:pt x="8319" y="7539"/>
                  </a:cubicBezTo>
                  <a:cubicBezTo>
                    <a:pt x="8457" y="7642"/>
                    <a:pt x="8545" y="7778"/>
                    <a:pt x="8581" y="7942"/>
                  </a:cubicBezTo>
                  <a:cubicBezTo>
                    <a:pt x="8593" y="7995"/>
                    <a:pt x="8599" y="8050"/>
                    <a:pt x="8599" y="8108"/>
                  </a:cubicBezTo>
                  <a:cubicBezTo>
                    <a:pt x="8598" y="8581"/>
                    <a:pt x="8194" y="9183"/>
                    <a:pt x="7507" y="9419"/>
                  </a:cubicBezTo>
                  <a:cubicBezTo>
                    <a:pt x="7208" y="9521"/>
                    <a:pt x="6895" y="9560"/>
                    <a:pt x="6582" y="9560"/>
                  </a:cubicBezTo>
                  <a:cubicBezTo>
                    <a:pt x="6104" y="9560"/>
                    <a:pt x="5629" y="9467"/>
                    <a:pt x="5214" y="9362"/>
                  </a:cubicBezTo>
                  <a:cubicBezTo>
                    <a:pt x="5362" y="9008"/>
                    <a:pt x="5884" y="7950"/>
                    <a:pt x="6957" y="7556"/>
                  </a:cubicBezTo>
                  <a:cubicBezTo>
                    <a:pt x="7277" y="7437"/>
                    <a:pt x="7550" y="7378"/>
                    <a:pt x="7780" y="7378"/>
                  </a:cubicBezTo>
                  <a:close/>
                  <a:moveTo>
                    <a:pt x="1382" y="8599"/>
                  </a:moveTo>
                  <a:cubicBezTo>
                    <a:pt x="1729" y="8599"/>
                    <a:pt x="2140" y="8770"/>
                    <a:pt x="2628" y="9112"/>
                  </a:cubicBezTo>
                  <a:cubicBezTo>
                    <a:pt x="3779" y="9919"/>
                    <a:pt x="4059" y="11376"/>
                    <a:pt x="4116" y="11804"/>
                  </a:cubicBezTo>
                  <a:cubicBezTo>
                    <a:pt x="3685" y="11796"/>
                    <a:pt x="3206" y="11772"/>
                    <a:pt x="2731" y="11679"/>
                  </a:cubicBezTo>
                  <a:cubicBezTo>
                    <a:pt x="2257" y="11588"/>
                    <a:pt x="1789" y="11427"/>
                    <a:pt x="1380" y="11156"/>
                  </a:cubicBezTo>
                  <a:cubicBezTo>
                    <a:pt x="538" y="10596"/>
                    <a:pt x="284" y="9624"/>
                    <a:pt x="575" y="9070"/>
                  </a:cubicBezTo>
                  <a:cubicBezTo>
                    <a:pt x="672" y="8886"/>
                    <a:pt x="821" y="8750"/>
                    <a:pt x="1022" y="8667"/>
                  </a:cubicBezTo>
                  <a:cubicBezTo>
                    <a:pt x="1134" y="8623"/>
                    <a:pt x="1252" y="8599"/>
                    <a:pt x="1382" y="8599"/>
                  </a:cubicBezTo>
                  <a:close/>
                  <a:moveTo>
                    <a:pt x="4383" y="0"/>
                  </a:moveTo>
                  <a:cubicBezTo>
                    <a:pt x="4166" y="0"/>
                    <a:pt x="3940" y="90"/>
                    <a:pt x="3729" y="266"/>
                  </a:cubicBezTo>
                  <a:cubicBezTo>
                    <a:pt x="3482" y="469"/>
                    <a:pt x="3344" y="678"/>
                    <a:pt x="3245" y="835"/>
                  </a:cubicBezTo>
                  <a:cubicBezTo>
                    <a:pt x="3199" y="813"/>
                    <a:pt x="3135" y="783"/>
                    <a:pt x="3042" y="745"/>
                  </a:cubicBezTo>
                  <a:cubicBezTo>
                    <a:pt x="2761" y="631"/>
                    <a:pt x="2496" y="574"/>
                    <a:pt x="2265" y="574"/>
                  </a:cubicBezTo>
                  <a:cubicBezTo>
                    <a:pt x="2053" y="574"/>
                    <a:pt x="1870" y="622"/>
                    <a:pt x="1729" y="719"/>
                  </a:cubicBezTo>
                  <a:cubicBezTo>
                    <a:pt x="1583" y="819"/>
                    <a:pt x="1411" y="1018"/>
                    <a:pt x="1420" y="1410"/>
                  </a:cubicBezTo>
                  <a:cubicBezTo>
                    <a:pt x="1427" y="1809"/>
                    <a:pt x="1571" y="2124"/>
                    <a:pt x="1667" y="2317"/>
                  </a:cubicBezTo>
                  <a:cubicBezTo>
                    <a:pt x="1549" y="2303"/>
                    <a:pt x="1398" y="2287"/>
                    <a:pt x="1233" y="2287"/>
                  </a:cubicBezTo>
                  <a:cubicBezTo>
                    <a:pt x="938" y="2287"/>
                    <a:pt x="598" y="2337"/>
                    <a:pt x="326" y="2538"/>
                  </a:cubicBezTo>
                  <a:cubicBezTo>
                    <a:pt x="145" y="2673"/>
                    <a:pt x="40" y="2852"/>
                    <a:pt x="22" y="3056"/>
                  </a:cubicBezTo>
                  <a:cubicBezTo>
                    <a:pt x="1" y="3306"/>
                    <a:pt x="107" y="3575"/>
                    <a:pt x="326" y="3809"/>
                  </a:cubicBezTo>
                  <a:cubicBezTo>
                    <a:pt x="601" y="4102"/>
                    <a:pt x="875" y="4256"/>
                    <a:pt x="1123" y="4384"/>
                  </a:cubicBezTo>
                  <a:cubicBezTo>
                    <a:pt x="1111" y="4400"/>
                    <a:pt x="1099" y="4415"/>
                    <a:pt x="1088" y="4432"/>
                  </a:cubicBezTo>
                  <a:cubicBezTo>
                    <a:pt x="726" y="5025"/>
                    <a:pt x="681" y="5630"/>
                    <a:pt x="969" y="6011"/>
                  </a:cubicBezTo>
                  <a:cubicBezTo>
                    <a:pt x="1130" y="6226"/>
                    <a:pt x="1376" y="6338"/>
                    <a:pt x="1670" y="6338"/>
                  </a:cubicBezTo>
                  <a:cubicBezTo>
                    <a:pt x="1787" y="6338"/>
                    <a:pt x="1911" y="6320"/>
                    <a:pt x="2040" y="6284"/>
                  </a:cubicBezTo>
                  <a:cubicBezTo>
                    <a:pt x="2166" y="6248"/>
                    <a:pt x="2268" y="6197"/>
                    <a:pt x="2349" y="6147"/>
                  </a:cubicBezTo>
                  <a:lnTo>
                    <a:pt x="2349" y="6147"/>
                  </a:lnTo>
                  <a:cubicBezTo>
                    <a:pt x="2348" y="6166"/>
                    <a:pt x="2347" y="6184"/>
                    <a:pt x="2343" y="6204"/>
                  </a:cubicBezTo>
                  <a:cubicBezTo>
                    <a:pt x="2305" y="6661"/>
                    <a:pt x="2457" y="7075"/>
                    <a:pt x="2752" y="7314"/>
                  </a:cubicBezTo>
                  <a:cubicBezTo>
                    <a:pt x="2915" y="7444"/>
                    <a:pt x="3104" y="7513"/>
                    <a:pt x="3304" y="7513"/>
                  </a:cubicBezTo>
                  <a:cubicBezTo>
                    <a:pt x="3396" y="7513"/>
                    <a:pt x="3489" y="7498"/>
                    <a:pt x="3582" y="7470"/>
                  </a:cubicBezTo>
                  <a:cubicBezTo>
                    <a:pt x="4019" y="7341"/>
                    <a:pt x="4322" y="6926"/>
                    <a:pt x="4468" y="6575"/>
                  </a:cubicBezTo>
                  <a:lnTo>
                    <a:pt x="4468" y="6575"/>
                  </a:lnTo>
                  <a:cubicBezTo>
                    <a:pt x="4775" y="7778"/>
                    <a:pt x="5133" y="9928"/>
                    <a:pt x="4348" y="11572"/>
                  </a:cubicBezTo>
                  <a:cubicBezTo>
                    <a:pt x="4235" y="10933"/>
                    <a:pt x="3844" y="9644"/>
                    <a:pt x="2778" y="8895"/>
                  </a:cubicBezTo>
                  <a:cubicBezTo>
                    <a:pt x="2558" y="8741"/>
                    <a:pt x="1981" y="8336"/>
                    <a:pt x="1376" y="8336"/>
                  </a:cubicBezTo>
                  <a:cubicBezTo>
                    <a:pt x="1225" y="8336"/>
                    <a:pt x="1071" y="8362"/>
                    <a:pt x="921" y="8423"/>
                  </a:cubicBezTo>
                  <a:cubicBezTo>
                    <a:pt x="666" y="8527"/>
                    <a:pt x="466" y="8708"/>
                    <a:pt x="343" y="8944"/>
                  </a:cubicBezTo>
                  <a:cubicBezTo>
                    <a:pt x="244" y="9134"/>
                    <a:pt x="198" y="9347"/>
                    <a:pt x="198" y="9572"/>
                  </a:cubicBezTo>
                  <a:cubicBezTo>
                    <a:pt x="198" y="10219"/>
                    <a:pt x="590" y="10942"/>
                    <a:pt x="1236" y="11371"/>
                  </a:cubicBezTo>
                  <a:cubicBezTo>
                    <a:pt x="2096" y="11944"/>
                    <a:pt x="3179" y="12050"/>
                    <a:pt x="4069" y="12059"/>
                  </a:cubicBezTo>
                  <a:cubicBezTo>
                    <a:pt x="3511" y="12889"/>
                    <a:pt x="2635" y="13438"/>
                    <a:pt x="1466" y="13694"/>
                  </a:cubicBezTo>
                  <a:cubicBezTo>
                    <a:pt x="1396" y="13710"/>
                    <a:pt x="1351" y="13779"/>
                    <a:pt x="1367" y="13849"/>
                  </a:cubicBezTo>
                  <a:cubicBezTo>
                    <a:pt x="1379" y="13912"/>
                    <a:pt x="1433" y="13951"/>
                    <a:pt x="1494" y="13951"/>
                  </a:cubicBezTo>
                  <a:cubicBezTo>
                    <a:pt x="1503" y="13951"/>
                    <a:pt x="1513" y="13951"/>
                    <a:pt x="1522" y="13949"/>
                  </a:cubicBezTo>
                  <a:cubicBezTo>
                    <a:pt x="2907" y="13647"/>
                    <a:pt x="3905" y="12950"/>
                    <a:pt x="4486" y="11875"/>
                  </a:cubicBezTo>
                  <a:cubicBezTo>
                    <a:pt x="4869" y="11167"/>
                    <a:pt x="5032" y="10364"/>
                    <a:pt x="5074" y="9592"/>
                  </a:cubicBezTo>
                  <a:cubicBezTo>
                    <a:pt x="5521" y="9709"/>
                    <a:pt x="6048" y="9818"/>
                    <a:pt x="6581" y="9818"/>
                  </a:cubicBezTo>
                  <a:cubicBezTo>
                    <a:pt x="6919" y="9818"/>
                    <a:pt x="7260" y="9775"/>
                    <a:pt x="7588" y="9662"/>
                  </a:cubicBezTo>
                  <a:cubicBezTo>
                    <a:pt x="8417" y="9380"/>
                    <a:pt x="8989" y="8564"/>
                    <a:pt x="8832" y="7881"/>
                  </a:cubicBezTo>
                  <a:cubicBezTo>
                    <a:pt x="8786" y="7661"/>
                    <a:pt x="8661" y="7470"/>
                    <a:pt x="8475" y="7330"/>
                  </a:cubicBezTo>
                  <a:cubicBezTo>
                    <a:pt x="8264" y="7170"/>
                    <a:pt x="8014" y="7117"/>
                    <a:pt x="7773" y="7117"/>
                  </a:cubicBezTo>
                  <a:cubicBezTo>
                    <a:pt x="7390" y="7117"/>
                    <a:pt x="7027" y="7251"/>
                    <a:pt x="6866" y="7310"/>
                  </a:cubicBezTo>
                  <a:cubicBezTo>
                    <a:pt x="5925" y="7657"/>
                    <a:pt x="5350" y="8496"/>
                    <a:pt x="5085" y="9010"/>
                  </a:cubicBezTo>
                  <a:cubicBezTo>
                    <a:pt x="5077" y="8561"/>
                    <a:pt x="5033" y="8135"/>
                    <a:pt x="4979" y="7762"/>
                  </a:cubicBezTo>
                  <a:cubicBezTo>
                    <a:pt x="4927" y="7414"/>
                    <a:pt x="4863" y="7093"/>
                    <a:pt x="4796" y="6809"/>
                  </a:cubicBezTo>
                  <a:lnTo>
                    <a:pt x="4796" y="6809"/>
                  </a:lnTo>
                  <a:cubicBezTo>
                    <a:pt x="4905" y="6889"/>
                    <a:pt x="5034" y="6964"/>
                    <a:pt x="5188" y="7024"/>
                  </a:cubicBezTo>
                  <a:cubicBezTo>
                    <a:pt x="5332" y="7079"/>
                    <a:pt x="5475" y="7106"/>
                    <a:pt x="5610" y="7106"/>
                  </a:cubicBezTo>
                  <a:cubicBezTo>
                    <a:pt x="5808" y="7106"/>
                    <a:pt x="5991" y="7048"/>
                    <a:pt x="6141" y="6933"/>
                  </a:cubicBezTo>
                  <a:cubicBezTo>
                    <a:pt x="6418" y="6718"/>
                    <a:pt x="6551" y="6332"/>
                    <a:pt x="6503" y="5875"/>
                  </a:cubicBezTo>
                  <a:cubicBezTo>
                    <a:pt x="6480" y="5645"/>
                    <a:pt x="6361" y="5333"/>
                    <a:pt x="6273" y="5129"/>
                  </a:cubicBezTo>
                  <a:lnTo>
                    <a:pt x="6273" y="5129"/>
                  </a:lnTo>
                  <a:cubicBezTo>
                    <a:pt x="6318" y="5132"/>
                    <a:pt x="6371" y="5135"/>
                    <a:pt x="6430" y="5135"/>
                  </a:cubicBezTo>
                  <a:cubicBezTo>
                    <a:pt x="6583" y="5135"/>
                    <a:pt x="6778" y="5117"/>
                    <a:pt x="7001" y="5044"/>
                  </a:cubicBezTo>
                  <a:cubicBezTo>
                    <a:pt x="7384" y="4917"/>
                    <a:pt x="7629" y="4634"/>
                    <a:pt x="7653" y="4284"/>
                  </a:cubicBezTo>
                  <a:cubicBezTo>
                    <a:pt x="7688" y="3842"/>
                    <a:pt x="7370" y="3391"/>
                    <a:pt x="6823" y="3098"/>
                  </a:cubicBezTo>
                  <a:cubicBezTo>
                    <a:pt x="6959" y="2950"/>
                    <a:pt x="7066" y="2774"/>
                    <a:pt x="7141" y="2575"/>
                  </a:cubicBezTo>
                  <a:cubicBezTo>
                    <a:pt x="7298" y="2155"/>
                    <a:pt x="7229" y="1749"/>
                    <a:pt x="6948" y="1466"/>
                  </a:cubicBezTo>
                  <a:cubicBezTo>
                    <a:pt x="6729" y="1243"/>
                    <a:pt x="6409" y="1125"/>
                    <a:pt x="6058" y="1125"/>
                  </a:cubicBezTo>
                  <a:cubicBezTo>
                    <a:pt x="5872" y="1125"/>
                    <a:pt x="5677" y="1158"/>
                    <a:pt x="5484" y="1226"/>
                  </a:cubicBezTo>
                  <a:cubicBezTo>
                    <a:pt x="5413" y="1252"/>
                    <a:pt x="5358" y="1274"/>
                    <a:pt x="5311" y="1294"/>
                  </a:cubicBezTo>
                  <a:cubicBezTo>
                    <a:pt x="5287" y="685"/>
                    <a:pt x="5070" y="244"/>
                    <a:pt x="4705" y="72"/>
                  </a:cubicBezTo>
                  <a:cubicBezTo>
                    <a:pt x="4603" y="24"/>
                    <a:pt x="4494" y="0"/>
                    <a:pt x="4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38" name="Google Shape;2438;p38"/>
          <p:cNvGrpSpPr/>
          <p:nvPr/>
        </p:nvGrpSpPr>
        <p:grpSpPr>
          <a:xfrm>
            <a:off x="10662949" y="4372085"/>
            <a:ext cx="1138112" cy="1430675"/>
            <a:chOff x="6453542" y="2996394"/>
            <a:chExt cx="540859" cy="679892"/>
          </a:xfrm>
        </p:grpSpPr>
        <p:sp>
          <p:nvSpPr>
            <p:cNvPr id="2439" name="Google Shape;2439;p38"/>
            <p:cNvSpPr/>
            <p:nvPr/>
          </p:nvSpPr>
          <p:spPr>
            <a:xfrm>
              <a:off x="6458150" y="3000706"/>
              <a:ext cx="531972" cy="671269"/>
            </a:xfrm>
            <a:custGeom>
              <a:avLst/>
              <a:gdLst/>
              <a:ahLst/>
              <a:cxnLst/>
              <a:rect l="l" t="t" r="r" b="b"/>
              <a:pathLst>
                <a:path w="16162" h="20394" extrusionOk="0">
                  <a:moveTo>
                    <a:pt x="5931" y="1"/>
                  </a:moveTo>
                  <a:cubicBezTo>
                    <a:pt x="5329" y="1"/>
                    <a:pt x="4774" y="393"/>
                    <a:pt x="4595" y="999"/>
                  </a:cubicBezTo>
                  <a:lnTo>
                    <a:pt x="146" y="16003"/>
                  </a:lnTo>
                  <a:cubicBezTo>
                    <a:pt x="128" y="16064"/>
                    <a:pt x="114" y="16124"/>
                    <a:pt x="107" y="16187"/>
                  </a:cubicBezTo>
                  <a:cubicBezTo>
                    <a:pt x="1" y="16864"/>
                    <a:pt x="411" y="17534"/>
                    <a:pt x="1087" y="17735"/>
                  </a:cubicBezTo>
                  <a:lnTo>
                    <a:pt x="9863" y="20336"/>
                  </a:lnTo>
                  <a:cubicBezTo>
                    <a:pt x="9995" y="20375"/>
                    <a:pt x="10128" y="20394"/>
                    <a:pt x="10259" y="20394"/>
                  </a:cubicBezTo>
                  <a:cubicBezTo>
                    <a:pt x="10861" y="20394"/>
                    <a:pt x="11416" y="20002"/>
                    <a:pt x="11595" y="19395"/>
                  </a:cubicBezTo>
                  <a:lnTo>
                    <a:pt x="16045" y="4392"/>
                  </a:lnTo>
                  <a:cubicBezTo>
                    <a:pt x="16162" y="3999"/>
                    <a:pt x="16096" y="3596"/>
                    <a:pt x="15899" y="3273"/>
                  </a:cubicBezTo>
                  <a:cubicBezTo>
                    <a:pt x="15726" y="2988"/>
                    <a:pt x="15450" y="2762"/>
                    <a:pt x="15104" y="2660"/>
                  </a:cubicBezTo>
                  <a:lnTo>
                    <a:pt x="6328" y="59"/>
                  </a:lnTo>
                  <a:cubicBezTo>
                    <a:pt x="6196" y="19"/>
                    <a:pt x="6062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38"/>
            <p:cNvSpPr/>
            <p:nvPr/>
          </p:nvSpPr>
          <p:spPr>
            <a:xfrm>
              <a:off x="6458150" y="3108404"/>
              <a:ext cx="531972" cy="563571"/>
            </a:xfrm>
            <a:custGeom>
              <a:avLst/>
              <a:gdLst/>
              <a:ahLst/>
              <a:cxnLst/>
              <a:rect l="l" t="t" r="r" b="b"/>
              <a:pathLst>
                <a:path w="16162" h="17122" extrusionOk="0">
                  <a:moveTo>
                    <a:pt x="15899" y="1"/>
                  </a:moveTo>
                  <a:cubicBezTo>
                    <a:pt x="14871" y="117"/>
                    <a:pt x="14025" y="793"/>
                    <a:pt x="13544" y="1599"/>
                  </a:cubicBezTo>
                  <a:cubicBezTo>
                    <a:pt x="12289" y="3695"/>
                    <a:pt x="11379" y="7203"/>
                    <a:pt x="10610" y="9516"/>
                  </a:cubicBezTo>
                  <a:cubicBezTo>
                    <a:pt x="10024" y="11282"/>
                    <a:pt x="9547" y="13892"/>
                    <a:pt x="7377" y="13892"/>
                  </a:cubicBezTo>
                  <a:cubicBezTo>
                    <a:pt x="7156" y="13892"/>
                    <a:pt x="6917" y="13865"/>
                    <a:pt x="6659" y="13807"/>
                  </a:cubicBezTo>
                  <a:cubicBezTo>
                    <a:pt x="5132" y="13465"/>
                    <a:pt x="3319" y="12706"/>
                    <a:pt x="1568" y="12706"/>
                  </a:cubicBezTo>
                  <a:cubicBezTo>
                    <a:pt x="1073" y="12706"/>
                    <a:pt x="584" y="12767"/>
                    <a:pt x="107" y="12915"/>
                  </a:cubicBezTo>
                  <a:cubicBezTo>
                    <a:pt x="1" y="13592"/>
                    <a:pt x="411" y="14262"/>
                    <a:pt x="1087" y="14463"/>
                  </a:cubicBezTo>
                  <a:lnTo>
                    <a:pt x="9863" y="17064"/>
                  </a:lnTo>
                  <a:cubicBezTo>
                    <a:pt x="9995" y="17103"/>
                    <a:pt x="10128" y="17122"/>
                    <a:pt x="10259" y="17122"/>
                  </a:cubicBezTo>
                  <a:cubicBezTo>
                    <a:pt x="10861" y="17122"/>
                    <a:pt x="11416" y="16730"/>
                    <a:pt x="11595" y="16123"/>
                  </a:cubicBezTo>
                  <a:lnTo>
                    <a:pt x="16045" y="1120"/>
                  </a:lnTo>
                  <a:cubicBezTo>
                    <a:pt x="16162" y="727"/>
                    <a:pt x="16096" y="324"/>
                    <a:pt x="15899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38"/>
            <p:cNvSpPr/>
            <p:nvPr/>
          </p:nvSpPr>
          <p:spPr>
            <a:xfrm>
              <a:off x="6618248" y="3072987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899" y="0"/>
                  </a:moveTo>
                  <a:cubicBezTo>
                    <a:pt x="1107" y="0"/>
                    <a:pt x="378" y="517"/>
                    <a:pt x="140" y="1315"/>
                  </a:cubicBezTo>
                  <a:cubicBezTo>
                    <a:pt x="1" y="1787"/>
                    <a:pt x="59" y="2268"/>
                    <a:pt x="268" y="2675"/>
                  </a:cubicBezTo>
                  <a:cubicBezTo>
                    <a:pt x="488" y="3106"/>
                    <a:pt x="879" y="3448"/>
                    <a:pt x="1379" y="3597"/>
                  </a:cubicBezTo>
                  <a:cubicBezTo>
                    <a:pt x="1553" y="3649"/>
                    <a:pt x="1729" y="3673"/>
                    <a:pt x="1901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7" y="1666"/>
                    <a:pt x="3645" y="949"/>
                    <a:pt x="3148" y="490"/>
                  </a:cubicBezTo>
                  <a:cubicBezTo>
                    <a:pt x="2948" y="303"/>
                    <a:pt x="2702" y="160"/>
                    <a:pt x="2422" y="77"/>
                  </a:cubicBezTo>
                  <a:cubicBezTo>
                    <a:pt x="2248" y="25"/>
                    <a:pt x="2072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38"/>
            <p:cNvSpPr/>
            <p:nvPr/>
          </p:nvSpPr>
          <p:spPr>
            <a:xfrm>
              <a:off x="6627036" y="3089115"/>
              <a:ext cx="118527" cy="104801"/>
            </a:xfrm>
            <a:custGeom>
              <a:avLst/>
              <a:gdLst/>
              <a:ahLst/>
              <a:cxnLst/>
              <a:rect l="l" t="t" r="r" b="b"/>
              <a:pathLst>
                <a:path w="3601" h="3184" extrusionOk="0">
                  <a:moveTo>
                    <a:pt x="2881" y="0"/>
                  </a:moveTo>
                  <a:cubicBezTo>
                    <a:pt x="2684" y="880"/>
                    <a:pt x="2123" y="2225"/>
                    <a:pt x="508" y="2225"/>
                  </a:cubicBezTo>
                  <a:cubicBezTo>
                    <a:pt x="349" y="2225"/>
                    <a:pt x="181" y="2212"/>
                    <a:pt x="1" y="2185"/>
                  </a:cubicBezTo>
                  <a:lnTo>
                    <a:pt x="1" y="2185"/>
                  </a:lnTo>
                  <a:cubicBezTo>
                    <a:pt x="221" y="2616"/>
                    <a:pt x="612" y="2958"/>
                    <a:pt x="1112" y="3107"/>
                  </a:cubicBezTo>
                  <a:cubicBezTo>
                    <a:pt x="1286" y="3159"/>
                    <a:pt x="1462" y="3183"/>
                    <a:pt x="1634" y="3183"/>
                  </a:cubicBezTo>
                  <a:cubicBezTo>
                    <a:pt x="2427" y="3183"/>
                    <a:pt x="3157" y="2666"/>
                    <a:pt x="3394" y="1869"/>
                  </a:cubicBezTo>
                  <a:cubicBezTo>
                    <a:pt x="3600" y="1176"/>
                    <a:pt x="3378" y="459"/>
                    <a:pt x="2881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38"/>
            <p:cNvSpPr/>
            <p:nvPr/>
          </p:nvSpPr>
          <p:spPr>
            <a:xfrm>
              <a:off x="6566539" y="3247502"/>
              <a:ext cx="127249" cy="120930"/>
            </a:xfrm>
            <a:custGeom>
              <a:avLst/>
              <a:gdLst/>
              <a:ahLst/>
              <a:cxnLst/>
              <a:rect l="l" t="t" r="r" b="b"/>
              <a:pathLst>
                <a:path w="3866" h="3674" extrusionOk="0">
                  <a:moveTo>
                    <a:pt x="1899" y="1"/>
                  </a:moveTo>
                  <a:cubicBezTo>
                    <a:pt x="1106" y="1"/>
                    <a:pt x="377" y="517"/>
                    <a:pt x="140" y="1316"/>
                  </a:cubicBezTo>
                  <a:cubicBezTo>
                    <a:pt x="0" y="1788"/>
                    <a:pt x="59" y="2269"/>
                    <a:pt x="268" y="2674"/>
                  </a:cubicBezTo>
                  <a:cubicBezTo>
                    <a:pt x="487" y="3105"/>
                    <a:pt x="878" y="3449"/>
                    <a:pt x="1378" y="3598"/>
                  </a:cubicBezTo>
                  <a:cubicBezTo>
                    <a:pt x="1553" y="3649"/>
                    <a:pt x="1728" y="3674"/>
                    <a:pt x="1901" y="3674"/>
                  </a:cubicBezTo>
                  <a:cubicBezTo>
                    <a:pt x="2693" y="3674"/>
                    <a:pt x="3423" y="3157"/>
                    <a:pt x="3660" y="2359"/>
                  </a:cubicBezTo>
                  <a:cubicBezTo>
                    <a:pt x="3866" y="1667"/>
                    <a:pt x="3644" y="950"/>
                    <a:pt x="3147" y="491"/>
                  </a:cubicBezTo>
                  <a:cubicBezTo>
                    <a:pt x="2948" y="303"/>
                    <a:pt x="2701" y="160"/>
                    <a:pt x="2422" y="77"/>
                  </a:cubicBezTo>
                  <a:cubicBezTo>
                    <a:pt x="2248" y="26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38"/>
            <p:cNvSpPr/>
            <p:nvPr/>
          </p:nvSpPr>
          <p:spPr>
            <a:xfrm>
              <a:off x="6514764" y="3422050"/>
              <a:ext cx="127282" cy="120930"/>
            </a:xfrm>
            <a:custGeom>
              <a:avLst/>
              <a:gdLst/>
              <a:ahLst/>
              <a:cxnLst/>
              <a:rect l="l" t="t" r="r" b="b"/>
              <a:pathLst>
                <a:path w="3867" h="3674" extrusionOk="0">
                  <a:moveTo>
                    <a:pt x="1899" y="1"/>
                  </a:moveTo>
                  <a:cubicBezTo>
                    <a:pt x="1107" y="1"/>
                    <a:pt x="378" y="517"/>
                    <a:pt x="140" y="1315"/>
                  </a:cubicBezTo>
                  <a:cubicBezTo>
                    <a:pt x="1" y="1787"/>
                    <a:pt x="60" y="2269"/>
                    <a:pt x="268" y="2674"/>
                  </a:cubicBezTo>
                  <a:cubicBezTo>
                    <a:pt x="488" y="3105"/>
                    <a:pt x="879" y="3448"/>
                    <a:pt x="1379" y="3597"/>
                  </a:cubicBezTo>
                  <a:cubicBezTo>
                    <a:pt x="1553" y="3649"/>
                    <a:pt x="1728" y="3673"/>
                    <a:pt x="1901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6" y="1666"/>
                    <a:pt x="3645" y="949"/>
                    <a:pt x="3148" y="491"/>
                  </a:cubicBezTo>
                  <a:cubicBezTo>
                    <a:pt x="2948" y="302"/>
                    <a:pt x="2702" y="159"/>
                    <a:pt x="2423" y="77"/>
                  </a:cubicBezTo>
                  <a:cubicBezTo>
                    <a:pt x="2248" y="25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38"/>
            <p:cNvSpPr/>
            <p:nvPr/>
          </p:nvSpPr>
          <p:spPr>
            <a:xfrm>
              <a:off x="6523585" y="3438178"/>
              <a:ext cx="118461" cy="104801"/>
            </a:xfrm>
            <a:custGeom>
              <a:avLst/>
              <a:gdLst/>
              <a:ahLst/>
              <a:cxnLst/>
              <a:rect l="l" t="t" r="r" b="b"/>
              <a:pathLst>
                <a:path w="3599" h="3184" extrusionOk="0">
                  <a:moveTo>
                    <a:pt x="2880" y="1"/>
                  </a:moveTo>
                  <a:cubicBezTo>
                    <a:pt x="2683" y="879"/>
                    <a:pt x="2121" y="2225"/>
                    <a:pt x="507" y="2225"/>
                  </a:cubicBezTo>
                  <a:cubicBezTo>
                    <a:pt x="348" y="2225"/>
                    <a:pt x="180" y="2212"/>
                    <a:pt x="0" y="2184"/>
                  </a:cubicBezTo>
                  <a:lnTo>
                    <a:pt x="0" y="2184"/>
                  </a:lnTo>
                  <a:cubicBezTo>
                    <a:pt x="220" y="2615"/>
                    <a:pt x="611" y="2958"/>
                    <a:pt x="1111" y="3107"/>
                  </a:cubicBezTo>
                  <a:cubicBezTo>
                    <a:pt x="1285" y="3159"/>
                    <a:pt x="1460" y="3183"/>
                    <a:pt x="1633" y="3183"/>
                  </a:cubicBezTo>
                  <a:cubicBezTo>
                    <a:pt x="2426" y="3183"/>
                    <a:pt x="3156" y="2666"/>
                    <a:pt x="3393" y="1869"/>
                  </a:cubicBezTo>
                  <a:cubicBezTo>
                    <a:pt x="3598" y="1176"/>
                    <a:pt x="3377" y="459"/>
                    <a:pt x="288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38"/>
            <p:cNvSpPr/>
            <p:nvPr/>
          </p:nvSpPr>
          <p:spPr>
            <a:xfrm>
              <a:off x="6809319" y="3129634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900" y="1"/>
                  </a:moveTo>
                  <a:cubicBezTo>
                    <a:pt x="1108" y="1"/>
                    <a:pt x="378" y="517"/>
                    <a:pt x="141" y="1315"/>
                  </a:cubicBezTo>
                  <a:cubicBezTo>
                    <a:pt x="1" y="1787"/>
                    <a:pt x="59" y="2269"/>
                    <a:pt x="269" y="2674"/>
                  </a:cubicBezTo>
                  <a:cubicBezTo>
                    <a:pt x="488" y="3105"/>
                    <a:pt x="878" y="3449"/>
                    <a:pt x="1379" y="3598"/>
                  </a:cubicBezTo>
                  <a:cubicBezTo>
                    <a:pt x="1553" y="3649"/>
                    <a:pt x="1728" y="3674"/>
                    <a:pt x="1901" y="3674"/>
                  </a:cubicBezTo>
                  <a:cubicBezTo>
                    <a:pt x="2693" y="3674"/>
                    <a:pt x="3424" y="3156"/>
                    <a:pt x="3661" y="2359"/>
                  </a:cubicBezTo>
                  <a:cubicBezTo>
                    <a:pt x="3867" y="1667"/>
                    <a:pt x="3645" y="949"/>
                    <a:pt x="3148" y="491"/>
                  </a:cubicBezTo>
                  <a:cubicBezTo>
                    <a:pt x="2948" y="303"/>
                    <a:pt x="2702" y="159"/>
                    <a:pt x="2423" y="77"/>
                  </a:cubicBezTo>
                  <a:cubicBezTo>
                    <a:pt x="2249" y="25"/>
                    <a:pt x="2073" y="1"/>
                    <a:pt x="1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38"/>
            <p:cNvSpPr/>
            <p:nvPr/>
          </p:nvSpPr>
          <p:spPr>
            <a:xfrm>
              <a:off x="6818141" y="3145762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80" y="1"/>
                  </a:moveTo>
                  <a:cubicBezTo>
                    <a:pt x="2683" y="879"/>
                    <a:pt x="2121" y="2225"/>
                    <a:pt x="508" y="2225"/>
                  </a:cubicBezTo>
                  <a:cubicBezTo>
                    <a:pt x="349" y="2225"/>
                    <a:pt x="180" y="2212"/>
                    <a:pt x="1" y="2184"/>
                  </a:cubicBezTo>
                  <a:lnTo>
                    <a:pt x="1" y="2184"/>
                  </a:lnTo>
                  <a:cubicBezTo>
                    <a:pt x="220" y="2615"/>
                    <a:pt x="610" y="2959"/>
                    <a:pt x="1111" y="3108"/>
                  </a:cubicBezTo>
                  <a:cubicBezTo>
                    <a:pt x="1285" y="3159"/>
                    <a:pt x="1460" y="3184"/>
                    <a:pt x="1633" y="3184"/>
                  </a:cubicBezTo>
                  <a:cubicBezTo>
                    <a:pt x="2425" y="3184"/>
                    <a:pt x="3156" y="2666"/>
                    <a:pt x="3393" y="1869"/>
                  </a:cubicBezTo>
                  <a:cubicBezTo>
                    <a:pt x="3599" y="1177"/>
                    <a:pt x="3377" y="459"/>
                    <a:pt x="288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38"/>
            <p:cNvSpPr/>
            <p:nvPr/>
          </p:nvSpPr>
          <p:spPr>
            <a:xfrm>
              <a:off x="6757610" y="3304148"/>
              <a:ext cx="127282" cy="120930"/>
            </a:xfrm>
            <a:custGeom>
              <a:avLst/>
              <a:gdLst/>
              <a:ahLst/>
              <a:cxnLst/>
              <a:rect l="l" t="t" r="r" b="b"/>
              <a:pathLst>
                <a:path w="3867" h="3674" extrusionOk="0">
                  <a:moveTo>
                    <a:pt x="1898" y="0"/>
                  </a:moveTo>
                  <a:cubicBezTo>
                    <a:pt x="1106" y="0"/>
                    <a:pt x="376" y="517"/>
                    <a:pt x="140" y="1315"/>
                  </a:cubicBezTo>
                  <a:cubicBezTo>
                    <a:pt x="0" y="1787"/>
                    <a:pt x="59" y="2269"/>
                    <a:pt x="267" y="2675"/>
                  </a:cubicBezTo>
                  <a:cubicBezTo>
                    <a:pt x="487" y="3106"/>
                    <a:pt x="878" y="3448"/>
                    <a:pt x="1378" y="3597"/>
                  </a:cubicBezTo>
                  <a:cubicBezTo>
                    <a:pt x="1552" y="3649"/>
                    <a:pt x="1728" y="3673"/>
                    <a:pt x="1901" y="3673"/>
                  </a:cubicBezTo>
                  <a:cubicBezTo>
                    <a:pt x="2693" y="3673"/>
                    <a:pt x="3423" y="3156"/>
                    <a:pt x="3660" y="2360"/>
                  </a:cubicBezTo>
                  <a:cubicBezTo>
                    <a:pt x="3867" y="1666"/>
                    <a:pt x="3644" y="949"/>
                    <a:pt x="3146" y="490"/>
                  </a:cubicBezTo>
                  <a:cubicBezTo>
                    <a:pt x="2947" y="303"/>
                    <a:pt x="2702" y="160"/>
                    <a:pt x="2422" y="77"/>
                  </a:cubicBezTo>
                  <a:cubicBezTo>
                    <a:pt x="2247" y="25"/>
                    <a:pt x="2071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38"/>
            <p:cNvSpPr/>
            <p:nvPr/>
          </p:nvSpPr>
          <p:spPr>
            <a:xfrm>
              <a:off x="6705835" y="3478729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899" y="1"/>
                  </a:moveTo>
                  <a:cubicBezTo>
                    <a:pt x="1106" y="1"/>
                    <a:pt x="378" y="518"/>
                    <a:pt x="140" y="1315"/>
                  </a:cubicBezTo>
                  <a:cubicBezTo>
                    <a:pt x="1" y="1787"/>
                    <a:pt x="59" y="2269"/>
                    <a:pt x="269" y="2674"/>
                  </a:cubicBezTo>
                  <a:cubicBezTo>
                    <a:pt x="488" y="3105"/>
                    <a:pt x="879" y="3448"/>
                    <a:pt x="1379" y="3597"/>
                  </a:cubicBezTo>
                  <a:cubicBezTo>
                    <a:pt x="1553" y="3649"/>
                    <a:pt x="1729" y="3673"/>
                    <a:pt x="1902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7" y="1666"/>
                    <a:pt x="3645" y="948"/>
                    <a:pt x="3148" y="490"/>
                  </a:cubicBezTo>
                  <a:cubicBezTo>
                    <a:pt x="2948" y="303"/>
                    <a:pt x="2702" y="159"/>
                    <a:pt x="2423" y="77"/>
                  </a:cubicBezTo>
                  <a:cubicBezTo>
                    <a:pt x="2248" y="25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38"/>
            <p:cNvSpPr/>
            <p:nvPr/>
          </p:nvSpPr>
          <p:spPr>
            <a:xfrm>
              <a:off x="6714656" y="3494857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80" y="0"/>
                  </a:moveTo>
                  <a:cubicBezTo>
                    <a:pt x="2683" y="880"/>
                    <a:pt x="2121" y="2225"/>
                    <a:pt x="508" y="2225"/>
                  </a:cubicBezTo>
                  <a:cubicBezTo>
                    <a:pt x="349" y="2225"/>
                    <a:pt x="180" y="2212"/>
                    <a:pt x="1" y="2184"/>
                  </a:cubicBezTo>
                  <a:lnTo>
                    <a:pt x="1" y="2184"/>
                  </a:lnTo>
                  <a:cubicBezTo>
                    <a:pt x="220" y="2615"/>
                    <a:pt x="611" y="2958"/>
                    <a:pt x="1111" y="3107"/>
                  </a:cubicBezTo>
                  <a:cubicBezTo>
                    <a:pt x="1285" y="3159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69"/>
                  </a:cubicBezTo>
                  <a:cubicBezTo>
                    <a:pt x="3599" y="1176"/>
                    <a:pt x="3377" y="458"/>
                    <a:pt x="288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38"/>
            <p:cNvSpPr/>
            <p:nvPr/>
          </p:nvSpPr>
          <p:spPr>
            <a:xfrm>
              <a:off x="6575327" y="3263663"/>
              <a:ext cx="118461" cy="104768"/>
            </a:xfrm>
            <a:custGeom>
              <a:avLst/>
              <a:gdLst/>
              <a:ahLst/>
              <a:cxnLst/>
              <a:rect l="l" t="t" r="r" b="b"/>
              <a:pathLst>
                <a:path w="3599" h="3183" extrusionOk="0">
                  <a:moveTo>
                    <a:pt x="2880" y="0"/>
                  </a:moveTo>
                  <a:cubicBezTo>
                    <a:pt x="2684" y="878"/>
                    <a:pt x="2122" y="2224"/>
                    <a:pt x="509" y="2224"/>
                  </a:cubicBezTo>
                  <a:cubicBezTo>
                    <a:pt x="350" y="2224"/>
                    <a:pt x="181" y="2211"/>
                    <a:pt x="1" y="2183"/>
                  </a:cubicBezTo>
                  <a:lnTo>
                    <a:pt x="1" y="2183"/>
                  </a:lnTo>
                  <a:cubicBezTo>
                    <a:pt x="220" y="2614"/>
                    <a:pt x="611" y="2958"/>
                    <a:pt x="1111" y="3107"/>
                  </a:cubicBezTo>
                  <a:cubicBezTo>
                    <a:pt x="1286" y="3158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68"/>
                  </a:cubicBezTo>
                  <a:cubicBezTo>
                    <a:pt x="3599" y="1176"/>
                    <a:pt x="3377" y="459"/>
                    <a:pt x="288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38"/>
            <p:cNvSpPr/>
            <p:nvPr/>
          </p:nvSpPr>
          <p:spPr>
            <a:xfrm>
              <a:off x="6766398" y="3320277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79" y="0"/>
                  </a:moveTo>
                  <a:cubicBezTo>
                    <a:pt x="2684" y="880"/>
                    <a:pt x="2121" y="2225"/>
                    <a:pt x="507" y="2225"/>
                  </a:cubicBezTo>
                  <a:cubicBezTo>
                    <a:pt x="349" y="2225"/>
                    <a:pt x="180" y="2212"/>
                    <a:pt x="0" y="2185"/>
                  </a:cubicBezTo>
                  <a:lnTo>
                    <a:pt x="0" y="2185"/>
                  </a:lnTo>
                  <a:cubicBezTo>
                    <a:pt x="220" y="2616"/>
                    <a:pt x="611" y="2958"/>
                    <a:pt x="1111" y="3107"/>
                  </a:cubicBezTo>
                  <a:cubicBezTo>
                    <a:pt x="1285" y="3159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70"/>
                  </a:cubicBezTo>
                  <a:cubicBezTo>
                    <a:pt x="3600" y="1176"/>
                    <a:pt x="3377" y="459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38"/>
            <p:cNvSpPr/>
            <p:nvPr/>
          </p:nvSpPr>
          <p:spPr>
            <a:xfrm>
              <a:off x="6642111" y="3092571"/>
              <a:ext cx="60959" cy="44797"/>
            </a:xfrm>
            <a:custGeom>
              <a:avLst/>
              <a:gdLst/>
              <a:ahLst/>
              <a:cxnLst/>
              <a:rect l="l" t="t" r="r" b="b"/>
              <a:pathLst>
                <a:path w="1852" h="1361" extrusionOk="0">
                  <a:moveTo>
                    <a:pt x="1202" y="0"/>
                  </a:moveTo>
                  <a:cubicBezTo>
                    <a:pt x="932" y="0"/>
                    <a:pt x="626" y="74"/>
                    <a:pt x="415" y="258"/>
                  </a:cubicBezTo>
                  <a:cubicBezTo>
                    <a:pt x="91" y="556"/>
                    <a:pt x="0" y="846"/>
                    <a:pt x="50" y="1234"/>
                  </a:cubicBezTo>
                  <a:cubicBezTo>
                    <a:pt x="61" y="1313"/>
                    <a:pt x="128" y="1360"/>
                    <a:pt x="196" y="1360"/>
                  </a:cubicBezTo>
                  <a:cubicBezTo>
                    <a:pt x="239" y="1360"/>
                    <a:pt x="283" y="1341"/>
                    <a:pt x="312" y="1299"/>
                  </a:cubicBezTo>
                  <a:lnTo>
                    <a:pt x="332" y="1269"/>
                  </a:lnTo>
                  <a:cubicBezTo>
                    <a:pt x="433" y="1124"/>
                    <a:pt x="378" y="1103"/>
                    <a:pt x="692" y="758"/>
                  </a:cubicBezTo>
                  <a:cubicBezTo>
                    <a:pt x="1240" y="351"/>
                    <a:pt x="1685" y="468"/>
                    <a:pt x="1769" y="299"/>
                  </a:cubicBezTo>
                  <a:cubicBezTo>
                    <a:pt x="1851" y="129"/>
                    <a:pt x="1559" y="0"/>
                    <a:pt x="1202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38"/>
            <p:cNvSpPr/>
            <p:nvPr/>
          </p:nvSpPr>
          <p:spPr>
            <a:xfrm>
              <a:off x="6833183" y="3149185"/>
              <a:ext cx="60893" cy="44830"/>
            </a:xfrm>
            <a:custGeom>
              <a:avLst/>
              <a:gdLst/>
              <a:ahLst/>
              <a:cxnLst/>
              <a:rect l="l" t="t" r="r" b="b"/>
              <a:pathLst>
                <a:path w="1850" h="1362" extrusionOk="0">
                  <a:moveTo>
                    <a:pt x="1201" y="1"/>
                  </a:moveTo>
                  <a:cubicBezTo>
                    <a:pt x="932" y="1"/>
                    <a:pt x="624" y="75"/>
                    <a:pt x="414" y="260"/>
                  </a:cubicBezTo>
                  <a:cubicBezTo>
                    <a:pt x="92" y="558"/>
                    <a:pt x="0" y="846"/>
                    <a:pt x="50" y="1234"/>
                  </a:cubicBezTo>
                  <a:cubicBezTo>
                    <a:pt x="61" y="1314"/>
                    <a:pt x="128" y="1361"/>
                    <a:pt x="195" y="1361"/>
                  </a:cubicBezTo>
                  <a:cubicBezTo>
                    <a:pt x="239" y="1361"/>
                    <a:pt x="282" y="1342"/>
                    <a:pt x="312" y="1299"/>
                  </a:cubicBezTo>
                  <a:lnTo>
                    <a:pt x="332" y="1270"/>
                  </a:lnTo>
                  <a:cubicBezTo>
                    <a:pt x="433" y="1126"/>
                    <a:pt x="379" y="1104"/>
                    <a:pt x="693" y="760"/>
                  </a:cubicBezTo>
                  <a:cubicBezTo>
                    <a:pt x="1241" y="351"/>
                    <a:pt x="1684" y="468"/>
                    <a:pt x="1767" y="299"/>
                  </a:cubicBezTo>
                  <a:cubicBezTo>
                    <a:pt x="1850" y="129"/>
                    <a:pt x="1558" y="1"/>
                    <a:pt x="120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38"/>
            <p:cNvSpPr/>
            <p:nvPr/>
          </p:nvSpPr>
          <p:spPr>
            <a:xfrm>
              <a:off x="6590402" y="3267086"/>
              <a:ext cx="60893" cy="44797"/>
            </a:xfrm>
            <a:custGeom>
              <a:avLst/>
              <a:gdLst/>
              <a:ahLst/>
              <a:cxnLst/>
              <a:rect l="l" t="t" r="r" b="b"/>
              <a:pathLst>
                <a:path w="1850" h="1361" extrusionOk="0">
                  <a:moveTo>
                    <a:pt x="1201" y="1"/>
                  </a:moveTo>
                  <a:cubicBezTo>
                    <a:pt x="931" y="1"/>
                    <a:pt x="625" y="74"/>
                    <a:pt x="415" y="259"/>
                  </a:cubicBezTo>
                  <a:cubicBezTo>
                    <a:pt x="90" y="557"/>
                    <a:pt x="0" y="845"/>
                    <a:pt x="49" y="1233"/>
                  </a:cubicBezTo>
                  <a:cubicBezTo>
                    <a:pt x="59" y="1313"/>
                    <a:pt x="127" y="1361"/>
                    <a:pt x="195" y="1361"/>
                  </a:cubicBezTo>
                  <a:cubicBezTo>
                    <a:pt x="238" y="1361"/>
                    <a:pt x="281" y="1342"/>
                    <a:pt x="311" y="1299"/>
                  </a:cubicBezTo>
                  <a:lnTo>
                    <a:pt x="331" y="1270"/>
                  </a:lnTo>
                  <a:cubicBezTo>
                    <a:pt x="432" y="1125"/>
                    <a:pt x="378" y="1104"/>
                    <a:pt x="692" y="759"/>
                  </a:cubicBezTo>
                  <a:cubicBezTo>
                    <a:pt x="1240" y="350"/>
                    <a:pt x="1683" y="470"/>
                    <a:pt x="1767" y="299"/>
                  </a:cubicBezTo>
                  <a:cubicBezTo>
                    <a:pt x="1850" y="130"/>
                    <a:pt x="1558" y="1"/>
                    <a:pt x="120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38"/>
            <p:cNvSpPr/>
            <p:nvPr/>
          </p:nvSpPr>
          <p:spPr>
            <a:xfrm>
              <a:off x="6538627" y="3441601"/>
              <a:ext cx="60893" cy="44830"/>
            </a:xfrm>
            <a:custGeom>
              <a:avLst/>
              <a:gdLst/>
              <a:ahLst/>
              <a:cxnLst/>
              <a:rect l="l" t="t" r="r" b="b"/>
              <a:pathLst>
                <a:path w="1850" h="1362" extrusionOk="0">
                  <a:moveTo>
                    <a:pt x="1202" y="1"/>
                  </a:moveTo>
                  <a:cubicBezTo>
                    <a:pt x="932" y="1"/>
                    <a:pt x="625" y="74"/>
                    <a:pt x="414" y="259"/>
                  </a:cubicBezTo>
                  <a:cubicBezTo>
                    <a:pt x="91" y="557"/>
                    <a:pt x="1" y="846"/>
                    <a:pt x="51" y="1234"/>
                  </a:cubicBezTo>
                  <a:cubicBezTo>
                    <a:pt x="61" y="1314"/>
                    <a:pt x="128" y="1361"/>
                    <a:pt x="196" y="1361"/>
                  </a:cubicBezTo>
                  <a:cubicBezTo>
                    <a:pt x="239" y="1361"/>
                    <a:pt x="283" y="1342"/>
                    <a:pt x="312" y="1299"/>
                  </a:cubicBezTo>
                  <a:lnTo>
                    <a:pt x="332" y="1270"/>
                  </a:lnTo>
                  <a:cubicBezTo>
                    <a:pt x="434" y="1126"/>
                    <a:pt x="378" y="1104"/>
                    <a:pt x="692" y="760"/>
                  </a:cubicBezTo>
                  <a:cubicBezTo>
                    <a:pt x="1240" y="352"/>
                    <a:pt x="1685" y="469"/>
                    <a:pt x="1767" y="299"/>
                  </a:cubicBezTo>
                  <a:cubicBezTo>
                    <a:pt x="1850" y="129"/>
                    <a:pt x="1558" y="1"/>
                    <a:pt x="1202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38"/>
            <p:cNvSpPr/>
            <p:nvPr/>
          </p:nvSpPr>
          <p:spPr>
            <a:xfrm>
              <a:off x="6781440" y="3323733"/>
              <a:ext cx="60926" cy="44797"/>
            </a:xfrm>
            <a:custGeom>
              <a:avLst/>
              <a:gdLst/>
              <a:ahLst/>
              <a:cxnLst/>
              <a:rect l="l" t="t" r="r" b="b"/>
              <a:pathLst>
                <a:path w="1851" h="1361" extrusionOk="0">
                  <a:moveTo>
                    <a:pt x="1203" y="1"/>
                  </a:moveTo>
                  <a:cubicBezTo>
                    <a:pt x="933" y="1"/>
                    <a:pt x="626" y="74"/>
                    <a:pt x="416" y="259"/>
                  </a:cubicBezTo>
                  <a:cubicBezTo>
                    <a:pt x="91" y="557"/>
                    <a:pt x="1" y="846"/>
                    <a:pt x="50" y="1234"/>
                  </a:cubicBezTo>
                  <a:cubicBezTo>
                    <a:pt x="61" y="1313"/>
                    <a:pt x="128" y="1361"/>
                    <a:pt x="196" y="1361"/>
                  </a:cubicBezTo>
                  <a:cubicBezTo>
                    <a:pt x="239" y="1361"/>
                    <a:pt x="283" y="1341"/>
                    <a:pt x="313" y="1299"/>
                  </a:cubicBezTo>
                  <a:lnTo>
                    <a:pt x="332" y="1270"/>
                  </a:lnTo>
                  <a:cubicBezTo>
                    <a:pt x="433" y="1124"/>
                    <a:pt x="379" y="1103"/>
                    <a:pt x="692" y="759"/>
                  </a:cubicBezTo>
                  <a:cubicBezTo>
                    <a:pt x="1240" y="351"/>
                    <a:pt x="1685" y="469"/>
                    <a:pt x="1768" y="299"/>
                  </a:cubicBezTo>
                  <a:cubicBezTo>
                    <a:pt x="1850" y="129"/>
                    <a:pt x="1559" y="1"/>
                    <a:pt x="120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38"/>
            <p:cNvSpPr/>
            <p:nvPr/>
          </p:nvSpPr>
          <p:spPr>
            <a:xfrm>
              <a:off x="6729698" y="3498313"/>
              <a:ext cx="60926" cy="44797"/>
            </a:xfrm>
            <a:custGeom>
              <a:avLst/>
              <a:gdLst/>
              <a:ahLst/>
              <a:cxnLst/>
              <a:rect l="l" t="t" r="r" b="b"/>
              <a:pathLst>
                <a:path w="1851" h="1361" extrusionOk="0">
                  <a:moveTo>
                    <a:pt x="1203" y="0"/>
                  </a:moveTo>
                  <a:cubicBezTo>
                    <a:pt x="933" y="0"/>
                    <a:pt x="626" y="74"/>
                    <a:pt x="416" y="259"/>
                  </a:cubicBezTo>
                  <a:cubicBezTo>
                    <a:pt x="92" y="557"/>
                    <a:pt x="0" y="845"/>
                    <a:pt x="50" y="1234"/>
                  </a:cubicBezTo>
                  <a:cubicBezTo>
                    <a:pt x="61" y="1313"/>
                    <a:pt x="128" y="1360"/>
                    <a:pt x="196" y="1360"/>
                  </a:cubicBezTo>
                  <a:cubicBezTo>
                    <a:pt x="239" y="1360"/>
                    <a:pt x="283" y="1341"/>
                    <a:pt x="312" y="1298"/>
                  </a:cubicBezTo>
                  <a:lnTo>
                    <a:pt x="332" y="1270"/>
                  </a:lnTo>
                  <a:cubicBezTo>
                    <a:pt x="433" y="1124"/>
                    <a:pt x="379" y="1103"/>
                    <a:pt x="693" y="759"/>
                  </a:cubicBezTo>
                  <a:cubicBezTo>
                    <a:pt x="1241" y="350"/>
                    <a:pt x="1685" y="468"/>
                    <a:pt x="1769" y="298"/>
                  </a:cubicBezTo>
                  <a:cubicBezTo>
                    <a:pt x="1851" y="129"/>
                    <a:pt x="1559" y="0"/>
                    <a:pt x="1203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38"/>
            <p:cNvSpPr/>
            <p:nvPr/>
          </p:nvSpPr>
          <p:spPr>
            <a:xfrm>
              <a:off x="6453542" y="2996394"/>
              <a:ext cx="540859" cy="679892"/>
            </a:xfrm>
            <a:custGeom>
              <a:avLst/>
              <a:gdLst/>
              <a:ahLst/>
              <a:cxnLst/>
              <a:rect l="l" t="t" r="r" b="b"/>
              <a:pathLst>
                <a:path w="16432" h="20656" extrusionOk="0">
                  <a:moveTo>
                    <a:pt x="6072" y="262"/>
                  </a:moveTo>
                  <a:cubicBezTo>
                    <a:pt x="6190" y="262"/>
                    <a:pt x="6311" y="279"/>
                    <a:pt x="6431" y="313"/>
                  </a:cubicBezTo>
                  <a:lnTo>
                    <a:pt x="15207" y="2914"/>
                  </a:lnTo>
                  <a:cubicBezTo>
                    <a:pt x="15507" y="3004"/>
                    <a:pt x="15764" y="3200"/>
                    <a:pt x="15927" y="3471"/>
                  </a:cubicBezTo>
                  <a:cubicBezTo>
                    <a:pt x="16112" y="3775"/>
                    <a:pt x="16160" y="4145"/>
                    <a:pt x="16059" y="4486"/>
                  </a:cubicBezTo>
                  <a:lnTo>
                    <a:pt x="11611" y="19489"/>
                  </a:lnTo>
                  <a:cubicBezTo>
                    <a:pt x="11515" y="19813"/>
                    <a:pt x="11298" y="20080"/>
                    <a:pt x="11001" y="20240"/>
                  </a:cubicBezTo>
                  <a:cubicBezTo>
                    <a:pt x="10814" y="20343"/>
                    <a:pt x="10609" y="20394"/>
                    <a:pt x="10401" y="20394"/>
                  </a:cubicBezTo>
                  <a:cubicBezTo>
                    <a:pt x="10281" y="20394"/>
                    <a:pt x="10159" y="20377"/>
                    <a:pt x="10040" y="20341"/>
                  </a:cubicBezTo>
                  <a:lnTo>
                    <a:pt x="1264" y="17740"/>
                  </a:lnTo>
                  <a:cubicBezTo>
                    <a:pt x="660" y="17561"/>
                    <a:pt x="279" y="16958"/>
                    <a:pt x="376" y="16334"/>
                  </a:cubicBezTo>
                  <a:cubicBezTo>
                    <a:pt x="382" y="16283"/>
                    <a:pt x="393" y="16229"/>
                    <a:pt x="412" y="16170"/>
                  </a:cubicBezTo>
                  <a:lnTo>
                    <a:pt x="4860" y="1166"/>
                  </a:lnTo>
                  <a:cubicBezTo>
                    <a:pt x="5022" y="616"/>
                    <a:pt x="5526" y="262"/>
                    <a:pt x="6072" y="262"/>
                  </a:cubicBezTo>
                  <a:close/>
                  <a:moveTo>
                    <a:pt x="6074" y="0"/>
                  </a:moveTo>
                  <a:cubicBezTo>
                    <a:pt x="5416" y="0"/>
                    <a:pt x="4807" y="429"/>
                    <a:pt x="4610" y="1092"/>
                  </a:cubicBezTo>
                  <a:lnTo>
                    <a:pt x="162" y="16095"/>
                  </a:lnTo>
                  <a:cubicBezTo>
                    <a:pt x="141" y="16169"/>
                    <a:pt x="126" y="16235"/>
                    <a:pt x="117" y="16296"/>
                  </a:cubicBezTo>
                  <a:cubicBezTo>
                    <a:pt x="0" y="17046"/>
                    <a:pt x="461" y="17774"/>
                    <a:pt x="1190" y="17990"/>
                  </a:cubicBezTo>
                  <a:lnTo>
                    <a:pt x="9966" y="20591"/>
                  </a:lnTo>
                  <a:cubicBezTo>
                    <a:pt x="10110" y="20634"/>
                    <a:pt x="10255" y="20655"/>
                    <a:pt x="10400" y="20655"/>
                  </a:cubicBezTo>
                  <a:cubicBezTo>
                    <a:pt x="10650" y="20655"/>
                    <a:pt x="10899" y="20594"/>
                    <a:pt x="11126" y="20471"/>
                  </a:cubicBezTo>
                  <a:cubicBezTo>
                    <a:pt x="11483" y="20277"/>
                    <a:pt x="11744" y="19955"/>
                    <a:pt x="11860" y="19564"/>
                  </a:cubicBezTo>
                  <a:lnTo>
                    <a:pt x="16308" y="4559"/>
                  </a:lnTo>
                  <a:cubicBezTo>
                    <a:pt x="16432" y="4148"/>
                    <a:pt x="16374" y="3703"/>
                    <a:pt x="16151" y="3334"/>
                  </a:cubicBezTo>
                  <a:cubicBezTo>
                    <a:pt x="15953" y="3010"/>
                    <a:pt x="15644" y="2773"/>
                    <a:pt x="15281" y="2664"/>
                  </a:cubicBezTo>
                  <a:lnTo>
                    <a:pt x="6505" y="63"/>
                  </a:lnTo>
                  <a:cubicBezTo>
                    <a:pt x="6362" y="21"/>
                    <a:pt x="6217" y="0"/>
                    <a:pt x="6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38"/>
            <p:cNvSpPr/>
            <p:nvPr/>
          </p:nvSpPr>
          <p:spPr>
            <a:xfrm>
              <a:off x="6648563" y="3091485"/>
              <a:ext cx="152166" cy="489676"/>
            </a:xfrm>
            <a:custGeom>
              <a:avLst/>
              <a:gdLst/>
              <a:ahLst/>
              <a:cxnLst/>
              <a:rect l="l" t="t" r="r" b="b"/>
              <a:pathLst>
                <a:path w="4623" h="14877" extrusionOk="0">
                  <a:moveTo>
                    <a:pt x="4478" y="1"/>
                  </a:moveTo>
                  <a:cubicBezTo>
                    <a:pt x="4422" y="1"/>
                    <a:pt x="4369" y="37"/>
                    <a:pt x="4353" y="93"/>
                  </a:cubicBezTo>
                  <a:lnTo>
                    <a:pt x="20" y="14710"/>
                  </a:lnTo>
                  <a:cubicBezTo>
                    <a:pt x="0" y="14779"/>
                    <a:pt x="39" y="14851"/>
                    <a:pt x="108" y="14871"/>
                  </a:cubicBezTo>
                  <a:cubicBezTo>
                    <a:pt x="120" y="14876"/>
                    <a:pt x="133" y="14877"/>
                    <a:pt x="145" y="14877"/>
                  </a:cubicBezTo>
                  <a:cubicBezTo>
                    <a:pt x="201" y="14877"/>
                    <a:pt x="253" y="14839"/>
                    <a:pt x="270" y="14784"/>
                  </a:cubicBezTo>
                  <a:lnTo>
                    <a:pt x="4603" y="168"/>
                  </a:lnTo>
                  <a:cubicBezTo>
                    <a:pt x="4623" y="99"/>
                    <a:pt x="4584" y="25"/>
                    <a:pt x="4516" y="6"/>
                  </a:cubicBezTo>
                  <a:cubicBezTo>
                    <a:pt x="4503" y="2"/>
                    <a:pt x="4490" y="1"/>
                    <a:pt x="44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38"/>
            <p:cNvSpPr/>
            <p:nvPr/>
          </p:nvSpPr>
          <p:spPr>
            <a:xfrm>
              <a:off x="6614035" y="3068741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31" y="261"/>
                  </a:moveTo>
                  <a:cubicBezTo>
                    <a:pt x="2191" y="261"/>
                    <a:pt x="2354" y="283"/>
                    <a:pt x="2515" y="331"/>
                  </a:cubicBezTo>
                  <a:cubicBezTo>
                    <a:pt x="2771" y="407"/>
                    <a:pt x="2996" y="535"/>
                    <a:pt x="3188" y="715"/>
                  </a:cubicBezTo>
                  <a:cubicBezTo>
                    <a:pt x="3668" y="1157"/>
                    <a:pt x="3851" y="1822"/>
                    <a:pt x="3664" y="2449"/>
                  </a:cubicBezTo>
                  <a:cubicBezTo>
                    <a:pt x="3444" y="3189"/>
                    <a:pt x="2764" y="3670"/>
                    <a:pt x="2029" y="3670"/>
                  </a:cubicBezTo>
                  <a:cubicBezTo>
                    <a:pt x="1868" y="3670"/>
                    <a:pt x="1705" y="3647"/>
                    <a:pt x="1544" y="3599"/>
                  </a:cubicBezTo>
                  <a:cubicBezTo>
                    <a:pt x="1092" y="3465"/>
                    <a:pt x="726" y="3161"/>
                    <a:pt x="512" y="2742"/>
                  </a:cubicBezTo>
                  <a:cubicBezTo>
                    <a:pt x="311" y="2353"/>
                    <a:pt x="270" y="1904"/>
                    <a:pt x="395" y="1481"/>
                  </a:cubicBezTo>
                  <a:cubicBezTo>
                    <a:pt x="614" y="741"/>
                    <a:pt x="1295" y="261"/>
                    <a:pt x="2031" y="261"/>
                  </a:cubicBezTo>
                  <a:close/>
                  <a:moveTo>
                    <a:pt x="2030" y="1"/>
                  </a:moveTo>
                  <a:cubicBezTo>
                    <a:pt x="1182" y="1"/>
                    <a:pt x="397" y="555"/>
                    <a:pt x="145" y="1408"/>
                  </a:cubicBezTo>
                  <a:cubicBezTo>
                    <a:pt x="0" y="1895"/>
                    <a:pt x="49" y="2412"/>
                    <a:pt x="281" y="2863"/>
                  </a:cubicBezTo>
                  <a:cubicBezTo>
                    <a:pt x="524" y="3338"/>
                    <a:pt x="958" y="3698"/>
                    <a:pt x="1471" y="3852"/>
                  </a:cubicBezTo>
                  <a:cubicBezTo>
                    <a:pt x="1657" y="3906"/>
                    <a:pt x="1845" y="3933"/>
                    <a:pt x="2028" y="3933"/>
                  </a:cubicBezTo>
                  <a:cubicBezTo>
                    <a:pt x="2876" y="3933"/>
                    <a:pt x="3661" y="3379"/>
                    <a:pt x="3913" y="2525"/>
                  </a:cubicBezTo>
                  <a:cubicBezTo>
                    <a:pt x="4128" y="1801"/>
                    <a:pt x="3918" y="1034"/>
                    <a:pt x="3364" y="525"/>
                  </a:cubicBezTo>
                  <a:cubicBezTo>
                    <a:pt x="3142" y="317"/>
                    <a:pt x="2882" y="168"/>
                    <a:pt x="2588" y="82"/>
                  </a:cubicBezTo>
                  <a:cubicBezTo>
                    <a:pt x="2402" y="27"/>
                    <a:pt x="2215" y="1"/>
                    <a:pt x="20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38"/>
            <p:cNvSpPr/>
            <p:nvPr/>
          </p:nvSpPr>
          <p:spPr>
            <a:xfrm>
              <a:off x="6562260" y="3243256"/>
              <a:ext cx="135906" cy="129488"/>
            </a:xfrm>
            <a:custGeom>
              <a:avLst/>
              <a:gdLst/>
              <a:ahLst/>
              <a:cxnLst/>
              <a:rect l="l" t="t" r="r" b="b"/>
              <a:pathLst>
                <a:path w="4129" h="3934" extrusionOk="0">
                  <a:moveTo>
                    <a:pt x="2027" y="259"/>
                  </a:moveTo>
                  <a:cubicBezTo>
                    <a:pt x="2191" y="259"/>
                    <a:pt x="2355" y="284"/>
                    <a:pt x="2516" y="332"/>
                  </a:cubicBezTo>
                  <a:cubicBezTo>
                    <a:pt x="2771" y="407"/>
                    <a:pt x="2998" y="536"/>
                    <a:pt x="3189" y="716"/>
                  </a:cubicBezTo>
                  <a:cubicBezTo>
                    <a:pt x="3669" y="1157"/>
                    <a:pt x="3851" y="1822"/>
                    <a:pt x="3665" y="2450"/>
                  </a:cubicBezTo>
                  <a:cubicBezTo>
                    <a:pt x="3446" y="3190"/>
                    <a:pt x="2765" y="3671"/>
                    <a:pt x="2029" y="3671"/>
                  </a:cubicBezTo>
                  <a:cubicBezTo>
                    <a:pt x="1869" y="3671"/>
                    <a:pt x="1706" y="3648"/>
                    <a:pt x="1546" y="3600"/>
                  </a:cubicBezTo>
                  <a:cubicBezTo>
                    <a:pt x="1093" y="3466"/>
                    <a:pt x="727" y="3163"/>
                    <a:pt x="512" y="2743"/>
                  </a:cubicBezTo>
                  <a:cubicBezTo>
                    <a:pt x="312" y="2353"/>
                    <a:pt x="270" y="1904"/>
                    <a:pt x="396" y="1482"/>
                  </a:cubicBezTo>
                  <a:cubicBezTo>
                    <a:pt x="525" y="1045"/>
                    <a:pt x="818" y="685"/>
                    <a:pt x="1218" y="467"/>
                  </a:cubicBezTo>
                  <a:cubicBezTo>
                    <a:pt x="1470" y="330"/>
                    <a:pt x="1749" y="259"/>
                    <a:pt x="2027" y="259"/>
                  </a:cubicBezTo>
                  <a:close/>
                  <a:moveTo>
                    <a:pt x="2027" y="1"/>
                  </a:moveTo>
                  <a:cubicBezTo>
                    <a:pt x="1704" y="1"/>
                    <a:pt x="1385" y="81"/>
                    <a:pt x="1093" y="239"/>
                  </a:cubicBezTo>
                  <a:cubicBezTo>
                    <a:pt x="632" y="489"/>
                    <a:pt x="295" y="904"/>
                    <a:pt x="146" y="1408"/>
                  </a:cubicBezTo>
                  <a:cubicBezTo>
                    <a:pt x="1" y="1896"/>
                    <a:pt x="51" y="2413"/>
                    <a:pt x="282" y="2864"/>
                  </a:cubicBezTo>
                  <a:cubicBezTo>
                    <a:pt x="527" y="3346"/>
                    <a:pt x="951" y="3697"/>
                    <a:pt x="1472" y="3851"/>
                  </a:cubicBezTo>
                  <a:cubicBezTo>
                    <a:pt x="1658" y="3907"/>
                    <a:pt x="1846" y="3933"/>
                    <a:pt x="2030" y="3933"/>
                  </a:cubicBezTo>
                  <a:cubicBezTo>
                    <a:pt x="2878" y="3933"/>
                    <a:pt x="3663" y="3380"/>
                    <a:pt x="3915" y="2526"/>
                  </a:cubicBezTo>
                  <a:cubicBezTo>
                    <a:pt x="4129" y="1802"/>
                    <a:pt x="3919" y="1035"/>
                    <a:pt x="3366" y="525"/>
                  </a:cubicBezTo>
                  <a:cubicBezTo>
                    <a:pt x="3144" y="318"/>
                    <a:pt x="2883" y="169"/>
                    <a:pt x="2589" y="83"/>
                  </a:cubicBezTo>
                  <a:cubicBezTo>
                    <a:pt x="2404" y="28"/>
                    <a:pt x="2215" y="1"/>
                    <a:pt x="20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" name="Google Shape;2463;p38"/>
            <p:cNvSpPr/>
            <p:nvPr/>
          </p:nvSpPr>
          <p:spPr>
            <a:xfrm>
              <a:off x="6510551" y="3417836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29" y="259"/>
                  </a:moveTo>
                  <a:cubicBezTo>
                    <a:pt x="2189" y="259"/>
                    <a:pt x="2353" y="281"/>
                    <a:pt x="2513" y="329"/>
                  </a:cubicBezTo>
                  <a:cubicBezTo>
                    <a:pt x="2769" y="406"/>
                    <a:pt x="2995" y="535"/>
                    <a:pt x="3187" y="714"/>
                  </a:cubicBezTo>
                  <a:cubicBezTo>
                    <a:pt x="3668" y="1158"/>
                    <a:pt x="3851" y="1823"/>
                    <a:pt x="3664" y="2451"/>
                  </a:cubicBezTo>
                  <a:cubicBezTo>
                    <a:pt x="3535" y="2887"/>
                    <a:pt x="3242" y="3248"/>
                    <a:pt x="2842" y="3465"/>
                  </a:cubicBezTo>
                  <a:cubicBezTo>
                    <a:pt x="2590" y="3602"/>
                    <a:pt x="2313" y="3672"/>
                    <a:pt x="2033" y="3672"/>
                  </a:cubicBezTo>
                  <a:cubicBezTo>
                    <a:pt x="1870" y="3672"/>
                    <a:pt x="1705" y="3648"/>
                    <a:pt x="1544" y="3600"/>
                  </a:cubicBezTo>
                  <a:cubicBezTo>
                    <a:pt x="1092" y="3466"/>
                    <a:pt x="726" y="3161"/>
                    <a:pt x="512" y="2742"/>
                  </a:cubicBezTo>
                  <a:cubicBezTo>
                    <a:pt x="310" y="2351"/>
                    <a:pt x="268" y="1903"/>
                    <a:pt x="394" y="1480"/>
                  </a:cubicBezTo>
                  <a:cubicBezTo>
                    <a:pt x="613" y="739"/>
                    <a:pt x="1294" y="259"/>
                    <a:pt x="2029" y="259"/>
                  </a:cubicBezTo>
                  <a:close/>
                  <a:moveTo>
                    <a:pt x="2030" y="0"/>
                  </a:moveTo>
                  <a:cubicBezTo>
                    <a:pt x="1182" y="0"/>
                    <a:pt x="397" y="554"/>
                    <a:pt x="145" y="1407"/>
                  </a:cubicBezTo>
                  <a:cubicBezTo>
                    <a:pt x="0" y="1895"/>
                    <a:pt x="49" y="2411"/>
                    <a:pt x="281" y="2861"/>
                  </a:cubicBezTo>
                  <a:cubicBezTo>
                    <a:pt x="523" y="3338"/>
                    <a:pt x="957" y="3699"/>
                    <a:pt x="1471" y="3850"/>
                  </a:cubicBezTo>
                  <a:cubicBezTo>
                    <a:pt x="1656" y="3904"/>
                    <a:pt x="1845" y="3933"/>
                    <a:pt x="2032" y="3933"/>
                  </a:cubicBezTo>
                  <a:cubicBezTo>
                    <a:pt x="2356" y="3933"/>
                    <a:pt x="2676" y="3851"/>
                    <a:pt x="2968" y="3693"/>
                  </a:cubicBezTo>
                  <a:cubicBezTo>
                    <a:pt x="3428" y="3443"/>
                    <a:pt x="3766" y="3028"/>
                    <a:pt x="3914" y="2524"/>
                  </a:cubicBezTo>
                  <a:cubicBezTo>
                    <a:pt x="4128" y="1801"/>
                    <a:pt x="3918" y="1034"/>
                    <a:pt x="3364" y="524"/>
                  </a:cubicBezTo>
                  <a:cubicBezTo>
                    <a:pt x="3144" y="317"/>
                    <a:pt x="2882" y="168"/>
                    <a:pt x="2588" y="81"/>
                  </a:cubicBezTo>
                  <a:cubicBezTo>
                    <a:pt x="2402" y="26"/>
                    <a:pt x="2215" y="0"/>
                    <a:pt x="2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" name="Google Shape;2464;p38"/>
            <p:cNvSpPr/>
            <p:nvPr/>
          </p:nvSpPr>
          <p:spPr>
            <a:xfrm>
              <a:off x="6805139" y="3125388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26" y="258"/>
                  </a:moveTo>
                  <a:cubicBezTo>
                    <a:pt x="2187" y="258"/>
                    <a:pt x="2352" y="282"/>
                    <a:pt x="2514" y="329"/>
                  </a:cubicBezTo>
                  <a:cubicBezTo>
                    <a:pt x="2769" y="405"/>
                    <a:pt x="2995" y="535"/>
                    <a:pt x="3187" y="713"/>
                  </a:cubicBezTo>
                  <a:cubicBezTo>
                    <a:pt x="3667" y="1158"/>
                    <a:pt x="3849" y="1823"/>
                    <a:pt x="3663" y="2451"/>
                  </a:cubicBezTo>
                  <a:cubicBezTo>
                    <a:pt x="3533" y="2887"/>
                    <a:pt x="3241" y="3247"/>
                    <a:pt x="2842" y="3464"/>
                  </a:cubicBezTo>
                  <a:cubicBezTo>
                    <a:pt x="2589" y="3602"/>
                    <a:pt x="2312" y="3671"/>
                    <a:pt x="2032" y="3671"/>
                  </a:cubicBezTo>
                  <a:cubicBezTo>
                    <a:pt x="1869" y="3671"/>
                    <a:pt x="1705" y="3648"/>
                    <a:pt x="1544" y="3600"/>
                  </a:cubicBezTo>
                  <a:cubicBezTo>
                    <a:pt x="1092" y="3466"/>
                    <a:pt x="727" y="3163"/>
                    <a:pt x="512" y="2742"/>
                  </a:cubicBezTo>
                  <a:cubicBezTo>
                    <a:pt x="310" y="2351"/>
                    <a:pt x="269" y="1903"/>
                    <a:pt x="394" y="1480"/>
                  </a:cubicBezTo>
                  <a:cubicBezTo>
                    <a:pt x="523" y="1042"/>
                    <a:pt x="816" y="684"/>
                    <a:pt x="1216" y="466"/>
                  </a:cubicBezTo>
                  <a:cubicBezTo>
                    <a:pt x="1468" y="328"/>
                    <a:pt x="1746" y="258"/>
                    <a:pt x="2026" y="258"/>
                  </a:cubicBezTo>
                  <a:close/>
                  <a:moveTo>
                    <a:pt x="2025" y="0"/>
                  </a:moveTo>
                  <a:cubicBezTo>
                    <a:pt x="1702" y="0"/>
                    <a:pt x="1384" y="80"/>
                    <a:pt x="1093" y="239"/>
                  </a:cubicBezTo>
                  <a:cubicBezTo>
                    <a:pt x="631" y="489"/>
                    <a:pt x="295" y="904"/>
                    <a:pt x="146" y="1408"/>
                  </a:cubicBezTo>
                  <a:cubicBezTo>
                    <a:pt x="0" y="1894"/>
                    <a:pt x="49" y="2413"/>
                    <a:pt x="282" y="2863"/>
                  </a:cubicBezTo>
                  <a:cubicBezTo>
                    <a:pt x="528" y="3346"/>
                    <a:pt x="951" y="3697"/>
                    <a:pt x="1473" y="3851"/>
                  </a:cubicBezTo>
                  <a:cubicBezTo>
                    <a:pt x="1658" y="3905"/>
                    <a:pt x="1846" y="3933"/>
                    <a:pt x="2034" y="3933"/>
                  </a:cubicBezTo>
                  <a:cubicBezTo>
                    <a:pt x="2357" y="3933"/>
                    <a:pt x="2678" y="3852"/>
                    <a:pt x="2968" y="3694"/>
                  </a:cubicBezTo>
                  <a:cubicBezTo>
                    <a:pt x="3430" y="3445"/>
                    <a:pt x="3766" y="3029"/>
                    <a:pt x="3915" y="2525"/>
                  </a:cubicBezTo>
                  <a:cubicBezTo>
                    <a:pt x="4128" y="1801"/>
                    <a:pt x="3917" y="1034"/>
                    <a:pt x="3365" y="525"/>
                  </a:cubicBezTo>
                  <a:cubicBezTo>
                    <a:pt x="3143" y="318"/>
                    <a:pt x="2882" y="169"/>
                    <a:pt x="2589" y="83"/>
                  </a:cubicBezTo>
                  <a:cubicBezTo>
                    <a:pt x="2403" y="28"/>
                    <a:pt x="2213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38"/>
            <p:cNvSpPr/>
            <p:nvPr/>
          </p:nvSpPr>
          <p:spPr>
            <a:xfrm>
              <a:off x="6753364" y="3299902"/>
              <a:ext cx="135939" cy="129455"/>
            </a:xfrm>
            <a:custGeom>
              <a:avLst/>
              <a:gdLst/>
              <a:ahLst/>
              <a:cxnLst/>
              <a:rect l="l" t="t" r="r" b="b"/>
              <a:pathLst>
                <a:path w="4130" h="3933" extrusionOk="0">
                  <a:moveTo>
                    <a:pt x="2025" y="260"/>
                  </a:moveTo>
                  <a:cubicBezTo>
                    <a:pt x="2189" y="260"/>
                    <a:pt x="2353" y="283"/>
                    <a:pt x="2514" y="331"/>
                  </a:cubicBezTo>
                  <a:cubicBezTo>
                    <a:pt x="2769" y="407"/>
                    <a:pt x="2996" y="536"/>
                    <a:pt x="3187" y="715"/>
                  </a:cubicBezTo>
                  <a:cubicBezTo>
                    <a:pt x="3668" y="1158"/>
                    <a:pt x="3850" y="1824"/>
                    <a:pt x="3664" y="2452"/>
                  </a:cubicBezTo>
                  <a:cubicBezTo>
                    <a:pt x="3444" y="3192"/>
                    <a:pt x="2763" y="3672"/>
                    <a:pt x="2028" y="3672"/>
                  </a:cubicBezTo>
                  <a:cubicBezTo>
                    <a:pt x="1868" y="3672"/>
                    <a:pt x="1705" y="3649"/>
                    <a:pt x="1544" y="3602"/>
                  </a:cubicBezTo>
                  <a:cubicBezTo>
                    <a:pt x="1092" y="3468"/>
                    <a:pt x="726" y="3164"/>
                    <a:pt x="512" y="2744"/>
                  </a:cubicBezTo>
                  <a:cubicBezTo>
                    <a:pt x="310" y="2353"/>
                    <a:pt x="269" y="1905"/>
                    <a:pt x="394" y="1481"/>
                  </a:cubicBezTo>
                  <a:cubicBezTo>
                    <a:pt x="523" y="1044"/>
                    <a:pt x="816" y="685"/>
                    <a:pt x="1216" y="467"/>
                  </a:cubicBezTo>
                  <a:cubicBezTo>
                    <a:pt x="1469" y="330"/>
                    <a:pt x="1746" y="260"/>
                    <a:pt x="2025" y="260"/>
                  </a:cubicBezTo>
                  <a:close/>
                  <a:moveTo>
                    <a:pt x="2027" y="0"/>
                  </a:moveTo>
                  <a:cubicBezTo>
                    <a:pt x="1704" y="0"/>
                    <a:pt x="1384" y="81"/>
                    <a:pt x="1092" y="240"/>
                  </a:cubicBezTo>
                  <a:cubicBezTo>
                    <a:pt x="630" y="490"/>
                    <a:pt x="294" y="905"/>
                    <a:pt x="145" y="1409"/>
                  </a:cubicBezTo>
                  <a:cubicBezTo>
                    <a:pt x="1" y="1895"/>
                    <a:pt x="49" y="2412"/>
                    <a:pt x="280" y="2863"/>
                  </a:cubicBezTo>
                  <a:cubicBezTo>
                    <a:pt x="527" y="3346"/>
                    <a:pt x="950" y="3697"/>
                    <a:pt x="1471" y="3852"/>
                  </a:cubicBezTo>
                  <a:cubicBezTo>
                    <a:pt x="1657" y="3906"/>
                    <a:pt x="1844" y="3933"/>
                    <a:pt x="2028" y="3933"/>
                  </a:cubicBezTo>
                  <a:cubicBezTo>
                    <a:pt x="2876" y="3933"/>
                    <a:pt x="3662" y="3379"/>
                    <a:pt x="3914" y="2526"/>
                  </a:cubicBezTo>
                  <a:cubicBezTo>
                    <a:pt x="4130" y="1803"/>
                    <a:pt x="3918" y="1034"/>
                    <a:pt x="3365" y="526"/>
                  </a:cubicBezTo>
                  <a:cubicBezTo>
                    <a:pt x="3144" y="318"/>
                    <a:pt x="2882" y="169"/>
                    <a:pt x="2588" y="82"/>
                  </a:cubicBezTo>
                  <a:cubicBezTo>
                    <a:pt x="2403" y="27"/>
                    <a:pt x="2214" y="0"/>
                    <a:pt x="20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38"/>
            <p:cNvSpPr/>
            <p:nvPr/>
          </p:nvSpPr>
          <p:spPr>
            <a:xfrm>
              <a:off x="6701622" y="3474516"/>
              <a:ext cx="135939" cy="129455"/>
            </a:xfrm>
            <a:custGeom>
              <a:avLst/>
              <a:gdLst/>
              <a:ahLst/>
              <a:cxnLst/>
              <a:rect l="l" t="t" r="r" b="b"/>
              <a:pathLst>
                <a:path w="4130" h="3933" extrusionOk="0">
                  <a:moveTo>
                    <a:pt x="2031" y="259"/>
                  </a:moveTo>
                  <a:cubicBezTo>
                    <a:pt x="2191" y="259"/>
                    <a:pt x="2353" y="281"/>
                    <a:pt x="2515" y="329"/>
                  </a:cubicBezTo>
                  <a:cubicBezTo>
                    <a:pt x="2771" y="404"/>
                    <a:pt x="2996" y="533"/>
                    <a:pt x="3188" y="713"/>
                  </a:cubicBezTo>
                  <a:cubicBezTo>
                    <a:pt x="3668" y="1158"/>
                    <a:pt x="3850" y="1823"/>
                    <a:pt x="3664" y="2450"/>
                  </a:cubicBezTo>
                  <a:cubicBezTo>
                    <a:pt x="3536" y="2885"/>
                    <a:pt x="3243" y="3246"/>
                    <a:pt x="2844" y="3463"/>
                  </a:cubicBezTo>
                  <a:cubicBezTo>
                    <a:pt x="2590" y="3601"/>
                    <a:pt x="2313" y="3671"/>
                    <a:pt x="2033" y="3671"/>
                  </a:cubicBezTo>
                  <a:cubicBezTo>
                    <a:pt x="1870" y="3671"/>
                    <a:pt x="1706" y="3647"/>
                    <a:pt x="1545" y="3599"/>
                  </a:cubicBezTo>
                  <a:cubicBezTo>
                    <a:pt x="1093" y="3464"/>
                    <a:pt x="728" y="3160"/>
                    <a:pt x="513" y="2741"/>
                  </a:cubicBezTo>
                  <a:cubicBezTo>
                    <a:pt x="311" y="2350"/>
                    <a:pt x="270" y="1902"/>
                    <a:pt x="395" y="1479"/>
                  </a:cubicBezTo>
                  <a:cubicBezTo>
                    <a:pt x="614" y="738"/>
                    <a:pt x="1296" y="259"/>
                    <a:pt x="2031" y="259"/>
                  </a:cubicBezTo>
                  <a:close/>
                  <a:moveTo>
                    <a:pt x="2032" y="0"/>
                  </a:moveTo>
                  <a:cubicBezTo>
                    <a:pt x="1183" y="0"/>
                    <a:pt x="397" y="553"/>
                    <a:pt x="145" y="1408"/>
                  </a:cubicBezTo>
                  <a:cubicBezTo>
                    <a:pt x="0" y="1894"/>
                    <a:pt x="49" y="2411"/>
                    <a:pt x="281" y="2862"/>
                  </a:cubicBezTo>
                  <a:cubicBezTo>
                    <a:pt x="522" y="3339"/>
                    <a:pt x="957" y="3698"/>
                    <a:pt x="1471" y="3850"/>
                  </a:cubicBezTo>
                  <a:cubicBezTo>
                    <a:pt x="1656" y="3905"/>
                    <a:pt x="1845" y="3932"/>
                    <a:pt x="2032" y="3932"/>
                  </a:cubicBezTo>
                  <a:cubicBezTo>
                    <a:pt x="2356" y="3932"/>
                    <a:pt x="2676" y="3851"/>
                    <a:pt x="2967" y="3693"/>
                  </a:cubicBezTo>
                  <a:cubicBezTo>
                    <a:pt x="3429" y="3443"/>
                    <a:pt x="3765" y="3027"/>
                    <a:pt x="3914" y="2525"/>
                  </a:cubicBezTo>
                  <a:cubicBezTo>
                    <a:pt x="4129" y="1799"/>
                    <a:pt x="3919" y="1033"/>
                    <a:pt x="3365" y="525"/>
                  </a:cubicBezTo>
                  <a:cubicBezTo>
                    <a:pt x="3144" y="317"/>
                    <a:pt x="2882" y="168"/>
                    <a:pt x="2589" y="81"/>
                  </a:cubicBezTo>
                  <a:cubicBezTo>
                    <a:pt x="2403" y="26"/>
                    <a:pt x="2216" y="0"/>
                    <a:pt x="20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7" name="Google Shape;2467;p38"/>
          <p:cNvGrpSpPr/>
          <p:nvPr/>
        </p:nvGrpSpPr>
        <p:grpSpPr>
          <a:xfrm>
            <a:off x="10287806" y="5307518"/>
            <a:ext cx="268981" cy="701836"/>
            <a:chOff x="4641641" y="852713"/>
            <a:chExt cx="201736" cy="526377"/>
          </a:xfrm>
        </p:grpSpPr>
        <p:sp>
          <p:nvSpPr>
            <p:cNvPr id="2468" name="Google Shape;2468;p38"/>
            <p:cNvSpPr/>
            <p:nvPr/>
          </p:nvSpPr>
          <p:spPr>
            <a:xfrm>
              <a:off x="4645295" y="857091"/>
              <a:ext cx="194396" cy="517654"/>
            </a:xfrm>
            <a:custGeom>
              <a:avLst/>
              <a:gdLst/>
              <a:ahLst/>
              <a:cxnLst/>
              <a:rect l="l" t="t" r="r" b="b"/>
              <a:pathLst>
                <a:path w="5906" h="15727" extrusionOk="0">
                  <a:moveTo>
                    <a:pt x="1615" y="0"/>
                  </a:moveTo>
                  <a:cubicBezTo>
                    <a:pt x="1585" y="0"/>
                    <a:pt x="1555" y="4"/>
                    <a:pt x="1525" y="12"/>
                  </a:cubicBezTo>
                  <a:lnTo>
                    <a:pt x="294" y="339"/>
                  </a:lnTo>
                  <a:cubicBezTo>
                    <a:pt x="111" y="388"/>
                    <a:pt x="0" y="577"/>
                    <a:pt x="49" y="762"/>
                  </a:cubicBezTo>
                  <a:lnTo>
                    <a:pt x="3959" y="15470"/>
                  </a:lnTo>
                  <a:cubicBezTo>
                    <a:pt x="4001" y="15624"/>
                    <a:pt x="4140" y="15726"/>
                    <a:pt x="4294" y="15726"/>
                  </a:cubicBezTo>
                  <a:cubicBezTo>
                    <a:pt x="4323" y="15726"/>
                    <a:pt x="4353" y="15723"/>
                    <a:pt x="4382" y="15715"/>
                  </a:cubicBezTo>
                  <a:lnTo>
                    <a:pt x="5612" y="15387"/>
                  </a:lnTo>
                  <a:cubicBezTo>
                    <a:pt x="5796" y="15338"/>
                    <a:pt x="5906" y="15149"/>
                    <a:pt x="5857" y="14965"/>
                  </a:cubicBezTo>
                  <a:lnTo>
                    <a:pt x="1947" y="257"/>
                  </a:lnTo>
                  <a:cubicBezTo>
                    <a:pt x="1906" y="102"/>
                    <a:pt x="1767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38"/>
            <p:cNvSpPr/>
            <p:nvPr/>
          </p:nvSpPr>
          <p:spPr>
            <a:xfrm>
              <a:off x="4694930" y="890434"/>
              <a:ext cx="144760" cy="484245"/>
            </a:xfrm>
            <a:custGeom>
              <a:avLst/>
              <a:gdLst/>
              <a:ahLst/>
              <a:cxnLst/>
              <a:rect l="l" t="t" r="r" b="b"/>
              <a:pathLst>
                <a:path w="4398" h="14712" extrusionOk="0">
                  <a:moveTo>
                    <a:pt x="640" y="0"/>
                  </a:moveTo>
                  <a:cubicBezTo>
                    <a:pt x="592" y="122"/>
                    <a:pt x="555" y="246"/>
                    <a:pt x="528" y="372"/>
                  </a:cubicBezTo>
                  <a:cubicBezTo>
                    <a:pt x="1" y="2862"/>
                    <a:pt x="3104" y="10457"/>
                    <a:pt x="2997" y="12031"/>
                  </a:cubicBezTo>
                  <a:cubicBezTo>
                    <a:pt x="2960" y="12586"/>
                    <a:pt x="2706" y="13156"/>
                    <a:pt x="2225" y="13437"/>
                  </a:cubicBezTo>
                  <a:cubicBezTo>
                    <a:pt x="2214" y="13443"/>
                    <a:pt x="2200" y="13452"/>
                    <a:pt x="2187" y="13458"/>
                  </a:cubicBezTo>
                  <a:lnTo>
                    <a:pt x="2451" y="14455"/>
                  </a:lnTo>
                  <a:cubicBezTo>
                    <a:pt x="2493" y="14609"/>
                    <a:pt x="2632" y="14712"/>
                    <a:pt x="2784" y="14712"/>
                  </a:cubicBezTo>
                  <a:cubicBezTo>
                    <a:pt x="2814" y="14712"/>
                    <a:pt x="2844" y="14708"/>
                    <a:pt x="2874" y="14700"/>
                  </a:cubicBezTo>
                  <a:lnTo>
                    <a:pt x="4104" y="14373"/>
                  </a:lnTo>
                  <a:cubicBezTo>
                    <a:pt x="4288" y="14324"/>
                    <a:pt x="4398" y="14135"/>
                    <a:pt x="4349" y="13950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38"/>
            <p:cNvSpPr/>
            <p:nvPr/>
          </p:nvSpPr>
          <p:spPr>
            <a:xfrm>
              <a:off x="4641641" y="852713"/>
              <a:ext cx="201736" cy="526377"/>
            </a:xfrm>
            <a:custGeom>
              <a:avLst/>
              <a:gdLst/>
              <a:ahLst/>
              <a:cxnLst/>
              <a:rect l="l" t="t" r="r" b="b"/>
              <a:pathLst>
                <a:path w="6129" h="15992" extrusionOk="0">
                  <a:moveTo>
                    <a:pt x="1696" y="258"/>
                  </a:moveTo>
                  <a:cubicBezTo>
                    <a:pt x="1734" y="258"/>
                    <a:pt x="1770" y="268"/>
                    <a:pt x="1803" y="288"/>
                  </a:cubicBezTo>
                  <a:cubicBezTo>
                    <a:pt x="1852" y="317"/>
                    <a:pt x="1887" y="362"/>
                    <a:pt x="1902" y="418"/>
                  </a:cubicBezTo>
                  <a:lnTo>
                    <a:pt x="5812" y="15125"/>
                  </a:lnTo>
                  <a:cubicBezTo>
                    <a:pt x="5855" y="15186"/>
                    <a:pt x="5847" y="15244"/>
                    <a:pt x="5819" y="15292"/>
                  </a:cubicBezTo>
                  <a:cubicBezTo>
                    <a:pt x="5789" y="15342"/>
                    <a:pt x="5745" y="15377"/>
                    <a:pt x="5689" y="15391"/>
                  </a:cubicBezTo>
                  <a:lnTo>
                    <a:pt x="4458" y="15718"/>
                  </a:lnTo>
                  <a:cubicBezTo>
                    <a:pt x="4440" y="15723"/>
                    <a:pt x="4421" y="15726"/>
                    <a:pt x="4403" y="15726"/>
                  </a:cubicBezTo>
                  <a:cubicBezTo>
                    <a:pt x="4366" y="15726"/>
                    <a:pt x="4329" y="15716"/>
                    <a:pt x="4297" y="15697"/>
                  </a:cubicBezTo>
                  <a:cubicBezTo>
                    <a:pt x="4247" y="15668"/>
                    <a:pt x="4213" y="15622"/>
                    <a:pt x="4198" y="15567"/>
                  </a:cubicBezTo>
                  <a:lnTo>
                    <a:pt x="4173" y="15473"/>
                  </a:lnTo>
                  <a:lnTo>
                    <a:pt x="5086" y="15231"/>
                  </a:lnTo>
                  <a:cubicBezTo>
                    <a:pt x="5157" y="15212"/>
                    <a:pt x="5198" y="15138"/>
                    <a:pt x="5180" y="15068"/>
                  </a:cubicBezTo>
                  <a:cubicBezTo>
                    <a:pt x="5164" y="15009"/>
                    <a:pt x="5111" y="14971"/>
                    <a:pt x="5052" y="14971"/>
                  </a:cubicBezTo>
                  <a:cubicBezTo>
                    <a:pt x="5041" y="14971"/>
                    <a:pt x="5029" y="14972"/>
                    <a:pt x="5017" y="14975"/>
                  </a:cubicBezTo>
                  <a:lnTo>
                    <a:pt x="4104" y="15218"/>
                  </a:lnTo>
                  <a:lnTo>
                    <a:pt x="3984" y="14770"/>
                  </a:lnTo>
                  <a:lnTo>
                    <a:pt x="4539" y="14622"/>
                  </a:lnTo>
                  <a:cubicBezTo>
                    <a:pt x="4610" y="14604"/>
                    <a:pt x="4651" y="14531"/>
                    <a:pt x="4633" y="14460"/>
                  </a:cubicBezTo>
                  <a:cubicBezTo>
                    <a:pt x="4618" y="14401"/>
                    <a:pt x="4564" y="14363"/>
                    <a:pt x="4504" y="14363"/>
                  </a:cubicBezTo>
                  <a:cubicBezTo>
                    <a:pt x="4493" y="14363"/>
                    <a:pt x="4481" y="14364"/>
                    <a:pt x="4470" y="14367"/>
                  </a:cubicBezTo>
                  <a:lnTo>
                    <a:pt x="3915" y="14515"/>
                  </a:lnTo>
                  <a:lnTo>
                    <a:pt x="3797" y="14067"/>
                  </a:lnTo>
                  <a:lnTo>
                    <a:pt x="4710" y="13823"/>
                  </a:lnTo>
                  <a:cubicBezTo>
                    <a:pt x="4781" y="13805"/>
                    <a:pt x="4822" y="13732"/>
                    <a:pt x="4803" y="13661"/>
                  </a:cubicBezTo>
                  <a:cubicBezTo>
                    <a:pt x="4788" y="13602"/>
                    <a:pt x="4734" y="13564"/>
                    <a:pt x="4676" y="13564"/>
                  </a:cubicBezTo>
                  <a:cubicBezTo>
                    <a:pt x="4664" y="13564"/>
                    <a:pt x="4653" y="13565"/>
                    <a:pt x="4641" y="13568"/>
                  </a:cubicBezTo>
                  <a:lnTo>
                    <a:pt x="3727" y="13811"/>
                  </a:lnTo>
                  <a:lnTo>
                    <a:pt x="3607" y="13364"/>
                  </a:lnTo>
                  <a:lnTo>
                    <a:pt x="4164" y="13216"/>
                  </a:lnTo>
                  <a:cubicBezTo>
                    <a:pt x="4234" y="13197"/>
                    <a:pt x="4275" y="13124"/>
                    <a:pt x="4256" y="13053"/>
                  </a:cubicBezTo>
                  <a:cubicBezTo>
                    <a:pt x="4241" y="12994"/>
                    <a:pt x="4188" y="12956"/>
                    <a:pt x="4130" y="12956"/>
                  </a:cubicBezTo>
                  <a:cubicBezTo>
                    <a:pt x="4118" y="12956"/>
                    <a:pt x="4106" y="12957"/>
                    <a:pt x="4094" y="12960"/>
                  </a:cubicBezTo>
                  <a:lnTo>
                    <a:pt x="3545" y="13110"/>
                  </a:lnTo>
                  <a:lnTo>
                    <a:pt x="3425" y="12662"/>
                  </a:lnTo>
                  <a:lnTo>
                    <a:pt x="4339" y="12419"/>
                  </a:lnTo>
                  <a:cubicBezTo>
                    <a:pt x="4409" y="12401"/>
                    <a:pt x="4451" y="12327"/>
                    <a:pt x="4432" y="12257"/>
                  </a:cubicBezTo>
                  <a:cubicBezTo>
                    <a:pt x="4417" y="12197"/>
                    <a:pt x="4363" y="12159"/>
                    <a:pt x="4304" y="12159"/>
                  </a:cubicBezTo>
                  <a:cubicBezTo>
                    <a:pt x="4293" y="12159"/>
                    <a:pt x="4281" y="12161"/>
                    <a:pt x="4270" y="12163"/>
                  </a:cubicBezTo>
                  <a:lnTo>
                    <a:pt x="3356" y="12407"/>
                  </a:lnTo>
                  <a:lnTo>
                    <a:pt x="3236" y="11959"/>
                  </a:lnTo>
                  <a:lnTo>
                    <a:pt x="3792" y="11811"/>
                  </a:lnTo>
                  <a:cubicBezTo>
                    <a:pt x="3863" y="11792"/>
                    <a:pt x="3904" y="11720"/>
                    <a:pt x="3885" y="11648"/>
                  </a:cubicBezTo>
                  <a:cubicBezTo>
                    <a:pt x="3870" y="11590"/>
                    <a:pt x="3816" y="11551"/>
                    <a:pt x="3758" y="11551"/>
                  </a:cubicBezTo>
                  <a:cubicBezTo>
                    <a:pt x="3746" y="11551"/>
                    <a:pt x="3735" y="11553"/>
                    <a:pt x="3723" y="11556"/>
                  </a:cubicBezTo>
                  <a:lnTo>
                    <a:pt x="3167" y="11704"/>
                  </a:lnTo>
                  <a:lnTo>
                    <a:pt x="3048" y="11255"/>
                  </a:lnTo>
                  <a:lnTo>
                    <a:pt x="3961" y="11012"/>
                  </a:lnTo>
                  <a:cubicBezTo>
                    <a:pt x="4032" y="10993"/>
                    <a:pt x="4073" y="10920"/>
                    <a:pt x="4054" y="10849"/>
                  </a:cubicBezTo>
                  <a:cubicBezTo>
                    <a:pt x="4039" y="10791"/>
                    <a:pt x="3985" y="10752"/>
                    <a:pt x="3927" y="10752"/>
                  </a:cubicBezTo>
                  <a:cubicBezTo>
                    <a:pt x="3916" y="10752"/>
                    <a:pt x="3904" y="10754"/>
                    <a:pt x="3892" y="10757"/>
                  </a:cubicBezTo>
                  <a:lnTo>
                    <a:pt x="2978" y="10999"/>
                  </a:lnTo>
                  <a:lnTo>
                    <a:pt x="2858" y="10552"/>
                  </a:lnTo>
                  <a:lnTo>
                    <a:pt x="3415" y="10404"/>
                  </a:lnTo>
                  <a:cubicBezTo>
                    <a:pt x="3485" y="10386"/>
                    <a:pt x="3526" y="10312"/>
                    <a:pt x="3507" y="10242"/>
                  </a:cubicBezTo>
                  <a:cubicBezTo>
                    <a:pt x="3492" y="10183"/>
                    <a:pt x="3438" y="10144"/>
                    <a:pt x="3379" y="10144"/>
                  </a:cubicBezTo>
                  <a:cubicBezTo>
                    <a:pt x="3368" y="10144"/>
                    <a:pt x="3357" y="10145"/>
                    <a:pt x="3345" y="10148"/>
                  </a:cubicBezTo>
                  <a:lnTo>
                    <a:pt x="2789" y="10296"/>
                  </a:lnTo>
                  <a:lnTo>
                    <a:pt x="2670" y="9848"/>
                  </a:lnTo>
                  <a:lnTo>
                    <a:pt x="3584" y="9605"/>
                  </a:lnTo>
                  <a:cubicBezTo>
                    <a:pt x="3654" y="9587"/>
                    <a:pt x="3695" y="9513"/>
                    <a:pt x="3676" y="9443"/>
                  </a:cubicBezTo>
                  <a:cubicBezTo>
                    <a:pt x="3661" y="9383"/>
                    <a:pt x="3608" y="9345"/>
                    <a:pt x="3549" y="9345"/>
                  </a:cubicBezTo>
                  <a:cubicBezTo>
                    <a:pt x="3538" y="9345"/>
                    <a:pt x="3526" y="9346"/>
                    <a:pt x="3515" y="9349"/>
                  </a:cubicBezTo>
                  <a:lnTo>
                    <a:pt x="2601" y="9593"/>
                  </a:lnTo>
                  <a:lnTo>
                    <a:pt x="2480" y="9145"/>
                  </a:lnTo>
                  <a:lnTo>
                    <a:pt x="3037" y="8997"/>
                  </a:lnTo>
                  <a:cubicBezTo>
                    <a:pt x="3107" y="8978"/>
                    <a:pt x="3149" y="8906"/>
                    <a:pt x="3129" y="8834"/>
                  </a:cubicBezTo>
                  <a:cubicBezTo>
                    <a:pt x="3114" y="8776"/>
                    <a:pt x="3061" y="8737"/>
                    <a:pt x="3003" y="8737"/>
                  </a:cubicBezTo>
                  <a:cubicBezTo>
                    <a:pt x="2991" y="8737"/>
                    <a:pt x="2980" y="8739"/>
                    <a:pt x="2968" y="8742"/>
                  </a:cubicBezTo>
                  <a:lnTo>
                    <a:pt x="2411" y="8890"/>
                  </a:lnTo>
                  <a:lnTo>
                    <a:pt x="2293" y="8441"/>
                  </a:lnTo>
                  <a:lnTo>
                    <a:pt x="3207" y="8198"/>
                  </a:lnTo>
                  <a:cubicBezTo>
                    <a:pt x="3277" y="8179"/>
                    <a:pt x="3319" y="8106"/>
                    <a:pt x="3300" y="8035"/>
                  </a:cubicBezTo>
                  <a:cubicBezTo>
                    <a:pt x="3285" y="7977"/>
                    <a:pt x="3232" y="7938"/>
                    <a:pt x="3173" y="7938"/>
                  </a:cubicBezTo>
                  <a:cubicBezTo>
                    <a:pt x="3162" y="7938"/>
                    <a:pt x="3150" y="7940"/>
                    <a:pt x="3138" y="7943"/>
                  </a:cubicBezTo>
                  <a:lnTo>
                    <a:pt x="2224" y="8185"/>
                  </a:lnTo>
                  <a:lnTo>
                    <a:pt x="2105" y="7737"/>
                  </a:lnTo>
                  <a:lnTo>
                    <a:pt x="2660" y="7590"/>
                  </a:lnTo>
                  <a:cubicBezTo>
                    <a:pt x="2730" y="7572"/>
                    <a:pt x="2772" y="7498"/>
                    <a:pt x="2754" y="7428"/>
                  </a:cubicBezTo>
                  <a:cubicBezTo>
                    <a:pt x="2738" y="7369"/>
                    <a:pt x="2685" y="7330"/>
                    <a:pt x="2625" y="7330"/>
                  </a:cubicBezTo>
                  <a:cubicBezTo>
                    <a:pt x="2614" y="7330"/>
                    <a:pt x="2603" y="7331"/>
                    <a:pt x="2591" y="7334"/>
                  </a:cubicBezTo>
                  <a:lnTo>
                    <a:pt x="2036" y="7482"/>
                  </a:lnTo>
                  <a:lnTo>
                    <a:pt x="1917" y="7034"/>
                  </a:lnTo>
                  <a:lnTo>
                    <a:pt x="2830" y="6791"/>
                  </a:lnTo>
                  <a:cubicBezTo>
                    <a:pt x="2901" y="6772"/>
                    <a:pt x="2942" y="6699"/>
                    <a:pt x="2924" y="6629"/>
                  </a:cubicBezTo>
                  <a:cubicBezTo>
                    <a:pt x="2908" y="6569"/>
                    <a:pt x="2855" y="6531"/>
                    <a:pt x="2796" y="6531"/>
                  </a:cubicBezTo>
                  <a:cubicBezTo>
                    <a:pt x="2785" y="6531"/>
                    <a:pt x="2773" y="6532"/>
                    <a:pt x="2761" y="6535"/>
                  </a:cubicBezTo>
                  <a:lnTo>
                    <a:pt x="1847" y="6779"/>
                  </a:lnTo>
                  <a:lnTo>
                    <a:pt x="1728" y="6331"/>
                  </a:lnTo>
                  <a:lnTo>
                    <a:pt x="2284" y="6183"/>
                  </a:lnTo>
                  <a:cubicBezTo>
                    <a:pt x="2355" y="6164"/>
                    <a:pt x="2395" y="6092"/>
                    <a:pt x="2377" y="6020"/>
                  </a:cubicBezTo>
                  <a:cubicBezTo>
                    <a:pt x="2361" y="5962"/>
                    <a:pt x="2308" y="5923"/>
                    <a:pt x="2250" y="5923"/>
                  </a:cubicBezTo>
                  <a:cubicBezTo>
                    <a:pt x="2238" y="5923"/>
                    <a:pt x="2226" y="5925"/>
                    <a:pt x="2214" y="5928"/>
                  </a:cubicBezTo>
                  <a:lnTo>
                    <a:pt x="1659" y="6076"/>
                  </a:lnTo>
                  <a:lnTo>
                    <a:pt x="1541" y="5627"/>
                  </a:lnTo>
                  <a:lnTo>
                    <a:pt x="2454" y="5384"/>
                  </a:lnTo>
                  <a:cubicBezTo>
                    <a:pt x="2525" y="5365"/>
                    <a:pt x="2566" y="5291"/>
                    <a:pt x="2547" y="5221"/>
                  </a:cubicBezTo>
                  <a:cubicBezTo>
                    <a:pt x="2532" y="5163"/>
                    <a:pt x="2479" y="5124"/>
                    <a:pt x="2420" y="5124"/>
                  </a:cubicBezTo>
                  <a:cubicBezTo>
                    <a:pt x="2408" y="5124"/>
                    <a:pt x="2396" y="5126"/>
                    <a:pt x="2385" y="5129"/>
                  </a:cubicBezTo>
                  <a:lnTo>
                    <a:pt x="1472" y="5371"/>
                  </a:lnTo>
                  <a:lnTo>
                    <a:pt x="1352" y="4923"/>
                  </a:lnTo>
                  <a:lnTo>
                    <a:pt x="1908" y="4775"/>
                  </a:lnTo>
                  <a:cubicBezTo>
                    <a:pt x="1978" y="4757"/>
                    <a:pt x="2020" y="4684"/>
                    <a:pt x="2001" y="4614"/>
                  </a:cubicBezTo>
                  <a:cubicBezTo>
                    <a:pt x="1985" y="4555"/>
                    <a:pt x="1931" y="4516"/>
                    <a:pt x="1872" y="4516"/>
                  </a:cubicBezTo>
                  <a:cubicBezTo>
                    <a:pt x="1861" y="4516"/>
                    <a:pt x="1850" y="4517"/>
                    <a:pt x="1839" y="4520"/>
                  </a:cubicBezTo>
                  <a:lnTo>
                    <a:pt x="1282" y="4668"/>
                  </a:lnTo>
                  <a:lnTo>
                    <a:pt x="1163" y="4220"/>
                  </a:lnTo>
                  <a:lnTo>
                    <a:pt x="2077" y="3976"/>
                  </a:lnTo>
                  <a:cubicBezTo>
                    <a:pt x="2147" y="3958"/>
                    <a:pt x="2188" y="3885"/>
                    <a:pt x="2170" y="3815"/>
                  </a:cubicBezTo>
                  <a:cubicBezTo>
                    <a:pt x="2155" y="3755"/>
                    <a:pt x="2101" y="3717"/>
                    <a:pt x="2042" y="3717"/>
                  </a:cubicBezTo>
                  <a:cubicBezTo>
                    <a:pt x="2031" y="3717"/>
                    <a:pt x="2020" y="3718"/>
                    <a:pt x="2008" y="3721"/>
                  </a:cubicBezTo>
                  <a:lnTo>
                    <a:pt x="1094" y="3965"/>
                  </a:lnTo>
                  <a:lnTo>
                    <a:pt x="974" y="3517"/>
                  </a:lnTo>
                  <a:lnTo>
                    <a:pt x="1530" y="3369"/>
                  </a:lnTo>
                  <a:cubicBezTo>
                    <a:pt x="1601" y="3350"/>
                    <a:pt x="1642" y="3277"/>
                    <a:pt x="1623" y="3206"/>
                  </a:cubicBezTo>
                  <a:cubicBezTo>
                    <a:pt x="1608" y="3148"/>
                    <a:pt x="1555" y="3109"/>
                    <a:pt x="1496" y="3109"/>
                  </a:cubicBezTo>
                  <a:cubicBezTo>
                    <a:pt x="1485" y="3109"/>
                    <a:pt x="1473" y="3110"/>
                    <a:pt x="1461" y="3114"/>
                  </a:cubicBezTo>
                  <a:lnTo>
                    <a:pt x="905" y="3262"/>
                  </a:lnTo>
                  <a:lnTo>
                    <a:pt x="786" y="2813"/>
                  </a:lnTo>
                  <a:lnTo>
                    <a:pt x="1700" y="2570"/>
                  </a:lnTo>
                  <a:cubicBezTo>
                    <a:pt x="1770" y="2551"/>
                    <a:pt x="1811" y="2477"/>
                    <a:pt x="1792" y="2407"/>
                  </a:cubicBezTo>
                  <a:cubicBezTo>
                    <a:pt x="1777" y="2349"/>
                    <a:pt x="1724" y="2310"/>
                    <a:pt x="1666" y="2310"/>
                  </a:cubicBezTo>
                  <a:cubicBezTo>
                    <a:pt x="1654" y="2310"/>
                    <a:pt x="1642" y="2311"/>
                    <a:pt x="1630" y="2315"/>
                  </a:cubicBezTo>
                  <a:lnTo>
                    <a:pt x="716" y="2557"/>
                  </a:lnTo>
                  <a:lnTo>
                    <a:pt x="596" y="2109"/>
                  </a:lnTo>
                  <a:lnTo>
                    <a:pt x="1153" y="1961"/>
                  </a:lnTo>
                  <a:cubicBezTo>
                    <a:pt x="1223" y="1943"/>
                    <a:pt x="1264" y="1870"/>
                    <a:pt x="1245" y="1800"/>
                  </a:cubicBezTo>
                  <a:cubicBezTo>
                    <a:pt x="1230" y="1741"/>
                    <a:pt x="1176" y="1702"/>
                    <a:pt x="1117" y="1702"/>
                  </a:cubicBezTo>
                  <a:cubicBezTo>
                    <a:pt x="1106" y="1702"/>
                    <a:pt x="1095" y="1703"/>
                    <a:pt x="1084" y="1706"/>
                  </a:cubicBezTo>
                  <a:lnTo>
                    <a:pt x="527" y="1854"/>
                  </a:lnTo>
                  <a:lnTo>
                    <a:pt x="408" y="1406"/>
                  </a:lnTo>
                  <a:lnTo>
                    <a:pt x="1322" y="1162"/>
                  </a:lnTo>
                  <a:cubicBezTo>
                    <a:pt x="1392" y="1144"/>
                    <a:pt x="1434" y="1071"/>
                    <a:pt x="1414" y="1001"/>
                  </a:cubicBezTo>
                  <a:cubicBezTo>
                    <a:pt x="1399" y="941"/>
                    <a:pt x="1346" y="903"/>
                    <a:pt x="1287" y="903"/>
                  </a:cubicBezTo>
                  <a:cubicBezTo>
                    <a:pt x="1276" y="903"/>
                    <a:pt x="1264" y="904"/>
                    <a:pt x="1253" y="907"/>
                  </a:cubicBezTo>
                  <a:lnTo>
                    <a:pt x="339" y="1151"/>
                  </a:lnTo>
                  <a:lnTo>
                    <a:pt x="260" y="854"/>
                  </a:lnTo>
                  <a:cubicBezTo>
                    <a:pt x="245" y="800"/>
                    <a:pt x="254" y="741"/>
                    <a:pt x="281" y="692"/>
                  </a:cubicBezTo>
                  <a:cubicBezTo>
                    <a:pt x="311" y="642"/>
                    <a:pt x="356" y="608"/>
                    <a:pt x="412" y="593"/>
                  </a:cubicBezTo>
                  <a:lnTo>
                    <a:pt x="1642" y="267"/>
                  </a:lnTo>
                  <a:cubicBezTo>
                    <a:pt x="1660" y="261"/>
                    <a:pt x="1679" y="258"/>
                    <a:pt x="1696" y="258"/>
                  </a:cubicBezTo>
                  <a:close/>
                  <a:moveTo>
                    <a:pt x="1725" y="1"/>
                  </a:moveTo>
                  <a:cubicBezTo>
                    <a:pt x="1684" y="1"/>
                    <a:pt x="1642" y="6"/>
                    <a:pt x="1602" y="18"/>
                  </a:cubicBezTo>
                  <a:lnTo>
                    <a:pt x="372" y="344"/>
                  </a:lnTo>
                  <a:cubicBezTo>
                    <a:pt x="248" y="377"/>
                    <a:pt x="146" y="456"/>
                    <a:pt x="82" y="567"/>
                  </a:cubicBezTo>
                  <a:cubicBezTo>
                    <a:pt x="17" y="677"/>
                    <a:pt x="0" y="806"/>
                    <a:pt x="33" y="928"/>
                  </a:cubicBezTo>
                  <a:lnTo>
                    <a:pt x="3944" y="15636"/>
                  </a:lnTo>
                  <a:cubicBezTo>
                    <a:pt x="3977" y="15760"/>
                    <a:pt x="4056" y="15862"/>
                    <a:pt x="4166" y="15925"/>
                  </a:cubicBezTo>
                  <a:cubicBezTo>
                    <a:pt x="4239" y="15968"/>
                    <a:pt x="4322" y="15991"/>
                    <a:pt x="4405" y="15991"/>
                  </a:cubicBezTo>
                  <a:cubicBezTo>
                    <a:pt x="4447" y="15991"/>
                    <a:pt x="4488" y="15986"/>
                    <a:pt x="4530" y="15976"/>
                  </a:cubicBezTo>
                  <a:lnTo>
                    <a:pt x="5759" y="15648"/>
                  </a:lnTo>
                  <a:cubicBezTo>
                    <a:pt x="5883" y="15615"/>
                    <a:pt x="5985" y="15536"/>
                    <a:pt x="6049" y="15425"/>
                  </a:cubicBezTo>
                  <a:cubicBezTo>
                    <a:pt x="6112" y="15316"/>
                    <a:pt x="6129" y="15186"/>
                    <a:pt x="6096" y="15063"/>
                  </a:cubicBezTo>
                  <a:lnTo>
                    <a:pt x="2186" y="355"/>
                  </a:lnTo>
                  <a:cubicBezTo>
                    <a:pt x="2153" y="231"/>
                    <a:pt x="2074" y="129"/>
                    <a:pt x="1963" y="65"/>
                  </a:cubicBezTo>
                  <a:cubicBezTo>
                    <a:pt x="1890" y="23"/>
                    <a:pt x="1808" y="1"/>
                    <a:pt x="1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1" name="Google Shape;2471;p38"/>
          <p:cNvGrpSpPr/>
          <p:nvPr/>
        </p:nvGrpSpPr>
        <p:grpSpPr>
          <a:xfrm>
            <a:off x="9072516" y="1852706"/>
            <a:ext cx="327921" cy="552533"/>
            <a:chOff x="3801586" y="1135617"/>
            <a:chExt cx="245941" cy="414400"/>
          </a:xfrm>
        </p:grpSpPr>
        <p:sp>
          <p:nvSpPr>
            <p:cNvPr id="2472" name="Google Shape;2472;p38"/>
            <p:cNvSpPr/>
            <p:nvPr/>
          </p:nvSpPr>
          <p:spPr>
            <a:xfrm>
              <a:off x="3821599" y="1183903"/>
              <a:ext cx="221024" cy="361769"/>
            </a:xfrm>
            <a:custGeom>
              <a:avLst/>
              <a:gdLst/>
              <a:ahLst/>
              <a:cxnLst/>
              <a:rect l="l" t="t" r="r" b="b"/>
              <a:pathLst>
                <a:path w="6715" h="10991" extrusionOk="0">
                  <a:moveTo>
                    <a:pt x="2285" y="0"/>
                  </a:moveTo>
                  <a:lnTo>
                    <a:pt x="324" y="729"/>
                  </a:lnTo>
                  <a:lnTo>
                    <a:pt x="639" y="1578"/>
                  </a:lnTo>
                  <a:lnTo>
                    <a:pt x="399" y="1666"/>
                  </a:lnTo>
                  <a:cubicBezTo>
                    <a:pt x="325" y="1695"/>
                    <a:pt x="258" y="1738"/>
                    <a:pt x="207" y="1791"/>
                  </a:cubicBezTo>
                  <a:cubicBezTo>
                    <a:pt x="58" y="1935"/>
                    <a:pt x="0" y="2161"/>
                    <a:pt x="77" y="2368"/>
                  </a:cubicBezTo>
                  <a:lnTo>
                    <a:pt x="3146" y="10634"/>
                  </a:lnTo>
                  <a:cubicBezTo>
                    <a:pt x="3229" y="10854"/>
                    <a:pt x="3437" y="10990"/>
                    <a:pt x="3660" y="10990"/>
                  </a:cubicBezTo>
                  <a:cubicBezTo>
                    <a:pt x="3722" y="10990"/>
                    <a:pt x="3786" y="10980"/>
                    <a:pt x="3849" y="10957"/>
                  </a:cubicBezTo>
                  <a:lnTo>
                    <a:pt x="6287" y="10050"/>
                  </a:lnTo>
                  <a:cubicBezTo>
                    <a:pt x="6570" y="9946"/>
                    <a:pt x="6715" y="9630"/>
                    <a:pt x="6610" y="9348"/>
                  </a:cubicBezTo>
                  <a:lnTo>
                    <a:pt x="3540" y="1083"/>
                  </a:lnTo>
                  <a:cubicBezTo>
                    <a:pt x="3459" y="864"/>
                    <a:pt x="3249" y="727"/>
                    <a:pt x="3027" y="727"/>
                  </a:cubicBezTo>
                  <a:cubicBezTo>
                    <a:pt x="2964" y="727"/>
                    <a:pt x="2900" y="738"/>
                    <a:pt x="2838" y="761"/>
                  </a:cubicBezTo>
                  <a:lnTo>
                    <a:pt x="2601" y="84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38"/>
            <p:cNvSpPr/>
            <p:nvPr/>
          </p:nvSpPr>
          <p:spPr>
            <a:xfrm>
              <a:off x="3806557" y="1139961"/>
              <a:ext cx="106315" cy="70800"/>
            </a:xfrm>
            <a:custGeom>
              <a:avLst/>
              <a:gdLst/>
              <a:ahLst/>
              <a:cxnLst/>
              <a:rect l="l" t="t" r="r" b="b"/>
              <a:pathLst>
                <a:path w="3230" h="2151" extrusionOk="0">
                  <a:moveTo>
                    <a:pt x="1301" y="0"/>
                  </a:moveTo>
                  <a:cubicBezTo>
                    <a:pt x="1248" y="0"/>
                    <a:pt x="1193" y="10"/>
                    <a:pt x="1139" y="30"/>
                  </a:cubicBezTo>
                  <a:cubicBezTo>
                    <a:pt x="1020" y="74"/>
                    <a:pt x="930" y="163"/>
                    <a:pt x="880" y="270"/>
                  </a:cubicBezTo>
                  <a:cubicBezTo>
                    <a:pt x="831" y="379"/>
                    <a:pt x="821" y="505"/>
                    <a:pt x="867" y="626"/>
                  </a:cubicBezTo>
                  <a:lnTo>
                    <a:pt x="985" y="942"/>
                  </a:lnTo>
                  <a:cubicBezTo>
                    <a:pt x="1002" y="988"/>
                    <a:pt x="1028" y="1031"/>
                    <a:pt x="1055" y="1068"/>
                  </a:cubicBezTo>
                  <a:lnTo>
                    <a:pt x="329" y="1338"/>
                  </a:lnTo>
                  <a:cubicBezTo>
                    <a:pt x="112" y="1419"/>
                    <a:pt x="1" y="1660"/>
                    <a:pt x="81" y="1877"/>
                  </a:cubicBezTo>
                  <a:cubicBezTo>
                    <a:pt x="121" y="1985"/>
                    <a:pt x="202" y="2067"/>
                    <a:pt x="298" y="2112"/>
                  </a:cubicBezTo>
                  <a:cubicBezTo>
                    <a:pt x="352" y="2137"/>
                    <a:pt x="411" y="2150"/>
                    <a:pt x="472" y="2150"/>
                  </a:cubicBezTo>
                  <a:cubicBezTo>
                    <a:pt x="521" y="2150"/>
                    <a:pt x="571" y="2142"/>
                    <a:pt x="619" y="2124"/>
                  </a:cubicBezTo>
                  <a:lnTo>
                    <a:pt x="2904" y="1276"/>
                  </a:lnTo>
                  <a:cubicBezTo>
                    <a:pt x="3119" y="1196"/>
                    <a:pt x="3230" y="955"/>
                    <a:pt x="3149" y="737"/>
                  </a:cubicBezTo>
                  <a:cubicBezTo>
                    <a:pt x="3109" y="628"/>
                    <a:pt x="3028" y="547"/>
                    <a:pt x="2932" y="501"/>
                  </a:cubicBezTo>
                  <a:cubicBezTo>
                    <a:pt x="2878" y="476"/>
                    <a:pt x="2819" y="463"/>
                    <a:pt x="2758" y="463"/>
                  </a:cubicBezTo>
                  <a:cubicBezTo>
                    <a:pt x="2709" y="463"/>
                    <a:pt x="2659" y="472"/>
                    <a:pt x="2611" y="489"/>
                  </a:cubicBezTo>
                  <a:lnTo>
                    <a:pt x="1884" y="760"/>
                  </a:lnTo>
                  <a:cubicBezTo>
                    <a:pt x="1882" y="713"/>
                    <a:pt x="1872" y="665"/>
                    <a:pt x="1855" y="618"/>
                  </a:cubicBezTo>
                  <a:lnTo>
                    <a:pt x="1736" y="302"/>
                  </a:lnTo>
                  <a:cubicBezTo>
                    <a:pt x="1668" y="116"/>
                    <a:pt x="1490" y="0"/>
                    <a:pt x="1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38"/>
            <p:cNvSpPr/>
            <p:nvPr/>
          </p:nvSpPr>
          <p:spPr>
            <a:xfrm>
              <a:off x="3821599" y="1242820"/>
              <a:ext cx="221024" cy="302851"/>
            </a:xfrm>
            <a:custGeom>
              <a:avLst/>
              <a:gdLst/>
              <a:ahLst/>
              <a:cxnLst/>
              <a:rect l="l" t="t" r="r" b="b"/>
              <a:pathLst>
                <a:path w="6715" h="9201" extrusionOk="0">
                  <a:moveTo>
                    <a:pt x="207" y="1"/>
                  </a:moveTo>
                  <a:cubicBezTo>
                    <a:pt x="58" y="145"/>
                    <a:pt x="0" y="371"/>
                    <a:pt x="77" y="578"/>
                  </a:cubicBezTo>
                  <a:lnTo>
                    <a:pt x="3146" y="8844"/>
                  </a:lnTo>
                  <a:cubicBezTo>
                    <a:pt x="3229" y="9064"/>
                    <a:pt x="3437" y="9200"/>
                    <a:pt x="3660" y="9200"/>
                  </a:cubicBezTo>
                  <a:cubicBezTo>
                    <a:pt x="3722" y="9200"/>
                    <a:pt x="3786" y="9190"/>
                    <a:pt x="3849" y="9167"/>
                  </a:cubicBezTo>
                  <a:lnTo>
                    <a:pt x="6287" y="8260"/>
                  </a:lnTo>
                  <a:cubicBezTo>
                    <a:pt x="6570" y="8156"/>
                    <a:pt x="6715" y="7840"/>
                    <a:pt x="6610" y="7558"/>
                  </a:cubicBezTo>
                  <a:lnTo>
                    <a:pt x="6038" y="6018"/>
                  </a:lnTo>
                  <a:cubicBezTo>
                    <a:pt x="4673" y="5669"/>
                    <a:pt x="3457" y="4746"/>
                    <a:pt x="2771" y="3510"/>
                  </a:cubicBezTo>
                  <a:cubicBezTo>
                    <a:pt x="2207" y="2494"/>
                    <a:pt x="1965" y="1259"/>
                    <a:pt x="1119" y="465"/>
                  </a:cubicBezTo>
                  <a:cubicBezTo>
                    <a:pt x="867" y="226"/>
                    <a:pt x="545" y="35"/>
                    <a:pt x="20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38"/>
            <p:cNvSpPr/>
            <p:nvPr/>
          </p:nvSpPr>
          <p:spPr>
            <a:xfrm>
              <a:off x="3907573" y="1230082"/>
              <a:ext cx="35943" cy="81958"/>
            </a:xfrm>
            <a:custGeom>
              <a:avLst/>
              <a:gdLst/>
              <a:ahLst/>
              <a:cxnLst/>
              <a:rect l="l" t="t" r="r" b="b"/>
              <a:pathLst>
                <a:path w="1092" h="2490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8"/>
                    <a:pt x="0" y="65"/>
                    <a:pt x="7" y="130"/>
                  </a:cubicBezTo>
                  <a:cubicBezTo>
                    <a:pt x="80" y="798"/>
                    <a:pt x="473" y="1875"/>
                    <a:pt x="856" y="2434"/>
                  </a:cubicBezTo>
                  <a:cubicBezTo>
                    <a:pt x="882" y="2472"/>
                    <a:pt x="920" y="2489"/>
                    <a:pt x="958" y="2489"/>
                  </a:cubicBezTo>
                  <a:cubicBezTo>
                    <a:pt x="1026" y="2489"/>
                    <a:pt x="1092" y="2434"/>
                    <a:pt x="1082" y="2351"/>
                  </a:cubicBezTo>
                  <a:cubicBezTo>
                    <a:pt x="1006" y="1667"/>
                    <a:pt x="597" y="597"/>
                    <a:pt x="221" y="53"/>
                  </a:cubicBezTo>
                  <a:cubicBezTo>
                    <a:pt x="199" y="21"/>
                    <a:pt x="163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38"/>
            <p:cNvSpPr/>
            <p:nvPr/>
          </p:nvSpPr>
          <p:spPr>
            <a:xfrm>
              <a:off x="3850268" y="1211979"/>
              <a:ext cx="48978" cy="22810"/>
            </a:xfrm>
            <a:custGeom>
              <a:avLst/>
              <a:gdLst/>
              <a:ahLst/>
              <a:cxnLst/>
              <a:rect l="l" t="t" r="r" b="b"/>
              <a:pathLst>
                <a:path w="1488" h="693" extrusionOk="0">
                  <a:moveTo>
                    <a:pt x="1300" y="0"/>
                  </a:moveTo>
                  <a:cubicBezTo>
                    <a:pt x="901" y="0"/>
                    <a:pt x="2" y="409"/>
                    <a:pt x="1" y="583"/>
                  </a:cubicBezTo>
                  <a:cubicBezTo>
                    <a:pt x="0" y="661"/>
                    <a:pt x="73" y="693"/>
                    <a:pt x="187" y="693"/>
                  </a:cubicBezTo>
                  <a:cubicBezTo>
                    <a:pt x="585" y="693"/>
                    <a:pt x="1486" y="302"/>
                    <a:pt x="1487" y="115"/>
                  </a:cubicBezTo>
                  <a:cubicBezTo>
                    <a:pt x="1487" y="34"/>
                    <a:pt x="1414" y="0"/>
                    <a:pt x="130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38"/>
            <p:cNvSpPr/>
            <p:nvPr/>
          </p:nvSpPr>
          <p:spPr>
            <a:xfrm>
              <a:off x="3801586" y="1135617"/>
              <a:ext cx="245941" cy="414400"/>
            </a:xfrm>
            <a:custGeom>
              <a:avLst/>
              <a:gdLst/>
              <a:ahLst/>
              <a:cxnLst/>
              <a:rect l="l" t="t" r="r" b="b"/>
              <a:pathLst>
                <a:path w="7472" h="12590" extrusionOk="0">
                  <a:moveTo>
                    <a:pt x="1454" y="265"/>
                  </a:moveTo>
                  <a:cubicBezTo>
                    <a:pt x="1501" y="265"/>
                    <a:pt x="1549" y="276"/>
                    <a:pt x="1593" y="296"/>
                  </a:cubicBezTo>
                  <a:cubicBezTo>
                    <a:pt x="1673" y="333"/>
                    <a:pt x="1734" y="398"/>
                    <a:pt x="1765" y="482"/>
                  </a:cubicBezTo>
                  <a:lnTo>
                    <a:pt x="1883" y="798"/>
                  </a:lnTo>
                  <a:cubicBezTo>
                    <a:pt x="1885" y="801"/>
                    <a:pt x="1886" y="805"/>
                    <a:pt x="1887" y="809"/>
                  </a:cubicBezTo>
                  <a:lnTo>
                    <a:pt x="1316" y="1021"/>
                  </a:lnTo>
                  <a:lnTo>
                    <a:pt x="1264" y="1041"/>
                  </a:lnTo>
                  <a:cubicBezTo>
                    <a:pt x="1262" y="1035"/>
                    <a:pt x="1260" y="1032"/>
                    <a:pt x="1258" y="1029"/>
                  </a:cubicBezTo>
                  <a:lnTo>
                    <a:pt x="1141" y="712"/>
                  </a:lnTo>
                  <a:cubicBezTo>
                    <a:pt x="1111" y="630"/>
                    <a:pt x="1114" y="539"/>
                    <a:pt x="1151" y="457"/>
                  </a:cubicBezTo>
                  <a:cubicBezTo>
                    <a:pt x="1188" y="378"/>
                    <a:pt x="1253" y="317"/>
                    <a:pt x="1337" y="286"/>
                  </a:cubicBezTo>
                  <a:cubicBezTo>
                    <a:pt x="1375" y="271"/>
                    <a:pt x="1414" y="265"/>
                    <a:pt x="1454" y="265"/>
                  </a:cubicBezTo>
                  <a:close/>
                  <a:moveTo>
                    <a:pt x="2908" y="728"/>
                  </a:moveTo>
                  <a:cubicBezTo>
                    <a:pt x="2949" y="728"/>
                    <a:pt x="2988" y="737"/>
                    <a:pt x="3028" y="754"/>
                  </a:cubicBezTo>
                  <a:cubicBezTo>
                    <a:pt x="3097" y="786"/>
                    <a:pt x="3150" y="844"/>
                    <a:pt x="3177" y="915"/>
                  </a:cubicBezTo>
                  <a:cubicBezTo>
                    <a:pt x="3203" y="987"/>
                    <a:pt x="3200" y="1066"/>
                    <a:pt x="3168" y="1135"/>
                  </a:cubicBezTo>
                  <a:cubicBezTo>
                    <a:pt x="3136" y="1204"/>
                    <a:pt x="3079" y="1258"/>
                    <a:pt x="3008" y="1284"/>
                  </a:cubicBezTo>
                  <a:lnTo>
                    <a:pt x="1935" y="1683"/>
                  </a:lnTo>
                  <a:lnTo>
                    <a:pt x="885" y="2073"/>
                  </a:lnTo>
                  <a:lnTo>
                    <a:pt x="723" y="2132"/>
                  </a:lnTo>
                  <a:cubicBezTo>
                    <a:pt x="690" y="2144"/>
                    <a:pt x="656" y="2150"/>
                    <a:pt x="621" y="2150"/>
                  </a:cubicBezTo>
                  <a:cubicBezTo>
                    <a:pt x="581" y="2150"/>
                    <a:pt x="540" y="2142"/>
                    <a:pt x="503" y="2125"/>
                  </a:cubicBezTo>
                  <a:cubicBezTo>
                    <a:pt x="434" y="2093"/>
                    <a:pt x="381" y="2035"/>
                    <a:pt x="354" y="1963"/>
                  </a:cubicBezTo>
                  <a:cubicBezTo>
                    <a:pt x="328" y="1892"/>
                    <a:pt x="331" y="1813"/>
                    <a:pt x="363" y="1744"/>
                  </a:cubicBezTo>
                  <a:cubicBezTo>
                    <a:pt x="395" y="1675"/>
                    <a:pt x="451" y="1621"/>
                    <a:pt x="523" y="1595"/>
                  </a:cubicBezTo>
                  <a:lnTo>
                    <a:pt x="2808" y="747"/>
                  </a:lnTo>
                  <a:cubicBezTo>
                    <a:pt x="2839" y="734"/>
                    <a:pt x="2875" y="728"/>
                    <a:pt x="2908" y="728"/>
                  </a:cubicBezTo>
                  <a:close/>
                  <a:moveTo>
                    <a:pt x="2818" y="1638"/>
                  </a:moveTo>
                  <a:lnTo>
                    <a:pt x="3087" y="2364"/>
                  </a:lnTo>
                  <a:cubicBezTo>
                    <a:pt x="3107" y="2417"/>
                    <a:pt x="3158" y="2450"/>
                    <a:pt x="3212" y="2450"/>
                  </a:cubicBezTo>
                  <a:cubicBezTo>
                    <a:pt x="3227" y="2450"/>
                    <a:pt x="3243" y="2447"/>
                    <a:pt x="3258" y="2442"/>
                  </a:cubicBezTo>
                  <a:lnTo>
                    <a:pt x="3495" y="2354"/>
                  </a:lnTo>
                  <a:cubicBezTo>
                    <a:pt x="3543" y="2337"/>
                    <a:pt x="3592" y="2328"/>
                    <a:pt x="3640" y="2328"/>
                  </a:cubicBezTo>
                  <a:cubicBezTo>
                    <a:pt x="3808" y="2328"/>
                    <a:pt x="3967" y="2431"/>
                    <a:pt x="4029" y="2597"/>
                  </a:cubicBezTo>
                  <a:lnTo>
                    <a:pt x="7098" y="10863"/>
                  </a:lnTo>
                  <a:cubicBezTo>
                    <a:pt x="7174" y="11074"/>
                    <a:pt x="7063" y="11314"/>
                    <a:pt x="6849" y="11394"/>
                  </a:cubicBezTo>
                  <a:lnTo>
                    <a:pt x="4412" y="12299"/>
                  </a:lnTo>
                  <a:cubicBezTo>
                    <a:pt x="4364" y="12317"/>
                    <a:pt x="4315" y="12325"/>
                    <a:pt x="4268" y="12325"/>
                  </a:cubicBezTo>
                  <a:cubicBezTo>
                    <a:pt x="4099" y="12325"/>
                    <a:pt x="3942" y="12222"/>
                    <a:pt x="3880" y="12056"/>
                  </a:cubicBezTo>
                  <a:lnTo>
                    <a:pt x="811" y="3791"/>
                  </a:lnTo>
                  <a:cubicBezTo>
                    <a:pt x="753" y="3638"/>
                    <a:pt x="791" y="3466"/>
                    <a:pt x="909" y="3350"/>
                  </a:cubicBezTo>
                  <a:cubicBezTo>
                    <a:pt x="950" y="3311"/>
                    <a:pt x="999" y="3279"/>
                    <a:pt x="1055" y="3259"/>
                  </a:cubicBezTo>
                  <a:lnTo>
                    <a:pt x="1295" y="3169"/>
                  </a:lnTo>
                  <a:cubicBezTo>
                    <a:pt x="1362" y="3144"/>
                    <a:pt x="1398" y="3068"/>
                    <a:pt x="1372" y="2999"/>
                  </a:cubicBezTo>
                  <a:lnTo>
                    <a:pt x="1104" y="2275"/>
                  </a:lnTo>
                  <a:lnTo>
                    <a:pt x="1672" y="2064"/>
                  </a:lnTo>
                  <a:lnTo>
                    <a:pt x="2818" y="1638"/>
                  </a:lnTo>
                  <a:close/>
                  <a:moveTo>
                    <a:pt x="1454" y="1"/>
                  </a:moveTo>
                  <a:cubicBezTo>
                    <a:pt x="1384" y="1"/>
                    <a:pt x="1313" y="14"/>
                    <a:pt x="1245" y="39"/>
                  </a:cubicBezTo>
                  <a:cubicBezTo>
                    <a:pt x="1096" y="95"/>
                    <a:pt x="978" y="203"/>
                    <a:pt x="912" y="349"/>
                  </a:cubicBezTo>
                  <a:cubicBezTo>
                    <a:pt x="845" y="494"/>
                    <a:pt x="838" y="656"/>
                    <a:pt x="894" y="805"/>
                  </a:cubicBezTo>
                  <a:lnTo>
                    <a:pt x="1011" y="1121"/>
                  </a:lnTo>
                  <a:cubicBezTo>
                    <a:pt x="1013" y="1125"/>
                    <a:pt x="1014" y="1128"/>
                    <a:pt x="1015" y="1131"/>
                  </a:cubicBezTo>
                  <a:lnTo>
                    <a:pt x="431" y="1348"/>
                  </a:lnTo>
                  <a:cubicBezTo>
                    <a:pt x="147" y="1454"/>
                    <a:pt x="1" y="1770"/>
                    <a:pt x="107" y="2057"/>
                  </a:cubicBezTo>
                  <a:cubicBezTo>
                    <a:pt x="158" y="2195"/>
                    <a:pt x="259" y="2303"/>
                    <a:pt x="392" y="2365"/>
                  </a:cubicBezTo>
                  <a:cubicBezTo>
                    <a:pt x="466" y="2398"/>
                    <a:pt x="545" y="2415"/>
                    <a:pt x="623" y="2415"/>
                  </a:cubicBezTo>
                  <a:cubicBezTo>
                    <a:pt x="688" y="2415"/>
                    <a:pt x="753" y="2403"/>
                    <a:pt x="816" y="2381"/>
                  </a:cubicBezTo>
                  <a:lnTo>
                    <a:pt x="854" y="2366"/>
                  </a:lnTo>
                  <a:lnTo>
                    <a:pt x="1078" y="2967"/>
                  </a:lnTo>
                  <a:lnTo>
                    <a:pt x="963" y="3010"/>
                  </a:lnTo>
                  <a:cubicBezTo>
                    <a:pt x="871" y="3045"/>
                    <a:pt x="790" y="3096"/>
                    <a:pt x="723" y="3163"/>
                  </a:cubicBezTo>
                  <a:cubicBezTo>
                    <a:pt x="533" y="3349"/>
                    <a:pt x="470" y="3631"/>
                    <a:pt x="563" y="3882"/>
                  </a:cubicBezTo>
                  <a:lnTo>
                    <a:pt x="3632" y="12148"/>
                  </a:lnTo>
                  <a:cubicBezTo>
                    <a:pt x="3733" y="12420"/>
                    <a:pt x="3993" y="12590"/>
                    <a:pt x="4269" y="12590"/>
                  </a:cubicBezTo>
                  <a:cubicBezTo>
                    <a:pt x="4348" y="12590"/>
                    <a:pt x="4428" y="12576"/>
                    <a:pt x="4505" y="12547"/>
                  </a:cubicBezTo>
                  <a:lnTo>
                    <a:pt x="6942" y="11640"/>
                  </a:lnTo>
                  <a:cubicBezTo>
                    <a:pt x="7292" y="11511"/>
                    <a:pt x="7472" y="11120"/>
                    <a:pt x="7342" y="10769"/>
                  </a:cubicBezTo>
                  <a:lnTo>
                    <a:pt x="4273" y="2503"/>
                  </a:lnTo>
                  <a:cubicBezTo>
                    <a:pt x="4171" y="2231"/>
                    <a:pt x="3912" y="2062"/>
                    <a:pt x="3636" y="2062"/>
                  </a:cubicBezTo>
                  <a:cubicBezTo>
                    <a:pt x="3557" y="2062"/>
                    <a:pt x="3477" y="2075"/>
                    <a:pt x="3399" y="2104"/>
                  </a:cubicBezTo>
                  <a:lnTo>
                    <a:pt x="3285" y="2147"/>
                  </a:lnTo>
                  <a:lnTo>
                    <a:pt x="3062" y="1546"/>
                  </a:lnTo>
                  <a:lnTo>
                    <a:pt x="3099" y="1532"/>
                  </a:lnTo>
                  <a:cubicBezTo>
                    <a:pt x="3237" y="1481"/>
                    <a:pt x="3348" y="1380"/>
                    <a:pt x="3409" y="1245"/>
                  </a:cubicBezTo>
                  <a:cubicBezTo>
                    <a:pt x="3470" y="1111"/>
                    <a:pt x="3476" y="962"/>
                    <a:pt x="3425" y="823"/>
                  </a:cubicBezTo>
                  <a:cubicBezTo>
                    <a:pt x="3372" y="685"/>
                    <a:pt x="3271" y="576"/>
                    <a:pt x="3138" y="515"/>
                  </a:cubicBezTo>
                  <a:cubicBezTo>
                    <a:pt x="3065" y="482"/>
                    <a:pt x="2987" y="465"/>
                    <a:pt x="2909" y="465"/>
                  </a:cubicBezTo>
                  <a:cubicBezTo>
                    <a:pt x="2844" y="465"/>
                    <a:pt x="2779" y="476"/>
                    <a:pt x="2716" y="499"/>
                  </a:cubicBezTo>
                  <a:lnTo>
                    <a:pt x="2132" y="716"/>
                  </a:lnTo>
                  <a:cubicBezTo>
                    <a:pt x="2131" y="713"/>
                    <a:pt x="2131" y="710"/>
                    <a:pt x="2130" y="705"/>
                  </a:cubicBezTo>
                  <a:lnTo>
                    <a:pt x="2012" y="388"/>
                  </a:lnTo>
                  <a:cubicBezTo>
                    <a:pt x="1955" y="239"/>
                    <a:pt x="1845" y="121"/>
                    <a:pt x="1701" y="55"/>
                  </a:cubicBezTo>
                  <a:cubicBezTo>
                    <a:pt x="1622" y="19"/>
                    <a:pt x="1539" y="1"/>
                    <a:pt x="1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8" name="Google Shape;2478;p38"/>
          <p:cNvGrpSpPr/>
          <p:nvPr/>
        </p:nvGrpSpPr>
        <p:grpSpPr>
          <a:xfrm>
            <a:off x="9562731" y="661712"/>
            <a:ext cx="1719148" cy="1922337"/>
            <a:chOff x="6900658" y="3614371"/>
            <a:chExt cx="817707" cy="914412"/>
          </a:xfrm>
        </p:grpSpPr>
        <p:sp>
          <p:nvSpPr>
            <p:cNvPr id="2479" name="Google Shape;2479;p38"/>
            <p:cNvSpPr/>
            <p:nvPr/>
          </p:nvSpPr>
          <p:spPr>
            <a:xfrm>
              <a:off x="6909743" y="3618683"/>
              <a:ext cx="804048" cy="905722"/>
            </a:xfrm>
            <a:custGeom>
              <a:avLst/>
              <a:gdLst/>
              <a:ahLst/>
              <a:cxnLst/>
              <a:rect l="l" t="t" r="r" b="b"/>
              <a:pathLst>
                <a:path w="24428" h="27517" extrusionOk="0">
                  <a:moveTo>
                    <a:pt x="13099" y="0"/>
                  </a:moveTo>
                  <a:cubicBezTo>
                    <a:pt x="12593" y="0"/>
                    <a:pt x="12130" y="258"/>
                    <a:pt x="11863" y="686"/>
                  </a:cubicBezTo>
                  <a:lnTo>
                    <a:pt x="352" y="19175"/>
                  </a:lnTo>
                  <a:cubicBezTo>
                    <a:pt x="0" y="19743"/>
                    <a:pt x="74" y="20471"/>
                    <a:pt x="533" y="20947"/>
                  </a:cubicBezTo>
                  <a:cubicBezTo>
                    <a:pt x="1940" y="22406"/>
                    <a:pt x="3523" y="23696"/>
                    <a:pt x="5241" y="24777"/>
                  </a:cubicBezTo>
                  <a:cubicBezTo>
                    <a:pt x="7029" y="25905"/>
                    <a:pt x="8955" y="26803"/>
                    <a:pt x="10966" y="27446"/>
                  </a:cubicBezTo>
                  <a:cubicBezTo>
                    <a:pt x="11111" y="27493"/>
                    <a:pt x="11262" y="27517"/>
                    <a:pt x="11413" y="27517"/>
                  </a:cubicBezTo>
                  <a:cubicBezTo>
                    <a:pt x="11919" y="27517"/>
                    <a:pt x="12381" y="27260"/>
                    <a:pt x="12647" y="26830"/>
                  </a:cubicBezTo>
                  <a:lnTo>
                    <a:pt x="24158" y="8342"/>
                  </a:lnTo>
                  <a:cubicBezTo>
                    <a:pt x="24364" y="8012"/>
                    <a:pt x="24428" y="7622"/>
                    <a:pt x="24340" y="7243"/>
                  </a:cubicBezTo>
                  <a:cubicBezTo>
                    <a:pt x="24252" y="6865"/>
                    <a:pt x="24021" y="6542"/>
                    <a:pt x="23692" y="6338"/>
                  </a:cubicBezTo>
                  <a:lnTo>
                    <a:pt x="13866" y="220"/>
                  </a:lnTo>
                  <a:cubicBezTo>
                    <a:pt x="13635" y="77"/>
                    <a:pt x="13370" y="0"/>
                    <a:pt x="1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38"/>
            <p:cNvSpPr/>
            <p:nvPr/>
          </p:nvSpPr>
          <p:spPr>
            <a:xfrm>
              <a:off x="7356497" y="3654988"/>
              <a:ext cx="200321" cy="125274"/>
            </a:xfrm>
            <a:custGeom>
              <a:avLst/>
              <a:gdLst/>
              <a:ahLst/>
              <a:cxnLst/>
              <a:rect l="l" t="t" r="r" b="b"/>
              <a:pathLst>
                <a:path w="6086" h="3806" extrusionOk="0">
                  <a:moveTo>
                    <a:pt x="111" y="1"/>
                  </a:moveTo>
                  <a:cubicBezTo>
                    <a:pt x="84" y="1"/>
                    <a:pt x="61" y="8"/>
                    <a:pt x="46" y="22"/>
                  </a:cubicBezTo>
                  <a:cubicBezTo>
                    <a:pt x="1" y="60"/>
                    <a:pt x="36" y="146"/>
                    <a:pt x="123" y="212"/>
                  </a:cubicBezTo>
                  <a:cubicBezTo>
                    <a:pt x="1526" y="1260"/>
                    <a:pt x="4187" y="2931"/>
                    <a:pt x="5822" y="3768"/>
                  </a:cubicBezTo>
                  <a:cubicBezTo>
                    <a:pt x="5873" y="3794"/>
                    <a:pt x="5917" y="3805"/>
                    <a:pt x="5952" y="3805"/>
                  </a:cubicBezTo>
                  <a:cubicBezTo>
                    <a:pt x="6065" y="3805"/>
                    <a:pt x="6085" y="3689"/>
                    <a:pt x="5939" y="3581"/>
                  </a:cubicBezTo>
                  <a:cubicBezTo>
                    <a:pt x="4458" y="2478"/>
                    <a:pt x="1785" y="827"/>
                    <a:pt x="233" y="35"/>
                  </a:cubicBezTo>
                  <a:cubicBezTo>
                    <a:pt x="190" y="13"/>
                    <a:pt x="147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38"/>
            <p:cNvSpPr/>
            <p:nvPr/>
          </p:nvSpPr>
          <p:spPr>
            <a:xfrm>
              <a:off x="7150713" y="4317598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1" y="200"/>
                  </a:cubicBezTo>
                  <a:lnTo>
                    <a:pt x="80" y="990"/>
                  </a:lnTo>
                  <a:cubicBezTo>
                    <a:pt x="20" y="1085"/>
                    <a:pt x="1" y="1198"/>
                    <a:pt x="27" y="1309"/>
                  </a:cubicBezTo>
                  <a:cubicBezTo>
                    <a:pt x="52" y="1419"/>
                    <a:pt x="118" y="1512"/>
                    <a:pt x="214" y="1573"/>
                  </a:cubicBezTo>
                  <a:lnTo>
                    <a:pt x="1662" y="2474"/>
                  </a:lnTo>
                  <a:cubicBezTo>
                    <a:pt x="1730" y="2515"/>
                    <a:pt x="1808" y="2538"/>
                    <a:pt x="1885" y="2538"/>
                  </a:cubicBezTo>
                  <a:cubicBezTo>
                    <a:pt x="2032" y="2538"/>
                    <a:pt x="2166" y="2463"/>
                    <a:pt x="2245" y="2339"/>
                  </a:cubicBezTo>
                  <a:lnTo>
                    <a:pt x="2736" y="1548"/>
                  </a:lnTo>
                  <a:cubicBezTo>
                    <a:pt x="2797" y="1452"/>
                    <a:pt x="2815" y="1340"/>
                    <a:pt x="2790" y="1229"/>
                  </a:cubicBezTo>
                  <a:cubicBezTo>
                    <a:pt x="2765" y="1118"/>
                    <a:pt x="2698" y="1026"/>
                    <a:pt x="2602" y="966"/>
                  </a:cubicBezTo>
                  <a:lnTo>
                    <a:pt x="1154" y="64"/>
                  </a:lnTo>
                  <a:cubicBezTo>
                    <a:pt x="1086" y="23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38"/>
            <p:cNvSpPr/>
            <p:nvPr/>
          </p:nvSpPr>
          <p:spPr>
            <a:xfrm>
              <a:off x="7241624" y="4374179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200"/>
                    <a:pt x="26" y="1309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3" y="2474"/>
                  </a:lnTo>
                  <a:cubicBezTo>
                    <a:pt x="1730" y="2516"/>
                    <a:pt x="1807" y="2538"/>
                    <a:pt x="1886" y="2538"/>
                  </a:cubicBezTo>
                  <a:cubicBezTo>
                    <a:pt x="2033" y="2538"/>
                    <a:pt x="2166" y="2463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1" y="1229"/>
                  </a:cubicBezTo>
                  <a:cubicBezTo>
                    <a:pt x="2765" y="1120"/>
                    <a:pt x="2698" y="1026"/>
                    <a:pt x="2602" y="967"/>
                  </a:cubicBezTo>
                  <a:lnTo>
                    <a:pt x="1154" y="64"/>
                  </a:lnTo>
                  <a:cubicBezTo>
                    <a:pt x="1086" y="24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>
              <a:off x="7281319" y="4310587"/>
              <a:ext cx="92623" cy="83505"/>
            </a:xfrm>
            <a:custGeom>
              <a:avLst/>
              <a:gdLst/>
              <a:ahLst/>
              <a:cxnLst/>
              <a:rect l="l" t="t" r="r" b="b"/>
              <a:pathLst>
                <a:path w="2814" h="2537" extrusionOk="0">
                  <a:moveTo>
                    <a:pt x="930" y="0"/>
                  </a:moveTo>
                  <a:cubicBezTo>
                    <a:pt x="782" y="0"/>
                    <a:pt x="648" y="75"/>
                    <a:pt x="571" y="200"/>
                  </a:cubicBezTo>
                  <a:lnTo>
                    <a:pt x="79" y="990"/>
                  </a:lnTo>
                  <a:cubicBezTo>
                    <a:pt x="18" y="1086"/>
                    <a:pt x="0" y="1198"/>
                    <a:pt x="26" y="1309"/>
                  </a:cubicBezTo>
                  <a:cubicBezTo>
                    <a:pt x="50" y="1419"/>
                    <a:pt x="117" y="1511"/>
                    <a:pt x="213" y="1571"/>
                  </a:cubicBezTo>
                  <a:lnTo>
                    <a:pt x="1661" y="2473"/>
                  </a:lnTo>
                  <a:cubicBezTo>
                    <a:pt x="1729" y="2513"/>
                    <a:pt x="1806" y="2537"/>
                    <a:pt x="1885" y="2537"/>
                  </a:cubicBezTo>
                  <a:cubicBezTo>
                    <a:pt x="2031" y="2537"/>
                    <a:pt x="2165" y="2462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3" y="1340"/>
                    <a:pt x="2788" y="1229"/>
                  </a:cubicBezTo>
                  <a:cubicBezTo>
                    <a:pt x="2762" y="1119"/>
                    <a:pt x="2696" y="1026"/>
                    <a:pt x="2601" y="966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>
              <a:off x="7320916" y="4246864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0"/>
                  </a:moveTo>
                  <a:cubicBezTo>
                    <a:pt x="783" y="0"/>
                    <a:pt x="649" y="74"/>
                    <a:pt x="571" y="200"/>
                  </a:cubicBezTo>
                  <a:lnTo>
                    <a:pt x="79" y="989"/>
                  </a:lnTo>
                  <a:cubicBezTo>
                    <a:pt x="20" y="1085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3"/>
                  </a:cubicBezTo>
                  <a:lnTo>
                    <a:pt x="1661" y="2474"/>
                  </a:lnTo>
                  <a:cubicBezTo>
                    <a:pt x="1730" y="2515"/>
                    <a:pt x="1807" y="2537"/>
                    <a:pt x="1885" y="2537"/>
                  </a:cubicBezTo>
                  <a:cubicBezTo>
                    <a:pt x="2033" y="2537"/>
                    <a:pt x="2166" y="2463"/>
                    <a:pt x="2246" y="2336"/>
                  </a:cubicBezTo>
                  <a:lnTo>
                    <a:pt x="2738" y="1547"/>
                  </a:lnTo>
                  <a:cubicBezTo>
                    <a:pt x="2861" y="1350"/>
                    <a:pt x="2800" y="1088"/>
                    <a:pt x="2602" y="966"/>
                  </a:cubicBezTo>
                  <a:lnTo>
                    <a:pt x="1154" y="64"/>
                  </a:lnTo>
                  <a:cubicBezTo>
                    <a:pt x="1086" y="22"/>
                    <a:pt x="1009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38"/>
            <p:cNvSpPr/>
            <p:nvPr/>
          </p:nvSpPr>
          <p:spPr>
            <a:xfrm>
              <a:off x="7360513" y="4183239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199"/>
                    <a:pt x="27" y="1310"/>
                  </a:cubicBezTo>
                  <a:cubicBezTo>
                    <a:pt x="52" y="1418"/>
                    <a:pt x="118" y="1512"/>
                    <a:pt x="214" y="1571"/>
                  </a:cubicBezTo>
                  <a:lnTo>
                    <a:pt x="1663" y="2473"/>
                  </a:lnTo>
                  <a:cubicBezTo>
                    <a:pt x="1730" y="2514"/>
                    <a:pt x="1808" y="2537"/>
                    <a:pt x="1886" y="2537"/>
                  </a:cubicBezTo>
                  <a:cubicBezTo>
                    <a:pt x="2033" y="2537"/>
                    <a:pt x="2168" y="2463"/>
                    <a:pt x="2246" y="2337"/>
                  </a:cubicBezTo>
                  <a:lnTo>
                    <a:pt x="2738" y="1548"/>
                  </a:lnTo>
                  <a:cubicBezTo>
                    <a:pt x="2861" y="1351"/>
                    <a:pt x="2799" y="1089"/>
                    <a:pt x="2602" y="966"/>
                  </a:cubicBezTo>
                  <a:lnTo>
                    <a:pt x="1154" y="65"/>
                  </a:lnTo>
                  <a:cubicBezTo>
                    <a:pt x="1086" y="23"/>
                    <a:pt x="1010" y="1"/>
                    <a:pt x="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38"/>
            <p:cNvSpPr/>
            <p:nvPr/>
          </p:nvSpPr>
          <p:spPr>
            <a:xfrm>
              <a:off x="7217991" y="3685336"/>
              <a:ext cx="437045" cy="376153"/>
            </a:xfrm>
            <a:custGeom>
              <a:avLst/>
              <a:gdLst/>
              <a:ahLst/>
              <a:cxnLst/>
              <a:rect l="l" t="t" r="r" b="b"/>
              <a:pathLst>
                <a:path w="13278" h="11428" extrusionOk="0">
                  <a:moveTo>
                    <a:pt x="3566" y="0"/>
                  </a:moveTo>
                  <a:cubicBezTo>
                    <a:pt x="3355" y="0"/>
                    <a:pt x="3149" y="106"/>
                    <a:pt x="3030" y="298"/>
                  </a:cubicBezTo>
                  <a:lnTo>
                    <a:pt x="186" y="4865"/>
                  </a:lnTo>
                  <a:cubicBezTo>
                    <a:pt x="1" y="5160"/>
                    <a:pt x="91" y="5549"/>
                    <a:pt x="388" y="5734"/>
                  </a:cubicBezTo>
                  <a:lnTo>
                    <a:pt x="9379" y="11332"/>
                  </a:lnTo>
                  <a:cubicBezTo>
                    <a:pt x="9483" y="11397"/>
                    <a:pt x="9599" y="11428"/>
                    <a:pt x="9713" y="11428"/>
                  </a:cubicBezTo>
                  <a:cubicBezTo>
                    <a:pt x="9924" y="11428"/>
                    <a:pt x="10129" y="11322"/>
                    <a:pt x="10250" y="11130"/>
                  </a:cubicBezTo>
                  <a:lnTo>
                    <a:pt x="13092" y="6563"/>
                  </a:lnTo>
                  <a:cubicBezTo>
                    <a:pt x="13278" y="6266"/>
                    <a:pt x="13186" y="5878"/>
                    <a:pt x="12890" y="5693"/>
                  </a:cubicBezTo>
                  <a:lnTo>
                    <a:pt x="3899" y="96"/>
                  </a:lnTo>
                  <a:cubicBezTo>
                    <a:pt x="3795" y="31"/>
                    <a:pt x="3680" y="0"/>
                    <a:pt x="35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967377" y="4204404"/>
              <a:ext cx="94071" cy="83472"/>
            </a:xfrm>
            <a:custGeom>
              <a:avLst/>
              <a:gdLst/>
              <a:ahLst/>
              <a:cxnLst/>
              <a:rect l="l" t="t" r="r" b="b"/>
              <a:pathLst>
                <a:path w="2858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199"/>
                  </a:cubicBezTo>
                  <a:lnTo>
                    <a:pt x="123" y="990"/>
                  </a:lnTo>
                  <a:cubicBezTo>
                    <a:pt x="0" y="1187"/>
                    <a:pt x="61" y="1447"/>
                    <a:pt x="258" y="1571"/>
                  </a:cubicBezTo>
                  <a:lnTo>
                    <a:pt x="1707" y="2472"/>
                  </a:lnTo>
                  <a:cubicBezTo>
                    <a:pt x="1774" y="2514"/>
                    <a:pt x="1851" y="2536"/>
                    <a:pt x="1930" y="2536"/>
                  </a:cubicBezTo>
                  <a:cubicBezTo>
                    <a:pt x="2077" y="2536"/>
                    <a:pt x="2212" y="2461"/>
                    <a:pt x="2288" y="2338"/>
                  </a:cubicBezTo>
                  <a:lnTo>
                    <a:pt x="2779" y="1549"/>
                  </a:lnTo>
                  <a:cubicBezTo>
                    <a:pt x="2840" y="1453"/>
                    <a:pt x="2858" y="1339"/>
                    <a:pt x="2832" y="1229"/>
                  </a:cubicBezTo>
                  <a:cubicBezTo>
                    <a:pt x="2808" y="1119"/>
                    <a:pt x="2741" y="1025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7007006" y="4140746"/>
              <a:ext cx="94137" cy="83505"/>
            </a:xfrm>
            <a:custGeom>
              <a:avLst/>
              <a:gdLst/>
              <a:ahLst/>
              <a:cxnLst/>
              <a:rect l="l" t="t" r="r" b="b"/>
              <a:pathLst>
                <a:path w="2860" h="2537" extrusionOk="0">
                  <a:moveTo>
                    <a:pt x="974" y="0"/>
                  </a:moveTo>
                  <a:cubicBezTo>
                    <a:pt x="827" y="0"/>
                    <a:pt x="692" y="75"/>
                    <a:pt x="616" y="200"/>
                  </a:cubicBezTo>
                  <a:lnTo>
                    <a:pt x="123" y="990"/>
                  </a:lnTo>
                  <a:cubicBezTo>
                    <a:pt x="1" y="1187"/>
                    <a:pt x="61" y="1448"/>
                    <a:pt x="259" y="1571"/>
                  </a:cubicBezTo>
                  <a:lnTo>
                    <a:pt x="1707" y="2473"/>
                  </a:lnTo>
                  <a:cubicBezTo>
                    <a:pt x="1775" y="2513"/>
                    <a:pt x="1852" y="2537"/>
                    <a:pt x="1931" y="2537"/>
                  </a:cubicBezTo>
                  <a:cubicBezTo>
                    <a:pt x="2077" y="2537"/>
                    <a:pt x="2211" y="2462"/>
                    <a:pt x="2288" y="2338"/>
                  </a:cubicBezTo>
                  <a:lnTo>
                    <a:pt x="2781" y="1548"/>
                  </a:lnTo>
                  <a:cubicBezTo>
                    <a:pt x="2840" y="1453"/>
                    <a:pt x="2859" y="1340"/>
                    <a:pt x="2834" y="1229"/>
                  </a:cubicBezTo>
                  <a:cubicBezTo>
                    <a:pt x="2808" y="1118"/>
                    <a:pt x="2742" y="1026"/>
                    <a:pt x="2647" y="966"/>
                  </a:cubicBezTo>
                  <a:lnTo>
                    <a:pt x="1198" y="64"/>
                  </a:lnTo>
                  <a:cubicBezTo>
                    <a:pt x="1130" y="23"/>
                    <a:pt x="1053" y="0"/>
                    <a:pt x="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7048150" y="4076990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79" y="990"/>
                  </a:lnTo>
                  <a:cubicBezTo>
                    <a:pt x="20" y="1086"/>
                    <a:pt x="1" y="1199"/>
                    <a:pt x="26" y="1310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0" y="2475"/>
                  </a:lnTo>
                  <a:cubicBezTo>
                    <a:pt x="1729" y="2516"/>
                    <a:pt x="1806" y="2538"/>
                    <a:pt x="1884" y="2538"/>
                  </a:cubicBezTo>
                  <a:cubicBezTo>
                    <a:pt x="2032" y="2538"/>
                    <a:pt x="2166" y="2465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0" y="1230"/>
                  </a:cubicBezTo>
                  <a:cubicBezTo>
                    <a:pt x="2765" y="1119"/>
                    <a:pt x="2698" y="1027"/>
                    <a:pt x="2602" y="967"/>
                  </a:cubicBezTo>
                  <a:lnTo>
                    <a:pt x="1154" y="65"/>
                  </a:lnTo>
                  <a:cubicBezTo>
                    <a:pt x="1086" y="23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7087812" y="4013366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29" y="1"/>
                  </a:moveTo>
                  <a:cubicBezTo>
                    <a:pt x="782" y="1"/>
                    <a:pt x="647" y="75"/>
                    <a:pt x="570" y="200"/>
                  </a:cubicBezTo>
                  <a:lnTo>
                    <a:pt x="78" y="990"/>
                  </a:lnTo>
                  <a:cubicBezTo>
                    <a:pt x="18" y="1086"/>
                    <a:pt x="0" y="1199"/>
                    <a:pt x="25" y="1309"/>
                  </a:cubicBezTo>
                  <a:cubicBezTo>
                    <a:pt x="50" y="1419"/>
                    <a:pt x="117" y="1513"/>
                    <a:pt x="213" y="1572"/>
                  </a:cubicBezTo>
                  <a:lnTo>
                    <a:pt x="1661" y="2474"/>
                  </a:lnTo>
                  <a:cubicBezTo>
                    <a:pt x="1728" y="2515"/>
                    <a:pt x="1806" y="2538"/>
                    <a:pt x="1884" y="2538"/>
                  </a:cubicBezTo>
                  <a:cubicBezTo>
                    <a:pt x="2030" y="2538"/>
                    <a:pt x="2165" y="2464"/>
                    <a:pt x="2243" y="2338"/>
                  </a:cubicBezTo>
                  <a:lnTo>
                    <a:pt x="2735" y="1549"/>
                  </a:lnTo>
                  <a:cubicBezTo>
                    <a:pt x="2795" y="1453"/>
                    <a:pt x="2814" y="1339"/>
                    <a:pt x="2789" y="1230"/>
                  </a:cubicBezTo>
                  <a:cubicBezTo>
                    <a:pt x="2763" y="1119"/>
                    <a:pt x="2697" y="1025"/>
                    <a:pt x="2601" y="966"/>
                  </a:cubicBezTo>
                  <a:lnTo>
                    <a:pt x="1152" y="65"/>
                  </a:lnTo>
                  <a:cubicBezTo>
                    <a:pt x="1085" y="23"/>
                    <a:pt x="1008" y="1"/>
                    <a:pt x="9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7127409" y="3949741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80" y="990"/>
                  </a:lnTo>
                  <a:cubicBezTo>
                    <a:pt x="45" y="1045"/>
                    <a:pt x="25" y="1104"/>
                    <a:pt x="18" y="1166"/>
                  </a:cubicBezTo>
                  <a:cubicBezTo>
                    <a:pt x="0" y="1327"/>
                    <a:pt x="77" y="1487"/>
                    <a:pt x="214" y="1572"/>
                  </a:cubicBezTo>
                  <a:lnTo>
                    <a:pt x="1662" y="2473"/>
                  </a:lnTo>
                  <a:cubicBezTo>
                    <a:pt x="1729" y="2515"/>
                    <a:pt x="1806" y="2537"/>
                    <a:pt x="1885" y="2537"/>
                  </a:cubicBezTo>
                  <a:cubicBezTo>
                    <a:pt x="2031" y="2537"/>
                    <a:pt x="2165" y="2463"/>
                    <a:pt x="2245" y="2338"/>
                  </a:cubicBezTo>
                  <a:lnTo>
                    <a:pt x="2737" y="1548"/>
                  </a:lnTo>
                  <a:cubicBezTo>
                    <a:pt x="2859" y="1350"/>
                    <a:pt x="2799" y="1089"/>
                    <a:pt x="2602" y="967"/>
                  </a:cubicBezTo>
                  <a:lnTo>
                    <a:pt x="1154" y="64"/>
                  </a:lnTo>
                  <a:cubicBezTo>
                    <a:pt x="1087" y="24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7058321" y="4261017"/>
              <a:ext cx="95585" cy="83538"/>
            </a:xfrm>
            <a:custGeom>
              <a:avLst/>
              <a:gdLst/>
              <a:ahLst/>
              <a:cxnLst/>
              <a:rect l="l" t="t" r="r" b="b"/>
              <a:pathLst>
                <a:path w="2904" h="2538" extrusionOk="0">
                  <a:moveTo>
                    <a:pt x="974" y="1"/>
                  </a:moveTo>
                  <a:cubicBezTo>
                    <a:pt x="827" y="1"/>
                    <a:pt x="692" y="75"/>
                    <a:pt x="615" y="201"/>
                  </a:cubicBezTo>
                  <a:lnTo>
                    <a:pt x="123" y="990"/>
                  </a:lnTo>
                  <a:cubicBezTo>
                    <a:pt x="0" y="1187"/>
                    <a:pt x="61" y="1449"/>
                    <a:pt x="259" y="1571"/>
                  </a:cubicBezTo>
                  <a:lnTo>
                    <a:pt x="1707" y="2473"/>
                  </a:lnTo>
                  <a:cubicBezTo>
                    <a:pt x="1775" y="2515"/>
                    <a:pt x="1851" y="2537"/>
                    <a:pt x="1930" y="2537"/>
                  </a:cubicBezTo>
                  <a:cubicBezTo>
                    <a:pt x="2077" y="2537"/>
                    <a:pt x="2211" y="2462"/>
                    <a:pt x="2290" y="2337"/>
                  </a:cubicBezTo>
                  <a:lnTo>
                    <a:pt x="2781" y="1548"/>
                  </a:lnTo>
                  <a:cubicBezTo>
                    <a:pt x="2904" y="1351"/>
                    <a:pt x="2844" y="1089"/>
                    <a:pt x="2646" y="967"/>
                  </a:cubicBezTo>
                  <a:lnTo>
                    <a:pt x="1197" y="65"/>
                  </a:lnTo>
                  <a:cubicBezTo>
                    <a:pt x="1130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7099431" y="4197294"/>
              <a:ext cx="94170" cy="83571"/>
            </a:xfrm>
            <a:custGeom>
              <a:avLst/>
              <a:gdLst/>
              <a:ahLst/>
              <a:cxnLst/>
              <a:rect l="l" t="t" r="r" b="b"/>
              <a:pathLst>
                <a:path w="2861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9" y="1086"/>
                    <a:pt x="0" y="1199"/>
                    <a:pt x="26" y="1309"/>
                  </a:cubicBezTo>
                  <a:cubicBezTo>
                    <a:pt x="51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1" y="2538"/>
                    <a:pt x="2165" y="2464"/>
                    <a:pt x="2245" y="2337"/>
                  </a:cubicBezTo>
                  <a:lnTo>
                    <a:pt x="2738" y="1548"/>
                  </a:lnTo>
                  <a:cubicBezTo>
                    <a:pt x="2860" y="1351"/>
                    <a:pt x="2800" y="1090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7139028" y="4133669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3" y="0"/>
                    <a:pt x="649" y="75"/>
                    <a:pt x="572" y="199"/>
                  </a:cubicBezTo>
                  <a:lnTo>
                    <a:pt x="79" y="990"/>
                  </a:lnTo>
                  <a:cubicBezTo>
                    <a:pt x="20" y="1086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2"/>
                  </a:cubicBezTo>
                  <a:lnTo>
                    <a:pt x="1662" y="2474"/>
                  </a:lnTo>
                  <a:cubicBezTo>
                    <a:pt x="1730" y="2514"/>
                    <a:pt x="1807" y="2538"/>
                    <a:pt x="1886" y="2538"/>
                  </a:cubicBezTo>
                  <a:cubicBezTo>
                    <a:pt x="2033" y="2538"/>
                    <a:pt x="2168" y="2463"/>
                    <a:pt x="2244" y="2337"/>
                  </a:cubicBezTo>
                  <a:lnTo>
                    <a:pt x="2737" y="1546"/>
                  </a:lnTo>
                  <a:cubicBezTo>
                    <a:pt x="2797" y="1451"/>
                    <a:pt x="2815" y="1338"/>
                    <a:pt x="2790" y="1227"/>
                  </a:cubicBezTo>
                  <a:cubicBezTo>
                    <a:pt x="2765" y="1119"/>
                    <a:pt x="2698" y="1025"/>
                    <a:pt x="2602" y="965"/>
                  </a:cubicBezTo>
                  <a:lnTo>
                    <a:pt x="1154" y="64"/>
                  </a:lnTo>
                  <a:cubicBezTo>
                    <a:pt x="1086" y="23"/>
                    <a:pt x="1009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7178723" y="4070012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2" y="0"/>
                    <a:pt x="648" y="75"/>
                    <a:pt x="570" y="200"/>
                  </a:cubicBezTo>
                  <a:lnTo>
                    <a:pt x="79" y="990"/>
                  </a:lnTo>
                  <a:cubicBezTo>
                    <a:pt x="18" y="1085"/>
                    <a:pt x="0" y="1198"/>
                    <a:pt x="26" y="1309"/>
                  </a:cubicBezTo>
                  <a:cubicBezTo>
                    <a:pt x="50" y="1419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5"/>
                    <a:pt x="1806" y="2538"/>
                    <a:pt x="1884" y="2538"/>
                  </a:cubicBezTo>
                  <a:cubicBezTo>
                    <a:pt x="2032" y="2538"/>
                    <a:pt x="2165" y="2462"/>
                    <a:pt x="2244" y="2339"/>
                  </a:cubicBezTo>
                  <a:lnTo>
                    <a:pt x="2735" y="1548"/>
                  </a:lnTo>
                  <a:cubicBezTo>
                    <a:pt x="2795" y="1452"/>
                    <a:pt x="2814" y="1340"/>
                    <a:pt x="2789" y="1229"/>
                  </a:cubicBezTo>
                  <a:cubicBezTo>
                    <a:pt x="2763" y="1118"/>
                    <a:pt x="2697" y="1026"/>
                    <a:pt x="2601" y="966"/>
                  </a:cubicBezTo>
                  <a:lnTo>
                    <a:pt x="1153" y="64"/>
                  </a:lnTo>
                  <a:cubicBezTo>
                    <a:pt x="1085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7218320" y="400628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20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1" y="2475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2" y="2538"/>
                    <a:pt x="2167" y="2464"/>
                    <a:pt x="2244" y="2339"/>
                  </a:cubicBezTo>
                  <a:lnTo>
                    <a:pt x="2736" y="1549"/>
                  </a:lnTo>
                  <a:cubicBezTo>
                    <a:pt x="2796" y="1453"/>
                    <a:pt x="2814" y="1340"/>
                    <a:pt x="2789" y="1230"/>
                  </a:cubicBezTo>
                  <a:cubicBezTo>
                    <a:pt x="2764" y="1120"/>
                    <a:pt x="2697" y="1026"/>
                    <a:pt x="2602" y="967"/>
                  </a:cubicBezTo>
                  <a:lnTo>
                    <a:pt x="1154" y="65"/>
                  </a:lnTo>
                  <a:cubicBezTo>
                    <a:pt x="1086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7190342" y="4253875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2" y="201"/>
                  </a:cubicBezTo>
                  <a:lnTo>
                    <a:pt x="79" y="990"/>
                  </a:lnTo>
                  <a:cubicBezTo>
                    <a:pt x="19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2" y="2475"/>
                  </a:lnTo>
                  <a:cubicBezTo>
                    <a:pt x="1729" y="2516"/>
                    <a:pt x="1807" y="2538"/>
                    <a:pt x="1886" y="2538"/>
                  </a:cubicBezTo>
                  <a:cubicBezTo>
                    <a:pt x="2032" y="2538"/>
                    <a:pt x="2168" y="2466"/>
                    <a:pt x="2244" y="2339"/>
                  </a:cubicBezTo>
                  <a:lnTo>
                    <a:pt x="2737" y="1549"/>
                  </a:lnTo>
                  <a:cubicBezTo>
                    <a:pt x="2796" y="1453"/>
                    <a:pt x="2814" y="1340"/>
                    <a:pt x="2790" y="1230"/>
                  </a:cubicBezTo>
                  <a:cubicBezTo>
                    <a:pt x="2764" y="1120"/>
                    <a:pt x="2697" y="1027"/>
                    <a:pt x="2602" y="967"/>
                  </a:cubicBezTo>
                  <a:lnTo>
                    <a:pt x="1154" y="65"/>
                  </a:lnTo>
                  <a:cubicBezTo>
                    <a:pt x="1085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7228491" y="4190283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74" y="1"/>
                  </a:moveTo>
                  <a:cubicBezTo>
                    <a:pt x="828" y="1"/>
                    <a:pt x="693" y="75"/>
                    <a:pt x="616" y="201"/>
                  </a:cubicBezTo>
                  <a:lnTo>
                    <a:pt x="123" y="990"/>
                  </a:lnTo>
                  <a:cubicBezTo>
                    <a:pt x="1" y="1187"/>
                    <a:pt x="62" y="1448"/>
                    <a:pt x="259" y="1571"/>
                  </a:cubicBezTo>
                  <a:lnTo>
                    <a:pt x="1708" y="2473"/>
                  </a:lnTo>
                  <a:cubicBezTo>
                    <a:pt x="1776" y="2515"/>
                    <a:pt x="1852" y="2537"/>
                    <a:pt x="1931" y="2537"/>
                  </a:cubicBezTo>
                  <a:cubicBezTo>
                    <a:pt x="2078" y="2537"/>
                    <a:pt x="2212" y="2463"/>
                    <a:pt x="2288" y="2338"/>
                  </a:cubicBezTo>
                  <a:lnTo>
                    <a:pt x="2781" y="1549"/>
                  </a:lnTo>
                  <a:cubicBezTo>
                    <a:pt x="2841" y="1453"/>
                    <a:pt x="2860" y="1340"/>
                    <a:pt x="2834" y="1230"/>
                  </a:cubicBezTo>
                  <a:cubicBezTo>
                    <a:pt x="2809" y="1119"/>
                    <a:pt x="2743" y="1026"/>
                    <a:pt x="2647" y="967"/>
                  </a:cubicBezTo>
                  <a:lnTo>
                    <a:pt x="1198" y="65"/>
                  </a:lnTo>
                  <a:cubicBezTo>
                    <a:pt x="1131" y="23"/>
                    <a:pt x="1053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7268153" y="4126659"/>
              <a:ext cx="95552" cy="83472"/>
            </a:xfrm>
            <a:custGeom>
              <a:avLst/>
              <a:gdLst/>
              <a:ahLst/>
              <a:cxnLst/>
              <a:rect l="l" t="t" r="r" b="b"/>
              <a:pathLst>
                <a:path w="2903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200"/>
                  </a:cubicBezTo>
                  <a:lnTo>
                    <a:pt x="123" y="990"/>
                  </a:lnTo>
                  <a:cubicBezTo>
                    <a:pt x="0" y="1187"/>
                    <a:pt x="60" y="1449"/>
                    <a:pt x="258" y="1571"/>
                  </a:cubicBezTo>
                  <a:lnTo>
                    <a:pt x="1706" y="2472"/>
                  </a:lnTo>
                  <a:cubicBezTo>
                    <a:pt x="1774" y="2514"/>
                    <a:pt x="1852" y="2536"/>
                    <a:pt x="1929" y="2536"/>
                  </a:cubicBezTo>
                  <a:cubicBezTo>
                    <a:pt x="2077" y="2536"/>
                    <a:pt x="2211" y="2461"/>
                    <a:pt x="2289" y="2337"/>
                  </a:cubicBezTo>
                  <a:lnTo>
                    <a:pt x="2780" y="1546"/>
                  </a:lnTo>
                  <a:cubicBezTo>
                    <a:pt x="2903" y="1350"/>
                    <a:pt x="2843" y="1088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1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7309330" y="4062935"/>
              <a:ext cx="92623" cy="83538"/>
            </a:xfrm>
            <a:custGeom>
              <a:avLst/>
              <a:gdLst/>
              <a:ahLst/>
              <a:cxnLst/>
              <a:rect l="l" t="t" r="r" b="b"/>
              <a:pathLst>
                <a:path w="2814" h="2538" extrusionOk="0">
                  <a:moveTo>
                    <a:pt x="930" y="0"/>
                  </a:moveTo>
                  <a:cubicBezTo>
                    <a:pt x="782" y="0"/>
                    <a:pt x="648" y="75"/>
                    <a:pt x="571" y="199"/>
                  </a:cubicBezTo>
                  <a:lnTo>
                    <a:pt x="79" y="990"/>
                  </a:lnTo>
                  <a:cubicBezTo>
                    <a:pt x="19" y="1085"/>
                    <a:pt x="1" y="1198"/>
                    <a:pt x="26" y="1309"/>
                  </a:cubicBezTo>
                  <a:cubicBezTo>
                    <a:pt x="51" y="1418"/>
                    <a:pt x="118" y="1512"/>
                    <a:pt x="213" y="1572"/>
                  </a:cubicBezTo>
                  <a:lnTo>
                    <a:pt x="1660" y="2474"/>
                  </a:lnTo>
                  <a:cubicBezTo>
                    <a:pt x="1727" y="2514"/>
                    <a:pt x="1805" y="2538"/>
                    <a:pt x="1884" y="2538"/>
                  </a:cubicBezTo>
                  <a:cubicBezTo>
                    <a:pt x="2029" y="2538"/>
                    <a:pt x="2165" y="2463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4" y="1339"/>
                    <a:pt x="2788" y="1229"/>
                  </a:cubicBezTo>
                  <a:cubicBezTo>
                    <a:pt x="2762" y="1118"/>
                    <a:pt x="2697" y="1025"/>
                    <a:pt x="2601" y="965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7400208" y="411954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8" y="1086"/>
                    <a:pt x="0" y="1199"/>
                    <a:pt x="26" y="1309"/>
                  </a:cubicBezTo>
                  <a:cubicBezTo>
                    <a:pt x="50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6" y="2538"/>
                    <a:pt x="1885" y="2538"/>
                  </a:cubicBezTo>
                  <a:cubicBezTo>
                    <a:pt x="2031" y="2538"/>
                    <a:pt x="2166" y="2464"/>
                    <a:pt x="2244" y="2339"/>
                  </a:cubicBezTo>
                  <a:lnTo>
                    <a:pt x="2736" y="1549"/>
                  </a:lnTo>
                  <a:cubicBezTo>
                    <a:pt x="2795" y="1453"/>
                    <a:pt x="2815" y="1340"/>
                    <a:pt x="2789" y="1229"/>
                  </a:cubicBezTo>
                  <a:cubicBezTo>
                    <a:pt x="2763" y="1119"/>
                    <a:pt x="2697" y="1026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8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7166710" y="3898394"/>
              <a:ext cx="85217" cy="71162"/>
            </a:xfrm>
            <a:custGeom>
              <a:avLst/>
              <a:gdLst/>
              <a:ahLst/>
              <a:cxnLst/>
              <a:rect l="l" t="t" r="r" b="b"/>
              <a:pathLst>
                <a:path w="2589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39" y="713"/>
                    <a:pt x="31" y="763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570" y="1453"/>
                    <a:pt x="2589" y="1340"/>
                    <a:pt x="2563" y="1230"/>
                  </a:cubicBezTo>
                  <a:cubicBezTo>
                    <a:pt x="2538" y="1119"/>
                    <a:pt x="2472" y="1027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7348564" y="4011654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1"/>
                  </a:moveTo>
                  <a:cubicBezTo>
                    <a:pt x="558" y="1"/>
                    <a:pt x="425" y="75"/>
                    <a:pt x="346" y="200"/>
                  </a:cubicBezTo>
                  <a:lnTo>
                    <a:pt x="87" y="615"/>
                  </a:lnTo>
                  <a:cubicBezTo>
                    <a:pt x="59" y="661"/>
                    <a:pt x="38" y="712"/>
                    <a:pt x="31" y="762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2" y="2098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4"/>
                  </a:cubicBezTo>
                  <a:lnTo>
                    <a:pt x="2510" y="1549"/>
                  </a:lnTo>
                  <a:cubicBezTo>
                    <a:pt x="2633" y="1351"/>
                    <a:pt x="2572" y="1088"/>
                    <a:pt x="2375" y="966"/>
                  </a:cubicBezTo>
                  <a:lnTo>
                    <a:pt x="927" y="64"/>
                  </a:lnTo>
                  <a:cubicBezTo>
                    <a:pt x="861" y="23"/>
                    <a:pt x="783" y="1"/>
                    <a:pt x="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7260879" y="3723813"/>
              <a:ext cx="353178" cy="299132"/>
            </a:xfrm>
            <a:custGeom>
              <a:avLst/>
              <a:gdLst/>
              <a:ahLst/>
              <a:cxnLst/>
              <a:rect l="l" t="t" r="r" b="b"/>
              <a:pathLst>
                <a:path w="10730" h="9088" extrusionOk="0">
                  <a:moveTo>
                    <a:pt x="2593" y="1"/>
                  </a:moveTo>
                  <a:cubicBezTo>
                    <a:pt x="2447" y="1"/>
                    <a:pt x="2303" y="74"/>
                    <a:pt x="2219" y="208"/>
                  </a:cubicBezTo>
                  <a:lnTo>
                    <a:pt x="70" y="3660"/>
                  </a:lnTo>
                  <a:cubicBezTo>
                    <a:pt x="25" y="3736"/>
                    <a:pt x="0" y="3820"/>
                    <a:pt x="5" y="3904"/>
                  </a:cubicBezTo>
                  <a:cubicBezTo>
                    <a:pt x="9" y="4048"/>
                    <a:pt x="80" y="4187"/>
                    <a:pt x="212" y="4268"/>
                  </a:cubicBezTo>
                  <a:lnTo>
                    <a:pt x="7845" y="9021"/>
                  </a:lnTo>
                  <a:cubicBezTo>
                    <a:pt x="7918" y="9066"/>
                    <a:pt x="7998" y="9087"/>
                    <a:pt x="8077" y="9087"/>
                  </a:cubicBezTo>
                  <a:cubicBezTo>
                    <a:pt x="8224" y="9087"/>
                    <a:pt x="8368" y="9013"/>
                    <a:pt x="8452" y="8879"/>
                  </a:cubicBezTo>
                  <a:lnTo>
                    <a:pt x="10601" y="5426"/>
                  </a:lnTo>
                  <a:cubicBezTo>
                    <a:pt x="10730" y="5220"/>
                    <a:pt x="10667" y="4950"/>
                    <a:pt x="10460" y="4821"/>
                  </a:cubicBezTo>
                  <a:lnTo>
                    <a:pt x="2826" y="68"/>
                  </a:lnTo>
                  <a:cubicBezTo>
                    <a:pt x="2753" y="22"/>
                    <a:pt x="2673" y="1"/>
                    <a:pt x="25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7261044" y="3850898"/>
              <a:ext cx="353013" cy="172047"/>
            </a:xfrm>
            <a:custGeom>
              <a:avLst/>
              <a:gdLst/>
              <a:ahLst/>
              <a:cxnLst/>
              <a:rect l="l" t="t" r="r" b="b"/>
              <a:pathLst>
                <a:path w="10725" h="5227" extrusionOk="0">
                  <a:moveTo>
                    <a:pt x="487" y="0"/>
                  </a:moveTo>
                  <a:cubicBezTo>
                    <a:pt x="321" y="0"/>
                    <a:pt x="158" y="14"/>
                    <a:pt x="0" y="43"/>
                  </a:cubicBezTo>
                  <a:cubicBezTo>
                    <a:pt x="4" y="187"/>
                    <a:pt x="75" y="326"/>
                    <a:pt x="207" y="407"/>
                  </a:cubicBezTo>
                  <a:lnTo>
                    <a:pt x="7840" y="5160"/>
                  </a:lnTo>
                  <a:cubicBezTo>
                    <a:pt x="7913" y="5205"/>
                    <a:pt x="7993" y="5226"/>
                    <a:pt x="8072" y="5226"/>
                  </a:cubicBezTo>
                  <a:cubicBezTo>
                    <a:pt x="8219" y="5226"/>
                    <a:pt x="8363" y="5152"/>
                    <a:pt x="8447" y="5018"/>
                  </a:cubicBezTo>
                  <a:lnTo>
                    <a:pt x="10596" y="1565"/>
                  </a:lnTo>
                  <a:cubicBezTo>
                    <a:pt x="10725" y="1359"/>
                    <a:pt x="10662" y="1089"/>
                    <a:pt x="10455" y="960"/>
                  </a:cubicBezTo>
                  <a:lnTo>
                    <a:pt x="10389" y="918"/>
                  </a:lnTo>
                  <a:cubicBezTo>
                    <a:pt x="10190" y="920"/>
                    <a:pt x="9975" y="984"/>
                    <a:pt x="9746" y="1125"/>
                  </a:cubicBezTo>
                  <a:cubicBezTo>
                    <a:pt x="8760" y="1734"/>
                    <a:pt x="8611" y="3491"/>
                    <a:pt x="7641" y="3491"/>
                  </a:cubicBezTo>
                  <a:cubicBezTo>
                    <a:pt x="7416" y="3491"/>
                    <a:pt x="7148" y="3397"/>
                    <a:pt x="6815" y="3173"/>
                  </a:cubicBezTo>
                  <a:cubicBezTo>
                    <a:pt x="5068" y="1997"/>
                    <a:pt x="2503" y="0"/>
                    <a:pt x="4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7305775" y="3756169"/>
              <a:ext cx="53520" cy="79226"/>
            </a:xfrm>
            <a:custGeom>
              <a:avLst/>
              <a:gdLst/>
              <a:ahLst/>
              <a:cxnLst/>
              <a:rect l="l" t="t" r="r" b="b"/>
              <a:pathLst>
                <a:path w="1626" h="2407" extrusionOk="0">
                  <a:moveTo>
                    <a:pt x="1494" y="0"/>
                  </a:moveTo>
                  <a:cubicBezTo>
                    <a:pt x="1462" y="0"/>
                    <a:pt x="1431" y="12"/>
                    <a:pt x="1408" y="35"/>
                  </a:cubicBezTo>
                  <a:cubicBezTo>
                    <a:pt x="901" y="523"/>
                    <a:pt x="254" y="1541"/>
                    <a:pt x="31" y="2232"/>
                  </a:cubicBezTo>
                  <a:cubicBezTo>
                    <a:pt x="0" y="2328"/>
                    <a:pt x="77" y="2406"/>
                    <a:pt x="159" y="2406"/>
                  </a:cubicBezTo>
                  <a:cubicBezTo>
                    <a:pt x="190" y="2406"/>
                    <a:pt x="222" y="2395"/>
                    <a:pt x="249" y="2369"/>
                  </a:cubicBezTo>
                  <a:cubicBezTo>
                    <a:pt x="769" y="1865"/>
                    <a:pt x="1400" y="836"/>
                    <a:pt x="1614" y="163"/>
                  </a:cubicBezTo>
                  <a:cubicBezTo>
                    <a:pt x="1626" y="123"/>
                    <a:pt x="1616" y="75"/>
                    <a:pt x="1583" y="40"/>
                  </a:cubicBezTo>
                  <a:cubicBezTo>
                    <a:pt x="1559" y="13"/>
                    <a:pt x="1526" y="0"/>
                    <a:pt x="1494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7325425" y="4281556"/>
              <a:ext cx="84657" cy="44501"/>
            </a:xfrm>
            <a:custGeom>
              <a:avLst/>
              <a:gdLst/>
              <a:ahLst/>
              <a:cxnLst/>
              <a:rect l="l" t="t" r="r" b="b"/>
              <a:pathLst>
                <a:path w="2572" h="1352" extrusionOk="0">
                  <a:moveTo>
                    <a:pt x="2356" y="0"/>
                  </a:moveTo>
                  <a:cubicBezTo>
                    <a:pt x="2119" y="176"/>
                    <a:pt x="1735" y="365"/>
                    <a:pt x="1179" y="365"/>
                  </a:cubicBezTo>
                  <a:cubicBezTo>
                    <a:pt x="851" y="365"/>
                    <a:pt x="464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7285763" y="434521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1"/>
                    <a:pt x="1750" y="1351"/>
                  </a:cubicBezTo>
                  <a:cubicBezTo>
                    <a:pt x="1846" y="1351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7155255" y="4352257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0"/>
                  </a:moveTo>
                  <a:cubicBezTo>
                    <a:pt x="2118" y="175"/>
                    <a:pt x="1734" y="365"/>
                    <a:pt x="1177" y="365"/>
                  </a:cubicBezTo>
                  <a:cubicBezTo>
                    <a:pt x="850" y="365"/>
                    <a:pt x="463" y="299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5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10"/>
                    <a:pt x="2393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38"/>
            <p:cNvSpPr/>
            <p:nvPr/>
          </p:nvSpPr>
          <p:spPr>
            <a:xfrm>
              <a:off x="7246166" y="4408904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38"/>
            <p:cNvSpPr/>
            <p:nvPr/>
          </p:nvSpPr>
          <p:spPr>
            <a:xfrm>
              <a:off x="7365055" y="4217932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38"/>
            <p:cNvSpPr/>
            <p:nvPr/>
          </p:nvSpPr>
          <p:spPr>
            <a:xfrm>
              <a:off x="7257653" y="3955073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0"/>
                  </a:moveTo>
                  <a:cubicBezTo>
                    <a:pt x="557" y="0"/>
                    <a:pt x="423" y="75"/>
                    <a:pt x="346" y="199"/>
                  </a:cubicBezTo>
                  <a:lnTo>
                    <a:pt x="87" y="614"/>
                  </a:lnTo>
                  <a:cubicBezTo>
                    <a:pt x="59" y="661"/>
                    <a:pt x="38" y="711"/>
                    <a:pt x="30" y="762"/>
                  </a:cubicBezTo>
                  <a:cubicBezTo>
                    <a:pt x="0" y="931"/>
                    <a:pt x="78" y="1105"/>
                    <a:pt x="224" y="1195"/>
                  </a:cubicBezTo>
                  <a:lnTo>
                    <a:pt x="1672" y="2097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2"/>
                  </a:cubicBezTo>
                  <a:lnTo>
                    <a:pt x="2509" y="1547"/>
                  </a:lnTo>
                  <a:cubicBezTo>
                    <a:pt x="2633" y="1349"/>
                    <a:pt x="2572" y="1088"/>
                    <a:pt x="2375" y="965"/>
                  </a:cubicBezTo>
                  <a:lnTo>
                    <a:pt x="927" y="64"/>
                  </a:lnTo>
                  <a:cubicBezTo>
                    <a:pt x="860" y="23"/>
                    <a:pt x="783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38"/>
            <p:cNvSpPr/>
            <p:nvPr/>
          </p:nvSpPr>
          <p:spPr>
            <a:xfrm>
              <a:off x="7439508" y="4068235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40" y="713"/>
                    <a:pt x="31" y="763"/>
                  </a:cubicBezTo>
                  <a:cubicBezTo>
                    <a:pt x="0" y="935"/>
                    <a:pt x="77" y="1105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633" y="1351"/>
                    <a:pt x="2573" y="1089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38"/>
            <p:cNvSpPr/>
            <p:nvPr/>
          </p:nvSpPr>
          <p:spPr>
            <a:xfrm>
              <a:off x="6900658" y="4233862"/>
              <a:ext cx="433227" cy="286229"/>
            </a:xfrm>
            <a:custGeom>
              <a:avLst/>
              <a:gdLst/>
              <a:ahLst/>
              <a:cxnLst/>
              <a:rect l="l" t="t" r="r" b="b"/>
              <a:pathLst>
                <a:path w="13162" h="8696" extrusionOk="0">
                  <a:moveTo>
                    <a:pt x="1087" y="0"/>
                  </a:moveTo>
                  <a:cubicBezTo>
                    <a:pt x="1023" y="185"/>
                    <a:pt x="0" y="1226"/>
                    <a:pt x="905" y="2166"/>
                  </a:cubicBezTo>
                  <a:cubicBezTo>
                    <a:pt x="3748" y="5118"/>
                    <a:pt x="7305" y="7356"/>
                    <a:pt x="11283" y="8631"/>
                  </a:cubicBezTo>
                  <a:cubicBezTo>
                    <a:pt x="11418" y="8674"/>
                    <a:pt x="11555" y="8695"/>
                    <a:pt x="11691" y="8695"/>
                  </a:cubicBezTo>
                  <a:cubicBezTo>
                    <a:pt x="12138" y="8695"/>
                    <a:pt x="12566" y="8468"/>
                    <a:pt x="12812" y="8071"/>
                  </a:cubicBezTo>
                  <a:lnTo>
                    <a:pt x="13161" y="7512"/>
                  </a:lnTo>
                  <a:lnTo>
                    <a:pt x="13161" y="7512"/>
                  </a:lnTo>
                  <a:cubicBezTo>
                    <a:pt x="13046" y="7542"/>
                    <a:pt x="12926" y="7558"/>
                    <a:pt x="12805" y="7558"/>
                  </a:cubicBezTo>
                  <a:cubicBezTo>
                    <a:pt x="12664" y="7558"/>
                    <a:pt x="12521" y="7537"/>
                    <a:pt x="12381" y="7491"/>
                  </a:cubicBezTo>
                  <a:cubicBezTo>
                    <a:pt x="8262" y="6176"/>
                    <a:pt x="4490" y="3840"/>
                    <a:pt x="1442" y="677"/>
                  </a:cubicBezTo>
                  <a:cubicBezTo>
                    <a:pt x="1256" y="483"/>
                    <a:pt x="1138" y="249"/>
                    <a:pt x="10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343792" y="3828779"/>
              <a:ext cx="65797" cy="43119"/>
            </a:xfrm>
            <a:custGeom>
              <a:avLst/>
              <a:gdLst/>
              <a:ahLst/>
              <a:cxnLst/>
              <a:rect l="l" t="t" r="r" b="b"/>
              <a:pathLst>
                <a:path w="1999" h="1310" extrusionOk="0">
                  <a:moveTo>
                    <a:pt x="849" y="1"/>
                  </a:moveTo>
                  <a:cubicBezTo>
                    <a:pt x="788" y="1"/>
                    <a:pt x="728" y="7"/>
                    <a:pt x="671" y="20"/>
                  </a:cubicBezTo>
                  <a:cubicBezTo>
                    <a:pt x="0" y="170"/>
                    <a:pt x="360" y="1120"/>
                    <a:pt x="1157" y="1284"/>
                  </a:cubicBezTo>
                  <a:cubicBezTo>
                    <a:pt x="1243" y="1301"/>
                    <a:pt x="1321" y="1310"/>
                    <a:pt x="1392" y="1310"/>
                  </a:cubicBezTo>
                  <a:cubicBezTo>
                    <a:pt x="1879" y="1310"/>
                    <a:pt x="1998" y="921"/>
                    <a:pt x="1820" y="593"/>
                  </a:cubicBezTo>
                  <a:cubicBezTo>
                    <a:pt x="1607" y="205"/>
                    <a:pt x="1200" y="1"/>
                    <a:pt x="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445466" y="3892140"/>
              <a:ext cx="65830" cy="43086"/>
            </a:xfrm>
            <a:custGeom>
              <a:avLst/>
              <a:gdLst/>
              <a:ahLst/>
              <a:cxnLst/>
              <a:rect l="l" t="t" r="r" b="b"/>
              <a:pathLst>
                <a:path w="2000" h="1309" extrusionOk="0">
                  <a:moveTo>
                    <a:pt x="851" y="1"/>
                  </a:moveTo>
                  <a:cubicBezTo>
                    <a:pt x="789" y="1"/>
                    <a:pt x="729" y="7"/>
                    <a:pt x="672" y="20"/>
                  </a:cubicBezTo>
                  <a:cubicBezTo>
                    <a:pt x="0" y="169"/>
                    <a:pt x="361" y="1118"/>
                    <a:pt x="1159" y="1282"/>
                  </a:cubicBezTo>
                  <a:cubicBezTo>
                    <a:pt x="1245" y="1300"/>
                    <a:pt x="1324" y="1309"/>
                    <a:pt x="1395" y="1309"/>
                  </a:cubicBezTo>
                  <a:cubicBezTo>
                    <a:pt x="1881" y="1309"/>
                    <a:pt x="2000" y="920"/>
                    <a:pt x="1821" y="593"/>
                  </a:cubicBezTo>
                  <a:cubicBezTo>
                    <a:pt x="1609" y="205"/>
                    <a:pt x="1202" y="1"/>
                    <a:pt x="8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262262" y="3980911"/>
              <a:ext cx="77186" cy="40979"/>
            </a:xfrm>
            <a:custGeom>
              <a:avLst/>
              <a:gdLst/>
              <a:ahLst/>
              <a:cxnLst/>
              <a:rect l="l" t="t" r="r" b="b"/>
              <a:pathLst>
                <a:path w="2345" h="1245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14"/>
                    <a:pt x="50" y="234"/>
                    <a:pt x="154" y="298"/>
                  </a:cubicBezTo>
                  <a:lnTo>
                    <a:pt x="1602" y="1201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6"/>
                    <a:pt x="2303" y="377"/>
                    <a:pt x="2167" y="292"/>
                  </a:cubicBezTo>
                  <a:lnTo>
                    <a:pt x="1922" y="141"/>
                  </a:lnTo>
                  <a:cubicBezTo>
                    <a:pt x="1747" y="205"/>
                    <a:pt x="1524" y="252"/>
                    <a:pt x="1248" y="252"/>
                  </a:cubicBezTo>
                  <a:cubicBezTo>
                    <a:pt x="918" y="252"/>
                    <a:pt x="513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7444149" y="4094172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cubicBezTo>
                    <a:pt x="1" y="113"/>
                    <a:pt x="50" y="233"/>
                    <a:pt x="154" y="298"/>
                  </a:cubicBezTo>
                  <a:lnTo>
                    <a:pt x="1602" y="1200"/>
                  </a:lnTo>
                  <a:cubicBezTo>
                    <a:pt x="1649" y="1230"/>
                    <a:pt x="1702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8" y="692"/>
                  </a:lnTo>
                  <a:cubicBezTo>
                    <a:pt x="2343" y="555"/>
                    <a:pt x="2301" y="376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7131853" y="3984400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7222829" y="4041047"/>
              <a:ext cx="84657" cy="44435"/>
            </a:xfrm>
            <a:custGeom>
              <a:avLst/>
              <a:gdLst/>
              <a:ahLst/>
              <a:cxnLst/>
              <a:rect l="l" t="t" r="r" b="b"/>
              <a:pathLst>
                <a:path w="2572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1" y="364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8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7313741" y="409766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4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1" y="235"/>
                    <a:pt x="48" y="344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1"/>
                    <a:pt x="1748" y="1351"/>
                  </a:cubicBezTo>
                  <a:cubicBezTo>
                    <a:pt x="1845" y="1351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1" y="108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404652" y="415424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10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092256" y="4048091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4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183233" y="4104704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5" y="1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0" y="365"/>
                    <a:pt x="464" y="300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4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09"/>
                    <a:pt x="2392" y="25"/>
                  </a:cubicBezTo>
                  <a:lnTo>
                    <a:pt x="2355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274144" y="4161318"/>
              <a:ext cx="84624" cy="44468"/>
            </a:xfrm>
            <a:custGeom>
              <a:avLst/>
              <a:gdLst/>
              <a:ahLst/>
              <a:cxnLst/>
              <a:rect l="l" t="t" r="r" b="b"/>
              <a:pathLst>
                <a:path w="2571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2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7" y="423"/>
                  </a:lnTo>
                  <a:cubicBezTo>
                    <a:pt x="2571" y="288"/>
                    <a:pt x="2529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7052626" y="411171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6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7143537" y="4168362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9" y="176"/>
                    <a:pt x="1735" y="365"/>
                    <a:pt x="1178" y="365"/>
                  </a:cubicBezTo>
                  <a:cubicBezTo>
                    <a:pt x="851" y="365"/>
                    <a:pt x="464" y="299"/>
                    <a:pt x="13" y="127"/>
                  </a:cubicBezTo>
                  <a:lnTo>
                    <a:pt x="13" y="127"/>
                  </a:lnTo>
                  <a:cubicBezTo>
                    <a:pt x="1" y="235"/>
                    <a:pt x="49" y="343"/>
                    <a:pt x="148" y="405"/>
                  </a:cubicBezTo>
                  <a:lnTo>
                    <a:pt x="1596" y="1306"/>
                  </a:lnTo>
                  <a:cubicBezTo>
                    <a:pt x="1643" y="1336"/>
                    <a:pt x="1697" y="1351"/>
                    <a:pt x="1749" y="1351"/>
                  </a:cubicBezTo>
                  <a:cubicBezTo>
                    <a:pt x="1846" y="1351"/>
                    <a:pt x="1941" y="1302"/>
                    <a:pt x="1996" y="1214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4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7234514" y="422497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5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4"/>
                  </a:cubicBezTo>
                  <a:lnTo>
                    <a:pt x="1595" y="1307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6" y="1350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7"/>
                    <a:pt x="2530" y="108"/>
                    <a:pt x="2393" y="25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7012964" y="417537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0"/>
                    <a:pt x="1750" y="1350"/>
                  </a:cubicBezTo>
                  <a:cubicBezTo>
                    <a:pt x="1846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103941" y="4231986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1"/>
                  </a:moveTo>
                  <a:cubicBezTo>
                    <a:pt x="2118" y="176"/>
                    <a:pt x="1734" y="366"/>
                    <a:pt x="1178" y="366"/>
                  </a:cubicBezTo>
                  <a:cubicBezTo>
                    <a:pt x="851" y="366"/>
                    <a:pt x="464" y="300"/>
                    <a:pt x="12" y="128"/>
                  </a:cubicBezTo>
                  <a:lnTo>
                    <a:pt x="12" y="128"/>
                  </a:lnTo>
                  <a:cubicBezTo>
                    <a:pt x="1" y="235"/>
                    <a:pt x="48" y="345"/>
                    <a:pt x="146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8" y="1352"/>
                  </a:cubicBezTo>
                  <a:cubicBezTo>
                    <a:pt x="1845" y="1352"/>
                    <a:pt x="1940" y="1303"/>
                    <a:pt x="1995" y="1214"/>
                  </a:cubicBezTo>
                  <a:lnTo>
                    <a:pt x="2487" y="424"/>
                  </a:lnTo>
                  <a:cubicBezTo>
                    <a:pt x="2571" y="288"/>
                    <a:pt x="2530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194852" y="4288633"/>
              <a:ext cx="84723" cy="44435"/>
            </a:xfrm>
            <a:custGeom>
              <a:avLst/>
              <a:gdLst/>
              <a:ahLst/>
              <a:cxnLst/>
              <a:rect l="l" t="t" r="r" b="b"/>
              <a:pathLst>
                <a:path w="2574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2" y="364"/>
                    <a:pt x="465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6973367" y="4239063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064344" y="4295677"/>
              <a:ext cx="84624" cy="44435"/>
            </a:xfrm>
            <a:custGeom>
              <a:avLst/>
              <a:gdLst/>
              <a:ahLst/>
              <a:cxnLst/>
              <a:rect l="l" t="t" r="r" b="b"/>
              <a:pathLst>
                <a:path w="2571" h="1350" extrusionOk="0">
                  <a:moveTo>
                    <a:pt x="2355" y="0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6" y="404"/>
                  </a:cubicBezTo>
                  <a:lnTo>
                    <a:pt x="1594" y="1306"/>
                  </a:lnTo>
                  <a:cubicBezTo>
                    <a:pt x="1642" y="1336"/>
                    <a:pt x="1695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7"/>
                    <a:pt x="2529" y="108"/>
                    <a:pt x="2392" y="24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7171351" y="3924298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113"/>
                    <a:pt x="50" y="233"/>
                    <a:pt x="154" y="298"/>
                  </a:cubicBezTo>
                  <a:lnTo>
                    <a:pt x="1602" y="1199"/>
                  </a:lnTo>
                  <a:cubicBezTo>
                    <a:pt x="1650" y="1229"/>
                    <a:pt x="1703" y="1243"/>
                    <a:pt x="1755" y="1243"/>
                  </a:cubicBezTo>
                  <a:cubicBezTo>
                    <a:pt x="1852" y="1243"/>
                    <a:pt x="1946" y="1195"/>
                    <a:pt x="2001" y="1107"/>
                  </a:cubicBezTo>
                  <a:lnTo>
                    <a:pt x="2258" y="692"/>
                  </a:lnTo>
                  <a:cubicBezTo>
                    <a:pt x="2343" y="556"/>
                    <a:pt x="2303" y="377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7353173" y="4037525"/>
              <a:ext cx="77186" cy="40946"/>
            </a:xfrm>
            <a:custGeom>
              <a:avLst/>
              <a:gdLst/>
              <a:ahLst/>
              <a:cxnLst/>
              <a:rect l="l" t="t" r="r" b="b"/>
              <a:pathLst>
                <a:path w="2345" h="1244" extrusionOk="0">
                  <a:moveTo>
                    <a:pt x="22" y="1"/>
                  </a:moveTo>
                  <a:cubicBezTo>
                    <a:pt x="1" y="114"/>
                    <a:pt x="51" y="233"/>
                    <a:pt x="154" y="299"/>
                  </a:cubicBezTo>
                  <a:lnTo>
                    <a:pt x="1602" y="1200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2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5"/>
                    <a:pt x="2303" y="376"/>
                    <a:pt x="2168" y="291"/>
                  </a:cubicBezTo>
                  <a:lnTo>
                    <a:pt x="1923" y="140"/>
                  </a:lnTo>
                  <a:cubicBezTo>
                    <a:pt x="1748" y="205"/>
                    <a:pt x="1524" y="252"/>
                    <a:pt x="1246" y="252"/>
                  </a:cubicBezTo>
                  <a:cubicBezTo>
                    <a:pt x="917" y="252"/>
                    <a:pt x="512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6905003" y="3614371"/>
              <a:ext cx="813363" cy="914412"/>
            </a:xfrm>
            <a:custGeom>
              <a:avLst/>
              <a:gdLst/>
              <a:ahLst/>
              <a:cxnLst/>
              <a:rect l="l" t="t" r="r" b="b"/>
              <a:pathLst>
                <a:path w="24711" h="27781" extrusionOk="0">
                  <a:moveTo>
                    <a:pt x="13244" y="265"/>
                  </a:moveTo>
                  <a:cubicBezTo>
                    <a:pt x="13482" y="265"/>
                    <a:pt x="13725" y="330"/>
                    <a:pt x="13943" y="464"/>
                  </a:cubicBezTo>
                  <a:lnTo>
                    <a:pt x="23769" y="6582"/>
                  </a:lnTo>
                  <a:cubicBezTo>
                    <a:pt x="24388" y="6968"/>
                    <a:pt x="24577" y="7784"/>
                    <a:pt x="24191" y="8404"/>
                  </a:cubicBezTo>
                  <a:lnTo>
                    <a:pt x="12680" y="26892"/>
                  </a:lnTo>
                  <a:cubicBezTo>
                    <a:pt x="12433" y="27289"/>
                    <a:pt x="12005" y="27516"/>
                    <a:pt x="11557" y="27516"/>
                  </a:cubicBezTo>
                  <a:cubicBezTo>
                    <a:pt x="11422" y="27516"/>
                    <a:pt x="11285" y="27494"/>
                    <a:pt x="11151" y="27452"/>
                  </a:cubicBezTo>
                  <a:cubicBezTo>
                    <a:pt x="9561" y="26943"/>
                    <a:pt x="7567" y="26127"/>
                    <a:pt x="5456" y="24797"/>
                  </a:cubicBezTo>
                  <a:cubicBezTo>
                    <a:pt x="3440" y="23528"/>
                    <a:pt x="1896" y="22154"/>
                    <a:pt x="774" y="20987"/>
                  </a:cubicBezTo>
                  <a:cubicBezTo>
                    <a:pt x="357" y="20554"/>
                    <a:pt x="291" y="19889"/>
                    <a:pt x="610" y="19377"/>
                  </a:cubicBezTo>
                  <a:lnTo>
                    <a:pt x="12121" y="889"/>
                  </a:lnTo>
                  <a:cubicBezTo>
                    <a:pt x="12371" y="485"/>
                    <a:pt x="12803" y="265"/>
                    <a:pt x="13244" y="265"/>
                  </a:cubicBezTo>
                  <a:close/>
                  <a:moveTo>
                    <a:pt x="13243" y="0"/>
                  </a:moveTo>
                  <a:cubicBezTo>
                    <a:pt x="12690" y="0"/>
                    <a:pt x="12186" y="279"/>
                    <a:pt x="11895" y="749"/>
                  </a:cubicBezTo>
                  <a:lnTo>
                    <a:pt x="384" y="19237"/>
                  </a:lnTo>
                  <a:cubicBezTo>
                    <a:pt x="0" y="19855"/>
                    <a:pt x="81" y="20650"/>
                    <a:pt x="582" y="21172"/>
                  </a:cubicBezTo>
                  <a:cubicBezTo>
                    <a:pt x="1996" y="22640"/>
                    <a:pt x="3588" y="23935"/>
                    <a:pt x="5314" y="25023"/>
                  </a:cubicBezTo>
                  <a:cubicBezTo>
                    <a:pt x="7113" y="26156"/>
                    <a:pt x="9048" y="27057"/>
                    <a:pt x="11070" y="27705"/>
                  </a:cubicBezTo>
                  <a:cubicBezTo>
                    <a:pt x="11228" y="27755"/>
                    <a:pt x="11392" y="27781"/>
                    <a:pt x="11557" y="27781"/>
                  </a:cubicBezTo>
                  <a:cubicBezTo>
                    <a:pt x="12109" y="27781"/>
                    <a:pt x="12612" y="27502"/>
                    <a:pt x="12904" y="27032"/>
                  </a:cubicBezTo>
                  <a:lnTo>
                    <a:pt x="24414" y="8544"/>
                  </a:lnTo>
                  <a:cubicBezTo>
                    <a:pt x="24639" y="8183"/>
                    <a:pt x="24710" y="7757"/>
                    <a:pt x="24614" y="7346"/>
                  </a:cubicBezTo>
                  <a:cubicBezTo>
                    <a:pt x="24518" y="6933"/>
                    <a:pt x="24266" y="6582"/>
                    <a:pt x="23906" y="6357"/>
                  </a:cubicBezTo>
                  <a:lnTo>
                    <a:pt x="14081" y="240"/>
                  </a:lnTo>
                  <a:cubicBezTo>
                    <a:pt x="13828" y="82"/>
                    <a:pt x="13540" y="0"/>
                    <a:pt x="13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7215720" y="3680958"/>
              <a:ext cx="444254" cy="384842"/>
            </a:xfrm>
            <a:custGeom>
              <a:avLst/>
              <a:gdLst/>
              <a:ahLst/>
              <a:cxnLst/>
              <a:rect l="l" t="t" r="r" b="b"/>
              <a:pathLst>
                <a:path w="13497" h="11692" extrusionOk="0">
                  <a:moveTo>
                    <a:pt x="3637" y="264"/>
                  </a:moveTo>
                  <a:cubicBezTo>
                    <a:pt x="3728" y="264"/>
                    <a:pt x="3818" y="287"/>
                    <a:pt x="3900" y="339"/>
                  </a:cubicBezTo>
                  <a:lnTo>
                    <a:pt x="12892" y="5937"/>
                  </a:lnTo>
                  <a:cubicBezTo>
                    <a:pt x="13123" y="6083"/>
                    <a:pt x="13195" y="6392"/>
                    <a:pt x="13050" y="6626"/>
                  </a:cubicBezTo>
                  <a:lnTo>
                    <a:pt x="10207" y="11192"/>
                  </a:lnTo>
                  <a:cubicBezTo>
                    <a:pt x="10113" y="11344"/>
                    <a:pt x="9950" y="11428"/>
                    <a:pt x="9783" y="11428"/>
                  </a:cubicBezTo>
                  <a:cubicBezTo>
                    <a:pt x="9693" y="11428"/>
                    <a:pt x="9602" y="11404"/>
                    <a:pt x="9520" y="11352"/>
                  </a:cubicBezTo>
                  <a:lnTo>
                    <a:pt x="527" y="5755"/>
                  </a:lnTo>
                  <a:cubicBezTo>
                    <a:pt x="414" y="5684"/>
                    <a:pt x="336" y="5574"/>
                    <a:pt x="306" y="5443"/>
                  </a:cubicBezTo>
                  <a:cubicBezTo>
                    <a:pt x="275" y="5313"/>
                    <a:pt x="297" y="5180"/>
                    <a:pt x="368" y="5065"/>
                  </a:cubicBezTo>
                  <a:lnTo>
                    <a:pt x="3212" y="499"/>
                  </a:lnTo>
                  <a:cubicBezTo>
                    <a:pt x="3306" y="347"/>
                    <a:pt x="3469" y="264"/>
                    <a:pt x="3637" y="264"/>
                  </a:cubicBezTo>
                  <a:close/>
                  <a:moveTo>
                    <a:pt x="3636" y="0"/>
                  </a:moveTo>
                  <a:cubicBezTo>
                    <a:pt x="3381" y="0"/>
                    <a:pt x="3131" y="128"/>
                    <a:pt x="2987" y="361"/>
                  </a:cubicBezTo>
                  <a:lnTo>
                    <a:pt x="143" y="4927"/>
                  </a:lnTo>
                  <a:cubicBezTo>
                    <a:pt x="36" y="5100"/>
                    <a:pt x="1" y="5305"/>
                    <a:pt x="47" y="5503"/>
                  </a:cubicBezTo>
                  <a:cubicBezTo>
                    <a:pt x="94" y="5701"/>
                    <a:pt x="216" y="5870"/>
                    <a:pt x="388" y="5978"/>
                  </a:cubicBezTo>
                  <a:lnTo>
                    <a:pt x="9379" y="11575"/>
                  </a:lnTo>
                  <a:cubicBezTo>
                    <a:pt x="9505" y="11654"/>
                    <a:pt x="9644" y="11691"/>
                    <a:pt x="9781" y="11691"/>
                  </a:cubicBezTo>
                  <a:cubicBezTo>
                    <a:pt x="10037" y="11691"/>
                    <a:pt x="10287" y="11564"/>
                    <a:pt x="10430" y="11331"/>
                  </a:cubicBezTo>
                  <a:lnTo>
                    <a:pt x="13273" y="6764"/>
                  </a:lnTo>
                  <a:cubicBezTo>
                    <a:pt x="13497" y="6408"/>
                    <a:pt x="13387" y="5937"/>
                    <a:pt x="13031" y="5713"/>
                  </a:cubicBezTo>
                  <a:lnTo>
                    <a:pt x="4038" y="116"/>
                  </a:lnTo>
                  <a:cubicBezTo>
                    <a:pt x="3913" y="38"/>
                    <a:pt x="3774" y="0"/>
                    <a:pt x="36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6964382" y="4200026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3" y="1295"/>
                    <a:pt x="2844" y="1474"/>
                    <a:pt x="2761" y="1610"/>
                  </a:cubicBezTo>
                  <a:lnTo>
                    <a:pt x="2268" y="2401"/>
                  </a:lnTo>
                  <a:cubicBezTo>
                    <a:pt x="2214" y="2488"/>
                    <a:pt x="2118" y="2538"/>
                    <a:pt x="2022" y="2538"/>
                  </a:cubicBezTo>
                  <a:cubicBezTo>
                    <a:pt x="1970" y="2538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5" y="1507"/>
                    <a:pt x="242" y="1328"/>
                    <a:pt x="327" y="1192"/>
                  </a:cubicBezTo>
                  <a:lnTo>
                    <a:pt x="820" y="402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7"/>
                    <a:pt x="596" y="262"/>
                  </a:cubicBezTo>
                  <a:lnTo>
                    <a:pt x="103" y="1052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5"/>
                    <a:pt x="155" y="1738"/>
                    <a:pt x="282" y="1816"/>
                  </a:cubicBezTo>
                  <a:lnTo>
                    <a:pt x="1730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49"/>
                  </a:lnTo>
                  <a:cubicBezTo>
                    <a:pt x="3146" y="1490"/>
                    <a:pt x="3066" y="1147"/>
                    <a:pt x="2806" y="986"/>
                  </a:cubicBezTo>
                  <a:lnTo>
                    <a:pt x="1358" y="84"/>
                  </a:lnTo>
                  <a:cubicBezTo>
                    <a:pt x="1271" y="29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000983" y="4230439"/>
              <a:ext cx="28044" cy="28998"/>
            </a:xfrm>
            <a:custGeom>
              <a:avLst/>
              <a:gdLst/>
              <a:ahLst/>
              <a:cxnLst/>
              <a:rect l="l" t="t" r="r" b="b"/>
              <a:pathLst>
                <a:path w="852" h="881" extrusionOk="0">
                  <a:moveTo>
                    <a:pt x="537" y="207"/>
                  </a:moveTo>
                  <a:cubicBezTo>
                    <a:pt x="544" y="207"/>
                    <a:pt x="550" y="208"/>
                    <a:pt x="556" y="210"/>
                  </a:cubicBezTo>
                  <a:cubicBezTo>
                    <a:pt x="592" y="217"/>
                    <a:pt x="611" y="238"/>
                    <a:pt x="613" y="270"/>
                  </a:cubicBezTo>
                  <a:cubicBezTo>
                    <a:pt x="618" y="344"/>
                    <a:pt x="544" y="460"/>
                    <a:pt x="491" y="537"/>
                  </a:cubicBezTo>
                  <a:cubicBezTo>
                    <a:pt x="463" y="575"/>
                    <a:pt x="444" y="610"/>
                    <a:pt x="410" y="638"/>
                  </a:cubicBezTo>
                  <a:cubicBezTo>
                    <a:pt x="392" y="654"/>
                    <a:pt x="375" y="667"/>
                    <a:pt x="351" y="667"/>
                  </a:cubicBezTo>
                  <a:cubicBezTo>
                    <a:pt x="345" y="667"/>
                    <a:pt x="338" y="666"/>
                    <a:pt x="330" y="664"/>
                  </a:cubicBezTo>
                  <a:cubicBezTo>
                    <a:pt x="314" y="662"/>
                    <a:pt x="301" y="648"/>
                    <a:pt x="290" y="636"/>
                  </a:cubicBezTo>
                  <a:cubicBezTo>
                    <a:pt x="260" y="610"/>
                    <a:pt x="283" y="572"/>
                    <a:pt x="289" y="541"/>
                  </a:cubicBezTo>
                  <a:cubicBezTo>
                    <a:pt x="317" y="447"/>
                    <a:pt x="364" y="378"/>
                    <a:pt x="431" y="287"/>
                  </a:cubicBezTo>
                  <a:cubicBezTo>
                    <a:pt x="459" y="253"/>
                    <a:pt x="485" y="223"/>
                    <a:pt x="500" y="216"/>
                  </a:cubicBezTo>
                  <a:cubicBezTo>
                    <a:pt x="510" y="210"/>
                    <a:pt x="524" y="207"/>
                    <a:pt x="537" y="207"/>
                  </a:cubicBezTo>
                  <a:close/>
                  <a:moveTo>
                    <a:pt x="554" y="1"/>
                  </a:moveTo>
                  <a:cubicBezTo>
                    <a:pt x="522" y="1"/>
                    <a:pt x="490" y="6"/>
                    <a:pt x="457" y="16"/>
                  </a:cubicBezTo>
                  <a:cubicBezTo>
                    <a:pt x="450" y="18"/>
                    <a:pt x="443" y="20"/>
                    <a:pt x="437" y="25"/>
                  </a:cubicBezTo>
                  <a:cubicBezTo>
                    <a:pt x="306" y="85"/>
                    <a:pt x="234" y="212"/>
                    <a:pt x="168" y="330"/>
                  </a:cubicBezTo>
                  <a:cubicBezTo>
                    <a:pt x="88" y="466"/>
                    <a:pt x="1" y="617"/>
                    <a:pt x="118" y="768"/>
                  </a:cubicBezTo>
                  <a:cubicBezTo>
                    <a:pt x="135" y="789"/>
                    <a:pt x="157" y="812"/>
                    <a:pt x="188" y="832"/>
                  </a:cubicBezTo>
                  <a:cubicBezTo>
                    <a:pt x="235" y="866"/>
                    <a:pt x="284" y="880"/>
                    <a:pt x="333" y="880"/>
                  </a:cubicBezTo>
                  <a:cubicBezTo>
                    <a:pt x="492" y="880"/>
                    <a:pt x="647" y="724"/>
                    <a:pt x="724" y="584"/>
                  </a:cubicBezTo>
                  <a:cubicBezTo>
                    <a:pt x="754" y="543"/>
                    <a:pt x="777" y="497"/>
                    <a:pt x="799" y="444"/>
                  </a:cubicBezTo>
                  <a:cubicBezTo>
                    <a:pt x="852" y="303"/>
                    <a:pt x="845" y="127"/>
                    <a:pt x="687" y="36"/>
                  </a:cubicBezTo>
                  <a:cubicBezTo>
                    <a:pt x="642" y="11"/>
                    <a:pt x="59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004011" y="4136368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5"/>
                  </a:moveTo>
                  <a:cubicBezTo>
                    <a:pt x="1117" y="265"/>
                    <a:pt x="1170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5" y="1474"/>
                    <a:pt x="2760" y="1611"/>
                  </a:cubicBezTo>
                  <a:lnTo>
                    <a:pt x="2267" y="2401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69" y="2538"/>
                    <a:pt x="1916" y="2523"/>
                    <a:pt x="1868" y="2494"/>
                  </a:cubicBezTo>
                  <a:lnTo>
                    <a:pt x="420" y="1592"/>
                  </a:lnTo>
                  <a:cubicBezTo>
                    <a:pt x="285" y="1507"/>
                    <a:pt x="243" y="1329"/>
                    <a:pt x="328" y="1192"/>
                  </a:cubicBezTo>
                  <a:lnTo>
                    <a:pt x="819" y="402"/>
                  </a:lnTo>
                  <a:cubicBezTo>
                    <a:pt x="874" y="314"/>
                    <a:pt x="969" y="265"/>
                    <a:pt x="1065" y="265"/>
                  </a:cubicBezTo>
                  <a:close/>
                  <a:moveTo>
                    <a:pt x="1065" y="0"/>
                  </a:moveTo>
                  <a:cubicBezTo>
                    <a:pt x="873" y="0"/>
                    <a:pt x="697" y="97"/>
                    <a:pt x="595" y="262"/>
                  </a:cubicBezTo>
                  <a:lnTo>
                    <a:pt x="102" y="1053"/>
                  </a:lnTo>
                  <a:cubicBezTo>
                    <a:pt x="25" y="1179"/>
                    <a:pt x="0" y="1326"/>
                    <a:pt x="33" y="1472"/>
                  </a:cubicBezTo>
                  <a:cubicBezTo>
                    <a:pt x="68" y="1615"/>
                    <a:pt x="155" y="1739"/>
                    <a:pt x="281" y="1815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4"/>
                    <a:pt x="2492" y="2539"/>
                  </a:cubicBezTo>
                  <a:lnTo>
                    <a:pt x="2984" y="1749"/>
                  </a:lnTo>
                  <a:cubicBezTo>
                    <a:pt x="3145" y="1490"/>
                    <a:pt x="3067" y="1147"/>
                    <a:pt x="2807" y="986"/>
                  </a:cubicBezTo>
                  <a:lnTo>
                    <a:pt x="1358" y="84"/>
                  </a:lnTo>
                  <a:cubicBezTo>
                    <a:pt x="1270" y="30"/>
                    <a:pt x="1169" y="0"/>
                    <a:pt x="1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046603" y="4166979"/>
              <a:ext cx="22415" cy="30413"/>
            </a:xfrm>
            <a:custGeom>
              <a:avLst/>
              <a:gdLst/>
              <a:ahLst/>
              <a:cxnLst/>
              <a:rect l="l" t="t" r="r" b="b"/>
              <a:pathLst>
                <a:path w="681" h="924" extrusionOk="0">
                  <a:moveTo>
                    <a:pt x="462" y="0"/>
                  </a:moveTo>
                  <a:cubicBezTo>
                    <a:pt x="447" y="4"/>
                    <a:pt x="205" y="118"/>
                    <a:pt x="169" y="166"/>
                  </a:cubicBezTo>
                  <a:cubicBezTo>
                    <a:pt x="160" y="180"/>
                    <a:pt x="266" y="284"/>
                    <a:pt x="280" y="293"/>
                  </a:cubicBezTo>
                  <a:cubicBezTo>
                    <a:pt x="283" y="295"/>
                    <a:pt x="286" y="296"/>
                    <a:pt x="289" y="296"/>
                  </a:cubicBezTo>
                  <a:cubicBezTo>
                    <a:pt x="313" y="296"/>
                    <a:pt x="347" y="259"/>
                    <a:pt x="362" y="259"/>
                  </a:cubicBezTo>
                  <a:cubicBezTo>
                    <a:pt x="363" y="259"/>
                    <a:pt x="365" y="260"/>
                    <a:pt x="366" y="261"/>
                  </a:cubicBezTo>
                  <a:cubicBezTo>
                    <a:pt x="362" y="268"/>
                    <a:pt x="359" y="274"/>
                    <a:pt x="354" y="282"/>
                  </a:cubicBezTo>
                  <a:cubicBezTo>
                    <a:pt x="264" y="427"/>
                    <a:pt x="160" y="561"/>
                    <a:pt x="71" y="707"/>
                  </a:cubicBezTo>
                  <a:lnTo>
                    <a:pt x="3" y="815"/>
                  </a:lnTo>
                  <a:lnTo>
                    <a:pt x="1" y="816"/>
                  </a:lnTo>
                  <a:cubicBezTo>
                    <a:pt x="30" y="840"/>
                    <a:pt x="69" y="869"/>
                    <a:pt x="106" y="894"/>
                  </a:cubicBezTo>
                  <a:cubicBezTo>
                    <a:pt x="129" y="907"/>
                    <a:pt x="158" y="923"/>
                    <a:pt x="176" y="923"/>
                  </a:cubicBezTo>
                  <a:cubicBezTo>
                    <a:pt x="182" y="923"/>
                    <a:pt x="187" y="921"/>
                    <a:pt x="190" y="916"/>
                  </a:cubicBezTo>
                  <a:cubicBezTo>
                    <a:pt x="205" y="890"/>
                    <a:pt x="222" y="863"/>
                    <a:pt x="238" y="836"/>
                  </a:cubicBezTo>
                  <a:cubicBezTo>
                    <a:pt x="346" y="664"/>
                    <a:pt x="462" y="506"/>
                    <a:pt x="569" y="332"/>
                  </a:cubicBezTo>
                  <a:cubicBezTo>
                    <a:pt x="609" y="270"/>
                    <a:pt x="647" y="208"/>
                    <a:pt x="681" y="140"/>
                  </a:cubicBezTo>
                  <a:cubicBezTo>
                    <a:pt x="642" y="111"/>
                    <a:pt x="605" y="86"/>
                    <a:pt x="565" y="61"/>
                  </a:cubicBezTo>
                  <a:cubicBezTo>
                    <a:pt x="531" y="40"/>
                    <a:pt x="498" y="2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7043674" y="4072744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2" y="1295"/>
                    <a:pt x="2844" y="1473"/>
                    <a:pt x="2759" y="1610"/>
                  </a:cubicBezTo>
                  <a:lnTo>
                    <a:pt x="2268" y="2400"/>
                  </a:lnTo>
                  <a:cubicBezTo>
                    <a:pt x="2214" y="2488"/>
                    <a:pt x="2118" y="2537"/>
                    <a:pt x="2022" y="2537"/>
                  </a:cubicBezTo>
                  <a:cubicBezTo>
                    <a:pt x="1970" y="2537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4" y="1507"/>
                    <a:pt x="242" y="1327"/>
                    <a:pt x="327" y="1192"/>
                  </a:cubicBezTo>
                  <a:lnTo>
                    <a:pt x="820" y="401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0"/>
                  </a:moveTo>
                  <a:cubicBezTo>
                    <a:pt x="873" y="0"/>
                    <a:pt x="697" y="97"/>
                    <a:pt x="594" y="262"/>
                  </a:cubicBezTo>
                  <a:lnTo>
                    <a:pt x="103" y="1051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4"/>
                    <a:pt x="155" y="1736"/>
                    <a:pt x="280" y="1815"/>
                  </a:cubicBezTo>
                  <a:lnTo>
                    <a:pt x="1729" y="2716"/>
                  </a:lnTo>
                  <a:cubicBezTo>
                    <a:pt x="1817" y="2772"/>
                    <a:pt x="1918" y="2800"/>
                    <a:pt x="2022" y="2800"/>
                  </a:cubicBezTo>
                  <a:cubicBezTo>
                    <a:pt x="2215" y="2800"/>
                    <a:pt x="2390" y="2704"/>
                    <a:pt x="2492" y="2539"/>
                  </a:cubicBezTo>
                  <a:lnTo>
                    <a:pt x="2985" y="1748"/>
                  </a:lnTo>
                  <a:cubicBezTo>
                    <a:pt x="3146" y="1490"/>
                    <a:pt x="3067" y="1146"/>
                    <a:pt x="2806" y="985"/>
                  </a:cubicBezTo>
                  <a:lnTo>
                    <a:pt x="1358" y="83"/>
                  </a:lnTo>
                  <a:cubicBezTo>
                    <a:pt x="1270" y="29"/>
                    <a:pt x="1169" y="0"/>
                    <a:pt x="1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7083501" y="4104803"/>
              <a:ext cx="25443" cy="29130"/>
            </a:xfrm>
            <a:custGeom>
              <a:avLst/>
              <a:gdLst/>
              <a:ahLst/>
              <a:cxnLst/>
              <a:rect l="l" t="t" r="r" b="b"/>
              <a:pathLst>
                <a:path w="773" h="885" extrusionOk="0">
                  <a:moveTo>
                    <a:pt x="517" y="204"/>
                  </a:moveTo>
                  <a:cubicBezTo>
                    <a:pt x="519" y="204"/>
                    <a:pt x="520" y="205"/>
                    <a:pt x="519" y="207"/>
                  </a:cubicBezTo>
                  <a:lnTo>
                    <a:pt x="366" y="446"/>
                  </a:lnTo>
                  <a:cubicBezTo>
                    <a:pt x="342" y="436"/>
                    <a:pt x="217" y="352"/>
                    <a:pt x="217" y="352"/>
                  </a:cubicBezTo>
                  <a:cubicBezTo>
                    <a:pt x="228" y="344"/>
                    <a:pt x="488" y="204"/>
                    <a:pt x="517" y="204"/>
                  </a:cubicBezTo>
                  <a:close/>
                  <a:moveTo>
                    <a:pt x="591" y="1"/>
                  </a:moveTo>
                  <a:cubicBezTo>
                    <a:pt x="265" y="148"/>
                    <a:pt x="145" y="233"/>
                    <a:pt x="91" y="256"/>
                  </a:cubicBezTo>
                  <a:cubicBezTo>
                    <a:pt x="31" y="343"/>
                    <a:pt x="2" y="414"/>
                    <a:pt x="0" y="426"/>
                  </a:cubicBezTo>
                  <a:cubicBezTo>
                    <a:pt x="0" y="434"/>
                    <a:pt x="224" y="567"/>
                    <a:pt x="239" y="582"/>
                  </a:cubicBezTo>
                  <a:cubicBezTo>
                    <a:pt x="232" y="591"/>
                    <a:pt x="90" y="785"/>
                    <a:pt x="91" y="790"/>
                  </a:cubicBezTo>
                  <a:cubicBezTo>
                    <a:pt x="190" y="850"/>
                    <a:pt x="237" y="884"/>
                    <a:pt x="256" y="884"/>
                  </a:cubicBezTo>
                  <a:cubicBezTo>
                    <a:pt x="257" y="884"/>
                    <a:pt x="258" y="884"/>
                    <a:pt x="259" y="884"/>
                  </a:cubicBezTo>
                  <a:cubicBezTo>
                    <a:pt x="275" y="869"/>
                    <a:pt x="398" y="694"/>
                    <a:pt x="398" y="694"/>
                  </a:cubicBezTo>
                  <a:lnTo>
                    <a:pt x="398" y="694"/>
                  </a:lnTo>
                  <a:cubicBezTo>
                    <a:pt x="398" y="694"/>
                    <a:pt x="398" y="694"/>
                    <a:pt x="398" y="694"/>
                  </a:cubicBezTo>
                  <a:cubicBezTo>
                    <a:pt x="422" y="704"/>
                    <a:pt x="441" y="726"/>
                    <a:pt x="468" y="735"/>
                  </a:cubicBezTo>
                  <a:lnTo>
                    <a:pt x="578" y="575"/>
                  </a:lnTo>
                  <a:cubicBezTo>
                    <a:pt x="559" y="565"/>
                    <a:pt x="531" y="539"/>
                    <a:pt x="510" y="529"/>
                  </a:cubicBezTo>
                  <a:lnTo>
                    <a:pt x="501" y="527"/>
                  </a:lnTo>
                  <a:cubicBezTo>
                    <a:pt x="517" y="491"/>
                    <a:pt x="771" y="113"/>
                    <a:pt x="773" y="109"/>
                  </a:cubicBezTo>
                  <a:lnTo>
                    <a:pt x="771" y="108"/>
                  </a:lnTo>
                  <a:cubicBezTo>
                    <a:pt x="749" y="90"/>
                    <a:pt x="606" y="8"/>
                    <a:pt x="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7083270" y="4009054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6" y="266"/>
                  </a:moveTo>
                  <a:cubicBezTo>
                    <a:pt x="1118" y="266"/>
                    <a:pt x="1171" y="281"/>
                    <a:pt x="1219" y="309"/>
                  </a:cubicBezTo>
                  <a:lnTo>
                    <a:pt x="2667" y="1212"/>
                  </a:lnTo>
                  <a:cubicBezTo>
                    <a:pt x="2803" y="1297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6"/>
                    <a:pt x="242" y="1329"/>
                    <a:pt x="327" y="1193"/>
                  </a:cubicBezTo>
                  <a:lnTo>
                    <a:pt x="820" y="403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80"/>
                    <a:pt x="1" y="1327"/>
                    <a:pt x="34" y="1472"/>
                  </a:cubicBezTo>
                  <a:cubicBezTo>
                    <a:pt x="69" y="1616"/>
                    <a:pt x="155" y="1738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146" y="1490"/>
                    <a:pt x="3067" y="1147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7118720" y="4036340"/>
              <a:ext cx="32750" cy="29294"/>
            </a:xfrm>
            <a:custGeom>
              <a:avLst/>
              <a:gdLst/>
              <a:ahLst/>
              <a:cxnLst/>
              <a:rect l="l" t="t" r="r" b="b"/>
              <a:pathLst>
                <a:path w="995" h="890" extrusionOk="0">
                  <a:moveTo>
                    <a:pt x="505" y="1"/>
                  </a:moveTo>
                  <a:lnTo>
                    <a:pt x="504" y="2"/>
                  </a:lnTo>
                  <a:cubicBezTo>
                    <a:pt x="474" y="45"/>
                    <a:pt x="439" y="106"/>
                    <a:pt x="403" y="152"/>
                  </a:cubicBezTo>
                  <a:lnTo>
                    <a:pt x="405" y="154"/>
                  </a:lnTo>
                  <a:cubicBezTo>
                    <a:pt x="484" y="198"/>
                    <a:pt x="604" y="283"/>
                    <a:pt x="686" y="342"/>
                  </a:cubicBezTo>
                  <a:cubicBezTo>
                    <a:pt x="469" y="490"/>
                    <a:pt x="240" y="627"/>
                    <a:pt x="1" y="783"/>
                  </a:cubicBezTo>
                  <a:cubicBezTo>
                    <a:pt x="38" y="822"/>
                    <a:pt x="127" y="861"/>
                    <a:pt x="173" y="889"/>
                  </a:cubicBezTo>
                  <a:cubicBezTo>
                    <a:pt x="413" y="742"/>
                    <a:pt x="676" y="618"/>
                    <a:pt x="896" y="466"/>
                  </a:cubicBezTo>
                  <a:cubicBezTo>
                    <a:pt x="931" y="407"/>
                    <a:pt x="952" y="365"/>
                    <a:pt x="993" y="309"/>
                  </a:cubicBezTo>
                  <a:lnTo>
                    <a:pt x="994" y="308"/>
                  </a:lnTo>
                  <a:cubicBezTo>
                    <a:pt x="856" y="202"/>
                    <a:pt x="664" y="95"/>
                    <a:pt x="5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" name="Google Shape;2546;p38"/>
            <p:cNvSpPr/>
            <p:nvPr/>
          </p:nvSpPr>
          <p:spPr>
            <a:xfrm>
              <a:off x="7122900" y="3945429"/>
              <a:ext cx="101609" cy="92228"/>
            </a:xfrm>
            <a:custGeom>
              <a:avLst/>
              <a:gdLst/>
              <a:ahLst/>
              <a:cxnLst/>
              <a:rect l="l" t="t" r="r" b="b"/>
              <a:pathLst>
                <a:path w="3087" h="2802" extrusionOk="0">
                  <a:moveTo>
                    <a:pt x="1067" y="264"/>
                  </a:moveTo>
                  <a:cubicBezTo>
                    <a:pt x="1118" y="264"/>
                    <a:pt x="1172" y="278"/>
                    <a:pt x="1219" y="307"/>
                  </a:cubicBezTo>
                  <a:lnTo>
                    <a:pt x="2668" y="1209"/>
                  </a:lnTo>
                  <a:cubicBezTo>
                    <a:pt x="2804" y="1294"/>
                    <a:pt x="2845" y="1472"/>
                    <a:pt x="2761" y="1608"/>
                  </a:cubicBezTo>
                  <a:lnTo>
                    <a:pt x="2270" y="2398"/>
                  </a:lnTo>
                  <a:cubicBezTo>
                    <a:pt x="2213" y="2487"/>
                    <a:pt x="2118" y="2535"/>
                    <a:pt x="2022" y="2535"/>
                  </a:cubicBezTo>
                  <a:cubicBezTo>
                    <a:pt x="1969" y="2535"/>
                    <a:pt x="1916" y="2520"/>
                    <a:pt x="1868" y="2491"/>
                  </a:cubicBezTo>
                  <a:lnTo>
                    <a:pt x="420" y="1589"/>
                  </a:lnTo>
                  <a:cubicBezTo>
                    <a:pt x="323" y="1529"/>
                    <a:pt x="275" y="1419"/>
                    <a:pt x="286" y="1312"/>
                  </a:cubicBezTo>
                  <a:cubicBezTo>
                    <a:pt x="292" y="1270"/>
                    <a:pt x="304" y="1230"/>
                    <a:pt x="329" y="1190"/>
                  </a:cubicBezTo>
                  <a:lnTo>
                    <a:pt x="820" y="401"/>
                  </a:lnTo>
                  <a:cubicBezTo>
                    <a:pt x="876" y="312"/>
                    <a:pt x="972" y="264"/>
                    <a:pt x="1067" y="264"/>
                  </a:cubicBezTo>
                  <a:close/>
                  <a:moveTo>
                    <a:pt x="1067" y="1"/>
                  </a:moveTo>
                  <a:cubicBezTo>
                    <a:pt x="874" y="1"/>
                    <a:pt x="698" y="98"/>
                    <a:pt x="596" y="261"/>
                  </a:cubicBezTo>
                  <a:lnTo>
                    <a:pt x="104" y="1051"/>
                  </a:lnTo>
                  <a:cubicBezTo>
                    <a:pt x="60" y="1123"/>
                    <a:pt x="32" y="1201"/>
                    <a:pt x="25" y="1285"/>
                  </a:cubicBezTo>
                  <a:cubicBezTo>
                    <a:pt x="0" y="1493"/>
                    <a:pt x="100" y="1703"/>
                    <a:pt x="281" y="1816"/>
                  </a:cubicBezTo>
                  <a:lnTo>
                    <a:pt x="1729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4" y="2801"/>
                    <a:pt x="2391" y="2702"/>
                    <a:pt x="2493" y="2539"/>
                  </a:cubicBezTo>
                  <a:lnTo>
                    <a:pt x="2984" y="1749"/>
                  </a:lnTo>
                  <a:cubicBezTo>
                    <a:pt x="3063" y="1624"/>
                    <a:pt x="3087" y="1475"/>
                    <a:pt x="3054" y="1330"/>
                  </a:cubicBezTo>
                  <a:cubicBezTo>
                    <a:pt x="3021" y="1186"/>
                    <a:pt x="2932" y="1064"/>
                    <a:pt x="2808" y="986"/>
                  </a:cubicBezTo>
                  <a:lnTo>
                    <a:pt x="1360" y="84"/>
                  </a:lnTo>
                  <a:cubicBezTo>
                    <a:pt x="1272" y="29"/>
                    <a:pt x="1170" y="1"/>
                    <a:pt x="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" name="Google Shape;2547;p38"/>
            <p:cNvSpPr/>
            <p:nvPr/>
          </p:nvSpPr>
          <p:spPr>
            <a:xfrm>
              <a:off x="7148080" y="3966166"/>
              <a:ext cx="31598" cy="37095"/>
            </a:xfrm>
            <a:custGeom>
              <a:avLst/>
              <a:gdLst/>
              <a:ahLst/>
              <a:cxnLst/>
              <a:rect l="l" t="t" r="r" b="b"/>
              <a:pathLst>
                <a:path w="960" h="1127" extrusionOk="0">
                  <a:moveTo>
                    <a:pt x="548" y="261"/>
                  </a:moveTo>
                  <a:cubicBezTo>
                    <a:pt x="614" y="273"/>
                    <a:pt x="673" y="302"/>
                    <a:pt x="686" y="353"/>
                  </a:cubicBezTo>
                  <a:cubicBezTo>
                    <a:pt x="705" y="404"/>
                    <a:pt x="659" y="479"/>
                    <a:pt x="604" y="479"/>
                  </a:cubicBezTo>
                  <a:cubicBezTo>
                    <a:pt x="596" y="479"/>
                    <a:pt x="589" y="478"/>
                    <a:pt x="581" y="475"/>
                  </a:cubicBezTo>
                  <a:cubicBezTo>
                    <a:pt x="542" y="458"/>
                    <a:pt x="500" y="430"/>
                    <a:pt x="467" y="405"/>
                  </a:cubicBezTo>
                  <a:lnTo>
                    <a:pt x="465" y="404"/>
                  </a:lnTo>
                  <a:cubicBezTo>
                    <a:pt x="483" y="367"/>
                    <a:pt x="528" y="303"/>
                    <a:pt x="548" y="261"/>
                  </a:cubicBezTo>
                  <a:close/>
                  <a:moveTo>
                    <a:pt x="0" y="793"/>
                  </a:move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close/>
                  <a:moveTo>
                    <a:pt x="483" y="1"/>
                  </a:moveTo>
                  <a:cubicBezTo>
                    <a:pt x="447" y="83"/>
                    <a:pt x="13" y="793"/>
                    <a:pt x="0" y="793"/>
                  </a:cubicBez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18" y="799"/>
                    <a:pt x="140" y="893"/>
                    <a:pt x="203" y="904"/>
                  </a:cubicBezTo>
                  <a:cubicBezTo>
                    <a:pt x="235" y="844"/>
                    <a:pt x="318" y="687"/>
                    <a:pt x="368" y="626"/>
                  </a:cubicBezTo>
                  <a:lnTo>
                    <a:pt x="368" y="632"/>
                  </a:lnTo>
                  <a:cubicBezTo>
                    <a:pt x="383" y="750"/>
                    <a:pt x="362" y="925"/>
                    <a:pt x="348" y="1011"/>
                  </a:cubicBezTo>
                  <a:lnTo>
                    <a:pt x="350" y="1011"/>
                  </a:lnTo>
                  <a:cubicBezTo>
                    <a:pt x="415" y="1058"/>
                    <a:pt x="485" y="1092"/>
                    <a:pt x="538" y="1126"/>
                  </a:cubicBezTo>
                  <a:lnTo>
                    <a:pt x="537" y="1124"/>
                  </a:lnTo>
                  <a:cubicBezTo>
                    <a:pt x="569" y="973"/>
                    <a:pt x="543" y="810"/>
                    <a:pt x="549" y="659"/>
                  </a:cubicBezTo>
                  <a:lnTo>
                    <a:pt x="550" y="658"/>
                  </a:lnTo>
                  <a:lnTo>
                    <a:pt x="552" y="659"/>
                  </a:lnTo>
                  <a:lnTo>
                    <a:pt x="555" y="661"/>
                  </a:lnTo>
                  <a:cubicBezTo>
                    <a:pt x="589" y="679"/>
                    <a:pt x="621" y="687"/>
                    <a:pt x="653" y="687"/>
                  </a:cubicBezTo>
                  <a:cubicBezTo>
                    <a:pt x="692" y="687"/>
                    <a:pt x="729" y="675"/>
                    <a:pt x="763" y="655"/>
                  </a:cubicBezTo>
                  <a:cubicBezTo>
                    <a:pt x="954" y="557"/>
                    <a:pt x="960" y="291"/>
                    <a:pt x="788" y="170"/>
                  </a:cubicBezTo>
                  <a:cubicBezTo>
                    <a:pt x="687" y="89"/>
                    <a:pt x="575" y="4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>
              <a:off x="7169047" y="3979825"/>
              <a:ext cx="31434" cy="35153"/>
            </a:xfrm>
            <a:custGeom>
              <a:avLst/>
              <a:gdLst/>
              <a:ahLst/>
              <a:cxnLst/>
              <a:rect l="l" t="t" r="r" b="b"/>
              <a:pathLst>
                <a:path w="955" h="1068" extrusionOk="0">
                  <a:moveTo>
                    <a:pt x="477" y="1"/>
                  </a:moveTo>
                  <a:cubicBezTo>
                    <a:pt x="92" y="610"/>
                    <a:pt x="7" y="748"/>
                    <a:pt x="0" y="771"/>
                  </a:cubicBezTo>
                  <a:cubicBezTo>
                    <a:pt x="1" y="776"/>
                    <a:pt x="3" y="777"/>
                    <a:pt x="4" y="778"/>
                  </a:cubicBezTo>
                  <a:cubicBezTo>
                    <a:pt x="51" y="809"/>
                    <a:pt x="110" y="852"/>
                    <a:pt x="163" y="873"/>
                  </a:cubicBezTo>
                  <a:cubicBezTo>
                    <a:pt x="242" y="728"/>
                    <a:pt x="326" y="576"/>
                    <a:pt x="426" y="443"/>
                  </a:cubicBezTo>
                  <a:cubicBezTo>
                    <a:pt x="426" y="443"/>
                    <a:pt x="426" y="443"/>
                    <a:pt x="426" y="443"/>
                  </a:cubicBezTo>
                  <a:lnTo>
                    <a:pt x="426" y="443"/>
                  </a:lnTo>
                  <a:cubicBezTo>
                    <a:pt x="428" y="443"/>
                    <a:pt x="376" y="628"/>
                    <a:pt x="397" y="644"/>
                  </a:cubicBezTo>
                  <a:cubicBezTo>
                    <a:pt x="398" y="645"/>
                    <a:pt x="398" y="645"/>
                    <a:pt x="399" y="645"/>
                  </a:cubicBezTo>
                  <a:cubicBezTo>
                    <a:pt x="419" y="645"/>
                    <a:pt x="535" y="541"/>
                    <a:pt x="571" y="525"/>
                  </a:cubicBezTo>
                  <a:lnTo>
                    <a:pt x="571" y="525"/>
                  </a:lnTo>
                  <a:cubicBezTo>
                    <a:pt x="507" y="660"/>
                    <a:pt x="387" y="841"/>
                    <a:pt x="312" y="973"/>
                  </a:cubicBezTo>
                  <a:cubicBezTo>
                    <a:pt x="348" y="995"/>
                    <a:pt x="419" y="1033"/>
                    <a:pt x="460" y="1068"/>
                  </a:cubicBezTo>
                  <a:lnTo>
                    <a:pt x="688" y="709"/>
                  </a:lnTo>
                  <a:cubicBezTo>
                    <a:pt x="785" y="570"/>
                    <a:pt x="859" y="424"/>
                    <a:pt x="955" y="282"/>
                  </a:cubicBezTo>
                  <a:cubicBezTo>
                    <a:pt x="907" y="254"/>
                    <a:pt x="805" y="201"/>
                    <a:pt x="785" y="182"/>
                  </a:cubicBezTo>
                  <a:cubicBezTo>
                    <a:pt x="737" y="201"/>
                    <a:pt x="623" y="318"/>
                    <a:pt x="610" y="318"/>
                  </a:cubicBezTo>
                  <a:cubicBezTo>
                    <a:pt x="610" y="318"/>
                    <a:pt x="609" y="318"/>
                    <a:pt x="609" y="318"/>
                  </a:cubicBezTo>
                  <a:cubicBezTo>
                    <a:pt x="607" y="315"/>
                    <a:pt x="605" y="313"/>
                    <a:pt x="604" y="309"/>
                  </a:cubicBezTo>
                  <a:cubicBezTo>
                    <a:pt x="602" y="260"/>
                    <a:pt x="644" y="142"/>
                    <a:pt x="636" y="92"/>
                  </a:cubicBezTo>
                  <a:lnTo>
                    <a:pt x="635" y="91"/>
                  </a:lnTo>
                  <a:cubicBezTo>
                    <a:pt x="582" y="63"/>
                    <a:pt x="525" y="14"/>
                    <a:pt x="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>
              <a:off x="7053383" y="4256639"/>
              <a:ext cx="105460" cy="92261"/>
            </a:xfrm>
            <a:custGeom>
              <a:avLst/>
              <a:gdLst/>
              <a:ahLst/>
              <a:cxnLst/>
              <a:rect l="l" t="t" r="r" b="b"/>
              <a:pathLst>
                <a:path w="3204" h="2803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8"/>
                  </a:cubicBezTo>
                  <a:lnTo>
                    <a:pt x="2725" y="1210"/>
                  </a:lnTo>
                  <a:cubicBezTo>
                    <a:pt x="2861" y="1295"/>
                    <a:pt x="2904" y="1474"/>
                    <a:pt x="2819" y="1611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8" y="2537"/>
                    <a:pt x="1975" y="2522"/>
                    <a:pt x="1927" y="2494"/>
                  </a:cubicBezTo>
                  <a:lnTo>
                    <a:pt x="479" y="1592"/>
                  </a:lnTo>
                  <a:cubicBezTo>
                    <a:pt x="344" y="1506"/>
                    <a:pt x="301" y="1329"/>
                    <a:pt x="386" y="1191"/>
                  </a:cubicBezTo>
                  <a:lnTo>
                    <a:pt x="878" y="401"/>
                  </a:lnTo>
                  <a:cubicBezTo>
                    <a:pt x="932" y="314"/>
                    <a:pt x="1028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8"/>
                    <a:pt x="653" y="263"/>
                  </a:cubicBezTo>
                  <a:lnTo>
                    <a:pt x="161" y="1053"/>
                  </a:lnTo>
                  <a:cubicBezTo>
                    <a:pt x="0" y="1313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48" y="2704"/>
                    <a:pt x="2552" y="2539"/>
                  </a:cubicBezTo>
                  <a:lnTo>
                    <a:pt x="3043" y="1750"/>
                  </a:lnTo>
                  <a:cubicBezTo>
                    <a:pt x="3204" y="1490"/>
                    <a:pt x="3124" y="1148"/>
                    <a:pt x="2865" y="986"/>
                  </a:cubicBezTo>
                  <a:lnTo>
                    <a:pt x="1416" y="85"/>
                  </a:lnTo>
                  <a:cubicBezTo>
                    <a:pt x="1329" y="31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>
              <a:off x="7097983" y="4287250"/>
              <a:ext cx="22316" cy="30381"/>
            </a:xfrm>
            <a:custGeom>
              <a:avLst/>
              <a:gdLst/>
              <a:ahLst/>
              <a:cxnLst/>
              <a:rect l="l" t="t" r="r" b="b"/>
              <a:pathLst>
                <a:path w="678" h="923" extrusionOk="0">
                  <a:moveTo>
                    <a:pt x="459" y="1"/>
                  </a:moveTo>
                  <a:cubicBezTo>
                    <a:pt x="444" y="4"/>
                    <a:pt x="203" y="119"/>
                    <a:pt x="167" y="167"/>
                  </a:cubicBezTo>
                  <a:cubicBezTo>
                    <a:pt x="159" y="181"/>
                    <a:pt x="263" y="285"/>
                    <a:pt x="277" y="293"/>
                  </a:cubicBezTo>
                  <a:cubicBezTo>
                    <a:pt x="280" y="295"/>
                    <a:pt x="284" y="296"/>
                    <a:pt x="287" y="296"/>
                  </a:cubicBezTo>
                  <a:cubicBezTo>
                    <a:pt x="311" y="296"/>
                    <a:pt x="345" y="260"/>
                    <a:pt x="360" y="260"/>
                  </a:cubicBezTo>
                  <a:cubicBezTo>
                    <a:pt x="362" y="260"/>
                    <a:pt x="363" y="260"/>
                    <a:pt x="365" y="261"/>
                  </a:cubicBezTo>
                  <a:cubicBezTo>
                    <a:pt x="361" y="269"/>
                    <a:pt x="358" y="274"/>
                    <a:pt x="353" y="283"/>
                  </a:cubicBezTo>
                  <a:cubicBezTo>
                    <a:pt x="262" y="427"/>
                    <a:pt x="160" y="561"/>
                    <a:pt x="70" y="707"/>
                  </a:cubicBezTo>
                  <a:lnTo>
                    <a:pt x="2" y="816"/>
                  </a:lnTo>
                  <a:lnTo>
                    <a:pt x="1" y="817"/>
                  </a:lnTo>
                  <a:cubicBezTo>
                    <a:pt x="28" y="840"/>
                    <a:pt x="70" y="870"/>
                    <a:pt x="106" y="895"/>
                  </a:cubicBezTo>
                  <a:cubicBezTo>
                    <a:pt x="127" y="907"/>
                    <a:pt x="156" y="923"/>
                    <a:pt x="173" y="923"/>
                  </a:cubicBezTo>
                  <a:cubicBezTo>
                    <a:pt x="179" y="923"/>
                    <a:pt x="184" y="921"/>
                    <a:pt x="187" y="917"/>
                  </a:cubicBezTo>
                  <a:cubicBezTo>
                    <a:pt x="202" y="890"/>
                    <a:pt x="219" y="864"/>
                    <a:pt x="235" y="837"/>
                  </a:cubicBezTo>
                  <a:cubicBezTo>
                    <a:pt x="342" y="665"/>
                    <a:pt x="458" y="506"/>
                    <a:pt x="566" y="333"/>
                  </a:cubicBezTo>
                  <a:cubicBezTo>
                    <a:pt x="606" y="269"/>
                    <a:pt x="643" y="207"/>
                    <a:pt x="677" y="140"/>
                  </a:cubicBezTo>
                  <a:cubicBezTo>
                    <a:pt x="639" y="111"/>
                    <a:pt x="602" y="87"/>
                    <a:pt x="561" y="61"/>
                  </a:cubicBezTo>
                  <a:cubicBezTo>
                    <a:pt x="528" y="40"/>
                    <a:pt x="495" y="2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>
              <a:off x="7094988" y="419294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6"/>
                  </a:moveTo>
                  <a:cubicBezTo>
                    <a:pt x="1117" y="266"/>
                    <a:pt x="1171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4" y="1474"/>
                    <a:pt x="2759" y="1611"/>
                  </a:cubicBezTo>
                  <a:lnTo>
                    <a:pt x="2267" y="2402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70" y="2538"/>
                    <a:pt x="1916" y="2523"/>
                    <a:pt x="1868" y="2494"/>
                  </a:cubicBezTo>
                  <a:lnTo>
                    <a:pt x="420" y="1593"/>
                  </a:lnTo>
                  <a:cubicBezTo>
                    <a:pt x="284" y="1508"/>
                    <a:pt x="242" y="1329"/>
                    <a:pt x="327" y="1192"/>
                  </a:cubicBezTo>
                  <a:lnTo>
                    <a:pt x="819" y="403"/>
                  </a:lnTo>
                  <a:cubicBezTo>
                    <a:pt x="874" y="314"/>
                    <a:pt x="969" y="266"/>
                    <a:pt x="1065" y="266"/>
                  </a:cubicBezTo>
                  <a:close/>
                  <a:moveTo>
                    <a:pt x="1065" y="1"/>
                  </a:moveTo>
                  <a:cubicBezTo>
                    <a:pt x="873" y="3"/>
                    <a:pt x="695" y="100"/>
                    <a:pt x="594" y="263"/>
                  </a:cubicBezTo>
                  <a:lnTo>
                    <a:pt x="102" y="1053"/>
                  </a:lnTo>
                  <a:cubicBezTo>
                    <a:pt x="24" y="1179"/>
                    <a:pt x="0" y="1327"/>
                    <a:pt x="33" y="1472"/>
                  </a:cubicBezTo>
                  <a:cubicBezTo>
                    <a:pt x="66" y="1617"/>
                    <a:pt x="154" y="1739"/>
                    <a:pt x="280" y="1817"/>
                  </a:cubicBezTo>
                  <a:lnTo>
                    <a:pt x="1729" y="2718"/>
                  </a:lnTo>
                  <a:cubicBezTo>
                    <a:pt x="1816" y="2772"/>
                    <a:pt x="1917" y="2802"/>
                    <a:pt x="2022" y="2802"/>
                  </a:cubicBezTo>
                  <a:cubicBezTo>
                    <a:pt x="2214" y="2802"/>
                    <a:pt x="2390" y="2705"/>
                    <a:pt x="2492" y="2539"/>
                  </a:cubicBezTo>
                  <a:lnTo>
                    <a:pt x="2985" y="1750"/>
                  </a:lnTo>
                  <a:cubicBezTo>
                    <a:pt x="3145" y="1490"/>
                    <a:pt x="3066" y="1148"/>
                    <a:pt x="2806" y="986"/>
                  </a:cubicBezTo>
                  <a:lnTo>
                    <a:pt x="1358" y="85"/>
                  </a:lnTo>
                  <a:cubicBezTo>
                    <a:pt x="1269" y="30"/>
                    <a:pt x="1168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>
              <a:off x="7130174" y="4223099"/>
              <a:ext cx="30249" cy="32882"/>
            </a:xfrm>
            <a:custGeom>
              <a:avLst/>
              <a:gdLst/>
              <a:ahLst/>
              <a:cxnLst/>
              <a:rect l="l" t="t" r="r" b="b"/>
              <a:pathLst>
                <a:path w="919" h="999" extrusionOk="0">
                  <a:moveTo>
                    <a:pt x="573" y="0"/>
                  </a:moveTo>
                  <a:cubicBezTo>
                    <a:pt x="554" y="0"/>
                    <a:pt x="536" y="3"/>
                    <a:pt x="520" y="9"/>
                  </a:cubicBezTo>
                  <a:cubicBezTo>
                    <a:pt x="426" y="37"/>
                    <a:pt x="348" y="120"/>
                    <a:pt x="302" y="234"/>
                  </a:cubicBezTo>
                  <a:lnTo>
                    <a:pt x="300" y="237"/>
                  </a:lnTo>
                  <a:lnTo>
                    <a:pt x="302" y="238"/>
                  </a:lnTo>
                  <a:cubicBezTo>
                    <a:pt x="349" y="275"/>
                    <a:pt x="399" y="302"/>
                    <a:pt x="472" y="337"/>
                  </a:cubicBezTo>
                  <a:lnTo>
                    <a:pt x="474" y="338"/>
                  </a:lnTo>
                  <a:lnTo>
                    <a:pt x="475" y="335"/>
                  </a:lnTo>
                  <a:cubicBezTo>
                    <a:pt x="504" y="295"/>
                    <a:pt x="547" y="237"/>
                    <a:pt x="599" y="237"/>
                  </a:cubicBezTo>
                  <a:cubicBezTo>
                    <a:pt x="613" y="237"/>
                    <a:pt x="628" y="242"/>
                    <a:pt x="644" y="252"/>
                  </a:cubicBezTo>
                  <a:cubicBezTo>
                    <a:pt x="708" y="303"/>
                    <a:pt x="647" y="423"/>
                    <a:pt x="562" y="424"/>
                  </a:cubicBezTo>
                  <a:cubicBezTo>
                    <a:pt x="532" y="428"/>
                    <a:pt x="503" y="429"/>
                    <a:pt x="474" y="429"/>
                  </a:cubicBezTo>
                  <a:cubicBezTo>
                    <a:pt x="440" y="429"/>
                    <a:pt x="407" y="428"/>
                    <a:pt x="373" y="428"/>
                  </a:cubicBezTo>
                  <a:cubicBezTo>
                    <a:pt x="322" y="428"/>
                    <a:pt x="270" y="431"/>
                    <a:pt x="215" y="446"/>
                  </a:cubicBezTo>
                  <a:cubicBezTo>
                    <a:pt x="119" y="496"/>
                    <a:pt x="75" y="606"/>
                    <a:pt x="2" y="702"/>
                  </a:cubicBezTo>
                  <a:cubicBezTo>
                    <a:pt x="0" y="704"/>
                    <a:pt x="0" y="705"/>
                    <a:pt x="0" y="706"/>
                  </a:cubicBezTo>
                  <a:lnTo>
                    <a:pt x="50" y="738"/>
                  </a:lnTo>
                  <a:lnTo>
                    <a:pt x="481" y="997"/>
                  </a:lnTo>
                  <a:cubicBezTo>
                    <a:pt x="483" y="998"/>
                    <a:pt x="484" y="998"/>
                    <a:pt x="485" y="998"/>
                  </a:cubicBezTo>
                  <a:cubicBezTo>
                    <a:pt x="486" y="998"/>
                    <a:pt x="486" y="998"/>
                    <a:pt x="487" y="998"/>
                  </a:cubicBezTo>
                  <a:cubicBezTo>
                    <a:pt x="493" y="977"/>
                    <a:pt x="506" y="962"/>
                    <a:pt x="514" y="947"/>
                  </a:cubicBezTo>
                  <a:cubicBezTo>
                    <a:pt x="539" y="911"/>
                    <a:pt x="568" y="872"/>
                    <a:pt x="575" y="834"/>
                  </a:cubicBezTo>
                  <a:cubicBezTo>
                    <a:pt x="476" y="773"/>
                    <a:pt x="392" y="728"/>
                    <a:pt x="295" y="662"/>
                  </a:cubicBezTo>
                  <a:cubicBezTo>
                    <a:pt x="286" y="649"/>
                    <a:pt x="333" y="616"/>
                    <a:pt x="348" y="605"/>
                  </a:cubicBezTo>
                  <a:cubicBezTo>
                    <a:pt x="376" y="596"/>
                    <a:pt x="404" y="593"/>
                    <a:pt x="434" y="593"/>
                  </a:cubicBezTo>
                  <a:cubicBezTo>
                    <a:pt x="495" y="593"/>
                    <a:pt x="559" y="605"/>
                    <a:pt x="620" y="605"/>
                  </a:cubicBezTo>
                  <a:cubicBezTo>
                    <a:pt x="689" y="605"/>
                    <a:pt x="754" y="589"/>
                    <a:pt x="805" y="521"/>
                  </a:cubicBezTo>
                  <a:cubicBezTo>
                    <a:pt x="825" y="492"/>
                    <a:pt x="847" y="451"/>
                    <a:pt x="865" y="419"/>
                  </a:cubicBezTo>
                  <a:cubicBezTo>
                    <a:pt x="908" y="333"/>
                    <a:pt x="919" y="239"/>
                    <a:pt x="873" y="162"/>
                  </a:cubicBezTo>
                  <a:cubicBezTo>
                    <a:pt x="820" y="91"/>
                    <a:pt x="681" y="0"/>
                    <a:pt x="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" name="Google Shape;2553;p38"/>
            <p:cNvSpPr/>
            <p:nvPr/>
          </p:nvSpPr>
          <p:spPr>
            <a:xfrm>
              <a:off x="7132643" y="4129325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7" y="265"/>
                    <a:pt x="1230" y="279"/>
                    <a:pt x="1278" y="309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1"/>
                  </a:cubicBezTo>
                  <a:lnTo>
                    <a:pt x="2327" y="2401"/>
                  </a:lnTo>
                  <a:cubicBezTo>
                    <a:pt x="2272" y="2489"/>
                    <a:pt x="2177" y="2538"/>
                    <a:pt x="2081" y="2538"/>
                  </a:cubicBezTo>
                  <a:cubicBezTo>
                    <a:pt x="2029" y="2538"/>
                    <a:pt x="1976" y="2523"/>
                    <a:pt x="1928" y="2494"/>
                  </a:cubicBezTo>
                  <a:lnTo>
                    <a:pt x="480" y="1592"/>
                  </a:lnTo>
                  <a:cubicBezTo>
                    <a:pt x="344" y="1507"/>
                    <a:pt x="301" y="1329"/>
                    <a:pt x="386" y="1192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8"/>
                    <a:pt x="654" y="262"/>
                  </a:cubicBezTo>
                  <a:lnTo>
                    <a:pt x="162" y="1053"/>
                  </a:lnTo>
                  <a:cubicBezTo>
                    <a:pt x="1" y="1311"/>
                    <a:pt x="80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1" y="2801"/>
                  </a:cubicBezTo>
                  <a:cubicBezTo>
                    <a:pt x="2274" y="2801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6" y="1146"/>
                    <a:pt x="2865" y="986"/>
                  </a:cubicBezTo>
                  <a:lnTo>
                    <a:pt x="1417" y="85"/>
                  </a:lnTo>
                  <a:cubicBezTo>
                    <a:pt x="1330" y="29"/>
                    <a:pt x="1229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" name="Google Shape;2554;p38"/>
            <p:cNvSpPr/>
            <p:nvPr/>
          </p:nvSpPr>
          <p:spPr>
            <a:xfrm>
              <a:off x="7169079" y="4156512"/>
              <a:ext cx="32619" cy="32915"/>
            </a:xfrm>
            <a:custGeom>
              <a:avLst/>
              <a:gdLst/>
              <a:ahLst/>
              <a:cxnLst/>
              <a:rect l="l" t="t" r="r" b="b"/>
              <a:pathLst>
                <a:path w="991" h="1000" extrusionOk="0">
                  <a:moveTo>
                    <a:pt x="505" y="0"/>
                  </a:moveTo>
                  <a:cubicBezTo>
                    <a:pt x="416" y="142"/>
                    <a:pt x="358" y="241"/>
                    <a:pt x="265" y="389"/>
                  </a:cubicBezTo>
                  <a:cubicBezTo>
                    <a:pt x="263" y="391"/>
                    <a:pt x="265" y="391"/>
                    <a:pt x="266" y="393"/>
                  </a:cubicBezTo>
                  <a:cubicBezTo>
                    <a:pt x="327" y="437"/>
                    <a:pt x="441" y="484"/>
                    <a:pt x="510" y="544"/>
                  </a:cubicBezTo>
                  <a:cubicBezTo>
                    <a:pt x="573" y="617"/>
                    <a:pt x="504" y="763"/>
                    <a:pt x="406" y="763"/>
                  </a:cubicBezTo>
                  <a:cubicBezTo>
                    <a:pt x="394" y="763"/>
                    <a:pt x="381" y="761"/>
                    <a:pt x="368" y="755"/>
                  </a:cubicBezTo>
                  <a:cubicBezTo>
                    <a:pt x="327" y="742"/>
                    <a:pt x="309" y="704"/>
                    <a:pt x="337" y="646"/>
                  </a:cubicBezTo>
                  <a:cubicBezTo>
                    <a:pt x="338" y="645"/>
                    <a:pt x="338" y="643"/>
                    <a:pt x="338" y="641"/>
                  </a:cubicBezTo>
                  <a:lnTo>
                    <a:pt x="340" y="639"/>
                  </a:lnTo>
                  <a:lnTo>
                    <a:pt x="176" y="545"/>
                  </a:lnTo>
                  <a:lnTo>
                    <a:pt x="175" y="548"/>
                  </a:lnTo>
                  <a:cubicBezTo>
                    <a:pt x="155" y="569"/>
                    <a:pt x="139" y="591"/>
                    <a:pt x="127" y="609"/>
                  </a:cubicBezTo>
                  <a:cubicBezTo>
                    <a:pt x="1" y="802"/>
                    <a:pt x="241" y="1000"/>
                    <a:pt x="439" y="1000"/>
                  </a:cubicBezTo>
                  <a:cubicBezTo>
                    <a:pt x="499" y="1000"/>
                    <a:pt x="555" y="982"/>
                    <a:pt x="596" y="940"/>
                  </a:cubicBezTo>
                  <a:cubicBezTo>
                    <a:pt x="730" y="777"/>
                    <a:pt x="831" y="541"/>
                    <a:pt x="668" y="400"/>
                  </a:cubicBezTo>
                  <a:cubicBezTo>
                    <a:pt x="635" y="370"/>
                    <a:pt x="595" y="347"/>
                    <a:pt x="548" y="329"/>
                  </a:cubicBezTo>
                  <a:lnTo>
                    <a:pt x="547" y="328"/>
                  </a:lnTo>
                  <a:lnTo>
                    <a:pt x="547" y="326"/>
                  </a:lnTo>
                  <a:lnTo>
                    <a:pt x="547" y="325"/>
                  </a:lnTo>
                  <a:cubicBezTo>
                    <a:pt x="547" y="313"/>
                    <a:pt x="559" y="297"/>
                    <a:pt x="564" y="282"/>
                  </a:cubicBezTo>
                  <a:cubicBezTo>
                    <a:pt x="565" y="281"/>
                    <a:pt x="564" y="279"/>
                    <a:pt x="565" y="278"/>
                  </a:cubicBezTo>
                  <a:lnTo>
                    <a:pt x="566" y="277"/>
                  </a:lnTo>
                  <a:lnTo>
                    <a:pt x="569" y="275"/>
                  </a:lnTo>
                  <a:lnTo>
                    <a:pt x="570" y="276"/>
                  </a:lnTo>
                  <a:cubicBezTo>
                    <a:pt x="596" y="293"/>
                    <a:pt x="846" y="443"/>
                    <a:pt x="882" y="459"/>
                  </a:cubicBezTo>
                  <a:cubicBezTo>
                    <a:pt x="885" y="455"/>
                    <a:pt x="991" y="301"/>
                    <a:pt x="990" y="294"/>
                  </a:cubicBezTo>
                  <a:cubicBezTo>
                    <a:pt x="963" y="271"/>
                    <a:pt x="521" y="11"/>
                    <a:pt x="506" y="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5" name="Google Shape;2555;p38"/>
            <p:cNvSpPr/>
            <p:nvPr/>
          </p:nvSpPr>
          <p:spPr>
            <a:xfrm>
              <a:off x="7172305" y="4065667"/>
              <a:ext cx="105460" cy="92228"/>
            </a:xfrm>
            <a:custGeom>
              <a:avLst/>
              <a:gdLst/>
              <a:ahLst/>
              <a:cxnLst/>
              <a:rect l="l" t="t" r="r" b="b"/>
              <a:pathLst>
                <a:path w="3204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1" y="1295"/>
                    <a:pt x="2904" y="1473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7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5" y="98"/>
                    <a:pt x="654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50" y="2704"/>
                    <a:pt x="2552" y="2539"/>
                  </a:cubicBezTo>
                  <a:lnTo>
                    <a:pt x="3043" y="1749"/>
                  </a:lnTo>
                  <a:cubicBezTo>
                    <a:pt x="3204" y="1490"/>
                    <a:pt x="3126" y="1147"/>
                    <a:pt x="2866" y="985"/>
                  </a:cubicBezTo>
                  <a:lnTo>
                    <a:pt x="1418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6" name="Google Shape;2556;p38"/>
            <p:cNvSpPr/>
            <p:nvPr/>
          </p:nvSpPr>
          <p:spPr>
            <a:xfrm>
              <a:off x="7212066" y="4095949"/>
              <a:ext cx="27418" cy="30512"/>
            </a:xfrm>
            <a:custGeom>
              <a:avLst/>
              <a:gdLst/>
              <a:ahLst/>
              <a:cxnLst/>
              <a:rect l="l" t="t" r="r" b="b"/>
              <a:pathLst>
                <a:path w="833" h="927" extrusionOk="0">
                  <a:moveTo>
                    <a:pt x="508" y="244"/>
                  </a:moveTo>
                  <a:cubicBezTo>
                    <a:pt x="510" y="244"/>
                    <a:pt x="512" y="244"/>
                    <a:pt x="515" y="244"/>
                  </a:cubicBezTo>
                  <a:cubicBezTo>
                    <a:pt x="521" y="244"/>
                    <a:pt x="521" y="245"/>
                    <a:pt x="527" y="247"/>
                  </a:cubicBezTo>
                  <a:cubicBezTo>
                    <a:pt x="619" y="277"/>
                    <a:pt x="573" y="373"/>
                    <a:pt x="513" y="373"/>
                  </a:cubicBezTo>
                  <a:cubicBezTo>
                    <a:pt x="502" y="373"/>
                    <a:pt x="490" y="369"/>
                    <a:pt x="479" y="361"/>
                  </a:cubicBezTo>
                  <a:cubicBezTo>
                    <a:pt x="440" y="332"/>
                    <a:pt x="451" y="282"/>
                    <a:pt x="473" y="253"/>
                  </a:cubicBezTo>
                  <a:lnTo>
                    <a:pt x="475" y="249"/>
                  </a:lnTo>
                  <a:cubicBezTo>
                    <a:pt x="475" y="249"/>
                    <a:pt x="475" y="249"/>
                    <a:pt x="476" y="249"/>
                  </a:cubicBezTo>
                  <a:cubicBezTo>
                    <a:pt x="476" y="249"/>
                    <a:pt x="476" y="249"/>
                    <a:pt x="477" y="249"/>
                  </a:cubicBezTo>
                  <a:cubicBezTo>
                    <a:pt x="481" y="247"/>
                    <a:pt x="491" y="245"/>
                    <a:pt x="497" y="245"/>
                  </a:cubicBezTo>
                  <a:cubicBezTo>
                    <a:pt x="501" y="244"/>
                    <a:pt x="504" y="244"/>
                    <a:pt x="508" y="244"/>
                  </a:cubicBezTo>
                  <a:close/>
                  <a:moveTo>
                    <a:pt x="332" y="528"/>
                  </a:moveTo>
                  <a:cubicBezTo>
                    <a:pt x="337" y="528"/>
                    <a:pt x="341" y="528"/>
                    <a:pt x="345" y="529"/>
                  </a:cubicBezTo>
                  <a:cubicBezTo>
                    <a:pt x="374" y="540"/>
                    <a:pt x="394" y="564"/>
                    <a:pt x="402" y="590"/>
                  </a:cubicBezTo>
                  <a:cubicBezTo>
                    <a:pt x="407" y="605"/>
                    <a:pt x="404" y="621"/>
                    <a:pt x="399" y="636"/>
                  </a:cubicBezTo>
                  <a:cubicBezTo>
                    <a:pt x="398" y="639"/>
                    <a:pt x="396" y="644"/>
                    <a:pt x="393" y="648"/>
                  </a:cubicBezTo>
                  <a:cubicBezTo>
                    <a:pt x="389" y="653"/>
                    <a:pt x="387" y="654"/>
                    <a:pt x="387" y="655"/>
                  </a:cubicBezTo>
                  <a:cubicBezTo>
                    <a:pt x="384" y="658"/>
                    <a:pt x="379" y="664"/>
                    <a:pt x="373" y="668"/>
                  </a:cubicBezTo>
                  <a:cubicBezTo>
                    <a:pt x="365" y="673"/>
                    <a:pt x="359" y="678"/>
                    <a:pt x="349" y="678"/>
                  </a:cubicBezTo>
                  <a:cubicBezTo>
                    <a:pt x="348" y="678"/>
                    <a:pt x="348" y="678"/>
                    <a:pt x="347" y="678"/>
                  </a:cubicBezTo>
                  <a:cubicBezTo>
                    <a:pt x="346" y="679"/>
                    <a:pt x="344" y="679"/>
                    <a:pt x="343" y="679"/>
                  </a:cubicBezTo>
                  <a:cubicBezTo>
                    <a:pt x="339" y="679"/>
                    <a:pt x="332" y="677"/>
                    <a:pt x="324" y="675"/>
                  </a:cubicBezTo>
                  <a:cubicBezTo>
                    <a:pt x="303" y="667"/>
                    <a:pt x="277" y="652"/>
                    <a:pt x="262" y="631"/>
                  </a:cubicBezTo>
                  <a:cubicBezTo>
                    <a:pt x="229" y="584"/>
                    <a:pt x="283" y="528"/>
                    <a:pt x="332" y="528"/>
                  </a:cubicBezTo>
                  <a:close/>
                  <a:moveTo>
                    <a:pt x="520" y="1"/>
                  </a:moveTo>
                  <a:cubicBezTo>
                    <a:pt x="359" y="1"/>
                    <a:pt x="209" y="188"/>
                    <a:pt x="244" y="350"/>
                  </a:cubicBezTo>
                  <a:cubicBezTo>
                    <a:pt x="96" y="381"/>
                    <a:pt x="1" y="537"/>
                    <a:pt x="18" y="670"/>
                  </a:cubicBezTo>
                  <a:cubicBezTo>
                    <a:pt x="28" y="796"/>
                    <a:pt x="206" y="926"/>
                    <a:pt x="339" y="926"/>
                  </a:cubicBezTo>
                  <a:cubicBezTo>
                    <a:pt x="357" y="926"/>
                    <a:pt x="375" y="924"/>
                    <a:pt x="390" y="919"/>
                  </a:cubicBezTo>
                  <a:cubicBezTo>
                    <a:pt x="527" y="878"/>
                    <a:pt x="638" y="718"/>
                    <a:pt x="578" y="567"/>
                  </a:cubicBezTo>
                  <a:lnTo>
                    <a:pt x="579" y="564"/>
                  </a:lnTo>
                  <a:cubicBezTo>
                    <a:pt x="652" y="555"/>
                    <a:pt x="699" y="528"/>
                    <a:pt x="744" y="482"/>
                  </a:cubicBezTo>
                  <a:cubicBezTo>
                    <a:pt x="753" y="474"/>
                    <a:pt x="763" y="462"/>
                    <a:pt x="770" y="451"/>
                  </a:cubicBezTo>
                  <a:lnTo>
                    <a:pt x="782" y="430"/>
                  </a:lnTo>
                  <a:lnTo>
                    <a:pt x="786" y="424"/>
                  </a:lnTo>
                  <a:lnTo>
                    <a:pt x="789" y="420"/>
                  </a:lnTo>
                  <a:cubicBezTo>
                    <a:pt x="795" y="412"/>
                    <a:pt x="796" y="407"/>
                    <a:pt x="799" y="398"/>
                  </a:cubicBezTo>
                  <a:cubicBezTo>
                    <a:pt x="808" y="375"/>
                    <a:pt x="816" y="361"/>
                    <a:pt x="823" y="335"/>
                  </a:cubicBezTo>
                  <a:cubicBezTo>
                    <a:pt x="829" y="319"/>
                    <a:pt x="833" y="292"/>
                    <a:pt x="833" y="281"/>
                  </a:cubicBezTo>
                  <a:cubicBezTo>
                    <a:pt x="833" y="222"/>
                    <a:pt x="823" y="211"/>
                    <a:pt x="812" y="181"/>
                  </a:cubicBezTo>
                  <a:cubicBezTo>
                    <a:pt x="780" y="122"/>
                    <a:pt x="729" y="90"/>
                    <a:pt x="621" y="27"/>
                  </a:cubicBezTo>
                  <a:cubicBezTo>
                    <a:pt x="588" y="9"/>
                    <a:pt x="554" y="1"/>
                    <a:pt x="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7" name="Google Shape;2557;p38"/>
            <p:cNvSpPr/>
            <p:nvPr/>
          </p:nvSpPr>
          <p:spPr>
            <a:xfrm>
              <a:off x="7211935" y="4002043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30" y="279"/>
                    <a:pt x="1277" y="309"/>
                  </a:cubicBezTo>
                  <a:lnTo>
                    <a:pt x="2725" y="1210"/>
                  </a:lnTo>
                  <a:cubicBezTo>
                    <a:pt x="2861" y="1295"/>
                    <a:pt x="2903" y="1474"/>
                    <a:pt x="2818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9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6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3" y="262"/>
                  </a:cubicBezTo>
                  <a:lnTo>
                    <a:pt x="161" y="1052"/>
                  </a:lnTo>
                  <a:cubicBezTo>
                    <a:pt x="1" y="1311"/>
                    <a:pt x="81" y="1653"/>
                    <a:pt x="339" y="1815"/>
                  </a:cubicBezTo>
                  <a:lnTo>
                    <a:pt x="1788" y="2717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4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8" name="Google Shape;2558;p38"/>
            <p:cNvSpPr/>
            <p:nvPr/>
          </p:nvSpPr>
          <p:spPr>
            <a:xfrm>
              <a:off x="7241459" y="4024853"/>
              <a:ext cx="31434" cy="35120"/>
            </a:xfrm>
            <a:custGeom>
              <a:avLst/>
              <a:gdLst/>
              <a:ahLst/>
              <a:cxnLst/>
              <a:rect l="l" t="t" r="r" b="b"/>
              <a:pathLst>
                <a:path w="955" h="1067" extrusionOk="0">
                  <a:moveTo>
                    <a:pt x="479" y="1"/>
                  </a:moveTo>
                  <a:cubicBezTo>
                    <a:pt x="94" y="610"/>
                    <a:pt x="9" y="748"/>
                    <a:pt x="1" y="771"/>
                  </a:cubicBezTo>
                  <a:cubicBezTo>
                    <a:pt x="1" y="774"/>
                    <a:pt x="1" y="776"/>
                    <a:pt x="3" y="776"/>
                  </a:cubicBezTo>
                  <a:cubicBezTo>
                    <a:pt x="52" y="809"/>
                    <a:pt x="109" y="852"/>
                    <a:pt x="162" y="875"/>
                  </a:cubicBezTo>
                  <a:cubicBezTo>
                    <a:pt x="240" y="730"/>
                    <a:pt x="324" y="578"/>
                    <a:pt x="424" y="445"/>
                  </a:cubicBezTo>
                  <a:cubicBezTo>
                    <a:pt x="424" y="445"/>
                    <a:pt x="424" y="445"/>
                    <a:pt x="424" y="445"/>
                  </a:cubicBezTo>
                  <a:lnTo>
                    <a:pt x="424" y="445"/>
                  </a:lnTo>
                  <a:cubicBezTo>
                    <a:pt x="426" y="445"/>
                    <a:pt x="375" y="631"/>
                    <a:pt x="396" y="647"/>
                  </a:cubicBezTo>
                  <a:cubicBezTo>
                    <a:pt x="397" y="647"/>
                    <a:pt x="397" y="647"/>
                    <a:pt x="398" y="647"/>
                  </a:cubicBezTo>
                  <a:cubicBezTo>
                    <a:pt x="416" y="647"/>
                    <a:pt x="533" y="543"/>
                    <a:pt x="569" y="525"/>
                  </a:cubicBezTo>
                  <a:lnTo>
                    <a:pt x="569" y="525"/>
                  </a:lnTo>
                  <a:cubicBezTo>
                    <a:pt x="505" y="660"/>
                    <a:pt x="387" y="841"/>
                    <a:pt x="312" y="973"/>
                  </a:cubicBezTo>
                  <a:cubicBezTo>
                    <a:pt x="349" y="996"/>
                    <a:pt x="419" y="1033"/>
                    <a:pt x="460" y="1067"/>
                  </a:cubicBezTo>
                  <a:lnTo>
                    <a:pt x="687" y="708"/>
                  </a:lnTo>
                  <a:cubicBezTo>
                    <a:pt x="785" y="569"/>
                    <a:pt x="859" y="423"/>
                    <a:pt x="955" y="282"/>
                  </a:cubicBezTo>
                  <a:cubicBezTo>
                    <a:pt x="907" y="253"/>
                    <a:pt x="804" y="200"/>
                    <a:pt x="786" y="182"/>
                  </a:cubicBezTo>
                  <a:cubicBezTo>
                    <a:pt x="738" y="200"/>
                    <a:pt x="624" y="317"/>
                    <a:pt x="611" y="317"/>
                  </a:cubicBezTo>
                  <a:cubicBezTo>
                    <a:pt x="611" y="317"/>
                    <a:pt x="610" y="317"/>
                    <a:pt x="610" y="317"/>
                  </a:cubicBezTo>
                  <a:cubicBezTo>
                    <a:pt x="607" y="315"/>
                    <a:pt x="606" y="312"/>
                    <a:pt x="606" y="308"/>
                  </a:cubicBezTo>
                  <a:cubicBezTo>
                    <a:pt x="604" y="259"/>
                    <a:pt x="646" y="141"/>
                    <a:pt x="638" y="91"/>
                  </a:cubicBezTo>
                  <a:lnTo>
                    <a:pt x="637" y="91"/>
                  </a:lnTo>
                  <a:cubicBezTo>
                    <a:pt x="585" y="64"/>
                    <a:pt x="527" y="15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38"/>
            <p:cNvSpPr/>
            <p:nvPr/>
          </p:nvSpPr>
          <p:spPr>
            <a:xfrm>
              <a:off x="7264467" y="4044799"/>
              <a:ext cx="18169" cy="18399"/>
            </a:xfrm>
            <a:custGeom>
              <a:avLst/>
              <a:gdLst/>
              <a:ahLst/>
              <a:cxnLst/>
              <a:rect l="l" t="t" r="r" b="b"/>
              <a:pathLst>
                <a:path w="552" h="559" extrusionOk="0">
                  <a:moveTo>
                    <a:pt x="342" y="0"/>
                  </a:moveTo>
                  <a:cubicBezTo>
                    <a:pt x="335" y="7"/>
                    <a:pt x="333" y="10"/>
                    <a:pt x="326" y="19"/>
                  </a:cubicBezTo>
                  <a:cubicBezTo>
                    <a:pt x="316" y="32"/>
                    <a:pt x="302" y="51"/>
                    <a:pt x="287" y="70"/>
                  </a:cubicBezTo>
                  <a:cubicBezTo>
                    <a:pt x="266" y="101"/>
                    <a:pt x="252" y="124"/>
                    <a:pt x="241" y="140"/>
                  </a:cubicBezTo>
                  <a:cubicBezTo>
                    <a:pt x="231" y="138"/>
                    <a:pt x="97" y="70"/>
                    <a:pt x="91" y="64"/>
                  </a:cubicBezTo>
                  <a:cubicBezTo>
                    <a:pt x="86" y="74"/>
                    <a:pt x="25" y="186"/>
                    <a:pt x="2" y="217"/>
                  </a:cubicBezTo>
                  <a:cubicBezTo>
                    <a:pt x="1" y="218"/>
                    <a:pt x="1" y="218"/>
                    <a:pt x="2" y="219"/>
                  </a:cubicBezTo>
                  <a:cubicBezTo>
                    <a:pt x="9" y="234"/>
                    <a:pt x="104" y="299"/>
                    <a:pt x="120" y="309"/>
                  </a:cubicBezTo>
                  <a:lnTo>
                    <a:pt x="123" y="310"/>
                  </a:lnTo>
                  <a:cubicBezTo>
                    <a:pt x="123" y="312"/>
                    <a:pt x="119" y="323"/>
                    <a:pt x="110" y="334"/>
                  </a:cubicBezTo>
                  <a:cubicBezTo>
                    <a:pt x="81" y="388"/>
                    <a:pt x="64" y="400"/>
                    <a:pt x="41" y="450"/>
                  </a:cubicBezTo>
                  <a:cubicBezTo>
                    <a:pt x="39" y="453"/>
                    <a:pt x="41" y="452"/>
                    <a:pt x="40" y="453"/>
                  </a:cubicBezTo>
                  <a:cubicBezTo>
                    <a:pt x="48" y="453"/>
                    <a:pt x="191" y="558"/>
                    <a:pt x="210" y="558"/>
                  </a:cubicBezTo>
                  <a:cubicBezTo>
                    <a:pt x="210" y="558"/>
                    <a:pt x="211" y="558"/>
                    <a:pt x="211" y="558"/>
                  </a:cubicBezTo>
                  <a:lnTo>
                    <a:pt x="213" y="554"/>
                  </a:lnTo>
                  <a:cubicBezTo>
                    <a:pt x="227" y="532"/>
                    <a:pt x="294" y="450"/>
                    <a:pt x="306" y="421"/>
                  </a:cubicBezTo>
                  <a:cubicBezTo>
                    <a:pt x="326" y="421"/>
                    <a:pt x="433" y="498"/>
                    <a:pt x="445" y="498"/>
                  </a:cubicBezTo>
                  <a:cubicBezTo>
                    <a:pt x="486" y="446"/>
                    <a:pt x="509" y="398"/>
                    <a:pt x="552" y="336"/>
                  </a:cubicBezTo>
                  <a:cubicBezTo>
                    <a:pt x="522" y="310"/>
                    <a:pt x="451" y="272"/>
                    <a:pt x="418" y="248"/>
                  </a:cubicBezTo>
                  <a:cubicBezTo>
                    <a:pt x="421" y="233"/>
                    <a:pt x="482" y="138"/>
                    <a:pt x="503" y="107"/>
                  </a:cubicBezTo>
                  <a:cubicBezTo>
                    <a:pt x="480" y="88"/>
                    <a:pt x="353" y="25"/>
                    <a:pt x="3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7144294" y="4313253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6" y="98"/>
                    <a:pt x="653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4" y="2802"/>
                    <a:pt x="2449" y="2705"/>
                    <a:pt x="2552" y="2539"/>
                  </a:cubicBezTo>
                  <a:lnTo>
                    <a:pt x="3043" y="1749"/>
                  </a:lnTo>
                  <a:cubicBezTo>
                    <a:pt x="3205" y="1490"/>
                    <a:pt x="3125" y="1148"/>
                    <a:pt x="2865" y="987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7183957" y="4353969"/>
              <a:ext cx="21823" cy="17873"/>
            </a:xfrm>
            <a:custGeom>
              <a:avLst/>
              <a:gdLst/>
              <a:ahLst/>
              <a:cxnLst/>
              <a:rect l="l" t="t" r="r" b="b"/>
              <a:pathLst>
                <a:path w="663" h="543" extrusionOk="0">
                  <a:moveTo>
                    <a:pt x="125" y="1"/>
                  </a:moveTo>
                  <a:cubicBezTo>
                    <a:pt x="119" y="13"/>
                    <a:pt x="24" y="156"/>
                    <a:pt x="1" y="193"/>
                  </a:cubicBezTo>
                  <a:cubicBezTo>
                    <a:pt x="28" y="210"/>
                    <a:pt x="511" y="523"/>
                    <a:pt x="539" y="540"/>
                  </a:cubicBezTo>
                  <a:lnTo>
                    <a:pt x="540" y="542"/>
                  </a:lnTo>
                  <a:cubicBezTo>
                    <a:pt x="569" y="471"/>
                    <a:pt x="623" y="404"/>
                    <a:pt x="662" y="336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7189980" y="4344391"/>
              <a:ext cx="21856" cy="17807"/>
            </a:xfrm>
            <a:custGeom>
              <a:avLst/>
              <a:gdLst/>
              <a:ahLst/>
              <a:cxnLst/>
              <a:rect l="l" t="t" r="r" b="b"/>
              <a:pathLst>
                <a:path w="664" h="541" extrusionOk="0">
                  <a:moveTo>
                    <a:pt x="126" y="0"/>
                  </a:moveTo>
                  <a:cubicBezTo>
                    <a:pt x="118" y="11"/>
                    <a:pt x="25" y="153"/>
                    <a:pt x="1" y="192"/>
                  </a:cubicBezTo>
                  <a:cubicBezTo>
                    <a:pt x="29" y="209"/>
                    <a:pt x="511" y="521"/>
                    <a:pt x="540" y="538"/>
                  </a:cubicBezTo>
                  <a:lnTo>
                    <a:pt x="541" y="541"/>
                  </a:lnTo>
                  <a:cubicBezTo>
                    <a:pt x="569" y="469"/>
                    <a:pt x="623" y="402"/>
                    <a:pt x="663" y="335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7183957" y="4249629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9"/>
                  </a:cubicBezTo>
                  <a:lnTo>
                    <a:pt x="2725" y="1210"/>
                  </a:lnTo>
                  <a:cubicBezTo>
                    <a:pt x="2862" y="1295"/>
                    <a:pt x="2903" y="1474"/>
                    <a:pt x="2819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8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7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1" y="1311"/>
                    <a:pt x="79" y="1654"/>
                    <a:pt x="340" y="1815"/>
                  </a:cubicBezTo>
                  <a:lnTo>
                    <a:pt x="1788" y="2716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3" y="1748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3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7223389" y="4279680"/>
              <a:ext cx="27649" cy="30051"/>
            </a:xfrm>
            <a:custGeom>
              <a:avLst/>
              <a:gdLst/>
              <a:ahLst/>
              <a:cxnLst/>
              <a:rect l="l" t="t" r="r" b="b"/>
              <a:pathLst>
                <a:path w="840" h="913" extrusionOk="0">
                  <a:moveTo>
                    <a:pt x="487" y="1"/>
                  </a:moveTo>
                  <a:cubicBezTo>
                    <a:pt x="435" y="1"/>
                    <a:pt x="385" y="16"/>
                    <a:pt x="345" y="52"/>
                  </a:cubicBezTo>
                  <a:cubicBezTo>
                    <a:pt x="312" y="78"/>
                    <a:pt x="294" y="124"/>
                    <a:pt x="276" y="155"/>
                  </a:cubicBezTo>
                  <a:lnTo>
                    <a:pt x="275" y="157"/>
                  </a:lnTo>
                  <a:cubicBezTo>
                    <a:pt x="278" y="161"/>
                    <a:pt x="399" y="236"/>
                    <a:pt x="425" y="248"/>
                  </a:cubicBezTo>
                  <a:cubicBezTo>
                    <a:pt x="443" y="234"/>
                    <a:pt x="469" y="227"/>
                    <a:pt x="496" y="227"/>
                  </a:cubicBezTo>
                  <a:cubicBezTo>
                    <a:pt x="563" y="227"/>
                    <a:pt x="634" y="268"/>
                    <a:pt x="591" y="343"/>
                  </a:cubicBezTo>
                  <a:cubicBezTo>
                    <a:pt x="575" y="373"/>
                    <a:pt x="555" y="383"/>
                    <a:pt x="534" y="383"/>
                  </a:cubicBezTo>
                  <a:cubicBezTo>
                    <a:pt x="486" y="383"/>
                    <a:pt x="431" y="330"/>
                    <a:pt x="388" y="320"/>
                  </a:cubicBezTo>
                  <a:lnTo>
                    <a:pt x="387" y="321"/>
                  </a:lnTo>
                  <a:cubicBezTo>
                    <a:pt x="366" y="368"/>
                    <a:pt x="302" y="429"/>
                    <a:pt x="294" y="481"/>
                  </a:cubicBezTo>
                  <a:cubicBezTo>
                    <a:pt x="337" y="497"/>
                    <a:pt x="392" y="529"/>
                    <a:pt x="409" y="572"/>
                  </a:cubicBezTo>
                  <a:cubicBezTo>
                    <a:pt x="426" y="615"/>
                    <a:pt x="403" y="663"/>
                    <a:pt x="367" y="682"/>
                  </a:cubicBezTo>
                  <a:cubicBezTo>
                    <a:pt x="356" y="686"/>
                    <a:pt x="345" y="688"/>
                    <a:pt x="335" y="688"/>
                  </a:cubicBezTo>
                  <a:cubicBezTo>
                    <a:pt x="269" y="688"/>
                    <a:pt x="229" y="601"/>
                    <a:pt x="241" y="545"/>
                  </a:cubicBezTo>
                  <a:lnTo>
                    <a:pt x="241" y="544"/>
                  </a:lnTo>
                  <a:lnTo>
                    <a:pt x="240" y="541"/>
                  </a:lnTo>
                  <a:cubicBezTo>
                    <a:pt x="187" y="504"/>
                    <a:pt x="129" y="493"/>
                    <a:pt x="87" y="461"/>
                  </a:cubicBezTo>
                  <a:lnTo>
                    <a:pt x="86" y="460"/>
                  </a:lnTo>
                  <a:cubicBezTo>
                    <a:pt x="85" y="459"/>
                    <a:pt x="85" y="459"/>
                    <a:pt x="85" y="459"/>
                  </a:cubicBezTo>
                  <a:cubicBezTo>
                    <a:pt x="85" y="459"/>
                    <a:pt x="85" y="459"/>
                    <a:pt x="85" y="460"/>
                  </a:cubicBezTo>
                  <a:cubicBezTo>
                    <a:pt x="61" y="508"/>
                    <a:pt x="38" y="544"/>
                    <a:pt x="22" y="582"/>
                  </a:cubicBezTo>
                  <a:cubicBezTo>
                    <a:pt x="6" y="614"/>
                    <a:pt x="1" y="650"/>
                    <a:pt x="10" y="684"/>
                  </a:cubicBezTo>
                  <a:cubicBezTo>
                    <a:pt x="11" y="689"/>
                    <a:pt x="20" y="717"/>
                    <a:pt x="44" y="746"/>
                  </a:cubicBezTo>
                  <a:cubicBezTo>
                    <a:pt x="63" y="764"/>
                    <a:pt x="78" y="783"/>
                    <a:pt x="96" y="800"/>
                  </a:cubicBezTo>
                  <a:cubicBezTo>
                    <a:pt x="150" y="844"/>
                    <a:pt x="219" y="889"/>
                    <a:pt x="286" y="906"/>
                  </a:cubicBezTo>
                  <a:cubicBezTo>
                    <a:pt x="304" y="911"/>
                    <a:pt x="321" y="913"/>
                    <a:pt x="338" y="913"/>
                  </a:cubicBezTo>
                  <a:cubicBezTo>
                    <a:pt x="383" y="913"/>
                    <a:pt x="425" y="898"/>
                    <a:pt x="463" y="871"/>
                  </a:cubicBezTo>
                  <a:cubicBezTo>
                    <a:pt x="507" y="843"/>
                    <a:pt x="534" y="795"/>
                    <a:pt x="565" y="753"/>
                  </a:cubicBezTo>
                  <a:cubicBezTo>
                    <a:pt x="644" y="635"/>
                    <a:pt x="723" y="512"/>
                    <a:pt x="799" y="382"/>
                  </a:cubicBezTo>
                  <a:cubicBezTo>
                    <a:pt x="818" y="354"/>
                    <a:pt x="834" y="323"/>
                    <a:pt x="834" y="291"/>
                  </a:cubicBezTo>
                  <a:cubicBezTo>
                    <a:pt x="839" y="153"/>
                    <a:pt x="651" y="1"/>
                    <a:pt x="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7223554" y="4185938"/>
              <a:ext cx="105493" cy="92261"/>
            </a:xfrm>
            <a:custGeom>
              <a:avLst/>
              <a:gdLst/>
              <a:ahLst/>
              <a:cxnLst/>
              <a:rect l="l" t="t" r="r" b="b"/>
              <a:pathLst>
                <a:path w="3205" h="2803" extrusionOk="0">
                  <a:moveTo>
                    <a:pt x="1124" y="265"/>
                  </a:moveTo>
                  <a:cubicBezTo>
                    <a:pt x="1177" y="265"/>
                    <a:pt x="1230" y="280"/>
                    <a:pt x="1278" y="308"/>
                  </a:cubicBezTo>
                  <a:lnTo>
                    <a:pt x="2726" y="1211"/>
                  </a:lnTo>
                  <a:cubicBezTo>
                    <a:pt x="2862" y="1296"/>
                    <a:pt x="2904" y="1473"/>
                    <a:pt x="2819" y="1611"/>
                  </a:cubicBezTo>
                  <a:lnTo>
                    <a:pt x="2327" y="2400"/>
                  </a:lnTo>
                  <a:cubicBezTo>
                    <a:pt x="2272" y="2488"/>
                    <a:pt x="2177" y="2537"/>
                    <a:pt x="2081" y="2537"/>
                  </a:cubicBezTo>
                  <a:cubicBezTo>
                    <a:pt x="2029" y="2537"/>
                    <a:pt x="1976" y="2522"/>
                    <a:pt x="1928" y="2494"/>
                  </a:cubicBezTo>
                  <a:lnTo>
                    <a:pt x="480" y="1591"/>
                  </a:lnTo>
                  <a:cubicBezTo>
                    <a:pt x="344" y="1506"/>
                    <a:pt x="302" y="1329"/>
                    <a:pt x="387" y="1191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2" y="1"/>
                    <a:pt x="756" y="99"/>
                    <a:pt x="654" y="264"/>
                  </a:cubicBezTo>
                  <a:lnTo>
                    <a:pt x="162" y="1053"/>
                  </a:lnTo>
                  <a:cubicBezTo>
                    <a:pt x="1" y="1313"/>
                    <a:pt x="80" y="1655"/>
                    <a:pt x="340" y="1817"/>
                  </a:cubicBezTo>
                  <a:lnTo>
                    <a:pt x="1788" y="2718"/>
                  </a:lnTo>
                  <a:cubicBezTo>
                    <a:pt x="1877" y="2772"/>
                    <a:pt x="1978" y="2802"/>
                    <a:pt x="2081" y="2802"/>
                  </a:cubicBezTo>
                  <a:cubicBezTo>
                    <a:pt x="2274" y="2801"/>
                    <a:pt x="2449" y="2703"/>
                    <a:pt x="2552" y="2540"/>
                  </a:cubicBezTo>
                  <a:lnTo>
                    <a:pt x="3044" y="1750"/>
                  </a:lnTo>
                  <a:cubicBezTo>
                    <a:pt x="3204" y="1490"/>
                    <a:pt x="3127" y="1148"/>
                    <a:pt x="2866" y="987"/>
                  </a:cubicBezTo>
                  <a:lnTo>
                    <a:pt x="1417" y="85"/>
                  </a:lnTo>
                  <a:cubicBezTo>
                    <a:pt x="1330" y="31"/>
                    <a:pt x="1229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7260682" y="4216483"/>
              <a:ext cx="30479" cy="29722"/>
            </a:xfrm>
            <a:custGeom>
              <a:avLst/>
              <a:gdLst/>
              <a:ahLst/>
              <a:cxnLst/>
              <a:rect l="l" t="t" r="r" b="b"/>
              <a:pathLst>
                <a:path w="926" h="903" extrusionOk="0">
                  <a:moveTo>
                    <a:pt x="439" y="587"/>
                  </a:moveTo>
                  <a:cubicBezTo>
                    <a:pt x="464" y="587"/>
                    <a:pt x="487" y="597"/>
                    <a:pt x="504" y="612"/>
                  </a:cubicBezTo>
                  <a:cubicBezTo>
                    <a:pt x="521" y="628"/>
                    <a:pt x="523" y="650"/>
                    <a:pt x="517" y="671"/>
                  </a:cubicBezTo>
                  <a:cubicBezTo>
                    <a:pt x="516" y="674"/>
                    <a:pt x="512" y="678"/>
                    <a:pt x="509" y="687"/>
                  </a:cubicBezTo>
                  <a:lnTo>
                    <a:pt x="507" y="689"/>
                  </a:lnTo>
                  <a:lnTo>
                    <a:pt x="506" y="692"/>
                  </a:lnTo>
                  <a:lnTo>
                    <a:pt x="500" y="703"/>
                  </a:lnTo>
                  <a:cubicBezTo>
                    <a:pt x="488" y="715"/>
                    <a:pt x="471" y="720"/>
                    <a:pt x="453" y="720"/>
                  </a:cubicBezTo>
                  <a:cubicBezTo>
                    <a:pt x="450" y="720"/>
                    <a:pt x="446" y="720"/>
                    <a:pt x="443" y="720"/>
                  </a:cubicBezTo>
                  <a:cubicBezTo>
                    <a:pt x="412" y="719"/>
                    <a:pt x="385" y="699"/>
                    <a:pt x="373" y="679"/>
                  </a:cubicBezTo>
                  <a:cubicBezTo>
                    <a:pt x="358" y="653"/>
                    <a:pt x="362" y="610"/>
                    <a:pt x="399" y="596"/>
                  </a:cubicBezTo>
                  <a:cubicBezTo>
                    <a:pt x="412" y="590"/>
                    <a:pt x="426" y="587"/>
                    <a:pt x="439" y="587"/>
                  </a:cubicBezTo>
                  <a:close/>
                  <a:moveTo>
                    <a:pt x="562" y="1"/>
                  </a:moveTo>
                  <a:cubicBezTo>
                    <a:pt x="512" y="1"/>
                    <a:pt x="465" y="12"/>
                    <a:pt x="427" y="39"/>
                  </a:cubicBezTo>
                  <a:cubicBezTo>
                    <a:pt x="421" y="43"/>
                    <a:pt x="417" y="45"/>
                    <a:pt x="411" y="51"/>
                  </a:cubicBezTo>
                  <a:cubicBezTo>
                    <a:pt x="384" y="76"/>
                    <a:pt x="368" y="108"/>
                    <a:pt x="345" y="137"/>
                  </a:cubicBezTo>
                  <a:cubicBezTo>
                    <a:pt x="192" y="353"/>
                    <a:pt x="1" y="639"/>
                    <a:pt x="181" y="801"/>
                  </a:cubicBezTo>
                  <a:cubicBezTo>
                    <a:pt x="259" y="862"/>
                    <a:pt x="352" y="902"/>
                    <a:pt x="438" y="902"/>
                  </a:cubicBezTo>
                  <a:cubicBezTo>
                    <a:pt x="521" y="902"/>
                    <a:pt x="597" y="864"/>
                    <a:pt x="643" y="770"/>
                  </a:cubicBezTo>
                  <a:lnTo>
                    <a:pt x="657" y="742"/>
                  </a:lnTo>
                  <a:cubicBezTo>
                    <a:pt x="675" y="705"/>
                    <a:pt x="687" y="658"/>
                    <a:pt x="678" y="624"/>
                  </a:cubicBezTo>
                  <a:cubicBezTo>
                    <a:pt x="674" y="591"/>
                    <a:pt x="657" y="557"/>
                    <a:pt x="631" y="527"/>
                  </a:cubicBezTo>
                  <a:cubicBezTo>
                    <a:pt x="595" y="487"/>
                    <a:pt x="537" y="464"/>
                    <a:pt x="490" y="450"/>
                  </a:cubicBezTo>
                  <a:cubicBezTo>
                    <a:pt x="466" y="443"/>
                    <a:pt x="441" y="440"/>
                    <a:pt x="417" y="439"/>
                  </a:cubicBezTo>
                  <a:lnTo>
                    <a:pt x="418" y="438"/>
                  </a:lnTo>
                  <a:cubicBezTo>
                    <a:pt x="474" y="357"/>
                    <a:pt x="517" y="220"/>
                    <a:pt x="603" y="206"/>
                  </a:cubicBezTo>
                  <a:cubicBezTo>
                    <a:pt x="608" y="205"/>
                    <a:pt x="612" y="204"/>
                    <a:pt x="617" y="204"/>
                  </a:cubicBezTo>
                  <a:cubicBezTo>
                    <a:pt x="648" y="204"/>
                    <a:pt x="679" y="225"/>
                    <a:pt x="686" y="257"/>
                  </a:cubicBezTo>
                  <a:cubicBezTo>
                    <a:pt x="692" y="288"/>
                    <a:pt x="677" y="325"/>
                    <a:pt x="662" y="352"/>
                  </a:cubicBezTo>
                  <a:lnTo>
                    <a:pt x="662" y="353"/>
                  </a:lnTo>
                  <a:lnTo>
                    <a:pt x="666" y="354"/>
                  </a:lnTo>
                  <a:cubicBezTo>
                    <a:pt x="720" y="384"/>
                    <a:pt x="771" y="419"/>
                    <a:pt x="820" y="439"/>
                  </a:cubicBezTo>
                  <a:cubicBezTo>
                    <a:pt x="925" y="338"/>
                    <a:pt x="925" y="152"/>
                    <a:pt x="782" y="67"/>
                  </a:cubicBezTo>
                  <a:cubicBezTo>
                    <a:pt x="718" y="27"/>
                    <a:pt x="637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7263183" y="4122314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5" y="263"/>
                  </a:moveTo>
                  <a:cubicBezTo>
                    <a:pt x="1176" y="263"/>
                    <a:pt x="1229" y="278"/>
                    <a:pt x="1277" y="308"/>
                  </a:cubicBezTo>
                  <a:lnTo>
                    <a:pt x="2726" y="1209"/>
                  </a:lnTo>
                  <a:cubicBezTo>
                    <a:pt x="2861" y="1294"/>
                    <a:pt x="2904" y="1473"/>
                    <a:pt x="2819" y="1609"/>
                  </a:cubicBezTo>
                  <a:lnTo>
                    <a:pt x="2327" y="2400"/>
                  </a:lnTo>
                  <a:cubicBezTo>
                    <a:pt x="2272" y="2487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2"/>
                  </a:cubicBezTo>
                  <a:lnTo>
                    <a:pt x="479" y="1591"/>
                  </a:lnTo>
                  <a:cubicBezTo>
                    <a:pt x="344" y="1506"/>
                    <a:pt x="301" y="1327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8" y="263"/>
                    <a:pt x="1125" y="263"/>
                  </a:cubicBezTo>
                  <a:close/>
                  <a:moveTo>
                    <a:pt x="1125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2" y="1053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0" y="2801"/>
                  </a:cubicBezTo>
                  <a:cubicBezTo>
                    <a:pt x="2274" y="2800"/>
                    <a:pt x="2450" y="2703"/>
                    <a:pt x="2552" y="2539"/>
                  </a:cubicBezTo>
                  <a:lnTo>
                    <a:pt x="3043" y="1750"/>
                  </a:lnTo>
                  <a:cubicBezTo>
                    <a:pt x="3205" y="1490"/>
                    <a:pt x="3126" y="1147"/>
                    <a:pt x="2865" y="986"/>
                  </a:cubicBezTo>
                  <a:lnTo>
                    <a:pt x="1417" y="85"/>
                  </a:lnTo>
                  <a:cubicBezTo>
                    <a:pt x="1329" y="29"/>
                    <a:pt x="1228" y="1"/>
                    <a:pt x="1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7302977" y="4152365"/>
              <a:ext cx="27517" cy="30315"/>
            </a:xfrm>
            <a:custGeom>
              <a:avLst/>
              <a:gdLst/>
              <a:ahLst/>
              <a:cxnLst/>
              <a:rect l="l" t="t" r="r" b="b"/>
              <a:pathLst>
                <a:path w="836" h="921" extrusionOk="0">
                  <a:moveTo>
                    <a:pt x="505" y="229"/>
                  </a:moveTo>
                  <a:cubicBezTo>
                    <a:pt x="511" y="229"/>
                    <a:pt x="517" y="229"/>
                    <a:pt x="523" y="230"/>
                  </a:cubicBezTo>
                  <a:cubicBezTo>
                    <a:pt x="584" y="237"/>
                    <a:pt x="624" y="303"/>
                    <a:pt x="592" y="347"/>
                  </a:cubicBezTo>
                  <a:cubicBezTo>
                    <a:pt x="588" y="353"/>
                    <a:pt x="586" y="359"/>
                    <a:pt x="582" y="360"/>
                  </a:cubicBezTo>
                  <a:cubicBezTo>
                    <a:pt x="573" y="365"/>
                    <a:pt x="577" y="367"/>
                    <a:pt x="568" y="372"/>
                  </a:cubicBezTo>
                  <a:cubicBezTo>
                    <a:pt x="562" y="376"/>
                    <a:pt x="563" y="376"/>
                    <a:pt x="554" y="381"/>
                  </a:cubicBezTo>
                  <a:cubicBezTo>
                    <a:pt x="546" y="385"/>
                    <a:pt x="537" y="387"/>
                    <a:pt x="528" y="387"/>
                  </a:cubicBezTo>
                  <a:cubicBezTo>
                    <a:pt x="485" y="387"/>
                    <a:pt x="436" y="348"/>
                    <a:pt x="444" y="299"/>
                  </a:cubicBezTo>
                  <a:lnTo>
                    <a:pt x="444" y="297"/>
                  </a:lnTo>
                  <a:cubicBezTo>
                    <a:pt x="446" y="284"/>
                    <a:pt x="454" y="268"/>
                    <a:pt x="462" y="252"/>
                  </a:cubicBezTo>
                  <a:cubicBezTo>
                    <a:pt x="473" y="234"/>
                    <a:pt x="488" y="229"/>
                    <a:pt x="505" y="229"/>
                  </a:cubicBezTo>
                  <a:close/>
                  <a:moveTo>
                    <a:pt x="474" y="0"/>
                  </a:moveTo>
                  <a:cubicBezTo>
                    <a:pt x="448" y="0"/>
                    <a:pt x="422" y="4"/>
                    <a:pt x="398" y="12"/>
                  </a:cubicBezTo>
                  <a:cubicBezTo>
                    <a:pt x="381" y="19"/>
                    <a:pt x="366" y="26"/>
                    <a:pt x="350" y="35"/>
                  </a:cubicBezTo>
                  <a:cubicBezTo>
                    <a:pt x="282" y="82"/>
                    <a:pt x="209" y="204"/>
                    <a:pt x="214" y="292"/>
                  </a:cubicBezTo>
                  <a:cubicBezTo>
                    <a:pt x="216" y="413"/>
                    <a:pt x="306" y="530"/>
                    <a:pt x="433" y="550"/>
                  </a:cubicBezTo>
                  <a:lnTo>
                    <a:pt x="433" y="551"/>
                  </a:lnTo>
                  <a:cubicBezTo>
                    <a:pt x="405" y="601"/>
                    <a:pt x="364" y="658"/>
                    <a:pt x="315" y="658"/>
                  </a:cubicBezTo>
                  <a:cubicBezTo>
                    <a:pt x="306" y="658"/>
                    <a:pt x="296" y="656"/>
                    <a:pt x="286" y="652"/>
                  </a:cubicBezTo>
                  <a:cubicBezTo>
                    <a:pt x="249" y="633"/>
                    <a:pt x="237" y="589"/>
                    <a:pt x="248" y="555"/>
                  </a:cubicBezTo>
                  <a:cubicBezTo>
                    <a:pt x="198" y="512"/>
                    <a:pt x="123" y="478"/>
                    <a:pt x="70" y="446"/>
                  </a:cubicBezTo>
                  <a:lnTo>
                    <a:pt x="66" y="452"/>
                  </a:lnTo>
                  <a:cubicBezTo>
                    <a:pt x="22" y="504"/>
                    <a:pt x="1" y="558"/>
                    <a:pt x="3" y="613"/>
                  </a:cubicBezTo>
                  <a:cubicBezTo>
                    <a:pt x="9" y="756"/>
                    <a:pt x="186" y="920"/>
                    <a:pt x="341" y="920"/>
                  </a:cubicBezTo>
                  <a:cubicBezTo>
                    <a:pt x="361" y="920"/>
                    <a:pt x="382" y="917"/>
                    <a:pt x="401" y="911"/>
                  </a:cubicBezTo>
                  <a:cubicBezTo>
                    <a:pt x="459" y="887"/>
                    <a:pt x="509" y="844"/>
                    <a:pt x="552" y="794"/>
                  </a:cubicBezTo>
                  <a:cubicBezTo>
                    <a:pt x="588" y="747"/>
                    <a:pt x="614" y="695"/>
                    <a:pt x="642" y="645"/>
                  </a:cubicBezTo>
                  <a:lnTo>
                    <a:pt x="744" y="476"/>
                  </a:lnTo>
                  <a:cubicBezTo>
                    <a:pt x="790" y="398"/>
                    <a:pt x="835" y="322"/>
                    <a:pt x="833" y="247"/>
                  </a:cubicBezTo>
                  <a:cubicBezTo>
                    <a:pt x="833" y="153"/>
                    <a:pt x="741" y="109"/>
                    <a:pt x="667" y="58"/>
                  </a:cubicBezTo>
                  <a:cubicBezTo>
                    <a:pt x="607" y="24"/>
                    <a:pt x="539" y="0"/>
                    <a:pt x="4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7302846" y="4058624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4" y="264"/>
                  </a:moveTo>
                  <a:cubicBezTo>
                    <a:pt x="1176" y="264"/>
                    <a:pt x="1230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3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9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3" y="1506"/>
                    <a:pt x="301" y="1328"/>
                    <a:pt x="386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5" y="2772"/>
                    <a:pt x="1976" y="2802"/>
                    <a:pt x="2081" y="2802"/>
                  </a:cubicBezTo>
                  <a:cubicBezTo>
                    <a:pt x="2273" y="2802"/>
                    <a:pt x="2449" y="2703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7"/>
                    <a:pt x="2865" y="986"/>
                  </a:cubicBezTo>
                  <a:lnTo>
                    <a:pt x="1417" y="84"/>
                  </a:lnTo>
                  <a:cubicBezTo>
                    <a:pt x="1330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7330922" y="4080611"/>
              <a:ext cx="31500" cy="34956"/>
            </a:xfrm>
            <a:custGeom>
              <a:avLst/>
              <a:gdLst/>
              <a:ahLst/>
              <a:cxnLst/>
              <a:rect l="l" t="t" r="r" b="b"/>
              <a:pathLst>
                <a:path w="957" h="1062" extrusionOk="0">
                  <a:moveTo>
                    <a:pt x="479" y="1"/>
                  </a:moveTo>
                  <a:cubicBezTo>
                    <a:pt x="94" y="609"/>
                    <a:pt x="8" y="746"/>
                    <a:pt x="1" y="770"/>
                  </a:cubicBezTo>
                  <a:cubicBezTo>
                    <a:pt x="1" y="773"/>
                    <a:pt x="1" y="775"/>
                    <a:pt x="3" y="775"/>
                  </a:cubicBezTo>
                  <a:cubicBezTo>
                    <a:pt x="52" y="806"/>
                    <a:pt x="109" y="848"/>
                    <a:pt x="163" y="870"/>
                  </a:cubicBezTo>
                  <a:cubicBezTo>
                    <a:pt x="240" y="725"/>
                    <a:pt x="324" y="573"/>
                    <a:pt x="424" y="440"/>
                  </a:cubicBezTo>
                  <a:cubicBezTo>
                    <a:pt x="424" y="440"/>
                    <a:pt x="424" y="440"/>
                    <a:pt x="424" y="440"/>
                  </a:cubicBezTo>
                  <a:lnTo>
                    <a:pt x="424" y="440"/>
                  </a:lnTo>
                  <a:cubicBezTo>
                    <a:pt x="426" y="440"/>
                    <a:pt x="376" y="625"/>
                    <a:pt x="397" y="641"/>
                  </a:cubicBezTo>
                  <a:cubicBezTo>
                    <a:pt x="397" y="641"/>
                    <a:pt x="398" y="641"/>
                    <a:pt x="398" y="641"/>
                  </a:cubicBezTo>
                  <a:cubicBezTo>
                    <a:pt x="417" y="641"/>
                    <a:pt x="533" y="538"/>
                    <a:pt x="569" y="520"/>
                  </a:cubicBezTo>
                  <a:lnTo>
                    <a:pt x="569" y="520"/>
                  </a:lnTo>
                  <a:cubicBezTo>
                    <a:pt x="505" y="656"/>
                    <a:pt x="386" y="837"/>
                    <a:pt x="312" y="969"/>
                  </a:cubicBezTo>
                  <a:cubicBezTo>
                    <a:pt x="347" y="991"/>
                    <a:pt x="418" y="1028"/>
                    <a:pt x="458" y="1061"/>
                  </a:cubicBezTo>
                  <a:lnTo>
                    <a:pt x="686" y="704"/>
                  </a:lnTo>
                  <a:cubicBezTo>
                    <a:pt x="786" y="568"/>
                    <a:pt x="861" y="422"/>
                    <a:pt x="956" y="280"/>
                  </a:cubicBezTo>
                  <a:cubicBezTo>
                    <a:pt x="908" y="252"/>
                    <a:pt x="806" y="198"/>
                    <a:pt x="786" y="181"/>
                  </a:cubicBezTo>
                  <a:cubicBezTo>
                    <a:pt x="739" y="199"/>
                    <a:pt x="625" y="316"/>
                    <a:pt x="612" y="316"/>
                  </a:cubicBezTo>
                  <a:cubicBezTo>
                    <a:pt x="611" y="316"/>
                    <a:pt x="611" y="316"/>
                    <a:pt x="611" y="315"/>
                  </a:cubicBezTo>
                  <a:cubicBezTo>
                    <a:pt x="607" y="314"/>
                    <a:pt x="606" y="311"/>
                    <a:pt x="605" y="307"/>
                  </a:cubicBezTo>
                  <a:cubicBezTo>
                    <a:pt x="604" y="258"/>
                    <a:pt x="645" y="140"/>
                    <a:pt x="637" y="91"/>
                  </a:cubicBezTo>
                  <a:lnTo>
                    <a:pt x="636" y="91"/>
                  </a:lnTo>
                  <a:cubicBezTo>
                    <a:pt x="584" y="62"/>
                    <a:pt x="527" y="13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7353337" y="4103914"/>
              <a:ext cx="20309" cy="16523"/>
            </a:xfrm>
            <a:custGeom>
              <a:avLst/>
              <a:gdLst/>
              <a:ahLst/>
              <a:cxnLst/>
              <a:rect l="l" t="t" r="r" b="b"/>
              <a:pathLst>
                <a:path w="617" h="502" extrusionOk="0">
                  <a:moveTo>
                    <a:pt x="117" y="0"/>
                  </a:moveTo>
                  <a:cubicBezTo>
                    <a:pt x="112" y="9"/>
                    <a:pt x="22" y="144"/>
                    <a:pt x="1" y="178"/>
                  </a:cubicBezTo>
                  <a:cubicBezTo>
                    <a:pt x="25" y="193"/>
                    <a:pt x="478" y="485"/>
                    <a:pt x="501" y="500"/>
                  </a:cubicBezTo>
                  <a:lnTo>
                    <a:pt x="503" y="501"/>
                  </a:lnTo>
                  <a:cubicBezTo>
                    <a:pt x="531" y="432"/>
                    <a:pt x="579" y="375"/>
                    <a:pt x="617" y="311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7235271" y="4369867"/>
              <a:ext cx="105460" cy="92195"/>
            </a:xfrm>
            <a:custGeom>
              <a:avLst/>
              <a:gdLst/>
              <a:ahLst/>
              <a:cxnLst/>
              <a:rect l="l" t="t" r="r" b="b"/>
              <a:pathLst>
                <a:path w="3204" h="2801" extrusionOk="0">
                  <a:moveTo>
                    <a:pt x="1124" y="263"/>
                  </a:moveTo>
                  <a:cubicBezTo>
                    <a:pt x="1176" y="263"/>
                    <a:pt x="1229" y="278"/>
                    <a:pt x="1277" y="307"/>
                  </a:cubicBezTo>
                  <a:lnTo>
                    <a:pt x="2725" y="1209"/>
                  </a:lnTo>
                  <a:cubicBezTo>
                    <a:pt x="2861" y="1295"/>
                    <a:pt x="2902" y="1474"/>
                    <a:pt x="2819" y="1609"/>
                  </a:cubicBezTo>
                  <a:lnTo>
                    <a:pt x="2326" y="2400"/>
                  </a:lnTo>
                  <a:cubicBezTo>
                    <a:pt x="2272" y="2487"/>
                    <a:pt x="2176" y="2536"/>
                    <a:pt x="2080" y="2536"/>
                  </a:cubicBezTo>
                  <a:cubicBezTo>
                    <a:pt x="2028" y="2536"/>
                    <a:pt x="1975" y="2521"/>
                    <a:pt x="1927" y="2492"/>
                  </a:cubicBezTo>
                  <a:lnTo>
                    <a:pt x="479" y="1591"/>
                  </a:lnTo>
                  <a:cubicBezTo>
                    <a:pt x="343" y="1506"/>
                    <a:pt x="300" y="1327"/>
                    <a:pt x="385" y="1190"/>
                  </a:cubicBezTo>
                  <a:lnTo>
                    <a:pt x="878" y="401"/>
                  </a:lnTo>
                  <a:cubicBezTo>
                    <a:pt x="932" y="312"/>
                    <a:pt x="1028" y="263"/>
                    <a:pt x="1124" y="263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7"/>
                  </a:lnTo>
                  <a:cubicBezTo>
                    <a:pt x="1875" y="2772"/>
                    <a:pt x="1976" y="2801"/>
                    <a:pt x="2080" y="2801"/>
                  </a:cubicBezTo>
                  <a:cubicBezTo>
                    <a:pt x="2273" y="2801"/>
                    <a:pt x="2448" y="2704"/>
                    <a:pt x="2551" y="2539"/>
                  </a:cubicBezTo>
                  <a:lnTo>
                    <a:pt x="3043" y="1749"/>
                  </a:lnTo>
                  <a:cubicBezTo>
                    <a:pt x="3204" y="1490"/>
                    <a:pt x="3124" y="1148"/>
                    <a:pt x="2864" y="986"/>
                  </a:cubicBezTo>
                  <a:lnTo>
                    <a:pt x="1416" y="84"/>
                  </a:lnTo>
                  <a:cubicBezTo>
                    <a:pt x="1329" y="29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7278357" y="4401662"/>
              <a:ext cx="22909" cy="23106"/>
            </a:xfrm>
            <a:custGeom>
              <a:avLst/>
              <a:gdLst/>
              <a:ahLst/>
              <a:cxnLst/>
              <a:rect l="l" t="t" r="r" b="b"/>
              <a:pathLst>
                <a:path w="696" h="702" extrusionOk="0">
                  <a:moveTo>
                    <a:pt x="431" y="1"/>
                  </a:moveTo>
                  <a:cubicBezTo>
                    <a:pt x="422" y="10"/>
                    <a:pt x="419" y="12"/>
                    <a:pt x="411" y="24"/>
                  </a:cubicBezTo>
                  <a:cubicBezTo>
                    <a:pt x="398" y="41"/>
                    <a:pt x="380" y="63"/>
                    <a:pt x="362" y="90"/>
                  </a:cubicBezTo>
                  <a:cubicBezTo>
                    <a:pt x="335" y="128"/>
                    <a:pt x="316" y="157"/>
                    <a:pt x="303" y="178"/>
                  </a:cubicBezTo>
                  <a:cubicBezTo>
                    <a:pt x="291" y="174"/>
                    <a:pt x="122" y="89"/>
                    <a:pt x="114" y="79"/>
                  </a:cubicBezTo>
                  <a:cubicBezTo>
                    <a:pt x="107" y="91"/>
                    <a:pt x="32" y="234"/>
                    <a:pt x="2" y="271"/>
                  </a:cubicBezTo>
                  <a:cubicBezTo>
                    <a:pt x="1" y="272"/>
                    <a:pt x="1" y="272"/>
                    <a:pt x="2" y="275"/>
                  </a:cubicBezTo>
                  <a:cubicBezTo>
                    <a:pt x="13" y="293"/>
                    <a:pt x="132" y="375"/>
                    <a:pt x="151" y="387"/>
                  </a:cubicBezTo>
                  <a:lnTo>
                    <a:pt x="154" y="388"/>
                  </a:lnTo>
                  <a:cubicBezTo>
                    <a:pt x="154" y="391"/>
                    <a:pt x="149" y="403"/>
                    <a:pt x="139" y="419"/>
                  </a:cubicBezTo>
                  <a:cubicBezTo>
                    <a:pt x="102" y="488"/>
                    <a:pt x="81" y="502"/>
                    <a:pt x="53" y="565"/>
                  </a:cubicBezTo>
                  <a:cubicBezTo>
                    <a:pt x="50" y="569"/>
                    <a:pt x="53" y="569"/>
                    <a:pt x="52" y="570"/>
                  </a:cubicBezTo>
                  <a:cubicBezTo>
                    <a:pt x="60" y="570"/>
                    <a:pt x="243" y="702"/>
                    <a:pt x="265" y="702"/>
                  </a:cubicBezTo>
                  <a:cubicBezTo>
                    <a:pt x="266" y="702"/>
                    <a:pt x="267" y="701"/>
                    <a:pt x="267" y="701"/>
                  </a:cubicBezTo>
                  <a:lnTo>
                    <a:pt x="268" y="698"/>
                  </a:lnTo>
                  <a:cubicBezTo>
                    <a:pt x="286" y="670"/>
                    <a:pt x="371" y="566"/>
                    <a:pt x="385" y="532"/>
                  </a:cubicBezTo>
                  <a:cubicBezTo>
                    <a:pt x="411" y="532"/>
                    <a:pt x="545" y="627"/>
                    <a:pt x="561" y="627"/>
                  </a:cubicBezTo>
                  <a:cubicBezTo>
                    <a:pt x="612" y="562"/>
                    <a:pt x="640" y="502"/>
                    <a:pt x="696" y="425"/>
                  </a:cubicBezTo>
                  <a:cubicBezTo>
                    <a:pt x="656" y="392"/>
                    <a:pt x="569" y="344"/>
                    <a:pt x="528" y="312"/>
                  </a:cubicBezTo>
                  <a:cubicBezTo>
                    <a:pt x="531" y="293"/>
                    <a:pt x="607" y="176"/>
                    <a:pt x="633" y="136"/>
                  </a:cubicBezTo>
                  <a:cubicBezTo>
                    <a:pt x="605" y="111"/>
                    <a:pt x="444" y="32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7274868" y="430620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124" y="264"/>
                  </a:moveTo>
                  <a:cubicBezTo>
                    <a:pt x="1176" y="264"/>
                    <a:pt x="1229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4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8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4" y="1506"/>
                    <a:pt x="302" y="1328"/>
                    <a:pt x="387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1" y="2802"/>
                  </a:cubicBezTo>
                  <a:cubicBezTo>
                    <a:pt x="2273" y="2802"/>
                    <a:pt x="2449" y="2704"/>
                    <a:pt x="2552" y="2539"/>
                  </a:cubicBezTo>
                  <a:lnTo>
                    <a:pt x="3043" y="1749"/>
                  </a:lnTo>
                  <a:cubicBezTo>
                    <a:pt x="3122" y="1623"/>
                    <a:pt x="3146" y="1475"/>
                    <a:pt x="3113" y="1330"/>
                  </a:cubicBezTo>
                  <a:cubicBezTo>
                    <a:pt x="3080" y="1186"/>
                    <a:pt x="2991" y="1064"/>
                    <a:pt x="2866" y="986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7315452" y="4341099"/>
              <a:ext cx="25509" cy="20769"/>
            </a:xfrm>
            <a:custGeom>
              <a:avLst/>
              <a:gdLst/>
              <a:ahLst/>
              <a:cxnLst/>
              <a:rect l="l" t="t" r="r" b="b"/>
              <a:pathLst>
                <a:path w="775" h="631" extrusionOk="0">
                  <a:moveTo>
                    <a:pt x="146" y="0"/>
                  </a:moveTo>
                  <a:cubicBezTo>
                    <a:pt x="139" y="11"/>
                    <a:pt x="27" y="180"/>
                    <a:pt x="1" y="223"/>
                  </a:cubicBezTo>
                  <a:cubicBezTo>
                    <a:pt x="29" y="243"/>
                    <a:pt x="601" y="611"/>
                    <a:pt x="629" y="630"/>
                  </a:cubicBezTo>
                  <a:lnTo>
                    <a:pt x="631" y="631"/>
                  </a:lnTo>
                  <a:cubicBezTo>
                    <a:pt x="667" y="545"/>
                    <a:pt x="725" y="471"/>
                    <a:pt x="774" y="392"/>
                  </a:cubicBezTo>
                  <a:lnTo>
                    <a:pt x="1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7314563" y="4242585"/>
              <a:ext cx="103518" cy="92195"/>
            </a:xfrm>
            <a:custGeom>
              <a:avLst/>
              <a:gdLst/>
              <a:ahLst/>
              <a:cxnLst/>
              <a:rect l="l" t="t" r="r" b="b"/>
              <a:pathLst>
                <a:path w="3145" h="2801" extrusionOk="0">
                  <a:moveTo>
                    <a:pt x="1122" y="263"/>
                  </a:moveTo>
                  <a:cubicBezTo>
                    <a:pt x="1174" y="263"/>
                    <a:pt x="1227" y="278"/>
                    <a:pt x="1275" y="307"/>
                  </a:cubicBezTo>
                  <a:lnTo>
                    <a:pt x="2724" y="1209"/>
                  </a:lnTo>
                  <a:cubicBezTo>
                    <a:pt x="2860" y="1294"/>
                    <a:pt x="2901" y="1474"/>
                    <a:pt x="2816" y="1609"/>
                  </a:cubicBezTo>
                  <a:lnTo>
                    <a:pt x="2325" y="2399"/>
                  </a:lnTo>
                  <a:cubicBezTo>
                    <a:pt x="2269" y="2487"/>
                    <a:pt x="2174" y="2536"/>
                    <a:pt x="2078" y="2536"/>
                  </a:cubicBezTo>
                  <a:cubicBezTo>
                    <a:pt x="2027" y="2536"/>
                    <a:pt x="1974" y="2522"/>
                    <a:pt x="1926" y="2492"/>
                  </a:cubicBezTo>
                  <a:lnTo>
                    <a:pt x="477" y="1591"/>
                  </a:lnTo>
                  <a:cubicBezTo>
                    <a:pt x="342" y="1506"/>
                    <a:pt x="299" y="1327"/>
                    <a:pt x="384" y="1190"/>
                  </a:cubicBezTo>
                  <a:lnTo>
                    <a:pt x="876" y="400"/>
                  </a:lnTo>
                  <a:cubicBezTo>
                    <a:pt x="931" y="312"/>
                    <a:pt x="1027" y="263"/>
                    <a:pt x="1122" y="263"/>
                  </a:cubicBezTo>
                  <a:close/>
                  <a:moveTo>
                    <a:pt x="1124" y="0"/>
                  </a:moveTo>
                  <a:cubicBezTo>
                    <a:pt x="931" y="0"/>
                    <a:pt x="755" y="97"/>
                    <a:pt x="652" y="262"/>
                  </a:cubicBezTo>
                  <a:lnTo>
                    <a:pt x="161" y="1051"/>
                  </a:lnTo>
                  <a:cubicBezTo>
                    <a:pt x="0" y="1311"/>
                    <a:pt x="78" y="1655"/>
                    <a:pt x="338" y="1815"/>
                  </a:cubicBezTo>
                  <a:lnTo>
                    <a:pt x="1787" y="2716"/>
                  </a:lnTo>
                  <a:cubicBezTo>
                    <a:pt x="1875" y="2772"/>
                    <a:pt x="1976" y="2800"/>
                    <a:pt x="2080" y="2800"/>
                  </a:cubicBezTo>
                  <a:cubicBezTo>
                    <a:pt x="2273" y="2800"/>
                    <a:pt x="2448" y="2704"/>
                    <a:pt x="2550" y="2539"/>
                  </a:cubicBezTo>
                  <a:lnTo>
                    <a:pt x="3043" y="1748"/>
                  </a:lnTo>
                  <a:cubicBezTo>
                    <a:pt x="3121" y="1623"/>
                    <a:pt x="3145" y="1475"/>
                    <a:pt x="3112" y="1330"/>
                  </a:cubicBezTo>
                  <a:cubicBezTo>
                    <a:pt x="3077" y="1187"/>
                    <a:pt x="2990" y="1064"/>
                    <a:pt x="2864" y="985"/>
                  </a:cubicBezTo>
                  <a:lnTo>
                    <a:pt x="1416" y="83"/>
                  </a:lnTo>
                  <a:cubicBezTo>
                    <a:pt x="1328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7350539" y="4271649"/>
              <a:ext cx="33310" cy="34725"/>
            </a:xfrm>
            <a:custGeom>
              <a:avLst/>
              <a:gdLst/>
              <a:ahLst/>
              <a:cxnLst/>
              <a:rect l="l" t="t" r="r" b="b"/>
              <a:pathLst>
                <a:path w="1012" h="1055" extrusionOk="0">
                  <a:moveTo>
                    <a:pt x="425" y="0"/>
                  </a:moveTo>
                  <a:cubicBezTo>
                    <a:pt x="399" y="141"/>
                    <a:pt x="375" y="296"/>
                    <a:pt x="324" y="428"/>
                  </a:cubicBezTo>
                  <a:cubicBezTo>
                    <a:pt x="228" y="522"/>
                    <a:pt x="89" y="623"/>
                    <a:pt x="1" y="705"/>
                  </a:cubicBezTo>
                  <a:cubicBezTo>
                    <a:pt x="19" y="730"/>
                    <a:pt x="68" y="758"/>
                    <a:pt x="99" y="777"/>
                  </a:cubicBezTo>
                  <a:cubicBezTo>
                    <a:pt x="115" y="785"/>
                    <a:pt x="188" y="831"/>
                    <a:pt x="202" y="839"/>
                  </a:cubicBezTo>
                  <a:cubicBezTo>
                    <a:pt x="276" y="791"/>
                    <a:pt x="340" y="709"/>
                    <a:pt x="421" y="655"/>
                  </a:cubicBezTo>
                  <a:lnTo>
                    <a:pt x="421" y="655"/>
                  </a:lnTo>
                  <a:lnTo>
                    <a:pt x="420" y="656"/>
                  </a:lnTo>
                  <a:cubicBezTo>
                    <a:pt x="409" y="740"/>
                    <a:pt x="360" y="838"/>
                    <a:pt x="348" y="922"/>
                  </a:cubicBezTo>
                  <a:lnTo>
                    <a:pt x="350" y="923"/>
                  </a:lnTo>
                  <a:cubicBezTo>
                    <a:pt x="360" y="934"/>
                    <a:pt x="441" y="987"/>
                    <a:pt x="457" y="996"/>
                  </a:cubicBezTo>
                  <a:cubicBezTo>
                    <a:pt x="480" y="1011"/>
                    <a:pt x="506" y="1024"/>
                    <a:pt x="527" y="1038"/>
                  </a:cubicBezTo>
                  <a:cubicBezTo>
                    <a:pt x="537" y="1044"/>
                    <a:pt x="543" y="1046"/>
                    <a:pt x="553" y="1055"/>
                  </a:cubicBezTo>
                  <a:cubicBezTo>
                    <a:pt x="594" y="928"/>
                    <a:pt x="619" y="770"/>
                    <a:pt x="669" y="644"/>
                  </a:cubicBezTo>
                  <a:cubicBezTo>
                    <a:pt x="767" y="533"/>
                    <a:pt x="898" y="449"/>
                    <a:pt x="1009" y="357"/>
                  </a:cubicBezTo>
                  <a:cubicBezTo>
                    <a:pt x="1010" y="357"/>
                    <a:pt x="1010" y="357"/>
                    <a:pt x="1010" y="357"/>
                  </a:cubicBezTo>
                  <a:cubicBezTo>
                    <a:pt x="1011" y="357"/>
                    <a:pt x="1011" y="357"/>
                    <a:pt x="1011" y="357"/>
                  </a:cubicBezTo>
                  <a:lnTo>
                    <a:pt x="1010" y="355"/>
                  </a:lnTo>
                  <a:cubicBezTo>
                    <a:pt x="936" y="309"/>
                    <a:pt x="820" y="236"/>
                    <a:pt x="783" y="219"/>
                  </a:cubicBezTo>
                  <a:cubicBezTo>
                    <a:pt x="730" y="264"/>
                    <a:pt x="620" y="381"/>
                    <a:pt x="564" y="418"/>
                  </a:cubicBezTo>
                  <a:cubicBezTo>
                    <a:pt x="575" y="358"/>
                    <a:pt x="627" y="203"/>
                    <a:pt x="648" y="136"/>
                  </a:cubicBezTo>
                  <a:cubicBezTo>
                    <a:pt x="647" y="130"/>
                    <a:pt x="565" y="80"/>
                    <a:pt x="527" y="57"/>
                  </a:cubicBezTo>
                  <a:cubicBezTo>
                    <a:pt x="504" y="43"/>
                    <a:pt x="471" y="23"/>
                    <a:pt x="4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7356069" y="4178862"/>
              <a:ext cx="101642" cy="92228"/>
            </a:xfrm>
            <a:custGeom>
              <a:avLst/>
              <a:gdLst/>
              <a:ahLst/>
              <a:cxnLst/>
              <a:rect l="l" t="t" r="r" b="b"/>
              <a:pathLst>
                <a:path w="3088" h="2802" extrusionOk="0">
                  <a:moveTo>
                    <a:pt x="1066" y="266"/>
                  </a:moveTo>
                  <a:cubicBezTo>
                    <a:pt x="1118" y="266"/>
                    <a:pt x="1171" y="280"/>
                    <a:pt x="1219" y="309"/>
                  </a:cubicBezTo>
                  <a:lnTo>
                    <a:pt x="2667" y="1211"/>
                  </a:lnTo>
                  <a:cubicBezTo>
                    <a:pt x="2803" y="1296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7"/>
                    <a:pt x="242" y="1330"/>
                    <a:pt x="327" y="1193"/>
                  </a:cubicBezTo>
                  <a:lnTo>
                    <a:pt x="820" y="402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79"/>
                    <a:pt x="1" y="1327"/>
                    <a:pt x="34" y="1471"/>
                  </a:cubicBezTo>
                  <a:cubicBezTo>
                    <a:pt x="67" y="1615"/>
                    <a:pt x="155" y="1739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064" y="1623"/>
                    <a:pt x="3087" y="1476"/>
                    <a:pt x="3054" y="1331"/>
                  </a:cubicBezTo>
                  <a:cubicBezTo>
                    <a:pt x="3019" y="1187"/>
                    <a:pt x="2933" y="1065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7396357" y="4229715"/>
              <a:ext cx="9282" cy="8920"/>
            </a:xfrm>
            <a:custGeom>
              <a:avLst/>
              <a:gdLst/>
              <a:ahLst/>
              <a:cxnLst/>
              <a:rect l="l" t="t" r="r" b="b"/>
              <a:pathLst>
                <a:path w="282" h="271" extrusionOk="0">
                  <a:moveTo>
                    <a:pt x="101" y="1"/>
                  </a:moveTo>
                  <a:cubicBezTo>
                    <a:pt x="84" y="27"/>
                    <a:pt x="21" y="120"/>
                    <a:pt x="0" y="166"/>
                  </a:cubicBezTo>
                  <a:lnTo>
                    <a:pt x="5" y="169"/>
                  </a:lnTo>
                  <a:lnTo>
                    <a:pt x="164" y="270"/>
                  </a:lnTo>
                  <a:lnTo>
                    <a:pt x="166" y="271"/>
                  </a:lnTo>
                  <a:lnTo>
                    <a:pt x="167" y="270"/>
                  </a:lnTo>
                  <a:lnTo>
                    <a:pt x="170" y="269"/>
                  </a:lnTo>
                  <a:cubicBezTo>
                    <a:pt x="187" y="242"/>
                    <a:pt x="279" y="110"/>
                    <a:pt x="281" y="107"/>
                  </a:cubicBezTo>
                  <a:cubicBezTo>
                    <a:pt x="261" y="81"/>
                    <a:pt x="149" y="9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7406133" y="4214015"/>
              <a:ext cx="9249" cy="8986"/>
            </a:xfrm>
            <a:custGeom>
              <a:avLst/>
              <a:gdLst/>
              <a:ahLst/>
              <a:cxnLst/>
              <a:rect l="l" t="t" r="r" b="b"/>
              <a:pathLst>
                <a:path w="281" h="273" extrusionOk="0">
                  <a:moveTo>
                    <a:pt x="101" y="0"/>
                  </a:moveTo>
                  <a:cubicBezTo>
                    <a:pt x="83" y="27"/>
                    <a:pt x="19" y="119"/>
                    <a:pt x="0" y="165"/>
                  </a:cubicBezTo>
                  <a:lnTo>
                    <a:pt x="3" y="168"/>
                  </a:lnTo>
                  <a:lnTo>
                    <a:pt x="163" y="270"/>
                  </a:lnTo>
                  <a:lnTo>
                    <a:pt x="166" y="272"/>
                  </a:lnTo>
                  <a:lnTo>
                    <a:pt x="167" y="270"/>
                  </a:lnTo>
                  <a:lnTo>
                    <a:pt x="168" y="269"/>
                  </a:lnTo>
                  <a:cubicBezTo>
                    <a:pt x="186" y="243"/>
                    <a:pt x="279" y="111"/>
                    <a:pt x="280" y="109"/>
                  </a:cubicBezTo>
                  <a:cubicBezTo>
                    <a:pt x="262" y="82"/>
                    <a:pt x="150" y="9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7394448" y="4217635"/>
              <a:ext cx="23073" cy="17906"/>
            </a:xfrm>
            <a:custGeom>
              <a:avLst/>
              <a:gdLst/>
              <a:ahLst/>
              <a:cxnLst/>
              <a:rect l="l" t="t" r="r" b="b"/>
              <a:pathLst>
                <a:path w="701" h="544" extrusionOk="0">
                  <a:moveTo>
                    <a:pt x="106" y="1"/>
                  </a:moveTo>
                  <a:cubicBezTo>
                    <a:pt x="101" y="9"/>
                    <a:pt x="21" y="131"/>
                    <a:pt x="1" y="163"/>
                  </a:cubicBezTo>
                  <a:cubicBezTo>
                    <a:pt x="23" y="178"/>
                    <a:pt x="571" y="529"/>
                    <a:pt x="596" y="542"/>
                  </a:cubicBezTo>
                  <a:lnTo>
                    <a:pt x="597" y="543"/>
                  </a:lnTo>
                  <a:cubicBezTo>
                    <a:pt x="621" y="483"/>
                    <a:pt x="667" y="428"/>
                    <a:pt x="701" y="37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7395699" y="4115204"/>
              <a:ext cx="101609" cy="92261"/>
            </a:xfrm>
            <a:custGeom>
              <a:avLst/>
              <a:gdLst/>
              <a:ahLst/>
              <a:cxnLst/>
              <a:rect l="l" t="t" r="r" b="b"/>
              <a:pathLst>
                <a:path w="3087" h="2803" extrusionOk="0">
                  <a:moveTo>
                    <a:pt x="1065" y="265"/>
                  </a:moveTo>
                  <a:cubicBezTo>
                    <a:pt x="1117" y="265"/>
                    <a:pt x="1170" y="279"/>
                    <a:pt x="1218" y="308"/>
                  </a:cubicBezTo>
                  <a:lnTo>
                    <a:pt x="2666" y="1210"/>
                  </a:lnTo>
                  <a:cubicBezTo>
                    <a:pt x="2804" y="1296"/>
                    <a:pt x="2845" y="1474"/>
                    <a:pt x="2760" y="1610"/>
                  </a:cubicBezTo>
                  <a:lnTo>
                    <a:pt x="2267" y="2400"/>
                  </a:lnTo>
                  <a:cubicBezTo>
                    <a:pt x="2213" y="2488"/>
                    <a:pt x="2117" y="2537"/>
                    <a:pt x="2022" y="2537"/>
                  </a:cubicBezTo>
                  <a:cubicBezTo>
                    <a:pt x="1969" y="2537"/>
                    <a:pt x="1916" y="2522"/>
                    <a:pt x="1868" y="2493"/>
                  </a:cubicBezTo>
                  <a:lnTo>
                    <a:pt x="420" y="1591"/>
                  </a:lnTo>
                  <a:cubicBezTo>
                    <a:pt x="285" y="1506"/>
                    <a:pt x="243" y="1328"/>
                    <a:pt x="328" y="1191"/>
                  </a:cubicBezTo>
                  <a:lnTo>
                    <a:pt x="819" y="402"/>
                  </a:lnTo>
                  <a:cubicBezTo>
                    <a:pt x="874" y="313"/>
                    <a:pt x="969" y="265"/>
                    <a:pt x="1065" y="265"/>
                  </a:cubicBezTo>
                  <a:close/>
                  <a:moveTo>
                    <a:pt x="1065" y="1"/>
                  </a:moveTo>
                  <a:cubicBezTo>
                    <a:pt x="873" y="1"/>
                    <a:pt x="697" y="99"/>
                    <a:pt x="595" y="263"/>
                  </a:cubicBezTo>
                  <a:lnTo>
                    <a:pt x="102" y="1053"/>
                  </a:lnTo>
                  <a:cubicBezTo>
                    <a:pt x="25" y="1180"/>
                    <a:pt x="0" y="1327"/>
                    <a:pt x="33" y="1472"/>
                  </a:cubicBezTo>
                  <a:cubicBezTo>
                    <a:pt x="67" y="1616"/>
                    <a:pt x="154" y="1739"/>
                    <a:pt x="281" y="1817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5"/>
                    <a:pt x="2493" y="2540"/>
                  </a:cubicBezTo>
                  <a:lnTo>
                    <a:pt x="2984" y="1750"/>
                  </a:lnTo>
                  <a:cubicBezTo>
                    <a:pt x="3063" y="1623"/>
                    <a:pt x="3087" y="1476"/>
                    <a:pt x="3054" y="1331"/>
                  </a:cubicBezTo>
                  <a:cubicBezTo>
                    <a:pt x="3021" y="1187"/>
                    <a:pt x="2932" y="1065"/>
                    <a:pt x="2807" y="987"/>
                  </a:cubicBezTo>
                  <a:lnTo>
                    <a:pt x="1358" y="85"/>
                  </a:lnTo>
                  <a:cubicBezTo>
                    <a:pt x="1270" y="30"/>
                    <a:pt x="1169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7421932" y="4138212"/>
              <a:ext cx="31434" cy="31138"/>
            </a:xfrm>
            <a:custGeom>
              <a:avLst/>
              <a:gdLst/>
              <a:ahLst/>
              <a:cxnLst/>
              <a:rect l="l" t="t" r="r" b="b"/>
              <a:pathLst>
                <a:path w="955" h="946" extrusionOk="0">
                  <a:moveTo>
                    <a:pt x="553" y="1"/>
                  </a:moveTo>
                  <a:cubicBezTo>
                    <a:pt x="548" y="1"/>
                    <a:pt x="543" y="1"/>
                    <a:pt x="537" y="2"/>
                  </a:cubicBezTo>
                  <a:cubicBezTo>
                    <a:pt x="494" y="9"/>
                    <a:pt x="452" y="29"/>
                    <a:pt x="414" y="61"/>
                  </a:cubicBezTo>
                  <a:cubicBezTo>
                    <a:pt x="391" y="78"/>
                    <a:pt x="367" y="102"/>
                    <a:pt x="353" y="129"/>
                  </a:cubicBezTo>
                  <a:cubicBezTo>
                    <a:pt x="198" y="371"/>
                    <a:pt x="128" y="487"/>
                    <a:pt x="66" y="599"/>
                  </a:cubicBezTo>
                  <a:cubicBezTo>
                    <a:pt x="0" y="733"/>
                    <a:pt x="113" y="855"/>
                    <a:pt x="229" y="908"/>
                  </a:cubicBezTo>
                  <a:cubicBezTo>
                    <a:pt x="272" y="934"/>
                    <a:pt x="319" y="946"/>
                    <a:pt x="365" y="946"/>
                  </a:cubicBezTo>
                  <a:cubicBezTo>
                    <a:pt x="493" y="946"/>
                    <a:pt x="617" y="853"/>
                    <a:pt x="651" y="716"/>
                  </a:cubicBezTo>
                  <a:cubicBezTo>
                    <a:pt x="617" y="677"/>
                    <a:pt x="544" y="647"/>
                    <a:pt x="505" y="615"/>
                  </a:cubicBezTo>
                  <a:cubicBezTo>
                    <a:pt x="475" y="647"/>
                    <a:pt x="460" y="693"/>
                    <a:pt x="421" y="717"/>
                  </a:cubicBezTo>
                  <a:cubicBezTo>
                    <a:pt x="408" y="725"/>
                    <a:pt x="393" y="729"/>
                    <a:pt x="379" y="729"/>
                  </a:cubicBezTo>
                  <a:cubicBezTo>
                    <a:pt x="357" y="729"/>
                    <a:pt x="334" y="721"/>
                    <a:pt x="316" y="706"/>
                  </a:cubicBezTo>
                  <a:cubicBezTo>
                    <a:pt x="281" y="667"/>
                    <a:pt x="294" y="609"/>
                    <a:pt x="316" y="562"/>
                  </a:cubicBezTo>
                  <a:cubicBezTo>
                    <a:pt x="371" y="455"/>
                    <a:pt x="512" y="249"/>
                    <a:pt x="521" y="245"/>
                  </a:cubicBezTo>
                  <a:cubicBezTo>
                    <a:pt x="523" y="242"/>
                    <a:pt x="532" y="236"/>
                    <a:pt x="537" y="235"/>
                  </a:cubicBezTo>
                  <a:cubicBezTo>
                    <a:pt x="541" y="234"/>
                    <a:pt x="544" y="234"/>
                    <a:pt x="548" y="234"/>
                  </a:cubicBezTo>
                  <a:cubicBezTo>
                    <a:pt x="566" y="234"/>
                    <a:pt x="588" y="244"/>
                    <a:pt x="605" y="252"/>
                  </a:cubicBezTo>
                  <a:cubicBezTo>
                    <a:pt x="696" y="304"/>
                    <a:pt x="618" y="386"/>
                    <a:pt x="591" y="451"/>
                  </a:cubicBezTo>
                  <a:cubicBezTo>
                    <a:pt x="641" y="498"/>
                    <a:pt x="688" y="536"/>
                    <a:pt x="752" y="557"/>
                  </a:cubicBezTo>
                  <a:cubicBezTo>
                    <a:pt x="954" y="394"/>
                    <a:pt x="858" y="71"/>
                    <a:pt x="611" y="11"/>
                  </a:cubicBezTo>
                  <a:cubicBezTo>
                    <a:pt x="591" y="5"/>
                    <a:pt x="572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7441319" y="4149370"/>
              <a:ext cx="31598" cy="34824"/>
            </a:xfrm>
            <a:custGeom>
              <a:avLst/>
              <a:gdLst/>
              <a:ahLst/>
              <a:cxnLst/>
              <a:rect l="l" t="t" r="r" b="b"/>
              <a:pathLst>
                <a:path w="960" h="1058" extrusionOk="0">
                  <a:moveTo>
                    <a:pt x="485" y="0"/>
                  </a:moveTo>
                  <a:cubicBezTo>
                    <a:pt x="306" y="247"/>
                    <a:pt x="162" y="505"/>
                    <a:pt x="0" y="768"/>
                  </a:cubicBezTo>
                  <a:cubicBezTo>
                    <a:pt x="139" y="870"/>
                    <a:pt x="309" y="961"/>
                    <a:pt x="461" y="1058"/>
                  </a:cubicBezTo>
                  <a:cubicBezTo>
                    <a:pt x="502" y="1020"/>
                    <a:pt x="536" y="966"/>
                    <a:pt x="562" y="915"/>
                  </a:cubicBezTo>
                  <a:lnTo>
                    <a:pt x="564" y="913"/>
                  </a:lnTo>
                  <a:cubicBezTo>
                    <a:pt x="459" y="852"/>
                    <a:pt x="371" y="785"/>
                    <a:pt x="273" y="724"/>
                  </a:cubicBezTo>
                  <a:lnTo>
                    <a:pt x="273" y="722"/>
                  </a:lnTo>
                  <a:cubicBezTo>
                    <a:pt x="291" y="684"/>
                    <a:pt x="325" y="620"/>
                    <a:pt x="360" y="581"/>
                  </a:cubicBezTo>
                  <a:cubicBezTo>
                    <a:pt x="361" y="581"/>
                    <a:pt x="361" y="581"/>
                    <a:pt x="361" y="581"/>
                  </a:cubicBezTo>
                  <a:cubicBezTo>
                    <a:pt x="387" y="581"/>
                    <a:pt x="451" y="638"/>
                    <a:pt x="504" y="654"/>
                  </a:cubicBezTo>
                  <a:cubicBezTo>
                    <a:pt x="538" y="599"/>
                    <a:pt x="576" y="552"/>
                    <a:pt x="599" y="496"/>
                  </a:cubicBezTo>
                  <a:lnTo>
                    <a:pt x="602" y="495"/>
                  </a:lnTo>
                  <a:cubicBezTo>
                    <a:pt x="556" y="464"/>
                    <a:pt x="508" y="436"/>
                    <a:pt x="464" y="405"/>
                  </a:cubicBezTo>
                  <a:lnTo>
                    <a:pt x="464" y="404"/>
                  </a:lnTo>
                  <a:cubicBezTo>
                    <a:pt x="479" y="358"/>
                    <a:pt x="519" y="317"/>
                    <a:pt x="545" y="271"/>
                  </a:cubicBezTo>
                  <a:lnTo>
                    <a:pt x="546" y="271"/>
                  </a:lnTo>
                  <a:lnTo>
                    <a:pt x="551" y="275"/>
                  </a:lnTo>
                  <a:cubicBezTo>
                    <a:pt x="656" y="328"/>
                    <a:pt x="745" y="405"/>
                    <a:pt x="854" y="445"/>
                  </a:cubicBezTo>
                  <a:lnTo>
                    <a:pt x="855" y="443"/>
                  </a:lnTo>
                  <a:cubicBezTo>
                    <a:pt x="889" y="389"/>
                    <a:pt x="929" y="340"/>
                    <a:pt x="955" y="283"/>
                  </a:cubicBezTo>
                  <a:cubicBezTo>
                    <a:pt x="959" y="277"/>
                    <a:pt x="663" y="100"/>
                    <a:pt x="4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7162134" y="3894148"/>
              <a:ext cx="96309" cy="79786"/>
            </a:xfrm>
            <a:custGeom>
              <a:avLst/>
              <a:gdLst/>
              <a:ahLst/>
              <a:cxnLst/>
              <a:rect l="l" t="t" r="r" b="b"/>
              <a:pathLst>
                <a:path w="2926" h="2424" extrusionOk="0">
                  <a:moveTo>
                    <a:pt x="847" y="263"/>
                  </a:moveTo>
                  <a:cubicBezTo>
                    <a:pt x="899" y="263"/>
                    <a:pt x="952" y="278"/>
                    <a:pt x="1000" y="307"/>
                  </a:cubicBezTo>
                  <a:lnTo>
                    <a:pt x="2448" y="1209"/>
                  </a:lnTo>
                  <a:cubicBezTo>
                    <a:pt x="2584" y="1294"/>
                    <a:pt x="2626" y="1472"/>
                    <a:pt x="2540" y="1609"/>
                  </a:cubicBezTo>
                  <a:lnTo>
                    <a:pt x="2282" y="2024"/>
                  </a:lnTo>
                  <a:cubicBezTo>
                    <a:pt x="2228" y="2113"/>
                    <a:pt x="2133" y="2161"/>
                    <a:pt x="2036" y="2161"/>
                  </a:cubicBezTo>
                  <a:cubicBezTo>
                    <a:pt x="1984" y="2161"/>
                    <a:pt x="1931" y="2146"/>
                    <a:pt x="1883" y="2117"/>
                  </a:cubicBezTo>
                  <a:lnTo>
                    <a:pt x="435" y="1215"/>
                  </a:lnTo>
                  <a:cubicBezTo>
                    <a:pt x="330" y="1150"/>
                    <a:pt x="281" y="1029"/>
                    <a:pt x="302" y="916"/>
                  </a:cubicBezTo>
                  <a:cubicBezTo>
                    <a:pt x="307" y="881"/>
                    <a:pt x="322" y="847"/>
                    <a:pt x="341" y="815"/>
                  </a:cubicBezTo>
                  <a:lnTo>
                    <a:pt x="600" y="400"/>
                  </a:lnTo>
                  <a:cubicBezTo>
                    <a:pt x="655" y="311"/>
                    <a:pt x="750" y="263"/>
                    <a:pt x="847" y="263"/>
                  </a:cubicBezTo>
                  <a:close/>
                  <a:moveTo>
                    <a:pt x="846" y="0"/>
                  </a:moveTo>
                  <a:cubicBezTo>
                    <a:pt x="653" y="0"/>
                    <a:pt x="476" y="98"/>
                    <a:pt x="375" y="262"/>
                  </a:cubicBezTo>
                  <a:lnTo>
                    <a:pt x="117" y="677"/>
                  </a:lnTo>
                  <a:cubicBezTo>
                    <a:pt x="78" y="740"/>
                    <a:pt x="53" y="805"/>
                    <a:pt x="41" y="874"/>
                  </a:cubicBezTo>
                  <a:cubicBezTo>
                    <a:pt x="1" y="1094"/>
                    <a:pt x="100" y="1317"/>
                    <a:pt x="293" y="1439"/>
                  </a:cubicBezTo>
                  <a:lnTo>
                    <a:pt x="1742" y="2341"/>
                  </a:lnTo>
                  <a:cubicBezTo>
                    <a:pt x="1830" y="2395"/>
                    <a:pt x="1931" y="2424"/>
                    <a:pt x="2035" y="2424"/>
                  </a:cubicBezTo>
                  <a:cubicBezTo>
                    <a:pt x="2228" y="2424"/>
                    <a:pt x="2403" y="2327"/>
                    <a:pt x="2505" y="2163"/>
                  </a:cubicBezTo>
                  <a:lnTo>
                    <a:pt x="2764" y="1748"/>
                  </a:lnTo>
                  <a:cubicBezTo>
                    <a:pt x="2926" y="1489"/>
                    <a:pt x="2846" y="1146"/>
                    <a:pt x="2586" y="985"/>
                  </a:cubicBezTo>
                  <a:lnTo>
                    <a:pt x="1138" y="83"/>
                  </a:lnTo>
                  <a:cubicBezTo>
                    <a:pt x="1051" y="29"/>
                    <a:pt x="950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7253078" y="3950696"/>
              <a:ext cx="94301" cy="79786"/>
            </a:xfrm>
            <a:custGeom>
              <a:avLst/>
              <a:gdLst/>
              <a:ahLst/>
              <a:cxnLst/>
              <a:rect l="l" t="t" r="r" b="b"/>
              <a:pathLst>
                <a:path w="2865" h="2424" extrusionOk="0">
                  <a:moveTo>
                    <a:pt x="847" y="266"/>
                  </a:moveTo>
                  <a:cubicBezTo>
                    <a:pt x="898" y="266"/>
                    <a:pt x="951" y="280"/>
                    <a:pt x="999" y="310"/>
                  </a:cubicBezTo>
                  <a:lnTo>
                    <a:pt x="2448" y="1211"/>
                  </a:lnTo>
                  <a:cubicBezTo>
                    <a:pt x="2582" y="1295"/>
                    <a:pt x="2623" y="1474"/>
                    <a:pt x="2538" y="1610"/>
                  </a:cubicBezTo>
                  <a:lnTo>
                    <a:pt x="2280" y="2025"/>
                  </a:lnTo>
                  <a:cubicBezTo>
                    <a:pt x="2226" y="2114"/>
                    <a:pt x="2131" y="2162"/>
                    <a:pt x="2034" y="2162"/>
                  </a:cubicBezTo>
                  <a:cubicBezTo>
                    <a:pt x="1982" y="2162"/>
                    <a:pt x="1929" y="2147"/>
                    <a:pt x="1881" y="2119"/>
                  </a:cubicBezTo>
                  <a:lnTo>
                    <a:pt x="433" y="1216"/>
                  </a:lnTo>
                  <a:cubicBezTo>
                    <a:pt x="329" y="1152"/>
                    <a:pt x="280" y="1032"/>
                    <a:pt x="301" y="919"/>
                  </a:cubicBezTo>
                  <a:cubicBezTo>
                    <a:pt x="306" y="884"/>
                    <a:pt x="321" y="849"/>
                    <a:pt x="341" y="817"/>
                  </a:cubicBezTo>
                  <a:lnTo>
                    <a:pt x="599" y="403"/>
                  </a:lnTo>
                  <a:cubicBezTo>
                    <a:pt x="655" y="314"/>
                    <a:pt x="749" y="266"/>
                    <a:pt x="847" y="266"/>
                  </a:cubicBezTo>
                  <a:close/>
                  <a:moveTo>
                    <a:pt x="845" y="0"/>
                  </a:moveTo>
                  <a:cubicBezTo>
                    <a:pt x="652" y="0"/>
                    <a:pt x="475" y="98"/>
                    <a:pt x="374" y="262"/>
                  </a:cubicBezTo>
                  <a:lnTo>
                    <a:pt x="116" y="677"/>
                  </a:lnTo>
                  <a:cubicBezTo>
                    <a:pt x="77" y="740"/>
                    <a:pt x="52" y="806"/>
                    <a:pt x="40" y="874"/>
                  </a:cubicBezTo>
                  <a:cubicBezTo>
                    <a:pt x="1" y="1094"/>
                    <a:pt x="99" y="1317"/>
                    <a:pt x="293" y="1439"/>
                  </a:cubicBezTo>
                  <a:lnTo>
                    <a:pt x="1741" y="2341"/>
                  </a:lnTo>
                  <a:cubicBezTo>
                    <a:pt x="1829" y="2395"/>
                    <a:pt x="1930" y="2424"/>
                    <a:pt x="2034" y="2424"/>
                  </a:cubicBezTo>
                  <a:cubicBezTo>
                    <a:pt x="2227" y="2424"/>
                    <a:pt x="2402" y="2327"/>
                    <a:pt x="2504" y="2163"/>
                  </a:cubicBezTo>
                  <a:lnTo>
                    <a:pt x="2763" y="1748"/>
                  </a:lnTo>
                  <a:cubicBezTo>
                    <a:pt x="2842" y="1623"/>
                    <a:pt x="2865" y="1475"/>
                    <a:pt x="2832" y="1330"/>
                  </a:cubicBezTo>
                  <a:cubicBezTo>
                    <a:pt x="2799" y="1187"/>
                    <a:pt x="2711" y="1064"/>
                    <a:pt x="2586" y="986"/>
                  </a:cubicBezTo>
                  <a:lnTo>
                    <a:pt x="1137" y="83"/>
                  </a:lnTo>
                  <a:cubicBezTo>
                    <a:pt x="1050" y="29"/>
                    <a:pt x="949" y="0"/>
                    <a:pt x="8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7343989" y="4007276"/>
              <a:ext cx="94301" cy="79852"/>
            </a:xfrm>
            <a:custGeom>
              <a:avLst/>
              <a:gdLst/>
              <a:ahLst/>
              <a:cxnLst/>
              <a:rect l="l" t="t" r="r" b="b"/>
              <a:pathLst>
                <a:path w="2865" h="2426" extrusionOk="0">
                  <a:moveTo>
                    <a:pt x="848" y="267"/>
                  </a:moveTo>
                  <a:cubicBezTo>
                    <a:pt x="900" y="267"/>
                    <a:pt x="953" y="282"/>
                    <a:pt x="1001" y="310"/>
                  </a:cubicBezTo>
                  <a:lnTo>
                    <a:pt x="2449" y="1212"/>
                  </a:lnTo>
                  <a:cubicBezTo>
                    <a:pt x="2585" y="1298"/>
                    <a:pt x="2626" y="1475"/>
                    <a:pt x="2540" y="1613"/>
                  </a:cubicBezTo>
                  <a:lnTo>
                    <a:pt x="2283" y="2027"/>
                  </a:lnTo>
                  <a:cubicBezTo>
                    <a:pt x="2229" y="2117"/>
                    <a:pt x="2134" y="2165"/>
                    <a:pt x="2037" y="2165"/>
                  </a:cubicBezTo>
                  <a:cubicBezTo>
                    <a:pt x="1985" y="2165"/>
                    <a:pt x="1932" y="2150"/>
                    <a:pt x="1884" y="2120"/>
                  </a:cubicBezTo>
                  <a:lnTo>
                    <a:pt x="434" y="1218"/>
                  </a:lnTo>
                  <a:cubicBezTo>
                    <a:pt x="331" y="1152"/>
                    <a:pt x="282" y="1033"/>
                    <a:pt x="303" y="920"/>
                  </a:cubicBezTo>
                  <a:cubicBezTo>
                    <a:pt x="308" y="885"/>
                    <a:pt x="322" y="851"/>
                    <a:pt x="342" y="819"/>
                  </a:cubicBezTo>
                  <a:lnTo>
                    <a:pt x="601" y="404"/>
                  </a:lnTo>
                  <a:cubicBezTo>
                    <a:pt x="656" y="315"/>
                    <a:pt x="751" y="267"/>
                    <a:pt x="848" y="267"/>
                  </a:cubicBezTo>
                  <a:close/>
                  <a:moveTo>
                    <a:pt x="846" y="1"/>
                  </a:moveTo>
                  <a:cubicBezTo>
                    <a:pt x="652" y="1"/>
                    <a:pt x="475" y="99"/>
                    <a:pt x="374" y="262"/>
                  </a:cubicBezTo>
                  <a:lnTo>
                    <a:pt x="117" y="677"/>
                  </a:lnTo>
                  <a:cubicBezTo>
                    <a:pt x="77" y="740"/>
                    <a:pt x="53" y="806"/>
                    <a:pt x="40" y="874"/>
                  </a:cubicBezTo>
                  <a:cubicBezTo>
                    <a:pt x="1" y="1095"/>
                    <a:pt x="99" y="1319"/>
                    <a:pt x="293" y="1439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035" y="2425"/>
                    <a:pt x="2036" y="2425"/>
                    <a:pt x="2037" y="2425"/>
                  </a:cubicBezTo>
                  <a:cubicBezTo>
                    <a:pt x="2228" y="2425"/>
                    <a:pt x="2403" y="2329"/>
                    <a:pt x="2505" y="2166"/>
                  </a:cubicBezTo>
                  <a:lnTo>
                    <a:pt x="2763" y="1751"/>
                  </a:lnTo>
                  <a:cubicBezTo>
                    <a:pt x="2841" y="1624"/>
                    <a:pt x="2865" y="1476"/>
                    <a:pt x="2832" y="1332"/>
                  </a:cubicBezTo>
                  <a:cubicBezTo>
                    <a:pt x="2799" y="1187"/>
                    <a:pt x="2711" y="1065"/>
                    <a:pt x="2586" y="986"/>
                  </a:cubicBezTo>
                  <a:lnTo>
                    <a:pt x="1138" y="85"/>
                  </a:lnTo>
                  <a:cubicBezTo>
                    <a:pt x="1050" y="29"/>
                    <a:pt x="949" y="1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7434900" y="4063923"/>
              <a:ext cx="94334" cy="79819"/>
            </a:xfrm>
            <a:custGeom>
              <a:avLst/>
              <a:gdLst/>
              <a:ahLst/>
              <a:cxnLst/>
              <a:rect l="l" t="t" r="r" b="b"/>
              <a:pathLst>
                <a:path w="2866" h="2425" extrusionOk="0">
                  <a:moveTo>
                    <a:pt x="848" y="266"/>
                  </a:moveTo>
                  <a:cubicBezTo>
                    <a:pt x="900" y="266"/>
                    <a:pt x="953" y="281"/>
                    <a:pt x="1001" y="311"/>
                  </a:cubicBezTo>
                  <a:lnTo>
                    <a:pt x="2449" y="1212"/>
                  </a:lnTo>
                  <a:cubicBezTo>
                    <a:pt x="2582" y="1295"/>
                    <a:pt x="2624" y="1474"/>
                    <a:pt x="2539" y="1611"/>
                  </a:cubicBezTo>
                  <a:lnTo>
                    <a:pt x="2282" y="2026"/>
                  </a:lnTo>
                  <a:cubicBezTo>
                    <a:pt x="2228" y="2115"/>
                    <a:pt x="2133" y="2163"/>
                    <a:pt x="2036" y="2163"/>
                  </a:cubicBezTo>
                  <a:cubicBezTo>
                    <a:pt x="1984" y="2163"/>
                    <a:pt x="1931" y="2148"/>
                    <a:pt x="1883" y="2119"/>
                  </a:cubicBezTo>
                  <a:lnTo>
                    <a:pt x="435" y="1217"/>
                  </a:lnTo>
                  <a:cubicBezTo>
                    <a:pt x="331" y="1152"/>
                    <a:pt x="282" y="1032"/>
                    <a:pt x="303" y="919"/>
                  </a:cubicBezTo>
                  <a:cubicBezTo>
                    <a:pt x="308" y="885"/>
                    <a:pt x="323" y="850"/>
                    <a:pt x="342" y="818"/>
                  </a:cubicBezTo>
                  <a:lnTo>
                    <a:pt x="601" y="403"/>
                  </a:lnTo>
                  <a:cubicBezTo>
                    <a:pt x="656" y="314"/>
                    <a:pt x="751" y="266"/>
                    <a:pt x="848" y="266"/>
                  </a:cubicBezTo>
                  <a:close/>
                  <a:moveTo>
                    <a:pt x="846" y="0"/>
                  </a:moveTo>
                  <a:cubicBezTo>
                    <a:pt x="653" y="0"/>
                    <a:pt x="475" y="99"/>
                    <a:pt x="374" y="263"/>
                  </a:cubicBezTo>
                  <a:lnTo>
                    <a:pt x="117" y="678"/>
                  </a:lnTo>
                  <a:cubicBezTo>
                    <a:pt x="78" y="739"/>
                    <a:pt x="53" y="806"/>
                    <a:pt x="41" y="875"/>
                  </a:cubicBezTo>
                  <a:cubicBezTo>
                    <a:pt x="1" y="1095"/>
                    <a:pt x="100" y="1318"/>
                    <a:pt x="293" y="1440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228" y="2425"/>
                    <a:pt x="2403" y="2328"/>
                    <a:pt x="2505" y="2164"/>
                  </a:cubicBezTo>
                  <a:lnTo>
                    <a:pt x="2763" y="1749"/>
                  </a:lnTo>
                  <a:cubicBezTo>
                    <a:pt x="2841" y="1623"/>
                    <a:pt x="2866" y="1476"/>
                    <a:pt x="2832" y="1330"/>
                  </a:cubicBezTo>
                  <a:cubicBezTo>
                    <a:pt x="2800" y="1186"/>
                    <a:pt x="2713" y="1064"/>
                    <a:pt x="2586" y="986"/>
                  </a:cubicBezTo>
                  <a:lnTo>
                    <a:pt x="1138" y="84"/>
                  </a:lnTo>
                  <a:cubicBezTo>
                    <a:pt x="1050" y="30"/>
                    <a:pt x="949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7256534" y="3719468"/>
              <a:ext cx="360518" cy="307821"/>
            </a:xfrm>
            <a:custGeom>
              <a:avLst/>
              <a:gdLst/>
              <a:ahLst/>
              <a:cxnLst/>
              <a:rect l="l" t="t" r="r" b="b"/>
              <a:pathLst>
                <a:path w="10953" h="9352" extrusionOk="0">
                  <a:moveTo>
                    <a:pt x="2726" y="266"/>
                  </a:moveTo>
                  <a:cubicBezTo>
                    <a:pt x="2782" y="266"/>
                    <a:pt x="2840" y="282"/>
                    <a:pt x="2891" y="314"/>
                  </a:cubicBezTo>
                  <a:lnTo>
                    <a:pt x="10525" y="5068"/>
                  </a:lnTo>
                  <a:cubicBezTo>
                    <a:pt x="10595" y="5111"/>
                    <a:pt x="10643" y="5179"/>
                    <a:pt x="10661" y="5259"/>
                  </a:cubicBezTo>
                  <a:cubicBezTo>
                    <a:pt x="10679" y="5336"/>
                    <a:pt x="10665" y="5419"/>
                    <a:pt x="10621" y="5489"/>
                  </a:cubicBezTo>
                  <a:lnTo>
                    <a:pt x="8472" y="8941"/>
                  </a:lnTo>
                  <a:cubicBezTo>
                    <a:pt x="8413" y="9036"/>
                    <a:pt x="8311" y="9087"/>
                    <a:pt x="8208" y="9087"/>
                  </a:cubicBezTo>
                  <a:cubicBezTo>
                    <a:pt x="8153" y="9087"/>
                    <a:pt x="8098" y="9073"/>
                    <a:pt x="8048" y="9043"/>
                  </a:cubicBezTo>
                  <a:lnTo>
                    <a:pt x="414" y="4289"/>
                  </a:lnTo>
                  <a:cubicBezTo>
                    <a:pt x="325" y="4235"/>
                    <a:pt x="271" y="4139"/>
                    <a:pt x="270" y="4030"/>
                  </a:cubicBezTo>
                  <a:cubicBezTo>
                    <a:pt x="268" y="3974"/>
                    <a:pt x="282" y="3917"/>
                    <a:pt x="316" y="3863"/>
                  </a:cubicBezTo>
                  <a:lnTo>
                    <a:pt x="2465" y="411"/>
                  </a:lnTo>
                  <a:cubicBezTo>
                    <a:pt x="2509" y="342"/>
                    <a:pt x="2577" y="293"/>
                    <a:pt x="2657" y="275"/>
                  </a:cubicBezTo>
                  <a:cubicBezTo>
                    <a:pt x="2679" y="269"/>
                    <a:pt x="2702" y="266"/>
                    <a:pt x="2726" y="266"/>
                  </a:cubicBezTo>
                  <a:close/>
                  <a:moveTo>
                    <a:pt x="2725" y="1"/>
                  </a:moveTo>
                  <a:cubicBezTo>
                    <a:pt x="2682" y="1"/>
                    <a:pt x="2639" y="6"/>
                    <a:pt x="2596" y="15"/>
                  </a:cubicBezTo>
                  <a:cubicBezTo>
                    <a:pt x="2447" y="49"/>
                    <a:pt x="2321" y="140"/>
                    <a:pt x="2240" y="269"/>
                  </a:cubicBezTo>
                  <a:lnTo>
                    <a:pt x="91" y="3722"/>
                  </a:lnTo>
                  <a:cubicBezTo>
                    <a:pt x="30" y="3820"/>
                    <a:pt x="0" y="3931"/>
                    <a:pt x="5" y="4037"/>
                  </a:cubicBezTo>
                  <a:cubicBezTo>
                    <a:pt x="9" y="4230"/>
                    <a:pt x="110" y="4409"/>
                    <a:pt x="275" y="4511"/>
                  </a:cubicBezTo>
                  <a:lnTo>
                    <a:pt x="7908" y="9265"/>
                  </a:lnTo>
                  <a:cubicBezTo>
                    <a:pt x="8001" y="9323"/>
                    <a:pt x="8105" y="9351"/>
                    <a:pt x="8208" y="9351"/>
                  </a:cubicBezTo>
                  <a:cubicBezTo>
                    <a:pt x="8400" y="9351"/>
                    <a:pt x="8588" y="9255"/>
                    <a:pt x="8697" y="9080"/>
                  </a:cubicBezTo>
                  <a:lnTo>
                    <a:pt x="10846" y="5627"/>
                  </a:lnTo>
                  <a:cubicBezTo>
                    <a:pt x="10927" y="5496"/>
                    <a:pt x="10952" y="5344"/>
                    <a:pt x="10918" y="5196"/>
                  </a:cubicBezTo>
                  <a:cubicBezTo>
                    <a:pt x="10883" y="5049"/>
                    <a:pt x="10793" y="4922"/>
                    <a:pt x="10663" y="4841"/>
                  </a:cubicBezTo>
                  <a:lnTo>
                    <a:pt x="3029" y="89"/>
                  </a:lnTo>
                  <a:cubicBezTo>
                    <a:pt x="2936" y="30"/>
                    <a:pt x="2831" y="1"/>
                    <a:pt x="2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7418904" y="3841813"/>
              <a:ext cx="50722" cy="42757"/>
            </a:xfrm>
            <a:custGeom>
              <a:avLst/>
              <a:gdLst/>
              <a:ahLst/>
              <a:cxnLst/>
              <a:rect l="l" t="t" r="r" b="b"/>
              <a:pathLst>
                <a:path w="1541" h="1299" extrusionOk="0">
                  <a:moveTo>
                    <a:pt x="279" y="1"/>
                  </a:moveTo>
                  <a:cubicBezTo>
                    <a:pt x="237" y="1"/>
                    <a:pt x="197" y="20"/>
                    <a:pt x="172" y="56"/>
                  </a:cubicBezTo>
                  <a:cubicBezTo>
                    <a:pt x="46" y="235"/>
                    <a:pt x="1" y="459"/>
                    <a:pt x="45" y="675"/>
                  </a:cubicBezTo>
                  <a:cubicBezTo>
                    <a:pt x="89" y="888"/>
                    <a:pt x="220" y="1074"/>
                    <a:pt x="402" y="1186"/>
                  </a:cubicBezTo>
                  <a:cubicBezTo>
                    <a:pt x="524" y="1260"/>
                    <a:pt x="664" y="1299"/>
                    <a:pt x="807" y="1299"/>
                  </a:cubicBezTo>
                  <a:cubicBezTo>
                    <a:pt x="876" y="1299"/>
                    <a:pt x="944" y="1289"/>
                    <a:pt x="1012" y="1272"/>
                  </a:cubicBezTo>
                  <a:cubicBezTo>
                    <a:pt x="1222" y="1216"/>
                    <a:pt x="1402" y="1075"/>
                    <a:pt x="1506" y="886"/>
                  </a:cubicBezTo>
                  <a:cubicBezTo>
                    <a:pt x="1540" y="821"/>
                    <a:pt x="1518" y="741"/>
                    <a:pt x="1453" y="705"/>
                  </a:cubicBezTo>
                  <a:cubicBezTo>
                    <a:pt x="1433" y="694"/>
                    <a:pt x="1412" y="689"/>
                    <a:pt x="1390" y="689"/>
                  </a:cubicBezTo>
                  <a:cubicBezTo>
                    <a:pt x="1344" y="689"/>
                    <a:pt x="1298" y="714"/>
                    <a:pt x="1273" y="758"/>
                  </a:cubicBezTo>
                  <a:cubicBezTo>
                    <a:pt x="1204" y="886"/>
                    <a:pt x="1087" y="978"/>
                    <a:pt x="944" y="1016"/>
                  </a:cubicBezTo>
                  <a:cubicBezTo>
                    <a:pt x="899" y="1028"/>
                    <a:pt x="853" y="1034"/>
                    <a:pt x="808" y="1034"/>
                  </a:cubicBezTo>
                  <a:cubicBezTo>
                    <a:pt x="713" y="1034"/>
                    <a:pt x="619" y="1008"/>
                    <a:pt x="539" y="959"/>
                  </a:cubicBezTo>
                  <a:cubicBezTo>
                    <a:pt x="419" y="886"/>
                    <a:pt x="332" y="762"/>
                    <a:pt x="304" y="620"/>
                  </a:cubicBezTo>
                  <a:cubicBezTo>
                    <a:pt x="273" y="474"/>
                    <a:pt x="304" y="327"/>
                    <a:pt x="387" y="208"/>
                  </a:cubicBezTo>
                  <a:cubicBezTo>
                    <a:pt x="429" y="148"/>
                    <a:pt x="415" y="65"/>
                    <a:pt x="355" y="24"/>
                  </a:cubicBezTo>
                  <a:cubicBezTo>
                    <a:pt x="332" y="8"/>
                    <a:pt x="305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7477394" y="3849943"/>
              <a:ext cx="47891" cy="48681"/>
            </a:xfrm>
            <a:custGeom>
              <a:avLst/>
              <a:gdLst/>
              <a:ahLst/>
              <a:cxnLst/>
              <a:rect l="l" t="t" r="r" b="b"/>
              <a:pathLst>
                <a:path w="1455" h="1479" extrusionOk="0">
                  <a:moveTo>
                    <a:pt x="240" y="1"/>
                  </a:moveTo>
                  <a:cubicBezTo>
                    <a:pt x="186" y="1"/>
                    <a:pt x="135" y="33"/>
                    <a:pt x="115" y="86"/>
                  </a:cubicBezTo>
                  <a:cubicBezTo>
                    <a:pt x="0" y="395"/>
                    <a:pt x="75" y="729"/>
                    <a:pt x="299" y="915"/>
                  </a:cubicBezTo>
                  <a:cubicBezTo>
                    <a:pt x="415" y="1011"/>
                    <a:pt x="559" y="1058"/>
                    <a:pt x="708" y="1058"/>
                  </a:cubicBezTo>
                  <a:cubicBezTo>
                    <a:pt x="715" y="1058"/>
                    <a:pt x="722" y="1055"/>
                    <a:pt x="730" y="1055"/>
                  </a:cubicBezTo>
                  <a:lnTo>
                    <a:pt x="833" y="1385"/>
                  </a:lnTo>
                  <a:cubicBezTo>
                    <a:pt x="851" y="1441"/>
                    <a:pt x="903" y="1478"/>
                    <a:pt x="960" y="1478"/>
                  </a:cubicBezTo>
                  <a:cubicBezTo>
                    <a:pt x="974" y="1478"/>
                    <a:pt x="987" y="1477"/>
                    <a:pt x="1000" y="1472"/>
                  </a:cubicBezTo>
                  <a:cubicBezTo>
                    <a:pt x="1070" y="1451"/>
                    <a:pt x="1108" y="1376"/>
                    <a:pt x="1087" y="1307"/>
                  </a:cubicBezTo>
                  <a:lnTo>
                    <a:pt x="991" y="1002"/>
                  </a:lnTo>
                  <a:lnTo>
                    <a:pt x="992" y="1002"/>
                  </a:lnTo>
                  <a:lnTo>
                    <a:pt x="1203" y="1263"/>
                  </a:lnTo>
                  <a:cubicBezTo>
                    <a:pt x="1229" y="1294"/>
                    <a:pt x="1266" y="1312"/>
                    <a:pt x="1306" y="1312"/>
                  </a:cubicBezTo>
                  <a:cubicBezTo>
                    <a:pt x="1336" y="1312"/>
                    <a:pt x="1364" y="1303"/>
                    <a:pt x="1389" y="1282"/>
                  </a:cubicBezTo>
                  <a:cubicBezTo>
                    <a:pt x="1445" y="1238"/>
                    <a:pt x="1455" y="1154"/>
                    <a:pt x="1408" y="1096"/>
                  </a:cubicBezTo>
                  <a:lnTo>
                    <a:pt x="1219" y="861"/>
                  </a:lnTo>
                  <a:cubicBezTo>
                    <a:pt x="1238" y="845"/>
                    <a:pt x="1258" y="830"/>
                    <a:pt x="1277" y="812"/>
                  </a:cubicBezTo>
                  <a:cubicBezTo>
                    <a:pt x="1327" y="760"/>
                    <a:pt x="1326" y="676"/>
                    <a:pt x="1274" y="626"/>
                  </a:cubicBezTo>
                  <a:cubicBezTo>
                    <a:pt x="1248" y="601"/>
                    <a:pt x="1215" y="588"/>
                    <a:pt x="1181" y="588"/>
                  </a:cubicBezTo>
                  <a:cubicBezTo>
                    <a:pt x="1147" y="588"/>
                    <a:pt x="1113" y="601"/>
                    <a:pt x="1088" y="628"/>
                  </a:cubicBezTo>
                  <a:cubicBezTo>
                    <a:pt x="980" y="739"/>
                    <a:pt x="841" y="797"/>
                    <a:pt x="710" y="797"/>
                  </a:cubicBezTo>
                  <a:cubicBezTo>
                    <a:pt x="621" y="797"/>
                    <a:pt x="536" y="769"/>
                    <a:pt x="468" y="713"/>
                  </a:cubicBezTo>
                  <a:cubicBezTo>
                    <a:pt x="331" y="600"/>
                    <a:pt x="289" y="381"/>
                    <a:pt x="363" y="179"/>
                  </a:cubicBezTo>
                  <a:cubicBezTo>
                    <a:pt x="389" y="111"/>
                    <a:pt x="354" y="34"/>
                    <a:pt x="285" y="9"/>
                  </a:cubicBezTo>
                  <a:cubicBezTo>
                    <a:pt x="271" y="3"/>
                    <a:pt x="255" y="1"/>
                    <a:pt x="2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7380920" y="3797510"/>
              <a:ext cx="55988" cy="35087"/>
            </a:xfrm>
            <a:custGeom>
              <a:avLst/>
              <a:gdLst/>
              <a:ahLst/>
              <a:cxnLst/>
              <a:rect l="l" t="t" r="r" b="b"/>
              <a:pathLst>
                <a:path w="1701" h="1066" extrusionOk="0">
                  <a:moveTo>
                    <a:pt x="613" y="1"/>
                  </a:moveTo>
                  <a:cubicBezTo>
                    <a:pt x="558" y="1"/>
                    <a:pt x="508" y="34"/>
                    <a:pt x="487" y="88"/>
                  </a:cubicBezTo>
                  <a:cubicBezTo>
                    <a:pt x="480" y="112"/>
                    <a:pt x="475" y="138"/>
                    <a:pt x="469" y="161"/>
                  </a:cubicBezTo>
                  <a:lnTo>
                    <a:pt x="174" y="96"/>
                  </a:lnTo>
                  <a:cubicBezTo>
                    <a:pt x="164" y="94"/>
                    <a:pt x="155" y="93"/>
                    <a:pt x="145" y="93"/>
                  </a:cubicBezTo>
                  <a:cubicBezTo>
                    <a:pt x="85" y="93"/>
                    <a:pt x="29" y="135"/>
                    <a:pt x="16" y="196"/>
                  </a:cubicBezTo>
                  <a:cubicBezTo>
                    <a:pt x="0" y="267"/>
                    <a:pt x="45" y="338"/>
                    <a:pt x="115" y="354"/>
                  </a:cubicBezTo>
                  <a:lnTo>
                    <a:pt x="444" y="427"/>
                  </a:lnTo>
                  <a:lnTo>
                    <a:pt x="444" y="428"/>
                  </a:lnTo>
                  <a:lnTo>
                    <a:pt x="126" y="478"/>
                  </a:lnTo>
                  <a:cubicBezTo>
                    <a:pt x="54" y="489"/>
                    <a:pt x="6" y="556"/>
                    <a:pt x="16" y="628"/>
                  </a:cubicBezTo>
                  <a:cubicBezTo>
                    <a:pt x="27" y="693"/>
                    <a:pt x="82" y="740"/>
                    <a:pt x="146" y="740"/>
                  </a:cubicBezTo>
                  <a:cubicBezTo>
                    <a:pt x="152" y="740"/>
                    <a:pt x="160" y="740"/>
                    <a:pt x="166" y="738"/>
                  </a:cubicBezTo>
                  <a:lnTo>
                    <a:pt x="508" y="685"/>
                  </a:lnTo>
                  <a:cubicBezTo>
                    <a:pt x="573" y="827"/>
                    <a:pt x="679" y="945"/>
                    <a:pt x="823" y="1011"/>
                  </a:cubicBezTo>
                  <a:cubicBezTo>
                    <a:pt x="906" y="1049"/>
                    <a:pt x="993" y="1066"/>
                    <a:pt x="1083" y="1066"/>
                  </a:cubicBezTo>
                  <a:cubicBezTo>
                    <a:pt x="1284" y="1066"/>
                    <a:pt x="1492" y="975"/>
                    <a:pt x="1649" y="810"/>
                  </a:cubicBezTo>
                  <a:cubicBezTo>
                    <a:pt x="1700" y="758"/>
                    <a:pt x="1698" y="675"/>
                    <a:pt x="1645" y="624"/>
                  </a:cubicBezTo>
                  <a:cubicBezTo>
                    <a:pt x="1619" y="600"/>
                    <a:pt x="1587" y="588"/>
                    <a:pt x="1554" y="588"/>
                  </a:cubicBezTo>
                  <a:cubicBezTo>
                    <a:pt x="1519" y="588"/>
                    <a:pt x="1484" y="602"/>
                    <a:pt x="1459" y="629"/>
                  </a:cubicBezTo>
                  <a:cubicBezTo>
                    <a:pt x="1353" y="740"/>
                    <a:pt x="1214" y="802"/>
                    <a:pt x="1084" y="802"/>
                  </a:cubicBezTo>
                  <a:cubicBezTo>
                    <a:pt x="1031" y="802"/>
                    <a:pt x="980" y="792"/>
                    <a:pt x="933" y="771"/>
                  </a:cubicBezTo>
                  <a:cubicBezTo>
                    <a:pt x="736" y="683"/>
                    <a:pt x="650" y="422"/>
                    <a:pt x="736" y="177"/>
                  </a:cubicBezTo>
                  <a:cubicBezTo>
                    <a:pt x="761" y="108"/>
                    <a:pt x="725" y="33"/>
                    <a:pt x="657" y="8"/>
                  </a:cubicBezTo>
                  <a:cubicBezTo>
                    <a:pt x="642" y="3"/>
                    <a:pt x="627" y="1"/>
                    <a:pt x="6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93" name="Google Shape;2593;p38"/>
          <p:cNvGrpSpPr/>
          <p:nvPr/>
        </p:nvGrpSpPr>
        <p:grpSpPr>
          <a:xfrm>
            <a:off x="9445419" y="433734"/>
            <a:ext cx="487099" cy="699071"/>
            <a:chOff x="2423439" y="2082150"/>
            <a:chExt cx="365324" cy="524303"/>
          </a:xfrm>
        </p:grpSpPr>
        <p:sp>
          <p:nvSpPr>
            <p:cNvPr id="2594" name="Google Shape;2594;p38"/>
            <p:cNvSpPr/>
            <p:nvPr/>
          </p:nvSpPr>
          <p:spPr>
            <a:xfrm>
              <a:off x="2427718" y="2086363"/>
              <a:ext cx="117441" cy="140284"/>
            </a:xfrm>
            <a:custGeom>
              <a:avLst/>
              <a:gdLst/>
              <a:ahLst/>
              <a:cxnLst/>
              <a:rect l="l" t="t" r="r" b="b"/>
              <a:pathLst>
                <a:path w="3568" h="4262" extrusionOk="0">
                  <a:moveTo>
                    <a:pt x="112" y="1"/>
                  </a:moveTo>
                  <a:cubicBezTo>
                    <a:pt x="54" y="1"/>
                    <a:pt x="1" y="51"/>
                    <a:pt x="8" y="117"/>
                  </a:cubicBezTo>
                  <a:lnTo>
                    <a:pt x="143" y="1450"/>
                  </a:lnTo>
                  <a:lnTo>
                    <a:pt x="166" y="1669"/>
                  </a:lnTo>
                  <a:lnTo>
                    <a:pt x="341" y="3404"/>
                  </a:lnTo>
                  <a:cubicBezTo>
                    <a:pt x="343" y="3421"/>
                    <a:pt x="349" y="3437"/>
                    <a:pt x="357" y="3451"/>
                  </a:cubicBezTo>
                  <a:lnTo>
                    <a:pt x="843" y="4213"/>
                  </a:lnTo>
                  <a:cubicBezTo>
                    <a:pt x="864" y="4244"/>
                    <a:pt x="898" y="4262"/>
                    <a:pt x="933" y="4262"/>
                  </a:cubicBezTo>
                  <a:cubicBezTo>
                    <a:pt x="952" y="4262"/>
                    <a:pt x="972" y="4256"/>
                    <a:pt x="989" y="4245"/>
                  </a:cubicBezTo>
                  <a:lnTo>
                    <a:pt x="3503" y="2634"/>
                  </a:lnTo>
                  <a:cubicBezTo>
                    <a:pt x="3552" y="2602"/>
                    <a:pt x="3567" y="2537"/>
                    <a:pt x="3535" y="2488"/>
                  </a:cubicBezTo>
                  <a:lnTo>
                    <a:pt x="3048" y="1728"/>
                  </a:lnTo>
                  <a:cubicBezTo>
                    <a:pt x="3038" y="1713"/>
                    <a:pt x="3027" y="1701"/>
                    <a:pt x="3012" y="1692"/>
                  </a:cubicBezTo>
                  <a:lnTo>
                    <a:pt x="1509" y="807"/>
                  </a:lnTo>
                  <a:lnTo>
                    <a:pt x="1319" y="696"/>
                  </a:lnTo>
                  <a:lnTo>
                    <a:pt x="166" y="16"/>
                  </a:lnTo>
                  <a:cubicBezTo>
                    <a:pt x="148" y="5"/>
                    <a:pt x="130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2648939" y="2470184"/>
              <a:ext cx="104604" cy="81629"/>
            </a:xfrm>
            <a:custGeom>
              <a:avLst/>
              <a:gdLst/>
              <a:ahLst/>
              <a:cxnLst/>
              <a:rect l="l" t="t" r="r" b="b"/>
              <a:pathLst>
                <a:path w="3178" h="2480" extrusionOk="0">
                  <a:moveTo>
                    <a:pt x="2693" y="0"/>
                  </a:moveTo>
                  <a:cubicBezTo>
                    <a:pt x="2669" y="16"/>
                    <a:pt x="2651" y="36"/>
                    <a:pt x="2634" y="58"/>
                  </a:cubicBezTo>
                  <a:cubicBezTo>
                    <a:pt x="2370" y="406"/>
                    <a:pt x="1964" y="770"/>
                    <a:pt x="1483" y="1076"/>
                  </a:cubicBezTo>
                  <a:cubicBezTo>
                    <a:pt x="1006" y="1383"/>
                    <a:pt x="506" y="1601"/>
                    <a:pt x="77" y="1693"/>
                  </a:cubicBezTo>
                  <a:cubicBezTo>
                    <a:pt x="48" y="1701"/>
                    <a:pt x="24" y="1709"/>
                    <a:pt x="1" y="1726"/>
                  </a:cubicBezTo>
                  <a:lnTo>
                    <a:pt x="485" y="2479"/>
                  </a:lnTo>
                  <a:cubicBezTo>
                    <a:pt x="488" y="2479"/>
                    <a:pt x="492" y="2477"/>
                    <a:pt x="496" y="2477"/>
                  </a:cubicBezTo>
                  <a:cubicBezTo>
                    <a:pt x="806" y="2401"/>
                    <a:pt x="1142" y="2268"/>
                    <a:pt x="1481" y="2094"/>
                  </a:cubicBezTo>
                  <a:cubicBezTo>
                    <a:pt x="1641" y="2010"/>
                    <a:pt x="1801" y="1919"/>
                    <a:pt x="1959" y="1818"/>
                  </a:cubicBezTo>
                  <a:cubicBezTo>
                    <a:pt x="2449" y="1503"/>
                    <a:pt x="2875" y="1132"/>
                    <a:pt x="3171" y="764"/>
                  </a:cubicBezTo>
                  <a:cubicBezTo>
                    <a:pt x="3173" y="761"/>
                    <a:pt x="3174" y="759"/>
                    <a:pt x="3178" y="755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2665265" y="2495364"/>
              <a:ext cx="123365" cy="106809"/>
            </a:xfrm>
            <a:custGeom>
              <a:avLst/>
              <a:gdLst/>
              <a:ahLst/>
              <a:cxnLst/>
              <a:rect l="l" t="t" r="r" b="b"/>
              <a:pathLst>
                <a:path w="3748" h="3245" extrusionOk="0">
                  <a:moveTo>
                    <a:pt x="2672" y="0"/>
                  </a:moveTo>
                  <a:cubicBezTo>
                    <a:pt x="2247" y="529"/>
                    <a:pt x="1592" y="1016"/>
                    <a:pt x="982" y="1331"/>
                  </a:cubicBezTo>
                  <a:cubicBezTo>
                    <a:pt x="646" y="1503"/>
                    <a:pt x="310" y="1635"/>
                    <a:pt x="0" y="1712"/>
                  </a:cubicBezTo>
                  <a:cubicBezTo>
                    <a:pt x="43" y="1813"/>
                    <a:pt x="33" y="1776"/>
                    <a:pt x="758" y="2917"/>
                  </a:cubicBezTo>
                  <a:cubicBezTo>
                    <a:pt x="886" y="3119"/>
                    <a:pt x="1087" y="3245"/>
                    <a:pt x="1270" y="3245"/>
                  </a:cubicBezTo>
                  <a:cubicBezTo>
                    <a:pt x="1298" y="3245"/>
                    <a:pt x="1326" y="3242"/>
                    <a:pt x="1353" y="3236"/>
                  </a:cubicBezTo>
                  <a:cubicBezTo>
                    <a:pt x="2150" y="3050"/>
                    <a:pt x="2990" y="2512"/>
                    <a:pt x="3490" y="1867"/>
                  </a:cubicBezTo>
                  <a:cubicBezTo>
                    <a:pt x="3748" y="1530"/>
                    <a:pt x="3370" y="1089"/>
                    <a:pt x="3350" y="1039"/>
                  </a:cubicBezTo>
                  <a:cubicBezTo>
                    <a:pt x="2726" y="72"/>
                    <a:pt x="2747" y="86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2439040" y="2142516"/>
              <a:ext cx="298539" cy="384480"/>
            </a:xfrm>
            <a:custGeom>
              <a:avLst/>
              <a:gdLst/>
              <a:ahLst/>
              <a:cxnLst/>
              <a:rect l="l" t="t" r="r" b="b"/>
              <a:pathLst>
                <a:path w="9070" h="11681" extrusionOk="0">
                  <a:moveTo>
                    <a:pt x="2691" y="0"/>
                  </a:moveTo>
                  <a:cubicBezTo>
                    <a:pt x="2422" y="358"/>
                    <a:pt x="2002" y="742"/>
                    <a:pt x="1481" y="1076"/>
                  </a:cubicBezTo>
                  <a:cubicBezTo>
                    <a:pt x="962" y="1408"/>
                    <a:pt x="438" y="1630"/>
                    <a:pt x="0" y="1725"/>
                  </a:cubicBezTo>
                  <a:lnTo>
                    <a:pt x="438" y="2407"/>
                  </a:lnTo>
                  <a:lnTo>
                    <a:pt x="6378" y="11680"/>
                  </a:lnTo>
                  <a:cubicBezTo>
                    <a:pt x="6400" y="11666"/>
                    <a:pt x="6427" y="11656"/>
                    <a:pt x="6454" y="11648"/>
                  </a:cubicBezTo>
                  <a:cubicBezTo>
                    <a:pt x="6881" y="11557"/>
                    <a:pt x="7381" y="11338"/>
                    <a:pt x="7860" y="11030"/>
                  </a:cubicBezTo>
                  <a:cubicBezTo>
                    <a:pt x="8338" y="10724"/>
                    <a:pt x="8746" y="10363"/>
                    <a:pt x="9009" y="10012"/>
                  </a:cubicBezTo>
                  <a:cubicBezTo>
                    <a:pt x="9027" y="9988"/>
                    <a:pt x="9046" y="9969"/>
                    <a:pt x="9069" y="9955"/>
                  </a:cubicBezTo>
                  <a:lnTo>
                    <a:pt x="8582" y="9196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2486273" y="2215225"/>
              <a:ext cx="178498" cy="276124"/>
            </a:xfrm>
            <a:custGeom>
              <a:avLst/>
              <a:gdLst/>
              <a:ahLst/>
              <a:cxnLst/>
              <a:rect l="l" t="t" r="r" b="b"/>
              <a:pathLst>
                <a:path w="5423" h="8389" extrusionOk="0">
                  <a:moveTo>
                    <a:pt x="138" y="1"/>
                  </a:moveTo>
                  <a:cubicBezTo>
                    <a:pt x="115" y="1"/>
                    <a:pt x="89" y="9"/>
                    <a:pt x="66" y="26"/>
                  </a:cubicBezTo>
                  <a:cubicBezTo>
                    <a:pt x="20" y="53"/>
                    <a:pt x="1" y="100"/>
                    <a:pt x="17" y="129"/>
                  </a:cubicBezTo>
                  <a:cubicBezTo>
                    <a:pt x="412" y="840"/>
                    <a:pt x="828" y="1537"/>
                    <a:pt x="1248" y="2234"/>
                  </a:cubicBezTo>
                  <a:cubicBezTo>
                    <a:pt x="1667" y="2931"/>
                    <a:pt x="2102" y="3616"/>
                    <a:pt x="2529" y="4308"/>
                  </a:cubicBezTo>
                  <a:cubicBezTo>
                    <a:pt x="2970" y="4990"/>
                    <a:pt x="3402" y="5676"/>
                    <a:pt x="3852" y="6353"/>
                  </a:cubicBezTo>
                  <a:cubicBezTo>
                    <a:pt x="4300" y="7030"/>
                    <a:pt x="4752" y="7706"/>
                    <a:pt x="5225" y="8367"/>
                  </a:cubicBezTo>
                  <a:cubicBezTo>
                    <a:pt x="5235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3" y="8362"/>
                  </a:cubicBezTo>
                  <a:cubicBezTo>
                    <a:pt x="5400" y="8331"/>
                    <a:pt x="5422" y="8282"/>
                    <a:pt x="5405" y="8251"/>
                  </a:cubicBezTo>
                  <a:cubicBezTo>
                    <a:pt x="5009" y="7541"/>
                    <a:pt x="4592" y="6842"/>
                    <a:pt x="4171" y="6148"/>
                  </a:cubicBezTo>
                  <a:cubicBezTo>
                    <a:pt x="3751" y="5453"/>
                    <a:pt x="3316" y="4767"/>
                    <a:pt x="2887" y="4078"/>
                  </a:cubicBezTo>
                  <a:cubicBezTo>
                    <a:pt x="2445" y="3397"/>
                    <a:pt x="2011" y="2711"/>
                    <a:pt x="1561" y="2033"/>
                  </a:cubicBezTo>
                  <a:cubicBezTo>
                    <a:pt x="1112" y="1356"/>
                    <a:pt x="660" y="682"/>
                    <a:pt x="187" y="21"/>
                  </a:cubicBezTo>
                  <a:cubicBezTo>
                    <a:pt x="177" y="8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2520604" y="2193205"/>
              <a:ext cx="178531" cy="276124"/>
            </a:xfrm>
            <a:custGeom>
              <a:avLst/>
              <a:gdLst/>
              <a:ahLst/>
              <a:cxnLst/>
              <a:rect l="l" t="t" r="r" b="b"/>
              <a:pathLst>
                <a:path w="5424" h="8389" extrusionOk="0">
                  <a:moveTo>
                    <a:pt x="139" y="0"/>
                  </a:moveTo>
                  <a:cubicBezTo>
                    <a:pt x="116" y="0"/>
                    <a:pt x="90" y="9"/>
                    <a:pt x="66" y="25"/>
                  </a:cubicBezTo>
                  <a:cubicBezTo>
                    <a:pt x="22" y="53"/>
                    <a:pt x="0" y="100"/>
                    <a:pt x="17" y="130"/>
                  </a:cubicBezTo>
                  <a:cubicBezTo>
                    <a:pt x="413" y="840"/>
                    <a:pt x="830" y="1537"/>
                    <a:pt x="1248" y="2234"/>
                  </a:cubicBezTo>
                  <a:cubicBezTo>
                    <a:pt x="1667" y="2931"/>
                    <a:pt x="2103" y="3616"/>
                    <a:pt x="2529" y="4308"/>
                  </a:cubicBezTo>
                  <a:cubicBezTo>
                    <a:pt x="2971" y="4990"/>
                    <a:pt x="3403" y="5676"/>
                    <a:pt x="3853" y="6353"/>
                  </a:cubicBezTo>
                  <a:cubicBezTo>
                    <a:pt x="4301" y="7030"/>
                    <a:pt x="4753" y="7706"/>
                    <a:pt x="5225" y="8367"/>
                  </a:cubicBezTo>
                  <a:cubicBezTo>
                    <a:pt x="5236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4" y="8362"/>
                  </a:cubicBezTo>
                  <a:cubicBezTo>
                    <a:pt x="5401" y="8330"/>
                    <a:pt x="5423" y="8281"/>
                    <a:pt x="5406" y="8251"/>
                  </a:cubicBezTo>
                  <a:cubicBezTo>
                    <a:pt x="5009" y="7541"/>
                    <a:pt x="4592" y="6843"/>
                    <a:pt x="4172" y="6148"/>
                  </a:cubicBezTo>
                  <a:cubicBezTo>
                    <a:pt x="3752" y="5452"/>
                    <a:pt x="3317" y="4768"/>
                    <a:pt x="2889" y="4078"/>
                  </a:cubicBezTo>
                  <a:cubicBezTo>
                    <a:pt x="2445" y="3397"/>
                    <a:pt x="2012" y="2711"/>
                    <a:pt x="1562" y="2034"/>
                  </a:cubicBezTo>
                  <a:cubicBezTo>
                    <a:pt x="1113" y="1356"/>
                    <a:pt x="661" y="682"/>
                    <a:pt x="188" y="21"/>
                  </a:cubicBezTo>
                  <a:cubicBezTo>
                    <a:pt x="177" y="7"/>
                    <a:pt x="160" y="0"/>
                    <a:pt x="13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2453391" y="2221117"/>
              <a:ext cx="284188" cy="305912"/>
            </a:xfrm>
            <a:custGeom>
              <a:avLst/>
              <a:gdLst/>
              <a:ahLst/>
              <a:cxnLst/>
              <a:rect l="l" t="t" r="r" b="b"/>
              <a:pathLst>
                <a:path w="8634" h="9294" extrusionOk="0">
                  <a:moveTo>
                    <a:pt x="237" y="1"/>
                  </a:moveTo>
                  <a:cubicBezTo>
                    <a:pt x="166" y="1"/>
                    <a:pt x="93" y="6"/>
                    <a:pt x="17" y="18"/>
                  </a:cubicBezTo>
                  <a:lnTo>
                    <a:pt x="17" y="18"/>
                  </a:lnTo>
                  <a:cubicBezTo>
                    <a:pt x="15" y="17"/>
                    <a:pt x="14" y="17"/>
                    <a:pt x="12" y="17"/>
                  </a:cubicBezTo>
                  <a:cubicBezTo>
                    <a:pt x="8" y="17"/>
                    <a:pt x="6" y="20"/>
                    <a:pt x="1" y="21"/>
                  </a:cubicBezTo>
                  <a:cubicBezTo>
                    <a:pt x="6" y="20"/>
                    <a:pt x="12" y="19"/>
                    <a:pt x="17" y="18"/>
                  </a:cubicBezTo>
                  <a:lnTo>
                    <a:pt x="17" y="18"/>
                  </a:lnTo>
                  <a:cubicBezTo>
                    <a:pt x="75" y="55"/>
                    <a:pt x="461" y="738"/>
                    <a:pt x="5942" y="9293"/>
                  </a:cubicBezTo>
                  <a:cubicBezTo>
                    <a:pt x="5964" y="9278"/>
                    <a:pt x="5991" y="9268"/>
                    <a:pt x="6018" y="9261"/>
                  </a:cubicBezTo>
                  <a:cubicBezTo>
                    <a:pt x="6445" y="9169"/>
                    <a:pt x="6945" y="8950"/>
                    <a:pt x="7424" y="8642"/>
                  </a:cubicBezTo>
                  <a:cubicBezTo>
                    <a:pt x="7902" y="8336"/>
                    <a:pt x="8310" y="7975"/>
                    <a:pt x="8573" y="7624"/>
                  </a:cubicBezTo>
                  <a:cubicBezTo>
                    <a:pt x="8591" y="7600"/>
                    <a:pt x="8610" y="7581"/>
                    <a:pt x="8633" y="7567"/>
                  </a:cubicBezTo>
                  <a:lnTo>
                    <a:pt x="8146" y="6808"/>
                  </a:lnTo>
                  <a:cubicBezTo>
                    <a:pt x="8097" y="6844"/>
                    <a:pt x="8048" y="6882"/>
                    <a:pt x="7997" y="6917"/>
                  </a:cubicBezTo>
                  <a:cubicBezTo>
                    <a:pt x="7717" y="7107"/>
                    <a:pt x="7385" y="7199"/>
                    <a:pt x="7052" y="7199"/>
                  </a:cubicBezTo>
                  <a:cubicBezTo>
                    <a:pt x="6902" y="7199"/>
                    <a:pt x="6753" y="7181"/>
                    <a:pt x="6608" y="7144"/>
                  </a:cubicBezTo>
                  <a:cubicBezTo>
                    <a:pt x="5014" y="6741"/>
                    <a:pt x="4816" y="5330"/>
                    <a:pt x="2175" y="1549"/>
                  </a:cubicBezTo>
                  <a:cubicBezTo>
                    <a:pt x="1659" y="809"/>
                    <a:pt x="1085" y="1"/>
                    <a:pt x="2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2665265" y="2529496"/>
              <a:ext cx="118988" cy="72676"/>
            </a:xfrm>
            <a:custGeom>
              <a:avLst/>
              <a:gdLst/>
              <a:ahLst/>
              <a:cxnLst/>
              <a:rect l="l" t="t" r="r" b="b"/>
              <a:pathLst>
                <a:path w="3615" h="2208" extrusionOk="0">
                  <a:moveTo>
                    <a:pt x="3350" y="1"/>
                  </a:moveTo>
                  <a:cubicBezTo>
                    <a:pt x="2981" y="464"/>
                    <a:pt x="2643" y="803"/>
                    <a:pt x="2248" y="803"/>
                  </a:cubicBezTo>
                  <a:cubicBezTo>
                    <a:pt x="2067" y="803"/>
                    <a:pt x="1875" y="733"/>
                    <a:pt x="1662" y="571"/>
                  </a:cubicBezTo>
                  <a:cubicBezTo>
                    <a:pt x="1454" y="415"/>
                    <a:pt x="1220" y="330"/>
                    <a:pt x="982" y="292"/>
                  </a:cubicBezTo>
                  <a:cubicBezTo>
                    <a:pt x="646" y="466"/>
                    <a:pt x="310" y="598"/>
                    <a:pt x="0" y="675"/>
                  </a:cubicBezTo>
                  <a:cubicBezTo>
                    <a:pt x="16" y="714"/>
                    <a:pt x="37" y="751"/>
                    <a:pt x="60" y="788"/>
                  </a:cubicBezTo>
                  <a:lnTo>
                    <a:pt x="758" y="1880"/>
                  </a:lnTo>
                  <a:cubicBezTo>
                    <a:pt x="886" y="2082"/>
                    <a:pt x="1087" y="2208"/>
                    <a:pt x="1270" y="2208"/>
                  </a:cubicBezTo>
                  <a:cubicBezTo>
                    <a:pt x="1298" y="2208"/>
                    <a:pt x="1326" y="2205"/>
                    <a:pt x="1353" y="2199"/>
                  </a:cubicBezTo>
                  <a:cubicBezTo>
                    <a:pt x="2150" y="2013"/>
                    <a:pt x="2990" y="1475"/>
                    <a:pt x="3490" y="830"/>
                  </a:cubicBezTo>
                  <a:cubicBezTo>
                    <a:pt x="3615" y="667"/>
                    <a:pt x="3598" y="390"/>
                    <a:pt x="3449" y="156"/>
                  </a:cubicBezTo>
                  <a:lnTo>
                    <a:pt x="3350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2423439" y="2082150"/>
              <a:ext cx="365324" cy="524303"/>
            </a:xfrm>
            <a:custGeom>
              <a:avLst/>
              <a:gdLst/>
              <a:ahLst/>
              <a:cxnLst/>
              <a:rect l="l" t="t" r="r" b="b"/>
              <a:pathLst>
                <a:path w="11099" h="15929" extrusionOk="0">
                  <a:moveTo>
                    <a:pt x="1652" y="1091"/>
                  </a:moveTo>
                  <a:lnTo>
                    <a:pt x="1670" y="1101"/>
                  </a:lnTo>
                  <a:lnTo>
                    <a:pt x="2974" y="1870"/>
                  </a:lnTo>
                  <a:lnTo>
                    <a:pt x="2952" y="1894"/>
                  </a:lnTo>
                  <a:cubicBezTo>
                    <a:pt x="2942" y="1904"/>
                    <a:pt x="2932" y="1915"/>
                    <a:pt x="2923" y="1927"/>
                  </a:cubicBezTo>
                  <a:cubicBezTo>
                    <a:pt x="2890" y="1967"/>
                    <a:pt x="2843" y="2020"/>
                    <a:pt x="2697" y="2166"/>
                  </a:cubicBezTo>
                  <a:lnTo>
                    <a:pt x="2695" y="2170"/>
                  </a:lnTo>
                  <a:lnTo>
                    <a:pt x="2684" y="2177"/>
                  </a:lnTo>
                  <a:cubicBezTo>
                    <a:pt x="2454" y="2397"/>
                    <a:pt x="2198" y="2599"/>
                    <a:pt x="1895" y="2793"/>
                  </a:cubicBezTo>
                  <a:lnTo>
                    <a:pt x="1895" y="2794"/>
                  </a:lnTo>
                  <a:lnTo>
                    <a:pt x="1885" y="2801"/>
                  </a:lnTo>
                  <a:cubicBezTo>
                    <a:pt x="1450" y="3078"/>
                    <a:pt x="1013" y="3282"/>
                    <a:pt x="617" y="3390"/>
                  </a:cubicBezTo>
                  <a:lnTo>
                    <a:pt x="585" y="3399"/>
                  </a:lnTo>
                  <a:lnTo>
                    <a:pt x="431" y="1874"/>
                  </a:lnTo>
                  <a:lnTo>
                    <a:pt x="448" y="1866"/>
                  </a:lnTo>
                  <a:cubicBezTo>
                    <a:pt x="862" y="1671"/>
                    <a:pt x="1284" y="1400"/>
                    <a:pt x="1639" y="1102"/>
                  </a:cubicBezTo>
                  <a:lnTo>
                    <a:pt x="1652" y="1091"/>
                  </a:lnTo>
                  <a:close/>
                  <a:moveTo>
                    <a:pt x="3149" y="2054"/>
                  </a:moveTo>
                  <a:lnTo>
                    <a:pt x="3168" y="2085"/>
                  </a:lnTo>
                  <a:cubicBezTo>
                    <a:pt x="3726" y="2947"/>
                    <a:pt x="6580" y="7404"/>
                    <a:pt x="8467" y="10352"/>
                  </a:cubicBezTo>
                  <a:lnTo>
                    <a:pt x="9375" y="11769"/>
                  </a:lnTo>
                  <a:lnTo>
                    <a:pt x="9364" y="11786"/>
                  </a:lnTo>
                  <a:cubicBezTo>
                    <a:pt x="8616" y="12768"/>
                    <a:pt x="7158" y="13352"/>
                    <a:pt x="6922" y="13352"/>
                  </a:cubicBezTo>
                  <a:lnTo>
                    <a:pt x="6913" y="13352"/>
                  </a:lnTo>
                  <a:lnTo>
                    <a:pt x="6901" y="13351"/>
                  </a:lnTo>
                  <a:lnTo>
                    <a:pt x="6892" y="13341"/>
                  </a:lnTo>
                  <a:lnTo>
                    <a:pt x="5115" y="10566"/>
                  </a:lnTo>
                  <a:cubicBezTo>
                    <a:pt x="3354" y="7818"/>
                    <a:pt x="1357" y="4699"/>
                    <a:pt x="698" y="3670"/>
                  </a:cubicBezTo>
                  <a:lnTo>
                    <a:pt x="678" y="3639"/>
                  </a:lnTo>
                  <a:lnTo>
                    <a:pt x="713" y="3629"/>
                  </a:lnTo>
                  <a:cubicBezTo>
                    <a:pt x="1069" y="3532"/>
                    <a:pt x="1530" y="3322"/>
                    <a:pt x="1944" y="3065"/>
                  </a:cubicBezTo>
                  <a:lnTo>
                    <a:pt x="1948" y="3063"/>
                  </a:lnTo>
                  <a:cubicBezTo>
                    <a:pt x="2420" y="2768"/>
                    <a:pt x="2838" y="2420"/>
                    <a:pt x="3126" y="2083"/>
                  </a:cubicBezTo>
                  <a:lnTo>
                    <a:pt x="3149" y="2054"/>
                  </a:lnTo>
                  <a:close/>
                  <a:moveTo>
                    <a:pt x="9520" y="12014"/>
                  </a:moveTo>
                  <a:cubicBezTo>
                    <a:pt x="9525" y="12014"/>
                    <a:pt x="9531" y="12018"/>
                    <a:pt x="9540" y="12030"/>
                  </a:cubicBezTo>
                  <a:lnTo>
                    <a:pt x="9544" y="12028"/>
                  </a:lnTo>
                  <a:lnTo>
                    <a:pt x="9555" y="12045"/>
                  </a:lnTo>
                  <a:lnTo>
                    <a:pt x="9554" y="12046"/>
                  </a:lnTo>
                  <a:cubicBezTo>
                    <a:pt x="9577" y="12080"/>
                    <a:pt x="9621" y="12147"/>
                    <a:pt x="9703" y="12272"/>
                  </a:cubicBezTo>
                  <a:lnTo>
                    <a:pt x="9868" y="12532"/>
                  </a:lnTo>
                  <a:lnTo>
                    <a:pt x="9855" y="12548"/>
                  </a:lnTo>
                  <a:cubicBezTo>
                    <a:pt x="9311" y="13208"/>
                    <a:pt x="8334" y="13836"/>
                    <a:pt x="7422" y="14112"/>
                  </a:cubicBezTo>
                  <a:lnTo>
                    <a:pt x="7422" y="14114"/>
                  </a:lnTo>
                  <a:cubicBezTo>
                    <a:pt x="7418" y="14117"/>
                    <a:pt x="7413" y="14118"/>
                    <a:pt x="7410" y="14118"/>
                  </a:cubicBezTo>
                  <a:cubicBezTo>
                    <a:pt x="7406" y="14118"/>
                    <a:pt x="7398" y="14115"/>
                    <a:pt x="7389" y="14102"/>
                  </a:cubicBezTo>
                  <a:lnTo>
                    <a:pt x="7385" y="14104"/>
                  </a:lnTo>
                  <a:lnTo>
                    <a:pt x="7365" y="14075"/>
                  </a:lnTo>
                  <a:lnTo>
                    <a:pt x="7367" y="14075"/>
                  </a:lnTo>
                  <a:cubicBezTo>
                    <a:pt x="7340" y="14038"/>
                    <a:pt x="7300" y="13972"/>
                    <a:pt x="7227" y="13859"/>
                  </a:cubicBezTo>
                  <a:lnTo>
                    <a:pt x="7050" y="13583"/>
                  </a:lnTo>
                  <a:lnTo>
                    <a:pt x="7087" y="13575"/>
                  </a:lnTo>
                  <a:cubicBezTo>
                    <a:pt x="7245" y="13538"/>
                    <a:pt x="7456" y="13461"/>
                    <a:pt x="7716" y="13348"/>
                  </a:cubicBezTo>
                  <a:cubicBezTo>
                    <a:pt x="7725" y="13344"/>
                    <a:pt x="7733" y="13341"/>
                    <a:pt x="7737" y="13339"/>
                  </a:cubicBezTo>
                  <a:cubicBezTo>
                    <a:pt x="8002" y="13219"/>
                    <a:pt x="8326" y="13034"/>
                    <a:pt x="8642" y="12807"/>
                  </a:cubicBezTo>
                  <a:cubicBezTo>
                    <a:pt x="8957" y="12583"/>
                    <a:pt x="9265" y="12319"/>
                    <a:pt x="9489" y="12043"/>
                  </a:cubicBezTo>
                  <a:lnTo>
                    <a:pt x="9487" y="12035"/>
                  </a:lnTo>
                  <a:lnTo>
                    <a:pt x="9508" y="12019"/>
                  </a:lnTo>
                  <a:cubicBezTo>
                    <a:pt x="9512" y="12016"/>
                    <a:pt x="9516" y="12014"/>
                    <a:pt x="9520" y="12014"/>
                  </a:cubicBezTo>
                  <a:close/>
                  <a:moveTo>
                    <a:pt x="10015" y="12758"/>
                  </a:moveTo>
                  <a:lnTo>
                    <a:pt x="10034" y="12790"/>
                  </a:lnTo>
                  <a:cubicBezTo>
                    <a:pt x="10152" y="13001"/>
                    <a:pt x="10286" y="13199"/>
                    <a:pt x="10406" y="13374"/>
                  </a:cubicBezTo>
                  <a:cubicBezTo>
                    <a:pt x="10687" y="13786"/>
                    <a:pt x="10908" y="14110"/>
                    <a:pt x="10737" y="14341"/>
                  </a:cubicBezTo>
                  <a:cubicBezTo>
                    <a:pt x="10252" y="14965"/>
                    <a:pt x="9442" y="15485"/>
                    <a:pt x="8671" y="15664"/>
                  </a:cubicBezTo>
                  <a:cubicBezTo>
                    <a:pt x="8646" y="15671"/>
                    <a:pt x="8623" y="15673"/>
                    <a:pt x="8600" y="15673"/>
                  </a:cubicBezTo>
                  <a:cubicBezTo>
                    <a:pt x="8354" y="15673"/>
                    <a:pt x="8158" y="15348"/>
                    <a:pt x="7921" y="14946"/>
                  </a:cubicBezTo>
                  <a:cubicBezTo>
                    <a:pt x="7809" y="14757"/>
                    <a:pt x="7692" y="14564"/>
                    <a:pt x="7557" y="14378"/>
                  </a:cubicBezTo>
                  <a:lnTo>
                    <a:pt x="7535" y="14347"/>
                  </a:lnTo>
                  <a:lnTo>
                    <a:pt x="7572" y="14337"/>
                  </a:lnTo>
                  <a:cubicBezTo>
                    <a:pt x="8426" y="14076"/>
                    <a:pt x="9398" y="13452"/>
                    <a:pt x="9991" y="12786"/>
                  </a:cubicBezTo>
                  <a:lnTo>
                    <a:pt x="10015" y="12758"/>
                  </a:lnTo>
                  <a:close/>
                  <a:moveTo>
                    <a:pt x="241" y="0"/>
                  </a:moveTo>
                  <a:cubicBezTo>
                    <a:pt x="197" y="0"/>
                    <a:pt x="152" y="14"/>
                    <a:pt x="114" y="39"/>
                  </a:cubicBezTo>
                  <a:cubicBezTo>
                    <a:pt x="39" y="88"/>
                    <a:pt x="1" y="169"/>
                    <a:pt x="8" y="258"/>
                  </a:cubicBezTo>
                  <a:cubicBezTo>
                    <a:pt x="16" y="298"/>
                    <a:pt x="37" y="516"/>
                    <a:pt x="167" y="1810"/>
                  </a:cubicBezTo>
                  <a:cubicBezTo>
                    <a:pt x="221" y="2276"/>
                    <a:pt x="252" y="2611"/>
                    <a:pt x="277" y="2857"/>
                  </a:cubicBezTo>
                  <a:cubicBezTo>
                    <a:pt x="317" y="3283"/>
                    <a:pt x="335" y="3462"/>
                    <a:pt x="407" y="3644"/>
                  </a:cubicBezTo>
                  <a:cubicBezTo>
                    <a:pt x="477" y="3815"/>
                    <a:pt x="599" y="4003"/>
                    <a:pt x="843" y="4377"/>
                  </a:cubicBezTo>
                  <a:cubicBezTo>
                    <a:pt x="941" y="4527"/>
                    <a:pt x="1059" y="4709"/>
                    <a:pt x="1202" y="4932"/>
                  </a:cubicBezTo>
                  <a:lnTo>
                    <a:pt x="2024" y="6218"/>
                  </a:lnTo>
                  <a:lnTo>
                    <a:pt x="6745" y="13583"/>
                  </a:lnTo>
                  <a:cubicBezTo>
                    <a:pt x="6929" y="13874"/>
                    <a:pt x="7046" y="14055"/>
                    <a:pt x="7119" y="14167"/>
                  </a:cubicBezTo>
                  <a:cubicBezTo>
                    <a:pt x="7229" y="14342"/>
                    <a:pt x="7238" y="14357"/>
                    <a:pt x="7243" y="14360"/>
                  </a:cubicBezTo>
                  <a:lnTo>
                    <a:pt x="7253" y="14371"/>
                  </a:lnTo>
                  <a:lnTo>
                    <a:pt x="7263" y="14390"/>
                  </a:lnTo>
                  <a:cubicBezTo>
                    <a:pt x="7285" y="14429"/>
                    <a:pt x="7285" y="14429"/>
                    <a:pt x="7386" y="14585"/>
                  </a:cubicBezTo>
                  <a:cubicBezTo>
                    <a:pt x="7476" y="14727"/>
                    <a:pt x="7651" y="14998"/>
                    <a:pt x="7997" y="15543"/>
                  </a:cubicBezTo>
                  <a:cubicBezTo>
                    <a:pt x="8108" y="15713"/>
                    <a:pt x="8259" y="15838"/>
                    <a:pt x="8426" y="15895"/>
                  </a:cubicBezTo>
                  <a:cubicBezTo>
                    <a:pt x="8490" y="15918"/>
                    <a:pt x="8553" y="15929"/>
                    <a:pt x="8614" y="15929"/>
                  </a:cubicBezTo>
                  <a:cubicBezTo>
                    <a:pt x="8653" y="15929"/>
                    <a:pt x="8691" y="15924"/>
                    <a:pt x="8727" y="15915"/>
                  </a:cubicBezTo>
                  <a:cubicBezTo>
                    <a:pt x="9555" y="15724"/>
                    <a:pt x="10422" y="15167"/>
                    <a:pt x="10938" y="14501"/>
                  </a:cubicBezTo>
                  <a:cubicBezTo>
                    <a:pt x="11099" y="14290"/>
                    <a:pt x="11084" y="13959"/>
                    <a:pt x="10906" y="13677"/>
                  </a:cubicBezTo>
                  <a:cubicBezTo>
                    <a:pt x="10620" y="13233"/>
                    <a:pt x="10450" y="12968"/>
                    <a:pt x="10345" y="12806"/>
                  </a:cubicBezTo>
                  <a:cubicBezTo>
                    <a:pt x="10184" y="12553"/>
                    <a:pt x="10184" y="12553"/>
                    <a:pt x="10152" y="12513"/>
                  </a:cubicBezTo>
                  <a:lnTo>
                    <a:pt x="10150" y="12505"/>
                  </a:lnTo>
                  <a:cubicBezTo>
                    <a:pt x="10126" y="12464"/>
                    <a:pt x="8982" y="10677"/>
                    <a:pt x="8971" y="10660"/>
                  </a:cubicBezTo>
                  <a:cubicBezTo>
                    <a:pt x="8678" y="10202"/>
                    <a:pt x="8386" y="9745"/>
                    <a:pt x="8092" y="9287"/>
                  </a:cubicBezTo>
                  <a:lnTo>
                    <a:pt x="4279" y="3339"/>
                  </a:lnTo>
                  <a:cubicBezTo>
                    <a:pt x="4066" y="3007"/>
                    <a:pt x="3907" y="2750"/>
                    <a:pt x="3778" y="2543"/>
                  </a:cubicBezTo>
                  <a:cubicBezTo>
                    <a:pt x="3279" y="1741"/>
                    <a:pt x="3279" y="1741"/>
                    <a:pt x="2641" y="1379"/>
                  </a:cubicBezTo>
                  <a:cubicBezTo>
                    <a:pt x="2422" y="1257"/>
                    <a:pt x="2125" y="1086"/>
                    <a:pt x="1704" y="828"/>
                  </a:cubicBezTo>
                  <a:lnTo>
                    <a:pt x="1698" y="824"/>
                  </a:lnTo>
                  <a:lnTo>
                    <a:pt x="1695" y="817"/>
                  </a:lnTo>
                  <a:cubicBezTo>
                    <a:pt x="1686" y="808"/>
                    <a:pt x="1598" y="756"/>
                    <a:pt x="1390" y="636"/>
                  </a:cubicBezTo>
                  <a:cubicBezTo>
                    <a:pt x="1192" y="518"/>
                    <a:pt x="872" y="334"/>
                    <a:pt x="360" y="33"/>
                  </a:cubicBezTo>
                  <a:cubicBezTo>
                    <a:pt x="322" y="11"/>
                    <a:pt x="281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03" name="Google Shape;2603;p38"/>
          <p:cNvGrpSpPr/>
          <p:nvPr/>
        </p:nvGrpSpPr>
        <p:grpSpPr>
          <a:xfrm>
            <a:off x="11342301" y="3626522"/>
            <a:ext cx="525807" cy="561487"/>
            <a:chOff x="3569800" y="2151666"/>
            <a:chExt cx="394355" cy="421115"/>
          </a:xfrm>
        </p:grpSpPr>
        <p:sp>
          <p:nvSpPr>
            <p:cNvPr id="2604" name="Google Shape;2604;p38"/>
            <p:cNvSpPr/>
            <p:nvPr/>
          </p:nvSpPr>
          <p:spPr>
            <a:xfrm>
              <a:off x="3615815" y="2155978"/>
              <a:ext cx="215626" cy="412425"/>
            </a:xfrm>
            <a:custGeom>
              <a:avLst/>
              <a:gdLst/>
              <a:ahLst/>
              <a:cxnLst/>
              <a:rect l="l" t="t" r="r" b="b"/>
              <a:pathLst>
                <a:path w="6551" h="12530" extrusionOk="0">
                  <a:moveTo>
                    <a:pt x="442" y="1"/>
                  </a:moveTo>
                  <a:cubicBezTo>
                    <a:pt x="388" y="1"/>
                    <a:pt x="333" y="11"/>
                    <a:pt x="281" y="34"/>
                  </a:cubicBezTo>
                  <a:lnTo>
                    <a:pt x="277" y="35"/>
                  </a:lnTo>
                  <a:cubicBezTo>
                    <a:pt x="99" y="114"/>
                    <a:pt x="1" y="308"/>
                    <a:pt x="44" y="497"/>
                  </a:cubicBezTo>
                  <a:lnTo>
                    <a:pt x="515" y="2532"/>
                  </a:lnTo>
                  <a:cubicBezTo>
                    <a:pt x="352" y="2606"/>
                    <a:pt x="278" y="2796"/>
                    <a:pt x="350" y="2961"/>
                  </a:cubicBezTo>
                  <a:lnTo>
                    <a:pt x="4449" y="12333"/>
                  </a:lnTo>
                  <a:cubicBezTo>
                    <a:pt x="4504" y="12456"/>
                    <a:pt x="4623" y="12529"/>
                    <a:pt x="4749" y="12529"/>
                  </a:cubicBezTo>
                  <a:cubicBezTo>
                    <a:pt x="4793" y="12529"/>
                    <a:pt x="4837" y="12520"/>
                    <a:pt x="4880" y="12502"/>
                  </a:cubicBezTo>
                  <a:lnTo>
                    <a:pt x="6308" y="11876"/>
                  </a:lnTo>
                  <a:cubicBezTo>
                    <a:pt x="6475" y="11805"/>
                    <a:pt x="6550" y="11613"/>
                    <a:pt x="6478" y="11448"/>
                  </a:cubicBezTo>
                  <a:lnTo>
                    <a:pt x="2380" y="2076"/>
                  </a:lnTo>
                  <a:cubicBezTo>
                    <a:pt x="2326" y="1952"/>
                    <a:pt x="2206" y="1880"/>
                    <a:pt x="2080" y="1880"/>
                  </a:cubicBezTo>
                  <a:cubicBezTo>
                    <a:pt x="2038" y="1880"/>
                    <a:pt x="1995" y="1888"/>
                    <a:pt x="1953" y="1905"/>
                  </a:cubicBezTo>
                  <a:lnTo>
                    <a:pt x="778" y="177"/>
                  </a:lnTo>
                  <a:cubicBezTo>
                    <a:pt x="701" y="64"/>
                    <a:pt x="574" y="1"/>
                    <a:pt x="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642311" y="2258047"/>
              <a:ext cx="171948" cy="269706"/>
            </a:xfrm>
            <a:custGeom>
              <a:avLst/>
              <a:gdLst/>
              <a:ahLst/>
              <a:cxnLst/>
              <a:rect l="l" t="t" r="r" b="b"/>
              <a:pathLst>
                <a:path w="5224" h="8194" extrusionOk="0">
                  <a:moveTo>
                    <a:pt x="2029" y="0"/>
                  </a:moveTo>
                  <a:lnTo>
                    <a:pt x="0" y="887"/>
                  </a:lnTo>
                  <a:lnTo>
                    <a:pt x="3195" y="8194"/>
                  </a:lnTo>
                  <a:lnTo>
                    <a:pt x="5224" y="7306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694646" y="2337932"/>
              <a:ext cx="67114" cy="110364"/>
            </a:xfrm>
            <a:custGeom>
              <a:avLst/>
              <a:gdLst/>
              <a:ahLst/>
              <a:cxnLst/>
              <a:rect l="l" t="t" r="r" b="b"/>
              <a:pathLst>
                <a:path w="2039" h="3353" extrusionOk="0">
                  <a:moveTo>
                    <a:pt x="374" y="1"/>
                  </a:moveTo>
                  <a:cubicBezTo>
                    <a:pt x="345" y="1"/>
                    <a:pt x="318" y="6"/>
                    <a:pt x="293" y="17"/>
                  </a:cubicBezTo>
                  <a:cubicBezTo>
                    <a:pt x="1" y="145"/>
                    <a:pt x="88" y="992"/>
                    <a:pt x="490" y="1909"/>
                  </a:cubicBezTo>
                  <a:cubicBezTo>
                    <a:pt x="857" y="2746"/>
                    <a:pt x="1358" y="3353"/>
                    <a:pt x="1665" y="3353"/>
                  </a:cubicBezTo>
                  <a:cubicBezTo>
                    <a:pt x="1693" y="3353"/>
                    <a:pt x="1720" y="3347"/>
                    <a:pt x="1745" y="3336"/>
                  </a:cubicBezTo>
                  <a:cubicBezTo>
                    <a:pt x="2038" y="3209"/>
                    <a:pt x="1950" y="2362"/>
                    <a:pt x="1549" y="1445"/>
                  </a:cubicBezTo>
                  <a:cubicBezTo>
                    <a:pt x="1183" y="607"/>
                    <a:pt x="681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3652350" y="2281055"/>
              <a:ext cx="76922" cy="52401"/>
            </a:xfrm>
            <a:custGeom>
              <a:avLst/>
              <a:gdLst/>
              <a:ahLst/>
              <a:cxnLst/>
              <a:rect l="l" t="t" r="r" b="b"/>
              <a:pathLst>
                <a:path w="2337" h="1592" extrusionOk="0">
                  <a:moveTo>
                    <a:pt x="2029" y="0"/>
                  </a:moveTo>
                  <a:lnTo>
                    <a:pt x="0" y="887"/>
                  </a:lnTo>
                  <a:lnTo>
                    <a:pt x="309" y="1592"/>
                  </a:lnTo>
                  <a:lnTo>
                    <a:pt x="2337" y="704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3727298" y="2452344"/>
              <a:ext cx="76955" cy="52434"/>
            </a:xfrm>
            <a:custGeom>
              <a:avLst/>
              <a:gdLst/>
              <a:ahLst/>
              <a:cxnLst/>
              <a:rect l="l" t="t" r="r" b="b"/>
              <a:pathLst>
                <a:path w="2338" h="1593" extrusionOk="0">
                  <a:moveTo>
                    <a:pt x="2029" y="1"/>
                  </a:moveTo>
                  <a:lnTo>
                    <a:pt x="0" y="888"/>
                  </a:lnTo>
                  <a:lnTo>
                    <a:pt x="309" y="1593"/>
                  </a:lnTo>
                  <a:lnTo>
                    <a:pt x="2338" y="705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3696160" y="2265585"/>
              <a:ext cx="135248" cy="302851"/>
            </a:xfrm>
            <a:custGeom>
              <a:avLst/>
              <a:gdLst/>
              <a:ahLst/>
              <a:cxnLst/>
              <a:rect l="l" t="t" r="r" b="b"/>
              <a:pathLst>
                <a:path w="4109" h="9201" extrusionOk="0">
                  <a:moveTo>
                    <a:pt x="487" y="1"/>
                  </a:moveTo>
                  <a:cubicBezTo>
                    <a:pt x="274" y="199"/>
                    <a:pt x="114" y="471"/>
                    <a:pt x="53" y="757"/>
                  </a:cubicBezTo>
                  <a:cubicBezTo>
                    <a:pt x="46" y="789"/>
                    <a:pt x="41" y="821"/>
                    <a:pt x="35" y="853"/>
                  </a:cubicBezTo>
                  <a:cubicBezTo>
                    <a:pt x="0" y="1101"/>
                    <a:pt x="20" y="1347"/>
                    <a:pt x="72" y="1587"/>
                  </a:cubicBezTo>
                  <a:cubicBezTo>
                    <a:pt x="160" y="2000"/>
                    <a:pt x="349" y="2401"/>
                    <a:pt x="542" y="2782"/>
                  </a:cubicBezTo>
                  <a:cubicBezTo>
                    <a:pt x="1094" y="3863"/>
                    <a:pt x="1718" y="4907"/>
                    <a:pt x="2254" y="5996"/>
                  </a:cubicBezTo>
                  <a:cubicBezTo>
                    <a:pt x="2287" y="6061"/>
                    <a:pt x="2319" y="6128"/>
                    <a:pt x="2350" y="6194"/>
                  </a:cubicBezTo>
                  <a:cubicBezTo>
                    <a:pt x="2426" y="6355"/>
                    <a:pt x="2500" y="6530"/>
                    <a:pt x="2543" y="6708"/>
                  </a:cubicBezTo>
                  <a:cubicBezTo>
                    <a:pt x="2612" y="6979"/>
                    <a:pt x="2614" y="7253"/>
                    <a:pt x="2455" y="7475"/>
                  </a:cubicBezTo>
                  <a:cubicBezTo>
                    <a:pt x="2400" y="7551"/>
                    <a:pt x="2333" y="7612"/>
                    <a:pt x="2258" y="7663"/>
                  </a:cubicBezTo>
                  <a:cubicBezTo>
                    <a:pt x="2102" y="7770"/>
                    <a:pt x="1914" y="7837"/>
                    <a:pt x="1738" y="7906"/>
                  </a:cubicBezTo>
                  <a:cubicBezTo>
                    <a:pt x="1679" y="7928"/>
                    <a:pt x="1620" y="7954"/>
                    <a:pt x="1560" y="7978"/>
                  </a:cubicBezTo>
                  <a:lnTo>
                    <a:pt x="2008" y="9004"/>
                  </a:lnTo>
                  <a:cubicBezTo>
                    <a:pt x="2062" y="9128"/>
                    <a:pt x="2182" y="9201"/>
                    <a:pt x="2307" y="9201"/>
                  </a:cubicBezTo>
                  <a:cubicBezTo>
                    <a:pt x="2351" y="9201"/>
                    <a:pt x="2396" y="9192"/>
                    <a:pt x="2439" y="9173"/>
                  </a:cubicBezTo>
                  <a:lnTo>
                    <a:pt x="3867" y="8549"/>
                  </a:lnTo>
                  <a:cubicBezTo>
                    <a:pt x="4033" y="8476"/>
                    <a:pt x="4108" y="8284"/>
                    <a:pt x="4036" y="811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628388" y="2167893"/>
              <a:ext cx="18729" cy="55133"/>
            </a:xfrm>
            <a:custGeom>
              <a:avLst/>
              <a:gdLst/>
              <a:ahLst/>
              <a:cxnLst/>
              <a:rect l="l" t="t" r="r" b="b"/>
              <a:pathLst>
                <a:path w="569" h="1675" extrusionOk="0">
                  <a:moveTo>
                    <a:pt x="67" y="0"/>
                  </a:moveTo>
                  <a:cubicBezTo>
                    <a:pt x="34" y="0"/>
                    <a:pt x="0" y="26"/>
                    <a:pt x="3" y="69"/>
                  </a:cubicBezTo>
                  <a:cubicBezTo>
                    <a:pt x="34" y="518"/>
                    <a:pt x="239" y="1251"/>
                    <a:pt x="439" y="1638"/>
                  </a:cubicBezTo>
                  <a:cubicBezTo>
                    <a:pt x="452" y="1663"/>
                    <a:pt x="475" y="1674"/>
                    <a:pt x="497" y="1674"/>
                  </a:cubicBezTo>
                  <a:cubicBezTo>
                    <a:pt x="533" y="1674"/>
                    <a:pt x="569" y="1647"/>
                    <a:pt x="566" y="1602"/>
                  </a:cubicBezTo>
                  <a:cubicBezTo>
                    <a:pt x="534" y="1159"/>
                    <a:pt x="323" y="423"/>
                    <a:pt x="121" y="34"/>
                  </a:cubicBezTo>
                  <a:cubicBezTo>
                    <a:pt x="109" y="11"/>
                    <a:pt x="88" y="0"/>
                    <a:pt x="67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611141" y="2151666"/>
              <a:ext cx="225237" cy="421115"/>
            </a:xfrm>
            <a:custGeom>
              <a:avLst/>
              <a:gdLst/>
              <a:ahLst/>
              <a:cxnLst/>
              <a:rect l="l" t="t" r="r" b="b"/>
              <a:pathLst>
                <a:path w="6843" h="12794" extrusionOk="0">
                  <a:moveTo>
                    <a:pt x="586" y="265"/>
                  </a:moveTo>
                  <a:cubicBezTo>
                    <a:pt x="675" y="265"/>
                    <a:pt x="760" y="307"/>
                    <a:pt x="811" y="384"/>
                  </a:cubicBezTo>
                  <a:lnTo>
                    <a:pt x="1895" y="1980"/>
                  </a:lnTo>
                  <a:lnTo>
                    <a:pt x="751" y="2480"/>
                  </a:lnTo>
                  <a:lnTo>
                    <a:pt x="316" y="601"/>
                  </a:lnTo>
                  <a:cubicBezTo>
                    <a:pt x="286" y="472"/>
                    <a:pt x="352" y="341"/>
                    <a:pt x="478" y="287"/>
                  </a:cubicBezTo>
                  <a:cubicBezTo>
                    <a:pt x="513" y="271"/>
                    <a:pt x="550" y="265"/>
                    <a:pt x="586" y="265"/>
                  </a:cubicBezTo>
                  <a:close/>
                  <a:moveTo>
                    <a:pt x="2222" y="2142"/>
                  </a:moveTo>
                  <a:cubicBezTo>
                    <a:pt x="2298" y="2142"/>
                    <a:pt x="2370" y="2186"/>
                    <a:pt x="2401" y="2259"/>
                  </a:cubicBezTo>
                  <a:lnTo>
                    <a:pt x="2800" y="3170"/>
                  </a:lnTo>
                  <a:lnTo>
                    <a:pt x="1013" y="3952"/>
                  </a:lnTo>
                  <a:lnTo>
                    <a:pt x="614" y="3041"/>
                  </a:lnTo>
                  <a:cubicBezTo>
                    <a:pt x="571" y="2943"/>
                    <a:pt x="616" y="2829"/>
                    <a:pt x="712" y="2785"/>
                  </a:cubicBezTo>
                  <a:lnTo>
                    <a:pt x="2146" y="2158"/>
                  </a:lnTo>
                  <a:cubicBezTo>
                    <a:pt x="2171" y="2147"/>
                    <a:pt x="2197" y="2142"/>
                    <a:pt x="2222" y="2142"/>
                  </a:cubicBezTo>
                  <a:close/>
                  <a:moveTo>
                    <a:pt x="2906" y="3414"/>
                  </a:moveTo>
                  <a:lnTo>
                    <a:pt x="5995" y="10479"/>
                  </a:lnTo>
                  <a:lnTo>
                    <a:pt x="4209" y="11260"/>
                  </a:lnTo>
                  <a:lnTo>
                    <a:pt x="1118" y="4195"/>
                  </a:lnTo>
                  <a:lnTo>
                    <a:pt x="2906" y="3414"/>
                  </a:lnTo>
                  <a:close/>
                  <a:moveTo>
                    <a:pt x="6100" y="10718"/>
                  </a:moveTo>
                  <a:lnTo>
                    <a:pt x="6499" y="11630"/>
                  </a:lnTo>
                  <a:cubicBezTo>
                    <a:pt x="6542" y="11730"/>
                    <a:pt x="6497" y="11846"/>
                    <a:pt x="6399" y="11888"/>
                  </a:cubicBezTo>
                  <a:lnTo>
                    <a:pt x="4969" y="12513"/>
                  </a:lnTo>
                  <a:cubicBezTo>
                    <a:pt x="4943" y="12524"/>
                    <a:pt x="4917" y="12529"/>
                    <a:pt x="4891" y="12529"/>
                  </a:cubicBezTo>
                  <a:cubicBezTo>
                    <a:pt x="4815" y="12529"/>
                    <a:pt x="4743" y="12485"/>
                    <a:pt x="4712" y="12412"/>
                  </a:cubicBezTo>
                  <a:lnTo>
                    <a:pt x="4313" y="11500"/>
                  </a:lnTo>
                  <a:lnTo>
                    <a:pt x="6100" y="10718"/>
                  </a:lnTo>
                  <a:close/>
                  <a:moveTo>
                    <a:pt x="587" y="1"/>
                  </a:moveTo>
                  <a:cubicBezTo>
                    <a:pt x="514" y="1"/>
                    <a:pt x="439" y="16"/>
                    <a:pt x="367" y="47"/>
                  </a:cubicBezTo>
                  <a:cubicBezTo>
                    <a:pt x="130" y="150"/>
                    <a:pt x="0" y="408"/>
                    <a:pt x="59" y="660"/>
                  </a:cubicBezTo>
                  <a:lnTo>
                    <a:pt x="508" y="2604"/>
                  </a:lnTo>
                  <a:cubicBezTo>
                    <a:pt x="348" y="2730"/>
                    <a:pt x="286" y="2952"/>
                    <a:pt x="371" y="3147"/>
                  </a:cubicBezTo>
                  <a:lnTo>
                    <a:pt x="824" y="4180"/>
                  </a:lnTo>
                  <a:lnTo>
                    <a:pt x="3723" y="10808"/>
                  </a:lnTo>
                  <a:lnTo>
                    <a:pt x="4470" y="12518"/>
                  </a:lnTo>
                  <a:cubicBezTo>
                    <a:pt x="4545" y="12692"/>
                    <a:pt x="4714" y="12794"/>
                    <a:pt x="4891" y="12794"/>
                  </a:cubicBezTo>
                  <a:cubicBezTo>
                    <a:pt x="4953" y="12794"/>
                    <a:pt x="5016" y="12782"/>
                    <a:pt x="5075" y="12755"/>
                  </a:cubicBezTo>
                  <a:lnTo>
                    <a:pt x="6505" y="12130"/>
                  </a:lnTo>
                  <a:cubicBezTo>
                    <a:pt x="6736" y="12029"/>
                    <a:pt x="6842" y="11757"/>
                    <a:pt x="6741" y="11526"/>
                  </a:cubicBezTo>
                  <a:lnTo>
                    <a:pt x="2643" y="2153"/>
                  </a:lnTo>
                  <a:cubicBezTo>
                    <a:pt x="2568" y="1983"/>
                    <a:pt x="2398" y="1881"/>
                    <a:pt x="2221" y="1881"/>
                  </a:cubicBezTo>
                  <a:cubicBezTo>
                    <a:pt x="2198" y="1881"/>
                    <a:pt x="2175" y="1883"/>
                    <a:pt x="2151" y="1886"/>
                  </a:cubicBezTo>
                  <a:lnTo>
                    <a:pt x="1031" y="235"/>
                  </a:lnTo>
                  <a:cubicBezTo>
                    <a:pt x="929" y="85"/>
                    <a:pt x="761" y="1"/>
                    <a:pt x="5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574737" y="2287934"/>
              <a:ext cx="333264" cy="250911"/>
            </a:xfrm>
            <a:custGeom>
              <a:avLst/>
              <a:gdLst/>
              <a:ahLst/>
              <a:cxnLst/>
              <a:rect l="l" t="t" r="r" b="b"/>
              <a:pathLst>
                <a:path w="10125" h="7623" extrusionOk="0">
                  <a:moveTo>
                    <a:pt x="8889" y="0"/>
                  </a:moveTo>
                  <a:cubicBezTo>
                    <a:pt x="8826" y="0"/>
                    <a:pt x="8763" y="18"/>
                    <a:pt x="8707" y="56"/>
                  </a:cubicBezTo>
                  <a:lnTo>
                    <a:pt x="192" y="5726"/>
                  </a:lnTo>
                  <a:cubicBezTo>
                    <a:pt x="42" y="5825"/>
                    <a:pt x="1" y="6028"/>
                    <a:pt x="102" y="6179"/>
                  </a:cubicBezTo>
                  <a:lnTo>
                    <a:pt x="967" y="7477"/>
                  </a:lnTo>
                  <a:cubicBezTo>
                    <a:pt x="1029" y="7571"/>
                    <a:pt x="1133" y="7623"/>
                    <a:pt x="1239" y="7623"/>
                  </a:cubicBezTo>
                  <a:cubicBezTo>
                    <a:pt x="1301" y="7623"/>
                    <a:pt x="1364" y="7605"/>
                    <a:pt x="1420" y="7567"/>
                  </a:cubicBezTo>
                  <a:lnTo>
                    <a:pt x="9934" y="1898"/>
                  </a:lnTo>
                  <a:cubicBezTo>
                    <a:pt x="10083" y="1798"/>
                    <a:pt x="10124" y="1598"/>
                    <a:pt x="10027" y="1447"/>
                  </a:cubicBezTo>
                  <a:lnTo>
                    <a:pt x="9159" y="142"/>
                  </a:lnTo>
                  <a:cubicBezTo>
                    <a:pt x="9095" y="50"/>
                    <a:pt x="8993" y="0"/>
                    <a:pt x="8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611964" y="2310316"/>
              <a:ext cx="258876" cy="206114"/>
            </a:xfrm>
            <a:custGeom>
              <a:avLst/>
              <a:gdLst/>
              <a:ahLst/>
              <a:cxnLst/>
              <a:rect l="l" t="t" r="r" b="b"/>
              <a:pathLst>
                <a:path w="7865" h="6262" extrusionOk="0">
                  <a:moveTo>
                    <a:pt x="6636" y="1"/>
                  </a:moveTo>
                  <a:lnTo>
                    <a:pt x="1" y="4419"/>
                  </a:lnTo>
                  <a:lnTo>
                    <a:pt x="424" y="5057"/>
                  </a:lnTo>
                  <a:lnTo>
                    <a:pt x="426" y="5059"/>
                  </a:lnTo>
                  <a:lnTo>
                    <a:pt x="1226" y="6262"/>
                  </a:lnTo>
                  <a:lnTo>
                    <a:pt x="1860" y="5841"/>
                  </a:lnTo>
                  <a:lnTo>
                    <a:pt x="1860" y="5839"/>
                  </a:lnTo>
                  <a:lnTo>
                    <a:pt x="7864" y="1843"/>
                  </a:lnTo>
                  <a:lnTo>
                    <a:pt x="66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85923" y="2376706"/>
              <a:ext cx="109936" cy="73368"/>
            </a:xfrm>
            <a:custGeom>
              <a:avLst/>
              <a:gdLst/>
              <a:ahLst/>
              <a:cxnLst/>
              <a:rect l="l" t="t" r="r" b="b"/>
              <a:pathLst>
                <a:path w="3340" h="2229" extrusionOk="0">
                  <a:moveTo>
                    <a:pt x="2909" y="0"/>
                  </a:moveTo>
                  <a:cubicBezTo>
                    <a:pt x="2558" y="0"/>
                    <a:pt x="1966" y="233"/>
                    <a:pt x="1365" y="633"/>
                  </a:cubicBezTo>
                  <a:cubicBezTo>
                    <a:pt x="532" y="1188"/>
                    <a:pt x="1" y="1853"/>
                    <a:pt x="176" y="2119"/>
                  </a:cubicBezTo>
                  <a:cubicBezTo>
                    <a:pt x="225" y="2192"/>
                    <a:pt x="322" y="2228"/>
                    <a:pt x="456" y="2228"/>
                  </a:cubicBezTo>
                  <a:cubicBezTo>
                    <a:pt x="471" y="2228"/>
                    <a:pt x="487" y="2228"/>
                    <a:pt x="504" y="2227"/>
                  </a:cubicBezTo>
                  <a:cubicBezTo>
                    <a:pt x="859" y="2210"/>
                    <a:pt x="1430" y="1979"/>
                    <a:pt x="2005" y="1595"/>
                  </a:cubicBezTo>
                  <a:cubicBezTo>
                    <a:pt x="2814" y="1056"/>
                    <a:pt x="3339" y="414"/>
                    <a:pt x="3207" y="132"/>
                  </a:cubicBezTo>
                  <a:cubicBezTo>
                    <a:pt x="3203" y="125"/>
                    <a:pt x="3198" y="117"/>
                    <a:pt x="3194" y="109"/>
                  </a:cubicBezTo>
                  <a:cubicBezTo>
                    <a:pt x="3144" y="35"/>
                    <a:pt x="3045" y="0"/>
                    <a:pt x="2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788453" y="2324140"/>
              <a:ext cx="61518" cy="74783"/>
            </a:xfrm>
            <a:custGeom>
              <a:avLst/>
              <a:gdLst/>
              <a:ahLst/>
              <a:cxnLst/>
              <a:rect l="l" t="t" r="r" b="b"/>
              <a:pathLst>
                <a:path w="1869" h="2272" extrusionOk="0">
                  <a:moveTo>
                    <a:pt x="640" y="1"/>
                  </a:moveTo>
                  <a:lnTo>
                    <a:pt x="1" y="430"/>
                  </a:lnTo>
                  <a:lnTo>
                    <a:pt x="666" y="1427"/>
                  </a:lnTo>
                  <a:lnTo>
                    <a:pt x="1230" y="2271"/>
                  </a:lnTo>
                  <a:lnTo>
                    <a:pt x="1868" y="1846"/>
                  </a:lnTo>
                  <a:lnTo>
                    <a:pt x="1480" y="126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632799" y="2427822"/>
              <a:ext cx="61485" cy="74750"/>
            </a:xfrm>
            <a:custGeom>
              <a:avLst/>
              <a:gdLst/>
              <a:ahLst/>
              <a:cxnLst/>
              <a:rect l="l" t="t" r="r" b="b"/>
              <a:pathLst>
                <a:path w="1868" h="2271" extrusionOk="0">
                  <a:moveTo>
                    <a:pt x="640" y="0"/>
                  </a:moveTo>
                  <a:lnTo>
                    <a:pt x="1" y="429"/>
                  </a:lnTo>
                  <a:lnTo>
                    <a:pt x="784" y="1603"/>
                  </a:lnTo>
                  <a:lnTo>
                    <a:pt x="1227" y="2269"/>
                  </a:lnTo>
                  <a:lnTo>
                    <a:pt x="1227" y="2271"/>
                  </a:lnTo>
                  <a:lnTo>
                    <a:pt x="1868" y="1845"/>
                  </a:lnTo>
                  <a:lnTo>
                    <a:pt x="1868" y="1844"/>
                  </a:lnTo>
                  <a:lnTo>
                    <a:pt x="1433" y="1192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6106" y="2264597"/>
              <a:ext cx="83209" cy="71031"/>
            </a:xfrm>
            <a:custGeom>
              <a:avLst/>
              <a:gdLst/>
              <a:ahLst/>
              <a:cxnLst/>
              <a:rect l="l" t="t" r="r" b="b"/>
              <a:pathLst>
                <a:path w="2528" h="2158" extrusionOk="0">
                  <a:moveTo>
                    <a:pt x="2081" y="1"/>
                  </a:moveTo>
                  <a:cubicBezTo>
                    <a:pt x="2028" y="1"/>
                    <a:pt x="1974" y="11"/>
                    <a:pt x="1923" y="33"/>
                  </a:cubicBezTo>
                  <a:lnTo>
                    <a:pt x="1" y="852"/>
                  </a:lnTo>
                  <a:lnTo>
                    <a:pt x="870" y="2158"/>
                  </a:lnTo>
                  <a:lnTo>
                    <a:pt x="2366" y="700"/>
                  </a:lnTo>
                  <a:cubicBezTo>
                    <a:pt x="2505" y="564"/>
                    <a:pt x="2528" y="349"/>
                    <a:pt x="2420" y="185"/>
                  </a:cubicBezTo>
                  <a:lnTo>
                    <a:pt x="2418" y="181"/>
                  </a:lnTo>
                  <a:cubicBezTo>
                    <a:pt x="2341" y="66"/>
                    <a:pt x="2212" y="1"/>
                    <a:pt x="2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679966" y="2371077"/>
              <a:ext cx="148973" cy="117441"/>
            </a:xfrm>
            <a:custGeom>
              <a:avLst/>
              <a:gdLst/>
              <a:ahLst/>
              <a:cxnLst/>
              <a:rect l="l" t="t" r="r" b="b"/>
              <a:pathLst>
                <a:path w="4526" h="3568" extrusionOk="0">
                  <a:moveTo>
                    <a:pt x="3963" y="1"/>
                  </a:moveTo>
                  <a:cubicBezTo>
                    <a:pt x="3765" y="82"/>
                    <a:pt x="3574" y="187"/>
                    <a:pt x="3389" y="304"/>
                  </a:cubicBezTo>
                  <a:cubicBezTo>
                    <a:pt x="3521" y="586"/>
                    <a:pt x="2996" y="1228"/>
                    <a:pt x="2187" y="1767"/>
                  </a:cubicBezTo>
                  <a:cubicBezTo>
                    <a:pt x="1612" y="2153"/>
                    <a:pt x="1041" y="2382"/>
                    <a:pt x="686" y="2399"/>
                  </a:cubicBezTo>
                  <a:cubicBezTo>
                    <a:pt x="462" y="2574"/>
                    <a:pt x="233" y="2748"/>
                    <a:pt x="1" y="2918"/>
                  </a:cubicBezTo>
                  <a:lnTo>
                    <a:pt x="436" y="3568"/>
                  </a:lnTo>
                  <a:lnTo>
                    <a:pt x="4526" y="845"/>
                  </a:lnTo>
                  <a:lnTo>
                    <a:pt x="3963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625985" y="2476800"/>
              <a:ext cx="47233" cy="39630"/>
            </a:xfrm>
            <a:custGeom>
              <a:avLst/>
              <a:gdLst/>
              <a:ahLst/>
              <a:cxnLst/>
              <a:rect l="l" t="t" r="r" b="b"/>
              <a:pathLst>
                <a:path w="1435" h="1204" extrusionOk="0">
                  <a:moveTo>
                    <a:pt x="0" y="1"/>
                  </a:moveTo>
                  <a:lnTo>
                    <a:pt x="800" y="1204"/>
                  </a:lnTo>
                  <a:lnTo>
                    <a:pt x="1434" y="783"/>
                  </a:lnTo>
                  <a:lnTo>
                    <a:pt x="1434" y="781"/>
                  </a:lnTo>
                  <a:lnTo>
                    <a:pt x="991" y="115"/>
                  </a:lnTo>
                  <a:cubicBezTo>
                    <a:pt x="838" y="186"/>
                    <a:pt x="680" y="231"/>
                    <a:pt x="524" y="231"/>
                  </a:cubicBezTo>
                  <a:cubicBezTo>
                    <a:pt x="421" y="231"/>
                    <a:pt x="318" y="211"/>
                    <a:pt x="219" y="163"/>
                  </a:cubicBezTo>
                  <a:cubicBezTo>
                    <a:pt x="135" y="122"/>
                    <a:pt x="62" y="6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837168" y="2365712"/>
              <a:ext cx="27023" cy="19222"/>
            </a:xfrm>
            <a:custGeom>
              <a:avLst/>
              <a:gdLst/>
              <a:ahLst/>
              <a:cxnLst/>
              <a:rect l="l" t="t" r="r" b="b"/>
              <a:pathLst>
                <a:path w="821" h="584" extrusionOk="0">
                  <a:moveTo>
                    <a:pt x="1" y="1"/>
                  </a:moveTo>
                  <a:lnTo>
                    <a:pt x="388" y="584"/>
                  </a:lnTo>
                  <a:lnTo>
                    <a:pt x="820" y="295"/>
                  </a:lnTo>
                  <a:cubicBezTo>
                    <a:pt x="588" y="119"/>
                    <a:pt x="292" y="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74704" y="2455932"/>
              <a:ext cx="77646" cy="82913"/>
            </a:xfrm>
            <a:custGeom>
              <a:avLst/>
              <a:gdLst/>
              <a:ahLst/>
              <a:cxnLst/>
              <a:rect l="l" t="t" r="r" b="b"/>
              <a:pathLst>
                <a:path w="2359" h="2519" extrusionOk="0">
                  <a:moveTo>
                    <a:pt x="1123" y="0"/>
                  </a:moveTo>
                  <a:lnTo>
                    <a:pt x="192" y="620"/>
                  </a:lnTo>
                  <a:cubicBezTo>
                    <a:pt x="41" y="721"/>
                    <a:pt x="1" y="923"/>
                    <a:pt x="102" y="1074"/>
                  </a:cubicBezTo>
                  <a:lnTo>
                    <a:pt x="966" y="2373"/>
                  </a:lnTo>
                  <a:cubicBezTo>
                    <a:pt x="1029" y="2467"/>
                    <a:pt x="1133" y="2519"/>
                    <a:pt x="1238" y="2519"/>
                  </a:cubicBezTo>
                  <a:cubicBezTo>
                    <a:pt x="1300" y="2519"/>
                    <a:pt x="1363" y="2501"/>
                    <a:pt x="1419" y="2463"/>
                  </a:cubicBezTo>
                  <a:lnTo>
                    <a:pt x="2358" y="1838"/>
                  </a:lnTo>
                  <a:lnTo>
                    <a:pt x="1555" y="633"/>
                  </a:lnTo>
                  <a:lnTo>
                    <a:pt x="1554" y="631"/>
                  </a:lnTo>
                  <a:cubicBezTo>
                    <a:pt x="1424" y="498"/>
                    <a:pt x="1326" y="326"/>
                    <a:pt x="1226" y="163"/>
                  </a:cubicBezTo>
                  <a:cubicBezTo>
                    <a:pt x="1193" y="110"/>
                    <a:pt x="1157" y="55"/>
                    <a:pt x="1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38"/>
            <p:cNvSpPr/>
            <p:nvPr/>
          </p:nvSpPr>
          <p:spPr>
            <a:xfrm>
              <a:off x="3658571" y="2467024"/>
              <a:ext cx="35713" cy="35515"/>
            </a:xfrm>
            <a:custGeom>
              <a:avLst/>
              <a:gdLst/>
              <a:ahLst/>
              <a:cxnLst/>
              <a:rect l="l" t="t" r="r" b="b"/>
              <a:pathLst>
                <a:path w="1085" h="1079" extrusionOk="0">
                  <a:moveTo>
                    <a:pt x="651" y="1"/>
                  </a:moveTo>
                  <a:cubicBezTo>
                    <a:pt x="592" y="45"/>
                    <a:pt x="533" y="89"/>
                    <a:pt x="473" y="132"/>
                  </a:cubicBezTo>
                  <a:cubicBezTo>
                    <a:pt x="327" y="234"/>
                    <a:pt x="168" y="339"/>
                    <a:pt x="1" y="412"/>
                  </a:cubicBezTo>
                  <a:lnTo>
                    <a:pt x="444" y="1078"/>
                  </a:lnTo>
                  <a:lnTo>
                    <a:pt x="1085" y="653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38"/>
            <p:cNvSpPr/>
            <p:nvPr/>
          </p:nvSpPr>
          <p:spPr>
            <a:xfrm>
              <a:off x="3702480" y="2381050"/>
              <a:ext cx="93380" cy="68990"/>
            </a:xfrm>
            <a:custGeom>
              <a:avLst/>
              <a:gdLst/>
              <a:ahLst/>
              <a:cxnLst/>
              <a:rect l="l" t="t" r="r" b="b"/>
              <a:pathLst>
                <a:path w="2837" h="2096" extrusionOk="0">
                  <a:moveTo>
                    <a:pt x="2704" y="1"/>
                  </a:moveTo>
                  <a:lnTo>
                    <a:pt x="2704" y="1"/>
                  </a:lnTo>
                  <a:cubicBezTo>
                    <a:pt x="2525" y="116"/>
                    <a:pt x="2350" y="243"/>
                    <a:pt x="2183" y="370"/>
                  </a:cubicBezTo>
                  <a:cubicBezTo>
                    <a:pt x="1444" y="929"/>
                    <a:pt x="733" y="1526"/>
                    <a:pt x="1" y="2096"/>
                  </a:cubicBezTo>
                  <a:cubicBezTo>
                    <a:pt x="357" y="2079"/>
                    <a:pt x="927" y="1849"/>
                    <a:pt x="1502" y="1464"/>
                  </a:cubicBezTo>
                  <a:cubicBezTo>
                    <a:pt x="2311" y="924"/>
                    <a:pt x="2836" y="283"/>
                    <a:pt x="2704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3810342" y="2365613"/>
              <a:ext cx="39630" cy="33310"/>
            </a:xfrm>
            <a:custGeom>
              <a:avLst/>
              <a:gdLst/>
              <a:ahLst/>
              <a:cxnLst/>
              <a:rect l="l" t="t" r="r" b="b"/>
              <a:pathLst>
                <a:path w="1204" h="1012" extrusionOk="0">
                  <a:moveTo>
                    <a:pt x="765" y="1"/>
                  </a:moveTo>
                  <a:cubicBezTo>
                    <a:pt x="749" y="1"/>
                    <a:pt x="733" y="1"/>
                    <a:pt x="717" y="2"/>
                  </a:cubicBezTo>
                  <a:cubicBezTo>
                    <a:pt x="467" y="11"/>
                    <a:pt x="230" y="71"/>
                    <a:pt x="1" y="165"/>
                  </a:cubicBezTo>
                  <a:lnTo>
                    <a:pt x="565" y="1011"/>
                  </a:lnTo>
                  <a:lnTo>
                    <a:pt x="1203" y="586"/>
                  </a:lnTo>
                  <a:lnTo>
                    <a:pt x="816" y="2"/>
                  </a:lnTo>
                  <a:cubicBezTo>
                    <a:pt x="798" y="1"/>
                    <a:pt x="782" y="1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38"/>
            <p:cNvSpPr/>
            <p:nvPr/>
          </p:nvSpPr>
          <p:spPr>
            <a:xfrm>
              <a:off x="3893452" y="2276249"/>
              <a:ext cx="53520" cy="27221"/>
            </a:xfrm>
            <a:custGeom>
              <a:avLst/>
              <a:gdLst/>
              <a:ahLst/>
              <a:cxnLst/>
              <a:rect l="l" t="t" r="r" b="b"/>
              <a:pathLst>
                <a:path w="1626" h="827" extrusionOk="0">
                  <a:moveTo>
                    <a:pt x="1539" y="0"/>
                  </a:moveTo>
                  <a:cubicBezTo>
                    <a:pt x="1533" y="0"/>
                    <a:pt x="1528" y="1"/>
                    <a:pt x="1522" y="3"/>
                  </a:cubicBezTo>
                  <a:cubicBezTo>
                    <a:pt x="1086" y="112"/>
                    <a:pt x="400" y="442"/>
                    <a:pt x="53" y="706"/>
                  </a:cubicBezTo>
                  <a:cubicBezTo>
                    <a:pt x="1" y="746"/>
                    <a:pt x="33" y="826"/>
                    <a:pt x="92" y="826"/>
                  </a:cubicBezTo>
                  <a:cubicBezTo>
                    <a:pt x="97" y="826"/>
                    <a:pt x="104" y="826"/>
                    <a:pt x="110" y="824"/>
                  </a:cubicBezTo>
                  <a:cubicBezTo>
                    <a:pt x="541" y="715"/>
                    <a:pt x="1228" y="380"/>
                    <a:pt x="1577" y="114"/>
                  </a:cubicBezTo>
                  <a:cubicBezTo>
                    <a:pt x="1626" y="76"/>
                    <a:pt x="1596" y="0"/>
                    <a:pt x="1539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38"/>
            <p:cNvSpPr/>
            <p:nvPr/>
          </p:nvSpPr>
          <p:spPr>
            <a:xfrm>
              <a:off x="3569800" y="2260286"/>
              <a:ext cx="394355" cy="282904"/>
            </a:xfrm>
            <a:custGeom>
              <a:avLst/>
              <a:gdLst/>
              <a:ahLst/>
              <a:cxnLst/>
              <a:rect l="l" t="t" r="r" b="b"/>
              <a:pathLst>
                <a:path w="11981" h="8595" extrusionOk="0">
                  <a:moveTo>
                    <a:pt x="11388" y="263"/>
                  </a:moveTo>
                  <a:cubicBezTo>
                    <a:pt x="11477" y="263"/>
                    <a:pt x="11565" y="308"/>
                    <a:pt x="11619" y="390"/>
                  </a:cubicBezTo>
                  <a:cubicBezTo>
                    <a:pt x="11689" y="499"/>
                    <a:pt x="11674" y="646"/>
                    <a:pt x="11581" y="736"/>
                  </a:cubicBezTo>
                  <a:lnTo>
                    <a:pt x="10199" y="2082"/>
                  </a:lnTo>
                  <a:lnTo>
                    <a:pt x="9507" y="1042"/>
                  </a:lnTo>
                  <a:lnTo>
                    <a:pt x="11283" y="285"/>
                  </a:lnTo>
                  <a:cubicBezTo>
                    <a:pt x="11317" y="271"/>
                    <a:pt x="11352" y="263"/>
                    <a:pt x="11388" y="263"/>
                  </a:cubicBezTo>
                  <a:close/>
                  <a:moveTo>
                    <a:pt x="9036" y="975"/>
                  </a:moveTo>
                  <a:cubicBezTo>
                    <a:pt x="9098" y="975"/>
                    <a:pt x="9160" y="1004"/>
                    <a:pt x="9197" y="1058"/>
                  </a:cubicBezTo>
                  <a:lnTo>
                    <a:pt x="10066" y="2363"/>
                  </a:lnTo>
                  <a:cubicBezTo>
                    <a:pt x="10123" y="2450"/>
                    <a:pt x="10097" y="2571"/>
                    <a:pt x="10009" y="2629"/>
                  </a:cubicBezTo>
                  <a:lnTo>
                    <a:pt x="9181" y="3180"/>
                  </a:lnTo>
                  <a:lnTo>
                    <a:pt x="8099" y="1558"/>
                  </a:lnTo>
                  <a:lnTo>
                    <a:pt x="8928" y="1007"/>
                  </a:lnTo>
                  <a:cubicBezTo>
                    <a:pt x="8961" y="983"/>
                    <a:pt x="8998" y="975"/>
                    <a:pt x="9036" y="975"/>
                  </a:cubicBezTo>
                  <a:close/>
                  <a:moveTo>
                    <a:pt x="7880" y="1705"/>
                  </a:moveTo>
                  <a:lnTo>
                    <a:pt x="8961" y="3328"/>
                  </a:lnTo>
                  <a:lnTo>
                    <a:pt x="7823" y="4085"/>
                  </a:lnTo>
                  <a:lnTo>
                    <a:pt x="2545" y="7600"/>
                  </a:lnTo>
                  <a:lnTo>
                    <a:pt x="1464" y="5977"/>
                  </a:lnTo>
                  <a:lnTo>
                    <a:pt x="7880" y="1705"/>
                  </a:lnTo>
                  <a:close/>
                  <a:moveTo>
                    <a:pt x="1244" y="6122"/>
                  </a:moveTo>
                  <a:lnTo>
                    <a:pt x="2325" y="7747"/>
                  </a:lnTo>
                  <a:lnTo>
                    <a:pt x="1497" y="8298"/>
                  </a:lnTo>
                  <a:cubicBezTo>
                    <a:pt x="1463" y="8320"/>
                    <a:pt x="1426" y="8331"/>
                    <a:pt x="1388" y="8331"/>
                  </a:cubicBezTo>
                  <a:cubicBezTo>
                    <a:pt x="1325" y="8331"/>
                    <a:pt x="1263" y="8300"/>
                    <a:pt x="1225" y="8244"/>
                  </a:cubicBezTo>
                  <a:lnTo>
                    <a:pt x="361" y="6946"/>
                  </a:lnTo>
                  <a:cubicBezTo>
                    <a:pt x="301" y="6856"/>
                    <a:pt x="325" y="6734"/>
                    <a:pt x="416" y="6674"/>
                  </a:cubicBezTo>
                  <a:lnTo>
                    <a:pt x="1244" y="6122"/>
                  </a:lnTo>
                  <a:close/>
                  <a:moveTo>
                    <a:pt x="11387" y="1"/>
                  </a:moveTo>
                  <a:cubicBezTo>
                    <a:pt x="11316" y="1"/>
                    <a:pt x="11245" y="15"/>
                    <a:pt x="11177" y="44"/>
                  </a:cubicBezTo>
                  <a:lnTo>
                    <a:pt x="9342" y="826"/>
                  </a:lnTo>
                  <a:cubicBezTo>
                    <a:pt x="9256" y="750"/>
                    <a:pt x="9146" y="710"/>
                    <a:pt x="9035" y="710"/>
                  </a:cubicBezTo>
                  <a:cubicBezTo>
                    <a:pt x="8948" y="710"/>
                    <a:pt x="8861" y="734"/>
                    <a:pt x="8783" y="785"/>
                  </a:cubicBezTo>
                  <a:lnTo>
                    <a:pt x="7846" y="1411"/>
                  </a:lnTo>
                  <a:lnTo>
                    <a:pt x="1208" y="5830"/>
                  </a:lnTo>
                  <a:lnTo>
                    <a:pt x="269" y="6455"/>
                  </a:lnTo>
                  <a:cubicBezTo>
                    <a:pt x="59" y="6596"/>
                    <a:pt x="1" y="6881"/>
                    <a:pt x="141" y="7092"/>
                  </a:cubicBezTo>
                  <a:lnTo>
                    <a:pt x="1006" y="8390"/>
                  </a:lnTo>
                  <a:cubicBezTo>
                    <a:pt x="1093" y="8523"/>
                    <a:pt x="1240" y="8595"/>
                    <a:pt x="1389" y="8595"/>
                  </a:cubicBezTo>
                  <a:cubicBezTo>
                    <a:pt x="1476" y="8595"/>
                    <a:pt x="1565" y="8569"/>
                    <a:pt x="1643" y="8518"/>
                  </a:cubicBezTo>
                  <a:lnTo>
                    <a:pt x="7965" y="4307"/>
                  </a:lnTo>
                  <a:lnTo>
                    <a:pt x="9218" y="3473"/>
                  </a:lnTo>
                  <a:lnTo>
                    <a:pt x="10157" y="2848"/>
                  </a:lnTo>
                  <a:cubicBezTo>
                    <a:pt x="10333" y="2731"/>
                    <a:pt x="10401" y="2512"/>
                    <a:pt x="10335" y="2318"/>
                  </a:cubicBezTo>
                  <a:lnTo>
                    <a:pt x="11765" y="925"/>
                  </a:lnTo>
                  <a:cubicBezTo>
                    <a:pt x="11950" y="747"/>
                    <a:pt x="11981" y="460"/>
                    <a:pt x="11834" y="241"/>
                  </a:cubicBezTo>
                  <a:cubicBezTo>
                    <a:pt x="11731" y="87"/>
                    <a:pt x="11561" y="1"/>
                    <a:pt x="113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7" name="Google Shape;2627;p38"/>
          <p:cNvGrpSpPr/>
          <p:nvPr/>
        </p:nvGrpSpPr>
        <p:grpSpPr>
          <a:xfrm>
            <a:off x="8394678" y="1001661"/>
            <a:ext cx="605285" cy="509480"/>
            <a:chOff x="1734858" y="1405683"/>
            <a:chExt cx="453964" cy="382110"/>
          </a:xfrm>
        </p:grpSpPr>
        <p:sp>
          <p:nvSpPr>
            <p:cNvPr id="2628" name="Google Shape;2628;p38"/>
            <p:cNvSpPr/>
            <p:nvPr/>
          </p:nvSpPr>
          <p:spPr>
            <a:xfrm>
              <a:off x="1751777" y="1409929"/>
              <a:ext cx="353244" cy="163752"/>
            </a:xfrm>
            <a:custGeom>
              <a:avLst/>
              <a:gdLst/>
              <a:ahLst/>
              <a:cxnLst/>
              <a:rect l="l" t="t" r="r" b="b"/>
              <a:pathLst>
                <a:path w="10732" h="4975" extrusionOk="0">
                  <a:moveTo>
                    <a:pt x="10066" y="1"/>
                  </a:moveTo>
                  <a:cubicBezTo>
                    <a:pt x="10027" y="1"/>
                    <a:pt x="9990" y="9"/>
                    <a:pt x="9954" y="25"/>
                  </a:cubicBezTo>
                  <a:cubicBezTo>
                    <a:pt x="9586" y="193"/>
                    <a:pt x="9241" y="416"/>
                    <a:pt x="8923" y="666"/>
                  </a:cubicBezTo>
                  <a:lnTo>
                    <a:pt x="8844" y="398"/>
                  </a:lnTo>
                  <a:cubicBezTo>
                    <a:pt x="8810" y="282"/>
                    <a:pt x="8702" y="201"/>
                    <a:pt x="8582" y="201"/>
                  </a:cubicBezTo>
                  <a:cubicBezTo>
                    <a:pt x="8541" y="201"/>
                    <a:pt x="8499" y="209"/>
                    <a:pt x="8462" y="229"/>
                  </a:cubicBezTo>
                  <a:cubicBezTo>
                    <a:pt x="6991" y="969"/>
                    <a:pt x="6034" y="2862"/>
                    <a:pt x="5719" y="3568"/>
                  </a:cubicBezTo>
                  <a:cubicBezTo>
                    <a:pt x="5034" y="3113"/>
                    <a:pt x="3476" y="2201"/>
                    <a:pt x="1959" y="2201"/>
                  </a:cubicBezTo>
                  <a:cubicBezTo>
                    <a:pt x="1842" y="2201"/>
                    <a:pt x="1725" y="2206"/>
                    <a:pt x="1614" y="2218"/>
                  </a:cubicBezTo>
                  <a:cubicBezTo>
                    <a:pt x="1535" y="2226"/>
                    <a:pt x="1464" y="2268"/>
                    <a:pt x="1418" y="2335"/>
                  </a:cubicBezTo>
                  <a:cubicBezTo>
                    <a:pt x="1373" y="2403"/>
                    <a:pt x="1359" y="2486"/>
                    <a:pt x="1382" y="2565"/>
                  </a:cubicBezTo>
                  <a:lnTo>
                    <a:pt x="1459" y="2832"/>
                  </a:lnTo>
                  <a:cubicBezTo>
                    <a:pt x="1270" y="2814"/>
                    <a:pt x="1081" y="2802"/>
                    <a:pt x="890" y="2802"/>
                  </a:cubicBezTo>
                  <a:cubicBezTo>
                    <a:pt x="669" y="2802"/>
                    <a:pt x="451" y="2816"/>
                    <a:pt x="245" y="2845"/>
                  </a:cubicBezTo>
                  <a:cubicBezTo>
                    <a:pt x="168" y="2855"/>
                    <a:pt x="99" y="2899"/>
                    <a:pt x="56" y="2965"/>
                  </a:cubicBezTo>
                  <a:cubicBezTo>
                    <a:pt x="12" y="3032"/>
                    <a:pt x="1" y="3114"/>
                    <a:pt x="23" y="3192"/>
                  </a:cubicBezTo>
                  <a:lnTo>
                    <a:pt x="396" y="4473"/>
                  </a:lnTo>
                  <a:cubicBezTo>
                    <a:pt x="427" y="4581"/>
                    <a:pt x="524" y="4660"/>
                    <a:pt x="639" y="4667"/>
                  </a:cubicBezTo>
                  <a:lnTo>
                    <a:pt x="4930" y="4974"/>
                  </a:lnTo>
                  <a:cubicBezTo>
                    <a:pt x="4933" y="4974"/>
                    <a:pt x="4946" y="4975"/>
                    <a:pt x="4949" y="4975"/>
                  </a:cubicBezTo>
                  <a:cubicBezTo>
                    <a:pt x="5023" y="4975"/>
                    <a:pt x="5092" y="4946"/>
                    <a:pt x="5143" y="4894"/>
                  </a:cubicBezTo>
                  <a:cubicBezTo>
                    <a:pt x="5195" y="4842"/>
                    <a:pt x="5223" y="4773"/>
                    <a:pt x="5221" y="4699"/>
                  </a:cubicBezTo>
                  <a:lnTo>
                    <a:pt x="5219" y="4460"/>
                  </a:lnTo>
                  <a:lnTo>
                    <a:pt x="5642" y="4515"/>
                  </a:lnTo>
                  <a:cubicBezTo>
                    <a:pt x="5653" y="4516"/>
                    <a:pt x="5666" y="4517"/>
                    <a:pt x="5677" y="4517"/>
                  </a:cubicBezTo>
                  <a:cubicBezTo>
                    <a:pt x="5751" y="4517"/>
                    <a:pt x="5823" y="4486"/>
                    <a:pt x="5875" y="4432"/>
                  </a:cubicBezTo>
                  <a:cubicBezTo>
                    <a:pt x="5906" y="4399"/>
                    <a:pt x="5927" y="4361"/>
                    <a:pt x="5939" y="4318"/>
                  </a:cubicBezTo>
                  <a:cubicBezTo>
                    <a:pt x="5988" y="4362"/>
                    <a:pt x="6051" y="4389"/>
                    <a:pt x="6119" y="4389"/>
                  </a:cubicBezTo>
                  <a:cubicBezTo>
                    <a:pt x="6183" y="4389"/>
                    <a:pt x="6244" y="4366"/>
                    <a:pt x="6294" y="4326"/>
                  </a:cubicBezTo>
                  <a:lnTo>
                    <a:pt x="6622" y="4053"/>
                  </a:lnTo>
                  <a:lnTo>
                    <a:pt x="6748" y="4257"/>
                  </a:lnTo>
                  <a:cubicBezTo>
                    <a:pt x="6799" y="4337"/>
                    <a:pt x="6885" y="4385"/>
                    <a:pt x="6980" y="4385"/>
                  </a:cubicBezTo>
                  <a:cubicBezTo>
                    <a:pt x="7039" y="4385"/>
                    <a:pt x="7094" y="4367"/>
                    <a:pt x="7142" y="4332"/>
                  </a:cubicBezTo>
                  <a:lnTo>
                    <a:pt x="10601" y="1775"/>
                  </a:lnTo>
                  <a:cubicBezTo>
                    <a:pt x="10692" y="1707"/>
                    <a:pt x="10732" y="1589"/>
                    <a:pt x="10700" y="1480"/>
                  </a:cubicBezTo>
                  <a:lnTo>
                    <a:pt x="10327" y="199"/>
                  </a:lnTo>
                  <a:cubicBezTo>
                    <a:pt x="10294" y="82"/>
                    <a:pt x="10185" y="1"/>
                    <a:pt x="100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1739434" y="1425399"/>
              <a:ext cx="444616" cy="358082"/>
            </a:xfrm>
            <a:custGeom>
              <a:avLst/>
              <a:gdLst/>
              <a:ahLst/>
              <a:cxnLst/>
              <a:rect l="l" t="t" r="r" b="b"/>
              <a:pathLst>
                <a:path w="13508" h="10879" extrusionOk="0">
                  <a:moveTo>
                    <a:pt x="11108" y="0"/>
                  </a:moveTo>
                  <a:cubicBezTo>
                    <a:pt x="11033" y="0"/>
                    <a:pt x="10962" y="21"/>
                    <a:pt x="10899" y="63"/>
                  </a:cubicBezTo>
                  <a:lnTo>
                    <a:pt x="6782" y="2771"/>
                  </a:lnTo>
                  <a:cubicBezTo>
                    <a:pt x="6732" y="2747"/>
                    <a:pt x="6675" y="2732"/>
                    <a:pt x="6618" y="2732"/>
                  </a:cubicBezTo>
                  <a:cubicBezTo>
                    <a:pt x="6583" y="2732"/>
                    <a:pt x="6547" y="2738"/>
                    <a:pt x="6510" y="2748"/>
                  </a:cubicBezTo>
                  <a:lnTo>
                    <a:pt x="5551" y="3027"/>
                  </a:lnTo>
                  <a:cubicBezTo>
                    <a:pt x="5457" y="3054"/>
                    <a:pt x="5383" y="3115"/>
                    <a:pt x="5335" y="3192"/>
                  </a:cubicBezTo>
                  <a:lnTo>
                    <a:pt x="399" y="3112"/>
                  </a:lnTo>
                  <a:cubicBezTo>
                    <a:pt x="280" y="3112"/>
                    <a:pt x="169" y="3168"/>
                    <a:pt x="96" y="3264"/>
                  </a:cubicBezTo>
                  <a:cubicBezTo>
                    <a:pt x="24" y="3361"/>
                    <a:pt x="0" y="3483"/>
                    <a:pt x="35" y="3599"/>
                  </a:cubicBezTo>
                  <a:lnTo>
                    <a:pt x="2022" y="10437"/>
                  </a:lnTo>
                  <a:cubicBezTo>
                    <a:pt x="2069" y="10597"/>
                    <a:pt x="2216" y="10710"/>
                    <a:pt x="2381" y="10713"/>
                  </a:cubicBezTo>
                  <a:cubicBezTo>
                    <a:pt x="2381" y="10713"/>
                    <a:pt x="6681" y="10783"/>
                    <a:pt x="7485" y="10797"/>
                  </a:cubicBezTo>
                  <a:cubicBezTo>
                    <a:pt x="7552" y="10848"/>
                    <a:pt x="7633" y="10879"/>
                    <a:pt x="7719" y="10879"/>
                  </a:cubicBezTo>
                  <a:cubicBezTo>
                    <a:pt x="7755" y="10879"/>
                    <a:pt x="7791" y="10873"/>
                    <a:pt x="7825" y="10864"/>
                  </a:cubicBezTo>
                  <a:lnTo>
                    <a:pt x="8786" y="10585"/>
                  </a:lnTo>
                  <a:cubicBezTo>
                    <a:pt x="8909" y="10549"/>
                    <a:pt x="8999" y="10457"/>
                    <a:pt x="9038" y="10346"/>
                  </a:cubicBezTo>
                  <a:lnTo>
                    <a:pt x="13303" y="7539"/>
                  </a:lnTo>
                  <a:cubicBezTo>
                    <a:pt x="13445" y="7448"/>
                    <a:pt x="13508" y="7274"/>
                    <a:pt x="13462" y="7115"/>
                  </a:cubicBezTo>
                  <a:lnTo>
                    <a:pt x="11475" y="276"/>
                  </a:lnTo>
                  <a:cubicBezTo>
                    <a:pt x="11428" y="114"/>
                    <a:pt x="11277" y="0"/>
                    <a:pt x="1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1748024" y="1553833"/>
              <a:ext cx="234914" cy="222637"/>
            </a:xfrm>
            <a:custGeom>
              <a:avLst/>
              <a:gdLst/>
              <a:ahLst/>
              <a:cxnLst/>
              <a:rect l="l" t="t" r="r" b="b"/>
              <a:pathLst>
                <a:path w="7137" h="6764" extrusionOk="0">
                  <a:moveTo>
                    <a:pt x="1" y="1"/>
                  </a:moveTo>
                  <a:lnTo>
                    <a:pt x="1889" y="6498"/>
                  </a:lnTo>
                  <a:cubicBezTo>
                    <a:pt x="1920" y="6603"/>
                    <a:pt x="2016" y="6677"/>
                    <a:pt x="2123" y="6678"/>
                  </a:cubicBezTo>
                  <a:lnTo>
                    <a:pt x="7137" y="6764"/>
                  </a:lnTo>
                  <a:lnTo>
                    <a:pt x="7137" y="6764"/>
                  </a:lnTo>
                  <a:lnTo>
                    <a:pt x="6703" y="5235"/>
                  </a:lnTo>
                  <a:cubicBezTo>
                    <a:pt x="6322" y="4900"/>
                    <a:pt x="6095" y="4700"/>
                    <a:pt x="5596" y="4606"/>
                  </a:cubicBezTo>
                  <a:cubicBezTo>
                    <a:pt x="5079" y="4507"/>
                    <a:pt x="4540" y="4592"/>
                    <a:pt x="4020" y="4496"/>
                  </a:cubicBezTo>
                  <a:cubicBezTo>
                    <a:pt x="3007" y="4309"/>
                    <a:pt x="2230" y="3458"/>
                    <a:pt x="1790" y="2525"/>
                  </a:cubicBezTo>
                  <a:cubicBezTo>
                    <a:pt x="1577" y="2075"/>
                    <a:pt x="1423" y="1594"/>
                    <a:pt x="1191" y="1151"/>
                  </a:cubicBezTo>
                  <a:cubicBezTo>
                    <a:pt x="962" y="708"/>
                    <a:pt x="638" y="288"/>
                    <a:pt x="187" y="72"/>
                  </a:cubicBezTo>
                  <a:cubicBezTo>
                    <a:pt x="128" y="43"/>
                    <a:pt x="65" y="1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2022008" y="1446893"/>
              <a:ext cx="157400" cy="313713"/>
            </a:xfrm>
            <a:custGeom>
              <a:avLst/>
              <a:gdLst/>
              <a:ahLst/>
              <a:cxnLst/>
              <a:rect l="l" t="t" r="r" b="b"/>
              <a:pathLst>
                <a:path w="4782" h="9531" extrusionOk="0">
                  <a:moveTo>
                    <a:pt x="2862" y="0"/>
                  </a:moveTo>
                  <a:cubicBezTo>
                    <a:pt x="2818" y="49"/>
                    <a:pt x="2778" y="105"/>
                    <a:pt x="2742" y="160"/>
                  </a:cubicBezTo>
                  <a:cubicBezTo>
                    <a:pt x="2478" y="584"/>
                    <a:pt x="2429" y="1111"/>
                    <a:pt x="2473" y="1608"/>
                  </a:cubicBezTo>
                  <a:cubicBezTo>
                    <a:pt x="2515" y="2107"/>
                    <a:pt x="2644" y="2595"/>
                    <a:pt x="2704" y="3090"/>
                  </a:cubicBezTo>
                  <a:cubicBezTo>
                    <a:pt x="2831" y="4112"/>
                    <a:pt x="2632" y="5249"/>
                    <a:pt x="1877" y="5948"/>
                  </a:cubicBezTo>
                  <a:cubicBezTo>
                    <a:pt x="1491" y="6306"/>
                    <a:pt x="988" y="6524"/>
                    <a:pt x="605" y="6885"/>
                  </a:cubicBezTo>
                  <a:cubicBezTo>
                    <a:pt x="237" y="7233"/>
                    <a:pt x="144" y="7425"/>
                    <a:pt x="0" y="7914"/>
                  </a:cubicBezTo>
                  <a:lnTo>
                    <a:pt x="472" y="9531"/>
                  </a:lnTo>
                  <a:lnTo>
                    <a:pt x="4648" y="6775"/>
                  </a:lnTo>
                  <a:cubicBezTo>
                    <a:pt x="4739" y="6717"/>
                    <a:pt x="4781" y="6603"/>
                    <a:pt x="4751" y="6499"/>
                  </a:cubicBezTo>
                  <a:lnTo>
                    <a:pt x="286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1924975" y="1550410"/>
              <a:ext cx="55429" cy="41012"/>
            </a:xfrm>
            <a:custGeom>
              <a:avLst/>
              <a:gdLst/>
              <a:ahLst/>
              <a:cxnLst/>
              <a:rect l="l" t="t" r="r" b="b"/>
              <a:pathLst>
                <a:path w="1684" h="1246" extrusionOk="0">
                  <a:moveTo>
                    <a:pt x="1443" y="0"/>
                  </a:moveTo>
                  <a:lnTo>
                    <a:pt x="1" y="419"/>
                  </a:lnTo>
                  <a:lnTo>
                    <a:pt x="240" y="1245"/>
                  </a:lnTo>
                  <a:lnTo>
                    <a:pt x="1683" y="827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1970595" y="1707381"/>
              <a:ext cx="55396" cy="41012"/>
            </a:xfrm>
            <a:custGeom>
              <a:avLst/>
              <a:gdLst/>
              <a:ahLst/>
              <a:cxnLst/>
              <a:rect l="l" t="t" r="r" b="b"/>
              <a:pathLst>
                <a:path w="1683" h="1246" extrusionOk="0">
                  <a:moveTo>
                    <a:pt x="1442" y="1"/>
                  </a:moveTo>
                  <a:lnTo>
                    <a:pt x="0" y="419"/>
                  </a:lnTo>
                  <a:lnTo>
                    <a:pt x="241" y="1246"/>
                  </a:lnTo>
                  <a:lnTo>
                    <a:pt x="1682" y="827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2019540" y="1591356"/>
              <a:ext cx="69911" cy="72676"/>
            </a:xfrm>
            <a:custGeom>
              <a:avLst/>
              <a:gdLst/>
              <a:ahLst/>
              <a:cxnLst/>
              <a:rect l="l" t="t" r="r" b="b"/>
              <a:pathLst>
                <a:path w="2124" h="2208" extrusionOk="0">
                  <a:moveTo>
                    <a:pt x="877" y="660"/>
                  </a:moveTo>
                  <a:cubicBezTo>
                    <a:pt x="902" y="660"/>
                    <a:pt x="924" y="669"/>
                    <a:pt x="935" y="682"/>
                  </a:cubicBezTo>
                  <a:cubicBezTo>
                    <a:pt x="942" y="693"/>
                    <a:pt x="943" y="708"/>
                    <a:pt x="937" y="727"/>
                  </a:cubicBezTo>
                  <a:cubicBezTo>
                    <a:pt x="929" y="754"/>
                    <a:pt x="904" y="777"/>
                    <a:pt x="863" y="802"/>
                  </a:cubicBezTo>
                  <a:cubicBezTo>
                    <a:pt x="857" y="792"/>
                    <a:pt x="834" y="750"/>
                    <a:pt x="828" y="743"/>
                  </a:cubicBezTo>
                  <a:cubicBezTo>
                    <a:pt x="828" y="743"/>
                    <a:pt x="799" y="697"/>
                    <a:pt x="791" y="686"/>
                  </a:cubicBezTo>
                  <a:cubicBezTo>
                    <a:pt x="820" y="669"/>
                    <a:pt x="851" y="660"/>
                    <a:pt x="877" y="660"/>
                  </a:cubicBezTo>
                  <a:close/>
                  <a:moveTo>
                    <a:pt x="1289" y="1400"/>
                  </a:moveTo>
                  <a:cubicBezTo>
                    <a:pt x="1315" y="1400"/>
                    <a:pt x="1336" y="1410"/>
                    <a:pt x="1346" y="1424"/>
                  </a:cubicBezTo>
                  <a:cubicBezTo>
                    <a:pt x="1354" y="1434"/>
                    <a:pt x="1356" y="1448"/>
                    <a:pt x="1349" y="1467"/>
                  </a:cubicBezTo>
                  <a:cubicBezTo>
                    <a:pt x="1341" y="1495"/>
                    <a:pt x="1316" y="1517"/>
                    <a:pt x="1276" y="1543"/>
                  </a:cubicBezTo>
                  <a:cubicBezTo>
                    <a:pt x="1269" y="1532"/>
                    <a:pt x="1245" y="1491"/>
                    <a:pt x="1240" y="1483"/>
                  </a:cubicBezTo>
                  <a:lnTo>
                    <a:pt x="1231" y="1468"/>
                  </a:lnTo>
                  <a:cubicBezTo>
                    <a:pt x="1220" y="1452"/>
                    <a:pt x="1211" y="1438"/>
                    <a:pt x="1204" y="1427"/>
                  </a:cubicBezTo>
                  <a:cubicBezTo>
                    <a:pt x="1235" y="1410"/>
                    <a:pt x="1265" y="1402"/>
                    <a:pt x="1289" y="1400"/>
                  </a:cubicBezTo>
                  <a:close/>
                  <a:moveTo>
                    <a:pt x="854" y="0"/>
                  </a:moveTo>
                  <a:cubicBezTo>
                    <a:pt x="457" y="0"/>
                    <a:pt x="44" y="356"/>
                    <a:pt x="22" y="467"/>
                  </a:cubicBezTo>
                  <a:cubicBezTo>
                    <a:pt x="15" y="496"/>
                    <a:pt x="1" y="573"/>
                    <a:pt x="813" y="1969"/>
                  </a:cubicBezTo>
                  <a:cubicBezTo>
                    <a:pt x="825" y="1990"/>
                    <a:pt x="836" y="2009"/>
                    <a:pt x="845" y="2026"/>
                  </a:cubicBezTo>
                  <a:cubicBezTo>
                    <a:pt x="889" y="2107"/>
                    <a:pt x="943" y="2208"/>
                    <a:pt x="1074" y="2208"/>
                  </a:cubicBezTo>
                  <a:cubicBezTo>
                    <a:pt x="1166" y="2208"/>
                    <a:pt x="1266" y="2154"/>
                    <a:pt x="1498" y="2026"/>
                  </a:cubicBezTo>
                  <a:cubicBezTo>
                    <a:pt x="1668" y="1931"/>
                    <a:pt x="2123" y="1679"/>
                    <a:pt x="1947" y="1180"/>
                  </a:cubicBezTo>
                  <a:cubicBezTo>
                    <a:pt x="1856" y="910"/>
                    <a:pt x="1644" y="826"/>
                    <a:pt x="1532" y="781"/>
                  </a:cubicBezTo>
                  <a:cubicBezTo>
                    <a:pt x="1527" y="778"/>
                    <a:pt x="1523" y="777"/>
                    <a:pt x="1519" y="776"/>
                  </a:cubicBezTo>
                  <a:cubicBezTo>
                    <a:pt x="1511" y="409"/>
                    <a:pt x="1331" y="118"/>
                    <a:pt x="1048" y="30"/>
                  </a:cubicBezTo>
                  <a:cubicBezTo>
                    <a:pt x="986" y="10"/>
                    <a:pt x="921" y="0"/>
                    <a:pt x="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2016314" y="1495673"/>
              <a:ext cx="47332" cy="70701"/>
            </a:xfrm>
            <a:custGeom>
              <a:avLst/>
              <a:gdLst/>
              <a:ahLst/>
              <a:cxnLst/>
              <a:rect l="l" t="t" r="r" b="b"/>
              <a:pathLst>
                <a:path w="1438" h="2148" extrusionOk="0">
                  <a:moveTo>
                    <a:pt x="754" y="0"/>
                  </a:moveTo>
                  <a:cubicBezTo>
                    <a:pt x="641" y="0"/>
                    <a:pt x="608" y="1"/>
                    <a:pt x="591" y="4"/>
                  </a:cubicBezTo>
                  <a:cubicBezTo>
                    <a:pt x="538" y="11"/>
                    <a:pt x="492" y="49"/>
                    <a:pt x="479" y="102"/>
                  </a:cubicBezTo>
                  <a:lnTo>
                    <a:pt x="11" y="1934"/>
                  </a:lnTo>
                  <a:cubicBezTo>
                    <a:pt x="1" y="1975"/>
                    <a:pt x="11" y="2019"/>
                    <a:pt x="39" y="2052"/>
                  </a:cubicBezTo>
                  <a:cubicBezTo>
                    <a:pt x="62" y="2080"/>
                    <a:pt x="94" y="2118"/>
                    <a:pt x="507" y="2118"/>
                  </a:cubicBezTo>
                  <a:cubicBezTo>
                    <a:pt x="518" y="2118"/>
                    <a:pt x="535" y="2115"/>
                    <a:pt x="545" y="2113"/>
                  </a:cubicBezTo>
                  <a:cubicBezTo>
                    <a:pt x="593" y="2102"/>
                    <a:pt x="631" y="2065"/>
                    <a:pt x="642" y="2018"/>
                  </a:cubicBezTo>
                  <a:lnTo>
                    <a:pt x="720" y="1719"/>
                  </a:lnTo>
                  <a:cubicBezTo>
                    <a:pt x="749" y="1849"/>
                    <a:pt x="780" y="1982"/>
                    <a:pt x="802" y="2052"/>
                  </a:cubicBezTo>
                  <a:cubicBezTo>
                    <a:pt x="817" y="2098"/>
                    <a:pt x="857" y="2134"/>
                    <a:pt x="906" y="2141"/>
                  </a:cubicBezTo>
                  <a:cubicBezTo>
                    <a:pt x="923" y="2145"/>
                    <a:pt x="955" y="2147"/>
                    <a:pt x="1047" y="2147"/>
                  </a:cubicBezTo>
                  <a:cubicBezTo>
                    <a:pt x="1130" y="2147"/>
                    <a:pt x="1227" y="2145"/>
                    <a:pt x="1268" y="2144"/>
                  </a:cubicBezTo>
                  <a:lnTo>
                    <a:pt x="1283" y="2144"/>
                  </a:lnTo>
                  <a:cubicBezTo>
                    <a:pt x="1322" y="2144"/>
                    <a:pt x="1359" y="2126"/>
                    <a:pt x="1385" y="2096"/>
                  </a:cubicBezTo>
                  <a:cubicBezTo>
                    <a:pt x="1435" y="2035"/>
                    <a:pt x="1437" y="2032"/>
                    <a:pt x="1061" y="108"/>
                  </a:cubicBezTo>
                  <a:cubicBezTo>
                    <a:pt x="1050" y="46"/>
                    <a:pt x="997" y="2"/>
                    <a:pt x="934" y="1"/>
                  </a:cubicBezTo>
                  <a:cubicBezTo>
                    <a:pt x="934" y="1"/>
                    <a:pt x="842" y="0"/>
                    <a:pt x="7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38"/>
            <p:cNvSpPr/>
            <p:nvPr/>
          </p:nvSpPr>
          <p:spPr>
            <a:xfrm>
              <a:off x="1955224" y="1602975"/>
              <a:ext cx="39860" cy="90582"/>
            </a:xfrm>
            <a:custGeom>
              <a:avLst/>
              <a:gdLst/>
              <a:ahLst/>
              <a:cxnLst/>
              <a:rect l="l" t="t" r="r" b="b"/>
              <a:pathLst>
                <a:path w="1211" h="2752" extrusionOk="0">
                  <a:moveTo>
                    <a:pt x="239" y="0"/>
                  </a:moveTo>
                  <a:cubicBezTo>
                    <a:pt x="228" y="0"/>
                    <a:pt x="218" y="2"/>
                    <a:pt x="208" y="5"/>
                  </a:cubicBezTo>
                  <a:cubicBezTo>
                    <a:pt x="0" y="66"/>
                    <a:pt x="11" y="728"/>
                    <a:pt x="230" y="1485"/>
                  </a:cubicBezTo>
                  <a:cubicBezTo>
                    <a:pt x="439" y="2205"/>
                    <a:pt x="763" y="2752"/>
                    <a:pt x="972" y="2752"/>
                  </a:cubicBezTo>
                  <a:cubicBezTo>
                    <a:pt x="983" y="2752"/>
                    <a:pt x="993" y="2750"/>
                    <a:pt x="1003" y="2747"/>
                  </a:cubicBezTo>
                  <a:cubicBezTo>
                    <a:pt x="1211" y="2688"/>
                    <a:pt x="1200" y="2025"/>
                    <a:pt x="981" y="1267"/>
                  </a:cubicBezTo>
                  <a:cubicBezTo>
                    <a:pt x="773" y="546"/>
                    <a:pt x="449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38"/>
            <p:cNvSpPr/>
            <p:nvPr/>
          </p:nvSpPr>
          <p:spPr>
            <a:xfrm>
              <a:off x="1912204" y="1726110"/>
              <a:ext cx="36634" cy="34067"/>
            </a:xfrm>
            <a:custGeom>
              <a:avLst/>
              <a:gdLst/>
              <a:ahLst/>
              <a:cxnLst/>
              <a:rect l="l" t="t" r="r" b="b"/>
              <a:pathLst>
                <a:path w="1113" h="1035" extrusionOk="0">
                  <a:moveTo>
                    <a:pt x="578" y="0"/>
                  </a:moveTo>
                  <a:cubicBezTo>
                    <a:pt x="528" y="0"/>
                    <a:pt x="479" y="7"/>
                    <a:pt x="433" y="21"/>
                  </a:cubicBezTo>
                  <a:cubicBezTo>
                    <a:pt x="159" y="101"/>
                    <a:pt x="1" y="388"/>
                    <a:pt x="80" y="662"/>
                  </a:cubicBezTo>
                  <a:cubicBezTo>
                    <a:pt x="144" y="881"/>
                    <a:pt x="347" y="1034"/>
                    <a:pt x="576" y="1034"/>
                  </a:cubicBezTo>
                  <a:cubicBezTo>
                    <a:pt x="626" y="1034"/>
                    <a:pt x="674" y="1028"/>
                    <a:pt x="722" y="1013"/>
                  </a:cubicBezTo>
                  <a:cubicBezTo>
                    <a:pt x="855" y="975"/>
                    <a:pt x="964" y="886"/>
                    <a:pt x="1031" y="766"/>
                  </a:cubicBezTo>
                  <a:cubicBezTo>
                    <a:pt x="1097" y="645"/>
                    <a:pt x="1112" y="505"/>
                    <a:pt x="1074" y="372"/>
                  </a:cubicBezTo>
                  <a:cubicBezTo>
                    <a:pt x="1010" y="152"/>
                    <a:pt x="807" y="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1826362" y="1550344"/>
              <a:ext cx="82946" cy="82024"/>
            </a:xfrm>
            <a:custGeom>
              <a:avLst/>
              <a:gdLst/>
              <a:ahLst/>
              <a:cxnLst/>
              <a:rect l="l" t="t" r="r" b="b"/>
              <a:pathLst>
                <a:path w="2520" h="2492" extrusionOk="0">
                  <a:moveTo>
                    <a:pt x="1140" y="0"/>
                  </a:moveTo>
                  <a:cubicBezTo>
                    <a:pt x="1135" y="0"/>
                    <a:pt x="1129" y="0"/>
                    <a:pt x="1122" y="1"/>
                  </a:cubicBezTo>
                  <a:cubicBezTo>
                    <a:pt x="1072" y="10"/>
                    <a:pt x="1032" y="44"/>
                    <a:pt x="1016" y="92"/>
                  </a:cubicBezTo>
                  <a:lnTo>
                    <a:pt x="794" y="777"/>
                  </a:lnTo>
                  <a:lnTo>
                    <a:pt x="102" y="981"/>
                  </a:lnTo>
                  <a:cubicBezTo>
                    <a:pt x="54" y="995"/>
                    <a:pt x="18" y="1036"/>
                    <a:pt x="11" y="1085"/>
                  </a:cubicBezTo>
                  <a:cubicBezTo>
                    <a:pt x="1" y="1134"/>
                    <a:pt x="22" y="1185"/>
                    <a:pt x="62" y="1214"/>
                  </a:cubicBezTo>
                  <a:lnTo>
                    <a:pt x="646" y="1638"/>
                  </a:lnTo>
                  <a:lnTo>
                    <a:pt x="628" y="2358"/>
                  </a:lnTo>
                  <a:cubicBezTo>
                    <a:pt x="625" y="2407"/>
                    <a:pt x="654" y="2454"/>
                    <a:pt x="698" y="2478"/>
                  </a:cubicBezTo>
                  <a:cubicBezTo>
                    <a:pt x="716" y="2487"/>
                    <a:pt x="737" y="2492"/>
                    <a:pt x="758" y="2492"/>
                  </a:cubicBezTo>
                  <a:cubicBezTo>
                    <a:pt x="787" y="2492"/>
                    <a:pt x="815" y="2484"/>
                    <a:pt x="838" y="2468"/>
                  </a:cubicBezTo>
                  <a:lnTo>
                    <a:pt x="1421" y="2044"/>
                  </a:lnTo>
                  <a:lnTo>
                    <a:pt x="2101" y="2283"/>
                  </a:lnTo>
                  <a:cubicBezTo>
                    <a:pt x="2115" y="2289"/>
                    <a:pt x="2130" y="2292"/>
                    <a:pt x="2145" y="2292"/>
                  </a:cubicBezTo>
                  <a:cubicBezTo>
                    <a:pt x="2178" y="2292"/>
                    <a:pt x="2211" y="2278"/>
                    <a:pt x="2236" y="2255"/>
                  </a:cubicBezTo>
                  <a:cubicBezTo>
                    <a:pt x="2272" y="2218"/>
                    <a:pt x="2285" y="2166"/>
                    <a:pt x="2269" y="2118"/>
                  </a:cubicBezTo>
                  <a:lnTo>
                    <a:pt x="2046" y="1433"/>
                  </a:lnTo>
                  <a:lnTo>
                    <a:pt x="2484" y="862"/>
                  </a:lnTo>
                  <a:cubicBezTo>
                    <a:pt x="2514" y="822"/>
                    <a:pt x="2519" y="768"/>
                    <a:pt x="2497" y="724"/>
                  </a:cubicBezTo>
                  <a:cubicBezTo>
                    <a:pt x="2475" y="678"/>
                    <a:pt x="2429" y="650"/>
                    <a:pt x="2379" y="650"/>
                  </a:cubicBezTo>
                  <a:lnTo>
                    <a:pt x="1658" y="650"/>
                  </a:lnTo>
                  <a:lnTo>
                    <a:pt x="1250" y="58"/>
                  </a:lnTo>
                  <a:cubicBezTo>
                    <a:pt x="1224" y="21"/>
                    <a:pt x="1183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38"/>
            <p:cNvSpPr/>
            <p:nvPr/>
          </p:nvSpPr>
          <p:spPr>
            <a:xfrm>
              <a:off x="2101662" y="1607254"/>
              <a:ext cx="53882" cy="74223"/>
            </a:xfrm>
            <a:custGeom>
              <a:avLst/>
              <a:gdLst/>
              <a:ahLst/>
              <a:cxnLst/>
              <a:rect l="l" t="t" r="r" b="b"/>
              <a:pathLst>
                <a:path w="1637" h="2255" extrusionOk="0">
                  <a:moveTo>
                    <a:pt x="675" y="0"/>
                  </a:moveTo>
                  <a:cubicBezTo>
                    <a:pt x="340" y="0"/>
                    <a:pt x="82" y="231"/>
                    <a:pt x="38" y="570"/>
                  </a:cubicBezTo>
                  <a:cubicBezTo>
                    <a:pt x="1" y="778"/>
                    <a:pt x="265" y="1873"/>
                    <a:pt x="269" y="1889"/>
                  </a:cubicBezTo>
                  <a:cubicBezTo>
                    <a:pt x="339" y="2117"/>
                    <a:pt x="544" y="2255"/>
                    <a:pt x="820" y="2255"/>
                  </a:cubicBezTo>
                  <a:cubicBezTo>
                    <a:pt x="1081" y="2255"/>
                    <a:pt x="1406" y="2118"/>
                    <a:pt x="1522" y="1862"/>
                  </a:cubicBezTo>
                  <a:cubicBezTo>
                    <a:pt x="1637" y="1607"/>
                    <a:pt x="1571" y="1227"/>
                    <a:pt x="1523" y="1154"/>
                  </a:cubicBezTo>
                  <a:cubicBezTo>
                    <a:pt x="1500" y="1117"/>
                    <a:pt x="1456" y="1092"/>
                    <a:pt x="1410" y="1092"/>
                  </a:cubicBezTo>
                  <a:cubicBezTo>
                    <a:pt x="1404" y="1092"/>
                    <a:pt x="1395" y="1092"/>
                    <a:pt x="1389" y="1093"/>
                  </a:cubicBezTo>
                  <a:cubicBezTo>
                    <a:pt x="1373" y="1096"/>
                    <a:pt x="1039" y="1146"/>
                    <a:pt x="1039" y="1146"/>
                  </a:cubicBezTo>
                  <a:cubicBezTo>
                    <a:pt x="1004" y="1151"/>
                    <a:pt x="972" y="1171"/>
                    <a:pt x="951" y="1202"/>
                  </a:cubicBezTo>
                  <a:cubicBezTo>
                    <a:pt x="929" y="1232"/>
                    <a:pt x="922" y="1269"/>
                    <a:pt x="930" y="1305"/>
                  </a:cubicBezTo>
                  <a:cubicBezTo>
                    <a:pt x="946" y="1374"/>
                    <a:pt x="958" y="1474"/>
                    <a:pt x="948" y="1507"/>
                  </a:cubicBezTo>
                  <a:cubicBezTo>
                    <a:pt x="946" y="1519"/>
                    <a:pt x="929" y="1534"/>
                    <a:pt x="917" y="1534"/>
                  </a:cubicBezTo>
                  <a:cubicBezTo>
                    <a:pt x="903" y="1534"/>
                    <a:pt x="868" y="1503"/>
                    <a:pt x="842" y="1421"/>
                  </a:cubicBezTo>
                  <a:cubicBezTo>
                    <a:pt x="807" y="1299"/>
                    <a:pt x="750" y="1002"/>
                    <a:pt x="730" y="888"/>
                  </a:cubicBezTo>
                  <a:cubicBezTo>
                    <a:pt x="728" y="867"/>
                    <a:pt x="724" y="847"/>
                    <a:pt x="720" y="827"/>
                  </a:cubicBezTo>
                  <a:cubicBezTo>
                    <a:pt x="714" y="799"/>
                    <a:pt x="706" y="757"/>
                    <a:pt x="702" y="755"/>
                  </a:cubicBezTo>
                  <a:cubicBezTo>
                    <a:pt x="702" y="755"/>
                    <a:pt x="711" y="747"/>
                    <a:pt x="740" y="741"/>
                  </a:cubicBezTo>
                  <a:cubicBezTo>
                    <a:pt x="750" y="737"/>
                    <a:pt x="757" y="737"/>
                    <a:pt x="760" y="735"/>
                  </a:cubicBezTo>
                  <a:cubicBezTo>
                    <a:pt x="777" y="750"/>
                    <a:pt x="796" y="822"/>
                    <a:pt x="805" y="863"/>
                  </a:cubicBezTo>
                  <a:cubicBezTo>
                    <a:pt x="814" y="899"/>
                    <a:pt x="823" y="934"/>
                    <a:pt x="835" y="965"/>
                  </a:cubicBezTo>
                  <a:cubicBezTo>
                    <a:pt x="853" y="1018"/>
                    <a:pt x="904" y="1053"/>
                    <a:pt x="958" y="1053"/>
                  </a:cubicBezTo>
                  <a:cubicBezTo>
                    <a:pt x="967" y="1053"/>
                    <a:pt x="974" y="1053"/>
                    <a:pt x="980" y="1051"/>
                  </a:cubicBezTo>
                  <a:lnTo>
                    <a:pt x="1361" y="986"/>
                  </a:lnTo>
                  <a:cubicBezTo>
                    <a:pt x="1427" y="975"/>
                    <a:pt x="1475" y="915"/>
                    <a:pt x="1470" y="847"/>
                  </a:cubicBezTo>
                  <a:cubicBezTo>
                    <a:pt x="1432" y="291"/>
                    <a:pt x="1040" y="0"/>
                    <a:pt x="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38"/>
            <p:cNvSpPr/>
            <p:nvPr/>
          </p:nvSpPr>
          <p:spPr>
            <a:xfrm>
              <a:off x="1884391" y="1649846"/>
              <a:ext cx="36634" cy="34133"/>
            </a:xfrm>
            <a:custGeom>
              <a:avLst/>
              <a:gdLst/>
              <a:ahLst/>
              <a:cxnLst/>
              <a:rect l="l" t="t" r="r" b="b"/>
              <a:pathLst>
                <a:path w="1113" h="1037" extrusionOk="0">
                  <a:moveTo>
                    <a:pt x="537" y="1"/>
                  </a:moveTo>
                  <a:cubicBezTo>
                    <a:pt x="488" y="1"/>
                    <a:pt x="439" y="9"/>
                    <a:pt x="392" y="22"/>
                  </a:cubicBezTo>
                  <a:cubicBezTo>
                    <a:pt x="259" y="61"/>
                    <a:pt x="150" y="149"/>
                    <a:pt x="84" y="270"/>
                  </a:cubicBezTo>
                  <a:cubicBezTo>
                    <a:pt x="17" y="391"/>
                    <a:pt x="1" y="531"/>
                    <a:pt x="40" y="664"/>
                  </a:cubicBezTo>
                  <a:cubicBezTo>
                    <a:pt x="104" y="883"/>
                    <a:pt x="307" y="1036"/>
                    <a:pt x="536" y="1036"/>
                  </a:cubicBezTo>
                  <a:cubicBezTo>
                    <a:pt x="585" y="1036"/>
                    <a:pt x="633" y="1030"/>
                    <a:pt x="681" y="1015"/>
                  </a:cubicBezTo>
                  <a:cubicBezTo>
                    <a:pt x="955" y="935"/>
                    <a:pt x="1113" y="648"/>
                    <a:pt x="1033" y="373"/>
                  </a:cubicBezTo>
                  <a:cubicBezTo>
                    <a:pt x="969" y="154"/>
                    <a:pt x="766" y="1"/>
                    <a:pt x="5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38"/>
            <p:cNvSpPr/>
            <p:nvPr/>
          </p:nvSpPr>
          <p:spPr>
            <a:xfrm>
              <a:off x="1823202" y="1691187"/>
              <a:ext cx="65929" cy="67607"/>
            </a:xfrm>
            <a:custGeom>
              <a:avLst/>
              <a:gdLst/>
              <a:ahLst/>
              <a:cxnLst/>
              <a:rect l="l" t="t" r="r" b="b"/>
              <a:pathLst>
                <a:path w="2003" h="2054" extrusionOk="0">
                  <a:moveTo>
                    <a:pt x="737" y="0"/>
                  </a:moveTo>
                  <a:cubicBezTo>
                    <a:pt x="724" y="0"/>
                    <a:pt x="708" y="5"/>
                    <a:pt x="692" y="10"/>
                  </a:cubicBezTo>
                  <a:cubicBezTo>
                    <a:pt x="645" y="27"/>
                    <a:pt x="613" y="69"/>
                    <a:pt x="608" y="121"/>
                  </a:cubicBezTo>
                  <a:lnTo>
                    <a:pt x="556" y="674"/>
                  </a:lnTo>
                  <a:lnTo>
                    <a:pt x="70" y="945"/>
                  </a:lnTo>
                  <a:cubicBezTo>
                    <a:pt x="27" y="971"/>
                    <a:pt x="0" y="1016"/>
                    <a:pt x="2" y="1067"/>
                  </a:cubicBezTo>
                  <a:cubicBezTo>
                    <a:pt x="5" y="1117"/>
                    <a:pt x="35" y="1162"/>
                    <a:pt x="82" y="1181"/>
                  </a:cubicBezTo>
                  <a:lnTo>
                    <a:pt x="593" y="1403"/>
                  </a:lnTo>
                  <a:lnTo>
                    <a:pt x="700" y="1947"/>
                  </a:lnTo>
                  <a:cubicBezTo>
                    <a:pt x="711" y="1997"/>
                    <a:pt x="747" y="2037"/>
                    <a:pt x="796" y="2050"/>
                  </a:cubicBezTo>
                  <a:cubicBezTo>
                    <a:pt x="809" y="2053"/>
                    <a:pt x="819" y="2054"/>
                    <a:pt x="831" y="2054"/>
                  </a:cubicBezTo>
                  <a:cubicBezTo>
                    <a:pt x="869" y="2054"/>
                    <a:pt x="906" y="2038"/>
                    <a:pt x="929" y="2010"/>
                  </a:cubicBezTo>
                  <a:lnTo>
                    <a:pt x="1296" y="1592"/>
                  </a:lnTo>
                  <a:lnTo>
                    <a:pt x="1848" y="1659"/>
                  </a:lnTo>
                  <a:cubicBezTo>
                    <a:pt x="1854" y="1660"/>
                    <a:pt x="1859" y="1660"/>
                    <a:pt x="1864" y="1660"/>
                  </a:cubicBezTo>
                  <a:cubicBezTo>
                    <a:pt x="1908" y="1660"/>
                    <a:pt x="1949" y="1638"/>
                    <a:pt x="1975" y="1600"/>
                  </a:cubicBezTo>
                  <a:cubicBezTo>
                    <a:pt x="2001" y="1558"/>
                    <a:pt x="2002" y="1505"/>
                    <a:pt x="1977" y="1461"/>
                  </a:cubicBezTo>
                  <a:lnTo>
                    <a:pt x="1694" y="982"/>
                  </a:lnTo>
                  <a:lnTo>
                    <a:pt x="1928" y="477"/>
                  </a:lnTo>
                  <a:cubicBezTo>
                    <a:pt x="1949" y="431"/>
                    <a:pt x="1943" y="377"/>
                    <a:pt x="1911" y="339"/>
                  </a:cubicBezTo>
                  <a:cubicBezTo>
                    <a:pt x="1885" y="307"/>
                    <a:pt x="1848" y="290"/>
                    <a:pt x="1809" y="290"/>
                  </a:cubicBezTo>
                  <a:cubicBezTo>
                    <a:pt x="1798" y="290"/>
                    <a:pt x="1789" y="290"/>
                    <a:pt x="1779" y="292"/>
                  </a:cubicBezTo>
                  <a:lnTo>
                    <a:pt x="1236" y="413"/>
                  </a:lnTo>
                  <a:lnTo>
                    <a:pt x="828" y="35"/>
                  </a:lnTo>
                  <a:cubicBezTo>
                    <a:pt x="803" y="13"/>
                    <a:pt x="771" y="0"/>
                    <a:pt x="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38"/>
            <p:cNvSpPr/>
            <p:nvPr/>
          </p:nvSpPr>
          <p:spPr>
            <a:xfrm>
              <a:off x="2052323" y="1682399"/>
              <a:ext cx="36634" cy="34100"/>
            </a:xfrm>
            <a:custGeom>
              <a:avLst/>
              <a:gdLst/>
              <a:ahLst/>
              <a:cxnLst/>
              <a:rect l="l" t="t" r="r" b="b"/>
              <a:pathLst>
                <a:path w="1113" h="1036" extrusionOk="0">
                  <a:moveTo>
                    <a:pt x="537" y="0"/>
                  </a:moveTo>
                  <a:cubicBezTo>
                    <a:pt x="488" y="0"/>
                    <a:pt x="438" y="8"/>
                    <a:pt x="392" y="22"/>
                  </a:cubicBezTo>
                  <a:cubicBezTo>
                    <a:pt x="259" y="60"/>
                    <a:pt x="149" y="148"/>
                    <a:pt x="83" y="268"/>
                  </a:cubicBezTo>
                  <a:cubicBezTo>
                    <a:pt x="16" y="390"/>
                    <a:pt x="0" y="530"/>
                    <a:pt x="39" y="663"/>
                  </a:cubicBezTo>
                  <a:cubicBezTo>
                    <a:pt x="104" y="882"/>
                    <a:pt x="307" y="1035"/>
                    <a:pt x="536" y="1035"/>
                  </a:cubicBezTo>
                  <a:cubicBezTo>
                    <a:pt x="583" y="1035"/>
                    <a:pt x="632" y="1028"/>
                    <a:pt x="680" y="1013"/>
                  </a:cubicBezTo>
                  <a:cubicBezTo>
                    <a:pt x="955" y="933"/>
                    <a:pt x="1112" y="646"/>
                    <a:pt x="1032" y="373"/>
                  </a:cubicBezTo>
                  <a:cubicBezTo>
                    <a:pt x="969" y="153"/>
                    <a:pt x="765" y="0"/>
                    <a:pt x="5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1734858" y="1405683"/>
              <a:ext cx="453964" cy="382110"/>
            </a:xfrm>
            <a:custGeom>
              <a:avLst/>
              <a:gdLst/>
              <a:ahLst/>
              <a:cxnLst/>
              <a:rect l="l" t="t" r="r" b="b"/>
              <a:pathLst>
                <a:path w="13792" h="11609" extrusionOk="0">
                  <a:moveTo>
                    <a:pt x="10581" y="269"/>
                  </a:moveTo>
                  <a:cubicBezTo>
                    <a:pt x="10650" y="269"/>
                    <a:pt x="10696" y="299"/>
                    <a:pt x="10714" y="365"/>
                  </a:cubicBezTo>
                  <a:lnTo>
                    <a:pt x="10799" y="661"/>
                  </a:lnTo>
                  <a:cubicBezTo>
                    <a:pt x="9520" y="1502"/>
                    <a:pt x="11238" y="370"/>
                    <a:pt x="7995" y="2505"/>
                  </a:cubicBezTo>
                  <a:cubicBezTo>
                    <a:pt x="8634" y="1640"/>
                    <a:pt x="10119" y="269"/>
                    <a:pt x="10581" y="269"/>
                  </a:cubicBezTo>
                  <a:close/>
                  <a:moveTo>
                    <a:pt x="9096" y="463"/>
                  </a:moveTo>
                  <a:cubicBezTo>
                    <a:pt x="9158" y="463"/>
                    <a:pt x="9214" y="505"/>
                    <a:pt x="9231" y="566"/>
                  </a:cubicBezTo>
                  <a:lnTo>
                    <a:pt x="9283" y="748"/>
                  </a:lnTo>
                  <a:cubicBezTo>
                    <a:pt x="8469" y="1407"/>
                    <a:pt x="7831" y="2245"/>
                    <a:pt x="7411" y="2890"/>
                  </a:cubicBezTo>
                  <a:lnTo>
                    <a:pt x="6906" y="3222"/>
                  </a:lnTo>
                  <a:cubicBezTo>
                    <a:pt x="6852" y="3204"/>
                    <a:pt x="6803" y="3199"/>
                    <a:pt x="6760" y="3199"/>
                  </a:cubicBezTo>
                  <a:cubicBezTo>
                    <a:pt x="6676" y="3199"/>
                    <a:pt x="6619" y="3221"/>
                    <a:pt x="6610" y="3222"/>
                  </a:cubicBezTo>
                  <a:cubicBezTo>
                    <a:pt x="7036" y="2399"/>
                    <a:pt x="7865" y="1065"/>
                    <a:pt x="9036" y="477"/>
                  </a:cubicBezTo>
                  <a:cubicBezTo>
                    <a:pt x="9056" y="467"/>
                    <a:pt x="9076" y="463"/>
                    <a:pt x="9096" y="463"/>
                  </a:cubicBezTo>
                  <a:close/>
                  <a:moveTo>
                    <a:pt x="1404" y="3065"/>
                  </a:moveTo>
                  <a:cubicBezTo>
                    <a:pt x="1560" y="3065"/>
                    <a:pt x="1717" y="3073"/>
                    <a:pt x="1872" y="3087"/>
                  </a:cubicBezTo>
                  <a:cubicBezTo>
                    <a:pt x="1967" y="3093"/>
                    <a:pt x="2063" y="3104"/>
                    <a:pt x="2155" y="3117"/>
                  </a:cubicBezTo>
                  <a:cubicBezTo>
                    <a:pt x="2863" y="3209"/>
                    <a:pt x="3538" y="3416"/>
                    <a:pt x="4101" y="3634"/>
                  </a:cubicBezTo>
                  <a:lnTo>
                    <a:pt x="2298" y="3605"/>
                  </a:lnTo>
                  <a:lnTo>
                    <a:pt x="2022" y="3601"/>
                  </a:lnTo>
                  <a:lnTo>
                    <a:pt x="749" y="3581"/>
                  </a:lnTo>
                  <a:lnTo>
                    <a:pt x="664" y="3284"/>
                  </a:lnTo>
                  <a:cubicBezTo>
                    <a:pt x="639" y="3204"/>
                    <a:pt x="695" y="3117"/>
                    <a:pt x="778" y="3105"/>
                  </a:cubicBezTo>
                  <a:cubicBezTo>
                    <a:pt x="987" y="3077"/>
                    <a:pt x="1195" y="3065"/>
                    <a:pt x="1404" y="3065"/>
                  </a:cubicBezTo>
                  <a:close/>
                  <a:moveTo>
                    <a:pt x="2473" y="2464"/>
                  </a:moveTo>
                  <a:cubicBezTo>
                    <a:pt x="3681" y="2464"/>
                    <a:pt x="4929" y="3071"/>
                    <a:pt x="5661" y="3496"/>
                  </a:cubicBezTo>
                  <a:cubicBezTo>
                    <a:pt x="5645" y="3503"/>
                    <a:pt x="5521" y="3527"/>
                    <a:pt x="5410" y="3656"/>
                  </a:cubicBezTo>
                  <a:lnTo>
                    <a:pt x="4808" y="3645"/>
                  </a:lnTo>
                  <a:cubicBezTo>
                    <a:pt x="4094" y="3317"/>
                    <a:pt x="3113" y="2956"/>
                    <a:pt x="2076" y="2839"/>
                  </a:cubicBezTo>
                  <a:lnTo>
                    <a:pt x="2075" y="2839"/>
                  </a:lnTo>
                  <a:lnTo>
                    <a:pt x="2022" y="2660"/>
                  </a:lnTo>
                  <a:cubicBezTo>
                    <a:pt x="1999" y="2577"/>
                    <a:pt x="2054" y="2490"/>
                    <a:pt x="2142" y="2480"/>
                  </a:cubicBezTo>
                  <a:cubicBezTo>
                    <a:pt x="2251" y="2469"/>
                    <a:pt x="2362" y="2464"/>
                    <a:pt x="2473" y="2464"/>
                  </a:cubicBezTo>
                  <a:close/>
                  <a:moveTo>
                    <a:pt x="5558" y="4062"/>
                  </a:moveTo>
                  <a:cubicBezTo>
                    <a:pt x="5558" y="4062"/>
                    <a:pt x="5558" y="4062"/>
                    <a:pt x="5558" y="4062"/>
                  </a:cubicBezTo>
                  <a:lnTo>
                    <a:pt x="5558" y="4062"/>
                  </a:lnTo>
                  <a:cubicBezTo>
                    <a:pt x="5558" y="4062"/>
                    <a:pt x="5558" y="4062"/>
                    <a:pt x="5558" y="4062"/>
                  </a:cubicBezTo>
                  <a:cubicBezTo>
                    <a:pt x="5558" y="4062"/>
                    <a:pt x="5558" y="4062"/>
                    <a:pt x="5558" y="4062"/>
                  </a:cubicBezTo>
                  <a:close/>
                  <a:moveTo>
                    <a:pt x="11229" y="731"/>
                  </a:moveTo>
                  <a:cubicBezTo>
                    <a:pt x="11235" y="731"/>
                    <a:pt x="11241" y="731"/>
                    <a:pt x="11248" y="731"/>
                  </a:cubicBezTo>
                  <a:cubicBezTo>
                    <a:pt x="11353" y="731"/>
                    <a:pt x="11457" y="799"/>
                    <a:pt x="11489" y="911"/>
                  </a:cubicBezTo>
                  <a:lnTo>
                    <a:pt x="13476" y="7749"/>
                  </a:lnTo>
                  <a:cubicBezTo>
                    <a:pt x="13505" y="7855"/>
                    <a:pt x="13464" y="7969"/>
                    <a:pt x="13373" y="8027"/>
                  </a:cubicBezTo>
                  <a:lnTo>
                    <a:pt x="9321" y="10694"/>
                  </a:lnTo>
                  <a:cubicBezTo>
                    <a:pt x="9321" y="10685"/>
                    <a:pt x="9319" y="10678"/>
                    <a:pt x="9318" y="10671"/>
                  </a:cubicBezTo>
                  <a:cubicBezTo>
                    <a:pt x="7049" y="2928"/>
                    <a:pt x="7276" y="3522"/>
                    <a:pt x="7149" y="3379"/>
                  </a:cubicBezTo>
                  <a:cubicBezTo>
                    <a:pt x="7608" y="3077"/>
                    <a:pt x="9726" y="1685"/>
                    <a:pt x="9819" y="1623"/>
                  </a:cubicBezTo>
                  <a:lnTo>
                    <a:pt x="9819" y="1623"/>
                  </a:lnTo>
                  <a:cubicBezTo>
                    <a:pt x="11135" y="760"/>
                    <a:pt x="11148" y="731"/>
                    <a:pt x="11229" y="731"/>
                  </a:cubicBezTo>
                  <a:close/>
                  <a:moveTo>
                    <a:pt x="552" y="3842"/>
                  </a:moveTo>
                  <a:lnTo>
                    <a:pt x="828" y="3846"/>
                  </a:lnTo>
                  <a:lnTo>
                    <a:pt x="2100" y="3867"/>
                  </a:lnTo>
                  <a:lnTo>
                    <a:pt x="2376" y="3870"/>
                  </a:lnTo>
                  <a:cubicBezTo>
                    <a:pt x="2415" y="3870"/>
                    <a:pt x="2425" y="3870"/>
                    <a:pt x="2422" y="3870"/>
                  </a:cubicBezTo>
                  <a:cubicBezTo>
                    <a:pt x="2417" y="3870"/>
                    <a:pt x="2378" y="3870"/>
                    <a:pt x="2375" y="3870"/>
                  </a:cubicBezTo>
                  <a:cubicBezTo>
                    <a:pt x="2366" y="3870"/>
                    <a:pt x="2689" y="3875"/>
                    <a:pt x="5291" y="3917"/>
                  </a:cubicBezTo>
                  <a:cubicBezTo>
                    <a:pt x="5259" y="4107"/>
                    <a:pt x="5128" y="3472"/>
                    <a:pt x="7368" y="11236"/>
                  </a:cubicBezTo>
                  <a:cubicBezTo>
                    <a:pt x="7369" y="11244"/>
                    <a:pt x="7372" y="11252"/>
                    <a:pt x="7376" y="11258"/>
                  </a:cubicBezTo>
                  <a:lnTo>
                    <a:pt x="2525" y="11179"/>
                  </a:lnTo>
                  <a:cubicBezTo>
                    <a:pt x="2416" y="11178"/>
                    <a:pt x="2320" y="11104"/>
                    <a:pt x="2290" y="10999"/>
                  </a:cubicBezTo>
                  <a:lnTo>
                    <a:pt x="303" y="4161"/>
                  </a:lnTo>
                  <a:cubicBezTo>
                    <a:pt x="256" y="4002"/>
                    <a:pt x="376" y="3842"/>
                    <a:pt x="541" y="3842"/>
                  </a:cubicBezTo>
                  <a:close/>
                  <a:moveTo>
                    <a:pt x="6758" y="3463"/>
                  </a:moveTo>
                  <a:cubicBezTo>
                    <a:pt x="6873" y="3463"/>
                    <a:pt x="6965" y="3535"/>
                    <a:pt x="7001" y="3642"/>
                  </a:cubicBezTo>
                  <a:cubicBezTo>
                    <a:pt x="7005" y="3657"/>
                    <a:pt x="7195" y="4308"/>
                    <a:pt x="7194" y="4308"/>
                  </a:cubicBezTo>
                  <a:cubicBezTo>
                    <a:pt x="7194" y="4308"/>
                    <a:pt x="7194" y="4307"/>
                    <a:pt x="7193" y="4306"/>
                  </a:cubicBezTo>
                  <a:lnTo>
                    <a:pt x="7193" y="4306"/>
                  </a:lnTo>
                  <a:cubicBezTo>
                    <a:pt x="8843" y="9983"/>
                    <a:pt x="9064" y="10746"/>
                    <a:pt x="9064" y="10746"/>
                  </a:cubicBezTo>
                  <a:cubicBezTo>
                    <a:pt x="9064" y="10746"/>
                    <a:pt x="9034" y="10643"/>
                    <a:pt x="9034" y="10643"/>
                  </a:cubicBezTo>
                  <a:lnTo>
                    <a:pt x="9034" y="10643"/>
                  </a:lnTo>
                  <a:cubicBezTo>
                    <a:pt x="9034" y="10643"/>
                    <a:pt x="9042" y="10668"/>
                    <a:pt x="9063" y="10744"/>
                  </a:cubicBezTo>
                  <a:cubicBezTo>
                    <a:pt x="9074" y="10784"/>
                    <a:pt x="9075" y="10822"/>
                    <a:pt x="9067" y="10861"/>
                  </a:cubicBezTo>
                  <a:cubicBezTo>
                    <a:pt x="9050" y="10951"/>
                    <a:pt x="8986" y="11030"/>
                    <a:pt x="8891" y="11056"/>
                  </a:cubicBezTo>
                  <a:lnTo>
                    <a:pt x="8808" y="11081"/>
                  </a:lnTo>
                  <a:lnTo>
                    <a:pt x="8017" y="11311"/>
                  </a:lnTo>
                  <a:lnTo>
                    <a:pt x="7931" y="11334"/>
                  </a:lnTo>
                  <a:cubicBezTo>
                    <a:pt x="7909" y="11342"/>
                    <a:pt x="7885" y="11344"/>
                    <a:pt x="7862" y="11344"/>
                  </a:cubicBezTo>
                  <a:cubicBezTo>
                    <a:pt x="7792" y="11344"/>
                    <a:pt x="7724" y="11315"/>
                    <a:pt x="7679" y="11263"/>
                  </a:cubicBezTo>
                  <a:cubicBezTo>
                    <a:pt x="7651" y="11234"/>
                    <a:pt x="7631" y="11201"/>
                    <a:pt x="7620" y="11162"/>
                  </a:cubicBezTo>
                  <a:cubicBezTo>
                    <a:pt x="7609" y="11127"/>
                    <a:pt x="5559" y="4066"/>
                    <a:pt x="5558" y="4062"/>
                  </a:cubicBezTo>
                  <a:lnTo>
                    <a:pt x="5558" y="4062"/>
                  </a:lnTo>
                  <a:cubicBezTo>
                    <a:pt x="5548" y="4034"/>
                    <a:pt x="5542" y="3973"/>
                    <a:pt x="5559" y="3923"/>
                  </a:cubicBezTo>
                  <a:cubicBezTo>
                    <a:pt x="5608" y="3751"/>
                    <a:pt x="5773" y="3744"/>
                    <a:pt x="5803" y="3730"/>
                  </a:cubicBezTo>
                  <a:cubicBezTo>
                    <a:pt x="5818" y="3726"/>
                    <a:pt x="6117" y="3637"/>
                    <a:pt x="6118" y="3637"/>
                  </a:cubicBezTo>
                  <a:lnTo>
                    <a:pt x="6118" y="3637"/>
                  </a:lnTo>
                  <a:cubicBezTo>
                    <a:pt x="6118" y="3637"/>
                    <a:pt x="6118" y="3637"/>
                    <a:pt x="6117" y="3638"/>
                  </a:cubicBezTo>
                  <a:cubicBezTo>
                    <a:pt x="6133" y="3635"/>
                    <a:pt x="6453" y="3541"/>
                    <a:pt x="6450" y="3541"/>
                  </a:cubicBezTo>
                  <a:lnTo>
                    <a:pt x="6450" y="3541"/>
                  </a:lnTo>
                  <a:cubicBezTo>
                    <a:pt x="6450" y="3541"/>
                    <a:pt x="6450" y="3541"/>
                    <a:pt x="6449" y="3541"/>
                  </a:cubicBezTo>
                  <a:cubicBezTo>
                    <a:pt x="6465" y="3537"/>
                    <a:pt x="6678" y="3475"/>
                    <a:pt x="6688" y="3472"/>
                  </a:cubicBezTo>
                  <a:lnTo>
                    <a:pt x="6688" y="3472"/>
                  </a:lnTo>
                  <a:cubicBezTo>
                    <a:pt x="6712" y="3466"/>
                    <a:pt x="6736" y="3463"/>
                    <a:pt x="6758" y="3463"/>
                  </a:cubicBezTo>
                  <a:close/>
                  <a:moveTo>
                    <a:pt x="10580" y="0"/>
                  </a:moveTo>
                  <a:cubicBezTo>
                    <a:pt x="10337" y="0"/>
                    <a:pt x="9703" y="432"/>
                    <a:pt x="9509" y="576"/>
                  </a:cubicBezTo>
                  <a:cubicBezTo>
                    <a:pt x="9500" y="560"/>
                    <a:pt x="9449" y="199"/>
                    <a:pt x="9096" y="199"/>
                  </a:cubicBezTo>
                  <a:cubicBezTo>
                    <a:pt x="9034" y="199"/>
                    <a:pt x="8973" y="215"/>
                    <a:pt x="8917" y="242"/>
                  </a:cubicBezTo>
                  <a:cubicBezTo>
                    <a:pt x="8435" y="485"/>
                    <a:pt x="7255" y="1255"/>
                    <a:pt x="6261" y="3323"/>
                  </a:cubicBezTo>
                  <a:lnTo>
                    <a:pt x="6007" y="3396"/>
                  </a:lnTo>
                  <a:cubicBezTo>
                    <a:pt x="5216" y="2910"/>
                    <a:pt x="3830" y="2200"/>
                    <a:pt x="2473" y="2200"/>
                  </a:cubicBezTo>
                  <a:cubicBezTo>
                    <a:pt x="2352" y="2200"/>
                    <a:pt x="2232" y="2208"/>
                    <a:pt x="2115" y="2218"/>
                  </a:cubicBezTo>
                  <a:cubicBezTo>
                    <a:pt x="1996" y="2230"/>
                    <a:pt x="1889" y="2295"/>
                    <a:pt x="1823" y="2392"/>
                  </a:cubicBezTo>
                  <a:cubicBezTo>
                    <a:pt x="1754" y="2493"/>
                    <a:pt x="1735" y="2617"/>
                    <a:pt x="1770" y="2734"/>
                  </a:cubicBezTo>
                  <a:lnTo>
                    <a:pt x="1794" y="2816"/>
                  </a:lnTo>
                  <a:cubicBezTo>
                    <a:pt x="1665" y="2806"/>
                    <a:pt x="1533" y="2800"/>
                    <a:pt x="1403" y="2800"/>
                  </a:cubicBezTo>
                  <a:cubicBezTo>
                    <a:pt x="1177" y="2800"/>
                    <a:pt x="952" y="2816"/>
                    <a:pt x="740" y="2844"/>
                  </a:cubicBezTo>
                  <a:cubicBezTo>
                    <a:pt x="623" y="2860"/>
                    <a:pt x="521" y="2924"/>
                    <a:pt x="457" y="3024"/>
                  </a:cubicBezTo>
                  <a:cubicBezTo>
                    <a:pt x="394" y="3123"/>
                    <a:pt x="374" y="3245"/>
                    <a:pt x="408" y="3358"/>
                  </a:cubicBezTo>
                  <a:lnTo>
                    <a:pt x="472" y="3581"/>
                  </a:lnTo>
                  <a:cubicBezTo>
                    <a:pt x="338" y="3598"/>
                    <a:pt x="213" y="3671"/>
                    <a:pt x="129" y="3782"/>
                  </a:cubicBezTo>
                  <a:cubicBezTo>
                    <a:pt x="32" y="3912"/>
                    <a:pt x="1" y="4077"/>
                    <a:pt x="48" y="4235"/>
                  </a:cubicBezTo>
                  <a:lnTo>
                    <a:pt x="2035" y="11072"/>
                  </a:lnTo>
                  <a:cubicBezTo>
                    <a:pt x="2097" y="11286"/>
                    <a:pt x="2297" y="11439"/>
                    <a:pt x="2520" y="11443"/>
                  </a:cubicBezTo>
                  <a:lnTo>
                    <a:pt x="7581" y="11526"/>
                  </a:lnTo>
                  <a:cubicBezTo>
                    <a:pt x="7662" y="11579"/>
                    <a:pt x="7757" y="11609"/>
                    <a:pt x="7858" y="11609"/>
                  </a:cubicBezTo>
                  <a:cubicBezTo>
                    <a:pt x="7906" y="11609"/>
                    <a:pt x="7955" y="11600"/>
                    <a:pt x="8001" y="11587"/>
                  </a:cubicBezTo>
                  <a:lnTo>
                    <a:pt x="8961" y="11308"/>
                  </a:lnTo>
                  <a:cubicBezTo>
                    <a:pt x="9092" y="11269"/>
                    <a:pt x="9203" y="11183"/>
                    <a:pt x="9270" y="11062"/>
                  </a:cubicBezTo>
                  <a:cubicBezTo>
                    <a:pt x="9273" y="11052"/>
                    <a:pt x="9281" y="11042"/>
                    <a:pt x="9283" y="11031"/>
                  </a:cubicBezTo>
                  <a:lnTo>
                    <a:pt x="13513" y="8247"/>
                  </a:lnTo>
                  <a:cubicBezTo>
                    <a:pt x="13703" y="8125"/>
                    <a:pt x="13792" y="7891"/>
                    <a:pt x="13729" y="7676"/>
                  </a:cubicBezTo>
                  <a:lnTo>
                    <a:pt x="11741" y="837"/>
                  </a:lnTo>
                  <a:cubicBezTo>
                    <a:pt x="11676" y="616"/>
                    <a:pt x="11473" y="468"/>
                    <a:pt x="11249" y="468"/>
                  </a:cubicBezTo>
                  <a:cubicBezTo>
                    <a:pt x="11178" y="468"/>
                    <a:pt x="11104" y="483"/>
                    <a:pt x="11033" y="516"/>
                  </a:cubicBezTo>
                  <a:cubicBezTo>
                    <a:pt x="10997" y="447"/>
                    <a:pt x="10982" y="0"/>
                    <a:pt x="10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38"/>
            <p:cNvSpPr/>
            <p:nvPr/>
          </p:nvSpPr>
          <p:spPr>
            <a:xfrm>
              <a:off x="1821820" y="1545934"/>
              <a:ext cx="91570" cy="90878"/>
            </a:xfrm>
            <a:custGeom>
              <a:avLst/>
              <a:gdLst/>
              <a:ahLst/>
              <a:cxnLst/>
              <a:rect l="l" t="t" r="r" b="b"/>
              <a:pathLst>
                <a:path w="2782" h="2761" extrusionOk="0">
                  <a:moveTo>
                    <a:pt x="1716" y="897"/>
                  </a:moveTo>
                  <a:cubicBezTo>
                    <a:pt x="1717" y="898"/>
                    <a:pt x="1717" y="899"/>
                    <a:pt x="1717" y="899"/>
                  </a:cubicBezTo>
                  <a:cubicBezTo>
                    <a:pt x="1717" y="899"/>
                    <a:pt x="1717" y="898"/>
                    <a:pt x="1716" y="897"/>
                  </a:cubicBezTo>
                  <a:lnTo>
                    <a:pt x="1716" y="897"/>
                  </a:lnTo>
                  <a:lnTo>
                    <a:pt x="1716" y="897"/>
                  </a:lnTo>
                  <a:close/>
                  <a:moveTo>
                    <a:pt x="2037" y="1541"/>
                  </a:moveTo>
                  <a:cubicBezTo>
                    <a:pt x="2036" y="1542"/>
                    <a:pt x="2036" y="1542"/>
                    <a:pt x="2036" y="1542"/>
                  </a:cubicBezTo>
                  <a:cubicBezTo>
                    <a:pt x="2036" y="1542"/>
                    <a:pt x="2036" y="1542"/>
                    <a:pt x="2037" y="1541"/>
                  </a:cubicBezTo>
                  <a:lnTo>
                    <a:pt x="2037" y="1541"/>
                  </a:lnTo>
                  <a:lnTo>
                    <a:pt x="2037" y="1541"/>
                  </a:lnTo>
                  <a:close/>
                  <a:moveTo>
                    <a:pt x="1278" y="263"/>
                  </a:moveTo>
                  <a:cubicBezTo>
                    <a:pt x="1288" y="278"/>
                    <a:pt x="1690" y="859"/>
                    <a:pt x="1716" y="897"/>
                  </a:cubicBezTo>
                  <a:lnTo>
                    <a:pt x="1716" y="897"/>
                  </a:lnTo>
                  <a:lnTo>
                    <a:pt x="1949" y="915"/>
                  </a:lnTo>
                  <a:lnTo>
                    <a:pt x="2517" y="915"/>
                  </a:lnTo>
                  <a:cubicBezTo>
                    <a:pt x="2507" y="930"/>
                    <a:pt x="2065" y="1505"/>
                    <a:pt x="2037" y="1541"/>
                  </a:cubicBezTo>
                  <a:lnTo>
                    <a:pt x="2037" y="1541"/>
                  </a:lnTo>
                  <a:lnTo>
                    <a:pt x="2282" y="2293"/>
                  </a:lnTo>
                  <a:lnTo>
                    <a:pt x="1535" y="2029"/>
                  </a:lnTo>
                  <a:lnTo>
                    <a:pt x="896" y="2493"/>
                  </a:lnTo>
                  <a:lnTo>
                    <a:pt x="896" y="2493"/>
                  </a:lnTo>
                  <a:lnTo>
                    <a:pt x="917" y="1705"/>
                  </a:lnTo>
                  <a:lnTo>
                    <a:pt x="277" y="1239"/>
                  </a:lnTo>
                  <a:lnTo>
                    <a:pt x="1035" y="1014"/>
                  </a:lnTo>
                  <a:lnTo>
                    <a:pt x="1087" y="853"/>
                  </a:lnTo>
                  <a:lnTo>
                    <a:pt x="1171" y="594"/>
                  </a:lnTo>
                  <a:lnTo>
                    <a:pt x="1278" y="263"/>
                  </a:lnTo>
                  <a:close/>
                  <a:moveTo>
                    <a:pt x="1279" y="0"/>
                  </a:moveTo>
                  <a:cubicBezTo>
                    <a:pt x="1172" y="0"/>
                    <a:pt x="1066" y="63"/>
                    <a:pt x="1028" y="183"/>
                  </a:cubicBezTo>
                  <a:lnTo>
                    <a:pt x="901" y="576"/>
                  </a:lnTo>
                  <a:lnTo>
                    <a:pt x="827" y="801"/>
                  </a:lnTo>
                  <a:lnTo>
                    <a:pt x="736" y="830"/>
                  </a:lnTo>
                  <a:lnTo>
                    <a:pt x="203" y="987"/>
                  </a:lnTo>
                  <a:cubicBezTo>
                    <a:pt x="106" y="1017"/>
                    <a:pt x="35" y="1098"/>
                    <a:pt x="19" y="1197"/>
                  </a:cubicBezTo>
                  <a:cubicBezTo>
                    <a:pt x="1" y="1296"/>
                    <a:pt x="42" y="1396"/>
                    <a:pt x="123" y="1456"/>
                  </a:cubicBezTo>
                  <a:lnTo>
                    <a:pt x="650" y="1839"/>
                  </a:lnTo>
                  <a:lnTo>
                    <a:pt x="634" y="2490"/>
                  </a:lnTo>
                  <a:cubicBezTo>
                    <a:pt x="631" y="2589"/>
                    <a:pt x="686" y="2682"/>
                    <a:pt x="774" y="2730"/>
                  </a:cubicBezTo>
                  <a:cubicBezTo>
                    <a:pt x="813" y="2750"/>
                    <a:pt x="854" y="2761"/>
                    <a:pt x="896" y="2761"/>
                  </a:cubicBezTo>
                  <a:cubicBezTo>
                    <a:pt x="951" y="2761"/>
                    <a:pt x="1006" y="2743"/>
                    <a:pt x="1051" y="2710"/>
                  </a:cubicBezTo>
                  <a:lnTo>
                    <a:pt x="1577" y="2327"/>
                  </a:lnTo>
                  <a:lnTo>
                    <a:pt x="2192" y="2543"/>
                  </a:lnTo>
                  <a:cubicBezTo>
                    <a:pt x="2221" y="2554"/>
                    <a:pt x="2251" y="2559"/>
                    <a:pt x="2281" y="2559"/>
                  </a:cubicBezTo>
                  <a:cubicBezTo>
                    <a:pt x="2349" y="2559"/>
                    <a:pt x="2414" y="2532"/>
                    <a:pt x="2465" y="2484"/>
                  </a:cubicBezTo>
                  <a:cubicBezTo>
                    <a:pt x="2656" y="2296"/>
                    <a:pt x="2453" y="2081"/>
                    <a:pt x="2331" y="1594"/>
                  </a:cubicBezTo>
                  <a:cubicBezTo>
                    <a:pt x="2666" y="1130"/>
                    <a:pt x="2782" y="1070"/>
                    <a:pt x="2782" y="917"/>
                  </a:cubicBezTo>
                  <a:cubicBezTo>
                    <a:pt x="2782" y="828"/>
                    <a:pt x="2740" y="750"/>
                    <a:pt x="2675" y="702"/>
                  </a:cubicBezTo>
                  <a:lnTo>
                    <a:pt x="1948" y="650"/>
                  </a:lnTo>
                  <a:lnTo>
                    <a:pt x="1867" y="650"/>
                  </a:lnTo>
                  <a:cubicBezTo>
                    <a:pt x="1781" y="526"/>
                    <a:pt x="1497" y="113"/>
                    <a:pt x="1496" y="113"/>
                  </a:cubicBezTo>
                  <a:lnTo>
                    <a:pt x="1496" y="113"/>
                  </a:lnTo>
                  <a:cubicBezTo>
                    <a:pt x="1496" y="113"/>
                    <a:pt x="1496" y="113"/>
                    <a:pt x="1497" y="114"/>
                  </a:cubicBezTo>
                  <a:cubicBezTo>
                    <a:pt x="1444" y="37"/>
                    <a:pt x="1361" y="0"/>
                    <a:pt x="1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38"/>
            <p:cNvSpPr/>
            <p:nvPr/>
          </p:nvSpPr>
          <p:spPr>
            <a:xfrm>
              <a:off x="1818857" y="1686809"/>
              <a:ext cx="74980" cy="76231"/>
            </a:xfrm>
            <a:custGeom>
              <a:avLst/>
              <a:gdLst/>
              <a:ahLst/>
              <a:cxnLst/>
              <a:rect l="l" t="t" r="r" b="b"/>
              <a:pathLst>
                <a:path w="2278" h="2316" extrusionOk="0">
                  <a:moveTo>
                    <a:pt x="874" y="265"/>
                  </a:moveTo>
                  <a:lnTo>
                    <a:pt x="1332" y="691"/>
                  </a:lnTo>
                  <a:lnTo>
                    <a:pt x="1943" y="554"/>
                  </a:lnTo>
                  <a:lnTo>
                    <a:pt x="1943" y="554"/>
                  </a:lnTo>
                  <a:lnTo>
                    <a:pt x="1680" y="1122"/>
                  </a:lnTo>
                  <a:lnTo>
                    <a:pt x="1999" y="1660"/>
                  </a:lnTo>
                  <a:lnTo>
                    <a:pt x="1378" y="1586"/>
                  </a:lnTo>
                  <a:lnTo>
                    <a:pt x="964" y="2056"/>
                  </a:lnTo>
                  <a:lnTo>
                    <a:pt x="843" y="1441"/>
                  </a:lnTo>
                  <a:lnTo>
                    <a:pt x="268" y="1192"/>
                  </a:lnTo>
                  <a:lnTo>
                    <a:pt x="815" y="888"/>
                  </a:lnTo>
                  <a:lnTo>
                    <a:pt x="874" y="265"/>
                  </a:lnTo>
                  <a:close/>
                  <a:moveTo>
                    <a:pt x="874" y="0"/>
                  </a:moveTo>
                  <a:cubicBezTo>
                    <a:pt x="842" y="0"/>
                    <a:pt x="810" y="6"/>
                    <a:pt x="779" y="18"/>
                  </a:cubicBezTo>
                  <a:cubicBezTo>
                    <a:pt x="685" y="53"/>
                    <a:pt x="619" y="141"/>
                    <a:pt x="611" y="240"/>
                  </a:cubicBezTo>
                  <a:lnTo>
                    <a:pt x="565" y="724"/>
                  </a:lnTo>
                  <a:lnTo>
                    <a:pt x="140" y="961"/>
                  </a:lnTo>
                  <a:cubicBezTo>
                    <a:pt x="52" y="1010"/>
                    <a:pt x="0" y="1105"/>
                    <a:pt x="3" y="1205"/>
                  </a:cubicBezTo>
                  <a:cubicBezTo>
                    <a:pt x="10" y="1306"/>
                    <a:pt x="70" y="1393"/>
                    <a:pt x="163" y="1433"/>
                  </a:cubicBezTo>
                  <a:lnTo>
                    <a:pt x="610" y="1626"/>
                  </a:lnTo>
                  <a:lnTo>
                    <a:pt x="705" y="2103"/>
                  </a:lnTo>
                  <a:cubicBezTo>
                    <a:pt x="725" y="2202"/>
                    <a:pt x="798" y="2281"/>
                    <a:pt x="895" y="2307"/>
                  </a:cubicBezTo>
                  <a:cubicBezTo>
                    <a:pt x="917" y="2313"/>
                    <a:pt x="942" y="2315"/>
                    <a:pt x="964" y="2315"/>
                  </a:cubicBezTo>
                  <a:cubicBezTo>
                    <a:pt x="1039" y="2315"/>
                    <a:pt x="1112" y="2285"/>
                    <a:pt x="1162" y="2227"/>
                  </a:cubicBezTo>
                  <a:lnTo>
                    <a:pt x="1484" y="1861"/>
                  </a:lnTo>
                  <a:lnTo>
                    <a:pt x="1966" y="1920"/>
                  </a:lnTo>
                  <a:cubicBezTo>
                    <a:pt x="1977" y="1921"/>
                    <a:pt x="1988" y="1921"/>
                    <a:pt x="1998" y="1921"/>
                  </a:cubicBezTo>
                  <a:cubicBezTo>
                    <a:pt x="2088" y="1921"/>
                    <a:pt x="2171" y="1877"/>
                    <a:pt x="2220" y="1802"/>
                  </a:cubicBezTo>
                  <a:cubicBezTo>
                    <a:pt x="2274" y="1717"/>
                    <a:pt x="2277" y="1609"/>
                    <a:pt x="2226" y="1522"/>
                  </a:cubicBezTo>
                  <a:lnTo>
                    <a:pt x="1979" y="1104"/>
                  </a:lnTo>
                  <a:lnTo>
                    <a:pt x="2178" y="673"/>
                  </a:lnTo>
                  <a:cubicBezTo>
                    <a:pt x="2197" y="635"/>
                    <a:pt x="2209" y="594"/>
                    <a:pt x="2209" y="550"/>
                  </a:cubicBezTo>
                  <a:cubicBezTo>
                    <a:pt x="2209" y="405"/>
                    <a:pt x="2092" y="286"/>
                    <a:pt x="1948" y="285"/>
                  </a:cubicBezTo>
                  <a:lnTo>
                    <a:pt x="1931" y="285"/>
                  </a:lnTo>
                  <a:cubicBezTo>
                    <a:pt x="1914" y="286"/>
                    <a:pt x="1898" y="290"/>
                    <a:pt x="1882" y="292"/>
                  </a:cubicBezTo>
                  <a:lnTo>
                    <a:pt x="1412" y="397"/>
                  </a:lnTo>
                  <a:lnTo>
                    <a:pt x="1056" y="66"/>
                  </a:lnTo>
                  <a:cubicBezTo>
                    <a:pt x="1002" y="26"/>
                    <a:pt x="939" y="0"/>
                    <a:pt x="8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38"/>
            <p:cNvSpPr/>
            <p:nvPr/>
          </p:nvSpPr>
          <p:spPr>
            <a:xfrm>
              <a:off x="2001338" y="1491262"/>
              <a:ext cx="66521" cy="79457"/>
            </a:xfrm>
            <a:custGeom>
              <a:avLst/>
              <a:gdLst/>
              <a:ahLst/>
              <a:cxnLst/>
              <a:rect l="l" t="t" r="r" b="b"/>
              <a:pathLst>
                <a:path w="2021" h="2414" extrusionOk="0">
                  <a:moveTo>
                    <a:pt x="1220" y="813"/>
                  </a:moveTo>
                  <a:cubicBezTo>
                    <a:pt x="1193" y="813"/>
                    <a:pt x="1161" y="1019"/>
                    <a:pt x="1102" y="1365"/>
                  </a:cubicBezTo>
                  <a:cubicBezTo>
                    <a:pt x="1161" y="1371"/>
                    <a:pt x="1230" y="1370"/>
                    <a:pt x="1297" y="1372"/>
                  </a:cubicBezTo>
                  <a:cubicBezTo>
                    <a:pt x="1265" y="983"/>
                    <a:pt x="1245" y="813"/>
                    <a:pt x="1220" y="813"/>
                  </a:cubicBezTo>
                  <a:close/>
                  <a:moveTo>
                    <a:pt x="1209" y="264"/>
                  </a:moveTo>
                  <a:cubicBezTo>
                    <a:pt x="1296" y="264"/>
                    <a:pt x="1388" y="265"/>
                    <a:pt x="1388" y="265"/>
                  </a:cubicBezTo>
                  <a:cubicBezTo>
                    <a:pt x="1658" y="1650"/>
                    <a:pt x="1739" y="2145"/>
                    <a:pt x="1739" y="2145"/>
                  </a:cubicBezTo>
                  <a:cubicBezTo>
                    <a:pt x="1728" y="2145"/>
                    <a:pt x="1600" y="2150"/>
                    <a:pt x="1498" y="2150"/>
                  </a:cubicBezTo>
                  <a:cubicBezTo>
                    <a:pt x="1447" y="2150"/>
                    <a:pt x="1402" y="2149"/>
                    <a:pt x="1381" y="2145"/>
                  </a:cubicBezTo>
                  <a:cubicBezTo>
                    <a:pt x="1353" y="2060"/>
                    <a:pt x="1289" y="1770"/>
                    <a:pt x="1272" y="1688"/>
                  </a:cubicBezTo>
                  <a:cubicBezTo>
                    <a:pt x="1272" y="1688"/>
                    <a:pt x="1161" y="1680"/>
                    <a:pt x="1081" y="1678"/>
                  </a:cubicBezTo>
                  <a:lnTo>
                    <a:pt x="969" y="2119"/>
                  </a:lnTo>
                  <a:cubicBezTo>
                    <a:pt x="707" y="2106"/>
                    <a:pt x="577" y="2099"/>
                    <a:pt x="594" y="2099"/>
                  </a:cubicBezTo>
                  <a:lnTo>
                    <a:pt x="1062" y="268"/>
                  </a:lnTo>
                  <a:cubicBezTo>
                    <a:pt x="1083" y="265"/>
                    <a:pt x="1145" y="264"/>
                    <a:pt x="1209" y="264"/>
                  </a:cubicBezTo>
                  <a:close/>
                  <a:moveTo>
                    <a:pt x="1296" y="1"/>
                  </a:moveTo>
                  <a:cubicBezTo>
                    <a:pt x="1265" y="1"/>
                    <a:pt x="1236" y="1"/>
                    <a:pt x="1209" y="1"/>
                  </a:cubicBezTo>
                  <a:cubicBezTo>
                    <a:pt x="1191" y="1"/>
                    <a:pt x="1173" y="1"/>
                    <a:pt x="1155" y="1"/>
                  </a:cubicBezTo>
                  <a:cubicBezTo>
                    <a:pt x="1012" y="1"/>
                    <a:pt x="855" y="12"/>
                    <a:pt x="805" y="204"/>
                  </a:cubicBezTo>
                  <a:cubicBezTo>
                    <a:pt x="328" y="2260"/>
                    <a:pt x="0" y="2382"/>
                    <a:pt x="961" y="2382"/>
                  </a:cubicBezTo>
                  <a:cubicBezTo>
                    <a:pt x="1044" y="2382"/>
                    <a:pt x="1113" y="2351"/>
                    <a:pt x="1164" y="2296"/>
                  </a:cubicBezTo>
                  <a:cubicBezTo>
                    <a:pt x="1244" y="2410"/>
                    <a:pt x="1352" y="2413"/>
                    <a:pt x="1481" y="2413"/>
                  </a:cubicBezTo>
                  <a:cubicBezTo>
                    <a:pt x="1488" y="2413"/>
                    <a:pt x="1495" y="2413"/>
                    <a:pt x="1502" y="2413"/>
                  </a:cubicBezTo>
                  <a:cubicBezTo>
                    <a:pt x="1592" y="2413"/>
                    <a:pt x="1701" y="2411"/>
                    <a:pt x="1735" y="2409"/>
                  </a:cubicBezTo>
                  <a:lnTo>
                    <a:pt x="1737" y="2409"/>
                  </a:lnTo>
                  <a:cubicBezTo>
                    <a:pt x="1815" y="2409"/>
                    <a:pt x="1891" y="2374"/>
                    <a:pt x="1941" y="2313"/>
                  </a:cubicBezTo>
                  <a:cubicBezTo>
                    <a:pt x="2021" y="2216"/>
                    <a:pt x="2021" y="2216"/>
                    <a:pt x="1922" y="1678"/>
                  </a:cubicBezTo>
                  <a:cubicBezTo>
                    <a:pt x="1873" y="1408"/>
                    <a:pt x="1785" y="934"/>
                    <a:pt x="1644" y="216"/>
                  </a:cubicBezTo>
                  <a:cubicBezTo>
                    <a:pt x="1608" y="18"/>
                    <a:pt x="1440" y="1"/>
                    <a:pt x="1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38"/>
            <p:cNvSpPr/>
            <p:nvPr/>
          </p:nvSpPr>
          <p:spPr>
            <a:xfrm>
              <a:off x="2014899" y="1587011"/>
              <a:ext cx="79819" cy="81366"/>
            </a:xfrm>
            <a:custGeom>
              <a:avLst/>
              <a:gdLst/>
              <a:ahLst/>
              <a:cxnLst/>
              <a:rect l="l" t="t" r="r" b="b"/>
              <a:pathLst>
                <a:path w="2425" h="2472" extrusionOk="0">
                  <a:moveTo>
                    <a:pt x="1019" y="659"/>
                  </a:moveTo>
                  <a:cubicBezTo>
                    <a:pt x="951" y="659"/>
                    <a:pt x="874" y="686"/>
                    <a:pt x="796" y="753"/>
                  </a:cubicBezTo>
                  <a:cubicBezTo>
                    <a:pt x="748" y="795"/>
                    <a:pt x="834" y="910"/>
                    <a:pt x="858" y="946"/>
                  </a:cubicBezTo>
                  <a:cubicBezTo>
                    <a:pt x="882" y="982"/>
                    <a:pt x="934" y="1091"/>
                    <a:pt x="986" y="1091"/>
                  </a:cubicBezTo>
                  <a:cubicBezTo>
                    <a:pt x="993" y="1091"/>
                    <a:pt x="999" y="1090"/>
                    <a:pt x="1004" y="1085"/>
                  </a:cubicBezTo>
                  <a:cubicBezTo>
                    <a:pt x="1086" y="1041"/>
                    <a:pt x="1173" y="993"/>
                    <a:pt x="1204" y="898"/>
                  </a:cubicBezTo>
                  <a:cubicBezTo>
                    <a:pt x="1247" y="766"/>
                    <a:pt x="1153" y="659"/>
                    <a:pt x="1019" y="659"/>
                  </a:cubicBezTo>
                  <a:close/>
                  <a:moveTo>
                    <a:pt x="1433" y="1401"/>
                  </a:moveTo>
                  <a:cubicBezTo>
                    <a:pt x="1365" y="1401"/>
                    <a:pt x="1286" y="1429"/>
                    <a:pt x="1210" y="1495"/>
                  </a:cubicBezTo>
                  <a:cubicBezTo>
                    <a:pt x="1162" y="1536"/>
                    <a:pt x="1248" y="1652"/>
                    <a:pt x="1270" y="1689"/>
                  </a:cubicBezTo>
                  <a:cubicBezTo>
                    <a:pt x="1295" y="1724"/>
                    <a:pt x="1347" y="1833"/>
                    <a:pt x="1400" y="1833"/>
                  </a:cubicBezTo>
                  <a:cubicBezTo>
                    <a:pt x="1407" y="1833"/>
                    <a:pt x="1413" y="1832"/>
                    <a:pt x="1418" y="1828"/>
                  </a:cubicBezTo>
                  <a:cubicBezTo>
                    <a:pt x="1499" y="1782"/>
                    <a:pt x="1586" y="1734"/>
                    <a:pt x="1618" y="1641"/>
                  </a:cubicBezTo>
                  <a:cubicBezTo>
                    <a:pt x="1661" y="1509"/>
                    <a:pt x="1567" y="1401"/>
                    <a:pt x="1433" y="1401"/>
                  </a:cubicBezTo>
                  <a:close/>
                  <a:moveTo>
                    <a:pt x="996" y="264"/>
                  </a:moveTo>
                  <a:cubicBezTo>
                    <a:pt x="1046" y="264"/>
                    <a:pt x="1098" y="270"/>
                    <a:pt x="1148" y="286"/>
                  </a:cubicBezTo>
                  <a:cubicBezTo>
                    <a:pt x="1424" y="372"/>
                    <a:pt x="1539" y="679"/>
                    <a:pt x="1529" y="967"/>
                  </a:cubicBezTo>
                  <a:cubicBezTo>
                    <a:pt x="1529" y="1048"/>
                    <a:pt x="1855" y="1026"/>
                    <a:pt x="1963" y="1351"/>
                  </a:cubicBezTo>
                  <a:cubicBezTo>
                    <a:pt x="2079" y="1679"/>
                    <a:pt x="1878" y="1873"/>
                    <a:pt x="1577" y="2041"/>
                  </a:cubicBezTo>
                  <a:cubicBezTo>
                    <a:pt x="1370" y="2155"/>
                    <a:pt x="1274" y="2207"/>
                    <a:pt x="1215" y="2207"/>
                  </a:cubicBezTo>
                  <a:cubicBezTo>
                    <a:pt x="1151" y="2207"/>
                    <a:pt x="1132" y="2144"/>
                    <a:pt x="1068" y="2034"/>
                  </a:cubicBezTo>
                  <a:cubicBezTo>
                    <a:pt x="971" y="1867"/>
                    <a:pt x="285" y="654"/>
                    <a:pt x="292" y="622"/>
                  </a:cubicBezTo>
                  <a:cubicBezTo>
                    <a:pt x="297" y="596"/>
                    <a:pt x="643" y="264"/>
                    <a:pt x="996" y="264"/>
                  </a:cubicBezTo>
                  <a:close/>
                  <a:moveTo>
                    <a:pt x="996" y="0"/>
                  </a:moveTo>
                  <a:cubicBezTo>
                    <a:pt x="576" y="0"/>
                    <a:pt x="74" y="367"/>
                    <a:pt x="32" y="572"/>
                  </a:cubicBezTo>
                  <a:cubicBezTo>
                    <a:pt x="13" y="669"/>
                    <a:pt x="0" y="728"/>
                    <a:pt x="840" y="2168"/>
                  </a:cubicBezTo>
                  <a:cubicBezTo>
                    <a:pt x="852" y="2189"/>
                    <a:pt x="861" y="2206"/>
                    <a:pt x="869" y="2222"/>
                  </a:cubicBezTo>
                  <a:cubicBezTo>
                    <a:pt x="917" y="2309"/>
                    <a:pt x="1007" y="2472"/>
                    <a:pt x="1214" y="2472"/>
                  </a:cubicBezTo>
                  <a:cubicBezTo>
                    <a:pt x="1344" y="2472"/>
                    <a:pt x="1465" y="2405"/>
                    <a:pt x="1703" y="2272"/>
                  </a:cubicBezTo>
                  <a:cubicBezTo>
                    <a:pt x="1881" y="2173"/>
                    <a:pt x="2425" y="1870"/>
                    <a:pt x="2211" y="1264"/>
                  </a:cubicBezTo>
                  <a:cubicBezTo>
                    <a:pt x="2119" y="990"/>
                    <a:pt x="1920" y="875"/>
                    <a:pt x="1786" y="816"/>
                  </a:cubicBezTo>
                  <a:cubicBezTo>
                    <a:pt x="1752" y="433"/>
                    <a:pt x="1542" y="133"/>
                    <a:pt x="1227" y="35"/>
                  </a:cubicBezTo>
                  <a:cubicBezTo>
                    <a:pt x="1153" y="13"/>
                    <a:pt x="1076" y="0"/>
                    <a:pt x="9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38"/>
            <p:cNvSpPr/>
            <p:nvPr/>
          </p:nvSpPr>
          <p:spPr>
            <a:xfrm>
              <a:off x="2097416" y="1602876"/>
              <a:ext cx="62473" cy="82913"/>
            </a:xfrm>
            <a:custGeom>
              <a:avLst/>
              <a:gdLst/>
              <a:ahLst/>
              <a:cxnLst/>
              <a:rect l="l" t="t" r="r" b="b"/>
              <a:pathLst>
                <a:path w="1898" h="2519" extrusionOk="0">
                  <a:moveTo>
                    <a:pt x="804" y="265"/>
                  </a:moveTo>
                  <a:cubicBezTo>
                    <a:pt x="1105" y="265"/>
                    <a:pt x="1434" y="505"/>
                    <a:pt x="1468" y="990"/>
                  </a:cubicBezTo>
                  <a:lnTo>
                    <a:pt x="1087" y="1054"/>
                  </a:lnTo>
                  <a:cubicBezTo>
                    <a:pt x="1043" y="933"/>
                    <a:pt x="1038" y="739"/>
                    <a:pt x="889" y="739"/>
                  </a:cubicBezTo>
                  <a:cubicBezTo>
                    <a:pt x="873" y="739"/>
                    <a:pt x="856" y="742"/>
                    <a:pt x="837" y="746"/>
                  </a:cubicBezTo>
                  <a:cubicBezTo>
                    <a:pt x="651" y="789"/>
                    <a:pt x="706" y="910"/>
                    <a:pt x="729" y="1042"/>
                  </a:cubicBezTo>
                  <a:cubicBezTo>
                    <a:pt x="746" y="1146"/>
                    <a:pt x="803" y="1454"/>
                    <a:pt x="842" y="1592"/>
                  </a:cubicBezTo>
                  <a:cubicBezTo>
                    <a:pt x="889" y="1745"/>
                    <a:pt x="970" y="1800"/>
                    <a:pt x="1044" y="1800"/>
                  </a:cubicBezTo>
                  <a:cubicBezTo>
                    <a:pt x="1119" y="1800"/>
                    <a:pt x="1187" y="1743"/>
                    <a:pt x="1204" y="1674"/>
                  </a:cubicBezTo>
                  <a:cubicBezTo>
                    <a:pt x="1226" y="1586"/>
                    <a:pt x="1187" y="1411"/>
                    <a:pt x="1187" y="1411"/>
                  </a:cubicBezTo>
                  <a:lnTo>
                    <a:pt x="1538" y="1358"/>
                  </a:lnTo>
                  <a:lnTo>
                    <a:pt x="1538" y="1358"/>
                  </a:lnTo>
                  <a:cubicBezTo>
                    <a:pt x="1554" y="1358"/>
                    <a:pt x="1631" y="1714"/>
                    <a:pt x="1530" y="1942"/>
                  </a:cubicBezTo>
                  <a:cubicBezTo>
                    <a:pt x="1445" y="2131"/>
                    <a:pt x="1185" y="2257"/>
                    <a:pt x="949" y="2257"/>
                  </a:cubicBezTo>
                  <a:cubicBezTo>
                    <a:pt x="758" y="2257"/>
                    <a:pt x="583" y="2176"/>
                    <a:pt x="524" y="1984"/>
                  </a:cubicBezTo>
                  <a:cubicBezTo>
                    <a:pt x="489" y="1841"/>
                    <a:pt x="269" y="883"/>
                    <a:pt x="298" y="729"/>
                  </a:cubicBezTo>
                  <a:cubicBezTo>
                    <a:pt x="340" y="419"/>
                    <a:pt x="564" y="265"/>
                    <a:pt x="804" y="265"/>
                  </a:cubicBezTo>
                  <a:close/>
                  <a:moveTo>
                    <a:pt x="804" y="0"/>
                  </a:moveTo>
                  <a:cubicBezTo>
                    <a:pt x="400" y="0"/>
                    <a:pt x="91" y="278"/>
                    <a:pt x="35" y="692"/>
                  </a:cubicBezTo>
                  <a:cubicBezTo>
                    <a:pt x="1" y="962"/>
                    <a:pt x="265" y="2036"/>
                    <a:pt x="268" y="2046"/>
                  </a:cubicBezTo>
                  <a:cubicBezTo>
                    <a:pt x="269" y="2050"/>
                    <a:pt x="270" y="2055"/>
                    <a:pt x="270" y="2059"/>
                  </a:cubicBezTo>
                  <a:cubicBezTo>
                    <a:pt x="355" y="2342"/>
                    <a:pt x="615" y="2518"/>
                    <a:pt x="948" y="2518"/>
                  </a:cubicBezTo>
                  <a:cubicBezTo>
                    <a:pt x="1307" y="2518"/>
                    <a:pt x="1647" y="2325"/>
                    <a:pt x="1770" y="2046"/>
                  </a:cubicBezTo>
                  <a:cubicBezTo>
                    <a:pt x="1898" y="1761"/>
                    <a:pt x="1841" y="1335"/>
                    <a:pt x="1762" y="1213"/>
                  </a:cubicBezTo>
                  <a:cubicBezTo>
                    <a:pt x="1741" y="1182"/>
                    <a:pt x="1716" y="1157"/>
                    <a:pt x="1686" y="1135"/>
                  </a:cubicBezTo>
                  <a:cubicBezTo>
                    <a:pt x="1718" y="1087"/>
                    <a:pt x="1735" y="1031"/>
                    <a:pt x="1731" y="969"/>
                  </a:cubicBezTo>
                  <a:cubicBezTo>
                    <a:pt x="1688" y="334"/>
                    <a:pt x="1232" y="0"/>
                    <a:pt x="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38"/>
            <p:cNvSpPr/>
            <p:nvPr/>
          </p:nvSpPr>
          <p:spPr>
            <a:xfrm>
              <a:off x="1878236" y="1645534"/>
              <a:ext cx="47595" cy="42724"/>
            </a:xfrm>
            <a:custGeom>
              <a:avLst/>
              <a:gdLst/>
              <a:ahLst/>
              <a:cxnLst/>
              <a:rect l="l" t="t" r="r" b="b"/>
              <a:pathLst>
                <a:path w="1446" h="1298" extrusionOk="0">
                  <a:moveTo>
                    <a:pt x="723" y="265"/>
                  </a:moveTo>
                  <a:cubicBezTo>
                    <a:pt x="889" y="265"/>
                    <a:pt x="1043" y="374"/>
                    <a:pt x="1092" y="544"/>
                  </a:cubicBezTo>
                  <a:cubicBezTo>
                    <a:pt x="1153" y="747"/>
                    <a:pt x="1034" y="961"/>
                    <a:pt x="831" y="1020"/>
                  </a:cubicBezTo>
                  <a:cubicBezTo>
                    <a:pt x="794" y="1031"/>
                    <a:pt x="759" y="1036"/>
                    <a:pt x="723" y="1036"/>
                  </a:cubicBezTo>
                  <a:cubicBezTo>
                    <a:pt x="557" y="1036"/>
                    <a:pt x="403" y="928"/>
                    <a:pt x="353" y="759"/>
                  </a:cubicBezTo>
                  <a:cubicBezTo>
                    <a:pt x="293" y="555"/>
                    <a:pt x="411" y="341"/>
                    <a:pt x="616" y="281"/>
                  </a:cubicBezTo>
                  <a:cubicBezTo>
                    <a:pt x="651" y="269"/>
                    <a:pt x="688" y="265"/>
                    <a:pt x="723" y="265"/>
                  </a:cubicBezTo>
                  <a:close/>
                  <a:moveTo>
                    <a:pt x="723" y="1"/>
                  </a:moveTo>
                  <a:cubicBezTo>
                    <a:pt x="661" y="1"/>
                    <a:pt x="601" y="10"/>
                    <a:pt x="542" y="25"/>
                  </a:cubicBezTo>
                  <a:cubicBezTo>
                    <a:pt x="199" y="125"/>
                    <a:pt x="1" y="486"/>
                    <a:pt x="101" y="830"/>
                  </a:cubicBezTo>
                  <a:cubicBezTo>
                    <a:pt x="180" y="1105"/>
                    <a:pt x="437" y="1298"/>
                    <a:pt x="723" y="1298"/>
                  </a:cubicBezTo>
                  <a:cubicBezTo>
                    <a:pt x="784" y="1298"/>
                    <a:pt x="845" y="1289"/>
                    <a:pt x="904" y="1273"/>
                  </a:cubicBezTo>
                  <a:cubicBezTo>
                    <a:pt x="1247" y="1173"/>
                    <a:pt x="1445" y="813"/>
                    <a:pt x="1345" y="469"/>
                  </a:cubicBezTo>
                  <a:cubicBezTo>
                    <a:pt x="1266" y="194"/>
                    <a:pt x="1010" y="1"/>
                    <a:pt x="7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38"/>
            <p:cNvSpPr/>
            <p:nvPr/>
          </p:nvSpPr>
          <p:spPr>
            <a:xfrm>
              <a:off x="2047879" y="1678054"/>
              <a:ext cx="44139" cy="42724"/>
            </a:xfrm>
            <a:custGeom>
              <a:avLst/>
              <a:gdLst/>
              <a:ahLst/>
              <a:cxnLst/>
              <a:rect l="l" t="t" r="r" b="b"/>
              <a:pathLst>
                <a:path w="1341" h="1298" extrusionOk="0">
                  <a:moveTo>
                    <a:pt x="671" y="265"/>
                  </a:moveTo>
                  <a:cubicBezTo>
                    <a:pt x="837" y="265"/>
                    <a:pt x="991" y="375"/>
                    <a:pt x="1040" y="543"/>
                  </a:cubicBezTo>
                  <a:cubicBezTo>
                    <a:pt x="1100" y="747"/>
                    <a:pt x="981" y="961"/>
                    <a:pt x="778" y="1021"/>
                  </a:cubicBezTo>
                  <a:cubicBezTo>
                    <a:pt x="742" y="1031"/>
                    <a:pt x="707" y="1037"/>
                    <a:pt x="671" y="1037"/>
                  </a:cubicBezTo>
                  <a:cubicBezTo>
                    <a:pt x="505" y="1037"/>
                    <a:pt x="350" y="928"/>
                    <a:pt x="300" y="759"/>
                  </a:cubicBezTo>
                  <a:cubicBezTo>
                    <a:pt x="241" y="556"/>
                    <a:pt x="359" y="341"/>
                    <a:pt x="563" y="281"/>
                  </a:cubicBezTo>
                  <a:cubicBezTo>
                    <a:pt x="598" y="271"/>
                    <a:pt x="634" y="265"/>
                    <a:pt x="671" y="265"/>
                  </a:cubicBezTo>
                  <a:close/>
                  <a:moveTo>
                    <a:pt x="671" y="0"/>
                  </a:moveTo>
                  <a:cubicBezTo>
                    <a:pt x="609" y="0"/>
                    <a:pt x="548" y="10"/>
                    <a:pt x="490" y="26"/>
                  </a:cubicBezTo>
                  <a:cubicBezTo>
                    <a:pt x="324" y="74"/>
                    <a:pt x="185" y="184"/>
                    <a:pt x="102" y="335"/>
                  </a:cubicBezTo>
                  <a:cubicBezTo>
                    <a:pt x="18" y="488"/>
                    <a:pt x="0" y="663"/>
                    <a:pt x="48" y="829"/>
                  </a:cubicBezTo>
                  <a:cubicBezTo>
                    <a:pt x="128" y="1105"/>
                    <a:pt x="384" y="1297"/>
                    <a:pt x="671" y="1297"/>
                  </a:cubicBezTo>
                  <a:cubicBezTo>
                    <a:pt x="731" y="1297"/>
                    <a:pt x="793" y="1288"/>
                    <a:pt x="851" y="1272"/>
                  </a:cubicBezTo>
                  <a:cubicBezTo>
                    <a:pt x="1017" y="1224"/>
                    <a:pt x="1156" y="1114"/>
                    <a:pt x="1239" y="962"/>
                  </a:cubicBezTo>
                  <a:cubicBezTo>
                    <a:pt x="1322" y="811"/>
                    <a:pt x="1341" y="635"/>
                    <a:pt x="1293" y="468"/>
                  </a:cubicBezTo>
                  <a:cubicBezTo>
                    <a:pt x="1213" y="194"/>
                    <a:pt x="957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38"/>
            <p:cNvSpPr/>
            <p:nvPr/>
          </p:nvSpPr>
          <p:spPr>
            <a:xfrm>
              <a:off x="1909077" y="1721798"/>
              <a:ext cx="45884" cy="42724"/>
            </a:xfrm>
            <a:custGeom>
              <a:avLst/>
              <a:gdLst/>
              <a:ahLst/>
              <a:cxnLst/>
              <a:rect l="l" t="t" r="r" b="b"/>
              <a:pathLst>
                <a:path w="1394" h="1298" extrusionOk="0">
                  <a:moveTo>
                    <a:pt x="671" y="264"/>
                  </a:moveTo>
                  <a:cubicBezTo>
                    <a:pt x="838" y="264"/>
                    <a:pt x="993" y="373"/>
                    <a:pt x="1041" y="542"/>
                  </a:cubicBezTo>
                  <a:cubicBezTo>
                    <a:pt x="1101" y="745"/>
                    <a:pt x="983" y="959"/>
                    <a:pt x="780" y="1018"/>
                  </a:cubicBezTo>
                  <a:cubicBezTo>
                    <a:pt x="744" y="1029"/>
                    <a:pt x="707" y="1034"/>
                    <a:pt x="671" y="1034"/>
                  </a:cubicBezTo>
                  <a:cubicBezTo>
                    <a:pt x="505" y="1034"/>
                    <a:pt x="351" y="926"/>
                    <a:pt x="302" y="757"/>
                  </a:cubicBezTo>
                  <a:cubicBezTo>
                    <a:pt x="242" y="553"/>
                    <a:pt x="361" y="340"/>
                    <a:pt x="564" y="280"/>
                  </a:cubicBezTo>
                  <a:cubicBezTo>
                    <a:pt x="601" y="269"/>
                    <a:pt x="637" y="264"/>
                    <a:pt x="671" y="264"/>
                  </a:cubicBezTo>
                  <a:close/>
                  <a:moveTo>
                    <a:pt x="671" y="0"/>
                  </a:moveTo>
                  <a:cubicBezTo>
                    <a:pt x="611" y="0"/>
                    <a:pt x="549" y="10"/>
                    <a:pt x="490" y="26"/>
                  </a:cubicBezTo>
                  <a:cubicBezTo>
                    <a:pt x="324" y="74"/>
                    <a:pt x="186" y="184"/>
                    <a:pt x="104" y="335"/>
                  </a:cubicBezTo>
                  <a:cubicBezTo>
                    <a:pt x="20" y="487"/>
                    <a:pt x="1" y="663"/>
                    <a:pt x="49" y="829"/>
                  </a:cubicBezTo>
                  <a:cubicBezTo>
                    <a:pt x="129" y="1105"/>
                    <a:pt x="386" y="1297"/>
                    <a:pt x="671" y="1297"/>
                  </a:cubicBezTo>
                  <a:cubicBezTo>
                    <a:pt x="733" y="1297"/>
                    <a:pt x="794" y="1288"/>
                    <a:pt x="852" y="1272"/>
                  </a:cubicBezTo>
                  <a:cubicBezTo>
                    <a:pt x="1196" y="1172"/>
                    <a:pt x="1394" y="812"/>
                    <a:pt x="1294" y="467"/>
                  </a:cubicBezTo>
                  <a:cubicBezTo>
                    <a:pt x="1216" y="192"/>
                    <a:pt x="959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78811" y="3138713"/>
            <a:ext cx="7619394" cy="9387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5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Task 2: Look and write</a:t>
            </a:r>
          </a:p>
        </p:txBody>
      </p:sp>
      <p:sp>
        <p:nvSpPr>
          <p:cNvPr id="258" name="Title 1"/>
          <p:cNvSpPr txBox="1">
            <a:spLocks/>
          </p:cNvSpPr>
          <p:nvPr/>
        </p:nvSpPr>
        <p:spPr>
          <a:xfrm>
            <a:off x="1546445" y="1961289"/>
            <a:ext cx="6125600" cy="15056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6600" b="1" kern="0" dirty="0">
                <a:latin typeface="Comic Sans MS" panose="030F0702030302020204" pitchFamily="66" charset="0"/>
              </a:rPr>
              <a:t>2. REVIEW</a:t>
            </a:r>
          </a:p>
          <a:p>
            <a:endParaRPr lang="en-US" sz="6600" b="1" kern="0" dirty="0">
              <a:latin typeface="Comic Sans MS" panose="030F0702030302020204" pitchFamily="66" charset="0"/>
            </a:endParaRPr>
          </a:p>
        </p:txBody>
      </p:sp>
      <p:pic>
        <p:nvPicPr>
          <p:cNvPr id="259" name="Picture 25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20613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72364" y="1068100"/>
            <a:ext cx="4726605" cy="4879076"/>
          </a:xfrm>
          <a:prstGeom prst="rect">
            <a:avLst/>
          </a:prstGeom>
        </p:spPr>
      </p:pic>
      <p:sp>
        <p:nvSpPr>
          <p:cNvPr id="3" name="Rounded Rectangle 2"/>
          <p:cNvSpPr/>
          <p:nvPr/>
        </p:nvSpPr>
        <p:spPr>
          <a:xfrm>
            <a:off x="6199017" y="5150358"/>
            <a:ext cx="1592088" cy="715089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 young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9209846" y="5783717"/>
            <a:ext cx="1450623" cy="715089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funny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8322102" y="4711084"/>
            <a:ext cx="1163810" cy="715089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 old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10372339" y="1892921"/>
            <a:ext cx="951950" cy="715089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tall</a:t>
            </a:r>
          </a:p>
        </p:txBody>
      </p:sp>
      <p:sp>
        <p:nvSpPr>
          <p:cNvPr id="4" name="Rectangle 3"/>
          <p:cNvSpPr/>
          <p:nvPr/>
        </p:nvSpPr>
        <p:spPr>
          <a:xfrm>
            <a:off x="929139" y="5307400"/>
            <a:ext cx="506516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4</a:t>
            </a:r>
            <a:r>
              <a:rPr lang="en-US" sz="3200" dirty="0">
                <a:latin typeface="Comic Sans MS" panose="030F0702030302020204" pitchFamily="66" charset="0"/>
              </a:rPr>
              <a:t> My cousin is ______ .</a:t>
            </a:r>
          </a:p>
        </p:txBody>
      </p:sp>
      <p:sp>
        <p:nvSpPr>
          <p:cNvPr id="9" name="Rectangle 8"/>
          <p:cNvSpPr/>
          <p:nvPr/>
        </p:nvSpPr>
        <p:spPr>
          <a:xfrm>
            <a:off x="897213" y="2261210"/>
            <a:ext cx="511334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1</a:t>
            </a:r>
            <a:r>
              <a:rPr lang="en-US" sz="3200" dirty="0">
                <a:latin typeface="Comic Sans MS" panose="030F0702030302020204" pitchFamily="66" charset="0"/>
              </a:rPr>
              <a:t> Dad is ____.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874547" y="3112459"/>
            <a:ext cx="564794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2</a:t>
            </a:r>
            <a:r>
              <a:rPr lang="en-US" sz="3200" dirty="0">
                <a:latin typeface="Comic Sans MS" panose="030F0702030302020204" pitchFamily="66" charset="0"/>
              </a:rPr>
              <a:t> Look at me! I’m ______ 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897213" y="3963708"/>
            <a:ext cx="426937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3</a:t>
            </a:r>
            <a:r>
              <a:rPr lang="en-US" sz="3200" dirty="0">
                <a:latin typeface="Comic Sans MS" panose="030F0702030302020204" pitchFamily="66" charset="0"/>
              </a:rPr>
              <a:t> Grandma is ____ . </a:t>
            </a:r>
          </a:p>
          <a:p>
            <a:r>
              <a:rPr lang="en-US" sz="3200" dirty="0">
                <a:latin typeface="Comic Sans MS" panose="030F0702030302020204" pitchFamily="66" charset="0"/>
              </a:rPr>
              <a:t>   Grandpa is old, too. 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3718827" y="5177086"/>
            <a:ext cx="1592088" cy="715089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solidFill>
                  <a:srgbClr val="00B0F0"/>
                </a:solidFill>
                <a:latin typeface="Comic Sans MS" panose="030F0702030302020204" pitchFamily="66" charset="0"/>
              </a:rPr>
              <a:t> young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4314475" y="2992019"/>
            <a:ext cx="1450623" cy="715089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solidFill>
                  <a:srgbClr val="00B0F0"/>
                </a:solidFill>
                <a:latin typeface="Comic Sans MS" panose="030F0702030302020204" pitchFamily="66" charset="0"/>
              </a:rPr>
              <a:t>funny</a:t>
            </a:r>
          </a:p>
        </p:txBody>
      </p:sp>
      <p:sp>
        <p:nvSpPr>
          <p:cNvPr id="14" name="Rounded Rectangle 13"/>
          <p:cNvSpPr/>
          <p:nvPr/>
        </p:nvSpPr>
        <p:spPr>
          <a:xfrm>
            <a:off x="3453883" y="3882925"/>
            <a:ext cx="1163810" cy="715089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solidFill>
                  <a:srgbClr val="00B0F0"/>
                </a:solidFill>
                <a:latin typeface="Comic Sans MS" panose="030F0702030302020204" pitchFamily="66" charset="0"/>
              </a:rPr>
              <a:t> old 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2571159" y="2170139"/>
            <a:ext cx="951950" cy="715089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solidFill>
                  <a:srgbClr val="00B0F0"/>
                </a:solidFill>
                <a:latin typeface="Comic Sans MS" panose="030F0702030302020204" pitchFamily="66" charset="0"/>
              </a:rPr>
              <a:t>tall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91621" y="214239"/>
            <a:ext cx="356700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 smtClean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2. Look 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and write.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339671" y="929328"/>
            <a:ext cx="5859346" cy="715089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funny    old    tall    young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8293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4" grpId="0"/>
      <p:bldP spid="9" grpId="0"/>
      <p:bldP spid="10" grpId="0"/>
      <p:bldP spid="11" grpId="0"/>
      <p:bldP spid="12" grpId="0"/>
      <p:bldP spid="13" grpId="0"/>
      <p:bldP spid="14" grpId="0"/>
      <p:bldP spid="1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35008" y="428767"/>
            <a:ext cx="4587358" cy="4735337"/>
          </a:xfrm>
          <a:prstGeom prst="rect">
            <a:avLst/>
          </a:prstGeom>
        </p:spPr>
      </p:pic>
      <p:sp>
        <p:nvSpPr>
          <p:cNvPr id="3" name="Rounded Rectangle 2"/>
          <p:cNvSpPr/>
          <p:nvPr/>
        </p:nvSpPr>
        <p:spPr>
          <a:xfrm>
            <a:off x="8123033" y="5552699"/>
            <a:ext cx="1592088" cy="715089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 young</a:t>
            </a:r>
          </a:p>
        </p:txBody>
      </p:sp>
      <p:sp>
        <p:nvSpPr>
          <p:cNvPr id="5" name="Rounded Rectangle 4"/>
          <p:cNvSpPr/>
          <p:nvPr/>
        </p:nvSpPr>
        <p:spPr>
          <a:xfrm>
            <a:off x="4327616" y="5544142"/>
            <a:ext cx="1450623" cy="715089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funny</a:t>
            </a:r>
          </a:p>
        </p:txBody>
      </p:sp>
      <p:sp>
        <p:nvSpPr>
          <p:cNvPr id="6" name="Rounded Rectangle 5"/>
          <p:cNvSpPr/>
          <p:nvPr/>
        </p:nvSpPr>
        <p:spPr>
          <a:xfrm>
            <a:off x="2269637" y="5544142"/>
            <a:ext cx="1163810" cy="715089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 old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6435469" y="5552699"/>
            <a:ext cx="951950" cy="715089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tall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1246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33333E-6 L 0.2823 -0.28264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115" y="-141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3.33333E-6 L 0.17253 -0.12801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20" y="-641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4.44444E-6 L 0.09948 -0.6338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74" y="-31690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1.85185E-6 L -0.42513 -0.3338 " pathEditMode="relative" rAng="0" ptsTypes="AA">
                                      <p:cBhvr>
                                        <p:cTn id="5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328" y="-1664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9" name="Google Shape;2399;p38"/>
          <p:cNvGrpSpPr/>
          <p:nvPr/>
        </p:nvGrpSpPr>
        <p:grpSpPr>
          <a:xfrm>
            <a:off x="10788591" y="2608234"/>
            <a:ext cx="685421" cy="738569"/>
            <a:chOff x="2904293" y="162850"/>
            <a:chExt cx="514066" cy="553927"/>
          </a:xfrm>
        </p:grpSpPr>
        <p:sp>
          <p:nvSpPr>
            <p:cNvPr id="2400" name="Google Shape;2400;p38"/>
            <p:cNvSpPr/>
            <p:nvPr/>
          </p:nvSpPr>
          <p:spPr>
            <a:xfrm>
              <a:off x="3155862" y="189182"/>
              <a:ext cx="192915" cy="159144"/>
            </a:xfrm>
            <a:custGeom>
              <a:avLst/>
              <a:gdLst/>
              <a:ahLst/>
              <a:cxnLst/>
              <a:rect l="l" t="t" r="r" b="b"/>
              <a:pathLst>
                <a:path w="5861" h="4835" extrusionOk="0">
                  <a:moveTo>
                    <a:pt x="4342" y="0"/>
                  </a:moveTo>
                  <a:cubicBezTo>
                    <a:pt x="4151" y="0"/>
                    <a:pt x="3970" y="81"/>
                    <a:pt x="3841" y="221"/>
                  </a:cubicBezTo>
                  <a:lnTo>
                    <a:pt x="83" y="4324"/>
                  </a:lnTo>
                  <a:cubicBezTo>
                    <a:pt x="29" y="4384"/>
                    <a:pt x="0" y="4462"/>
                    <a:pt x="3" y="4543"/>
                  </a:cubicBezTo>
                  <a:cubicBezTo>
                    <a:pt x="6" y="4624"/>
                    <a:pt x="42" y="4701"/>
                    <a:pt x="102" y="4755"/>
                  </a:cubicBezTo>
                  <a:cubicBezTo>
                    <a:pt x="157" y="4807"/>
                    <a:pt x="231" y="4835"/>
                    <a:pt x="307" y="4835"/>
                  </a:cubicBezTo>
                  <a:cubicBezTo>
                    <a:pt x="395" y="4835"/>
                    <a:pt x="477" y="4799"/>
                    <a:pt x="533" y="4736"/>
                  </a:cubicBezTo>
                  <a:lnTo>
                    <a:pt x="4290" y="634"/>
                  </a:lnTo>
                  <a:cubicBezTo>
                    <a:pt x="4307" y="615"/>
                    <a:pt x="4328" y="612"/>
                    <a:pt x="4340" y="612"/>
                  </a:cubicBezTo>
                  <a:cubicBezTo>
                    <a:pt x="4353" y="612"/>
                    <a:pt x="4371" y="616"/>
                    <a:pt x="4387" y="631"/>
                  </a:cubicBezTo>
                  <a:lnTo>
                    <a:pt x="5313" y="1479"/>
                  </a:lnTo>
                  <a:cubicBezTo>
                    <a:pt x="5370" y="1530"/>
                    <a:pt x="5443" y="1559"/>
                    <a:pt x="5520" y="1559"/>
                  </a:cubicBezTo>
                  <a:cubicBezTo>
                    <a:pt x="5606" y="1559"/>
                    <a:pt x="5689" y="1522"/>
                    <a:pt x="5746" y="1459"/>
                  </a:cubicBezTo>
                  <a:cubicBezTo>
                    <a:pt x="5860" y="1334"/>
                    <a:pt x="5853" y="1142"/>
                    <a:pt x="5727" y="1027"/>
                  </a:cubicBezTo>
                  <a:lnTo>
                    <a:pt x="4800" y="179"/>
                  </a:lnTo>
                  <a:cubicBezTo>
                    <a:pt x="4676" y="64"/>
                    <a:pt x="4512" y="0"/>
                    <a:pt x="4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38"/>
            <p:cNvSpPr/>
            <p:nvPr/>
          </p:nvSpPr>
          <p:spPr>
            <a:xfrm>
              <a:off x="3350224" y="167162"/>
              <a:ext cx="63296" cy="62341"/>
            </a:xfrm>
            <a:custGeom>
              <a:avLst/>
              <a:gdLst/>
              <a:ahLst/>
              <a:cxnLst/>
              <a:rect l="l" t="t" r="r" b="b"/>
              <a:pathLst>
                <a:path w="1923" h="1894" extrusionOk="0">
                  <a:moveTo>
                    <a:pt x="1383" y="1"/>
                  </a:moveTo>
                  <a:cubicBezTo>
                    <a:pt x="1251" y="1"/>
                    <a:pt x="1120" y="54"/>
                    <a:pt x="1023" y="158"/>
                  </a:cubicBezTo>
                  <a:lnTo>
                    <a:pt x="182" y="1078"/>
                  </a:lnTo>
                  <a:cubicBezTo>
                    <a:pt x="1" y="1276"/>
                    <a:pt x="14" y="1583"/>
                    <a:pt x="213" y="1765"/>
                  </a:cubicBezTo>
                  <a:cubicBezTo>
                    <a:pt x="306" y="1851"/>
                    <a:pt x="424" y="1893"/>
                    <a:pt x="541" y="1893"/>
                  </a:cubicBezTo>
                  <a:cubicBezTo>
                    <a:pt x="673" y="1893"/>
                    <a:pt x="804" y="1840"/>
                    <a:pt x="900" y="1734"/>
                  </a:cubicBezTo>
                  <a:lnTo>
                    <a:pt x="1741" y="816"/>
                  </a:lnTo>
                  <a:cubicBezTo>
                    <a:pt x="1922" y="617"/>
                    <a:pt x="1909" y="311"/>
                    <a:pt x="1711" y="128"/>
                  </a:cubicBezTo>
                  <a:cubicBezTo>
                    <a:pt x="1618" y="43"/>
                    <a:pt x="1500" y="1"/>
                    <a:pt x="1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38"/>
            <p:cNvSpPr/>
            <p:nvPr/>
          </p:nvSpPr>
          <p:spPr>
            <a:xfrm>
              <a:off x="2961005" y="190466"/>
              <a:ext cx="432997" cy="462061"/>
            </a:xfrm>
            <a:custGeom>
              <a:avLst/>
              <a:gdLst/>
              <a:ahLst/>
              <a:cxnLst/>
              <a:rect l="l" t="t" r="r" b="b"/>
              <a:pathLst>
                <a:path w="13155" h="14038" extrusionOk="0">
                  <a:moveTo>
                    <a:pt x="11959" y="0"/>
                  </a:moveTo>
                  <a:cubicBezTo>
                    <a:pt x="11825" y="0"/>
                    <a:pt x="11691" y="54"/>
                    <a:pt x="11593" y="161"/>
                  </a:cubicBezTo>
                  <a:lnTo>
                    <a:pt x="185" y="12616"/>
                  </a:lnTo>
                  <a:cubicBezTo>
                    <a:pt x="0" y="12818"/>
                    <a:pt x="13" y="13132"/>
                    <a:pt x="215" y="13315"/>
                  </a:cubicBezTo>
                  <a:lnTo>
                    <a:pt x="862" y="13907"/>
                  </a:lnTo>
                  <a:cubicBezTo>
                    <a:pt x="957" y="13994"/>
                    <a:pt x="1078" y="14037"/>
                    <a:pt x="1197" y="14037"/>
                  </a:cubicBezTo>
                  <a:cubicBezTo>
                    <a:pt x="1331" y="14037"/>
                    <a:pt x="1464" y="13983"/>
                    <a:pt x="1561" y="13876"/>
                  </a:cubicBezTo>
                  <a:lnTo>
                    <a:pt x="12970" y="1422"/>
                  </a:lnTo>
                  <a:cubicBezTo>
                    <a:pt x="13155" y="1220"/>
                    <a:pt x="13141" y="905"/>
                    <a:pt x="12939" y="722"/>
                  </a:cubicBezTo>
                  <a:lnTo>
                    <a:pt x="12293" y="130"/>
                  </a:lnTo>
                  <a:cubicBezTo>
                    <a:pt x="12198" y="43"/>
                    <a:pt x="12078" y="0"/>
                    <a:pt x="1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38"/>
            <p:cNvSpPr/>
            <p:nvPr/>
          </p:nvSpPr>
          <p:spPr>
            <a:xfrm>
              <a:off x="2909033" y="600783"/>
              <a:ext cx="110660" cy="111746"/>
            </a:xfrm>
            <a:custGeom>
              <a:avLst/>
              <a:gdLst/>
              <a:ahLst/>
              <a:cxnLst/>
              <a:rect l="l" t="t" r="r" b="b"/>
              <a:pathLst>
                <a:path w="3362" h="3395" extrusionOk="0">
                  <a:moveTo>
                    <a:pt x="2284" y="1"/>
                  </a:moveTo>
                  <a:cubicBezTo>
                    <a:pt x="2065" y="1"/>
                    <a:pt x="1795" y="173"/>
                    <a:pt x="1626" y="443"/>
                  </a:cubicBezTo>
                  <a:lnTo>
                    <a:pt x="430" y="2359"/>
                  </a:lnTo>
                  <a:lnTo>
                    <a:pt x="84" y="2915"/>
                  </a:lnTo>
                  <a:cubicBezTo>
                    <a:pt x="0" y="3049"/>
                    <a:pt x="21" y="3218"/>
                    <a:pt x="128" y="3317"/>
                  </a:cubicBezTo>
                  <a:cubicBezTo>
                    <a:pt x="184" y="3368"/>
                    <a:pt x="257" y="3394"/>
                    <a:pt x="331" y="3394"/>
                  </a:cubicBezTo>
                  <a:cubicBezTo>
                    <a:pt x="401" y="3394"/>
                    <a:pt x="472" y="3372"/>
                    <a:pt x="532" y="3326"/>
                  </a:cubicBezTo>
                  <a:lnTo>
                    <a:pt x="1055" y="2933"/>
                  </a:lnTo>
                  <a:lnTo>
                    <a:pt x="2860" y="1574"/>
                  </a:lnTo>
                  <a:cubicBezTo>
                    <a:pt x="3211" y="1308"/>
                    <a:pt x="3361" y="867"/>
                    <a:pt x="3142" y="666"/>
                  </a:cubicBezTo>
                  <a:lnTo>
                    <a:pt x="2505" y="81"/>
                  </a:lnTo>
                  <a:cubicBezTo>
                    <a:pt x="2444" y="26"/>
                    <a:pt x="2368" y="1"/>
                    <a:pt x="2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38"/>
            <p:cNvSpPr/>
            <p:nvPr/>
          </p:nvSpPr>
          <p:spPr>
            <a:xfrm>
              <a:off x="2961005" y="280060"/>
              <a:ext cx="349590" cy="372433"/>
            </a:xfrm>
            <a:custGeom>
              <a:avLst/>
              <a:gdLst/>
              <a:ahLst/>
              <a:cxnLst/>
              <a:rect l="l" t="t" r="r" b="b"/>
              <a:pathLst>
                <a:path w="10621" h="11315" extrusionOk="0">
                  <a:moveTo>
                    <a:pt x="9246" y="0"/>
                  </a:moveTo>
                  <a:lnTo>
                    <a:pt x="677" y="9353"/>
                  </a:lnTo>
                  <a:lnTo>
                    <a:pt x="184" y="9890"/>
                  </a:lnTo>
                  <a:cubicBezTo>
                    <a:pt x="0" y="10095"/>
                    <a:pt x="13" y="10406"/>
                    <a:pt x="215" y="10592"/>
                  </a:cubicBezTo>
                  <a:lnTo>
                    <a:pt x="862" y="11183"/>
                  </a:lnTo>
                  <a:cubicBezTo>
                    <a:pt x="958" y="11271"/>
                    <a:pt x="1078" y="11314"/>
                    <a:pt x="1198" y="11314"/>
                  </a:cubicBezTo>
                  <a:cubicBezTo>
                    <a:pt x="1332" y="11314"/>
                    <a:pt x="1465" y="11260"/>
                    <a:pt x="1562" y="11154"/>
                  </a:cubicBezTo>
                  <a:lnTo>
                    <a:pt x="10620" y="1264"/>
                  </a:lnTo>
                  <a:lnTo>
                    <a:pt x="10014" y="705"/>
                  </a:lnTo>
                  <a:lnTo>
                    <a:pt x="9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38"/>
            <p:cNvSpPr/>
            <p:nvPr/>
          </p:nvSpPr>
          <p:spPr>
            <a:xfrm>
              <a:off x="3290615" y="242241"/>
              <a:ext cx="92656" cy="79457"/>
            </a:xfrm>
            <a:custGeom>
              <a:avLst/>
              <a:gdLst/>
              <a:ahLst/>
              <a:cxnLst/>
              <a:rect l="l" t="t" r="r" b="b"/>
              <a:pathLst>
                <a:path w="2815" h="2414" extrusionOk="0">
                  <a:moveTo>
                    <a:pt x="2795" y="1"/>
                  </a:moveTo>
                  <a:cubicBezTo>
                    <a:pt x="2299" y="1"/>
                    <a:pt x="1788" y="206"/>
                    <a:pt x="1450" y="496"/>
                  </a:cubicBezTo>
                  <a:cubicBezTo>
                    <a:pt x="978" y="897"/>
                    <a:pt x="494" y="1357"/>
                    <a:pt x="0" y="1857"/>
                  </a:cubicBezTo>
                  <a:lnTo>
                    <a:pt x="606" y="2413"/>
                  </a:lnTo>
                  <a:lnTo>
                    <a:pt x="2814" y="1"/>
                  </a:lnTo>
                  <a:cubicBezTo>
                    <a:pt x="2808" y="1"/>
                    <a:pt x="2801" y="1"/>
                    <a:pt x="279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38"/>
            <p:cNvSpPr/>
            <p:nvPr/>
          </p:nvSpPr>
          <p:spPr>
            <a:xfrm>
              <a:off x="3086543" y="327326"/>
              <a:ext cx="164575" cy="177906"/>
            </a:xfrm>
            <a:custGeom>
              <a:avLst/>
              <a:gdLst/>
              <a:ahLst/>
              <a:cxnLst/>
              <a:rect l="l" t="t" r="r" b="b"/>
              <a:pathLst>
                <a:path w="5000" h="5405" extrusionOk="0">
                  <a:moveTo>
                    <a:pt x="4892" y="1"/>
                  </a:moveTo>
                  <a:cubicBezTo>
                    <a:pt x="4868" y="1"/>
                    <a:pt x="4845" y="9"/>
                    <a:pt x="4826" y="27"/>
                  </a:cubicBezTo>
                  <a:cubicBezTo>
                    <a:pt x="3966" y="840"/>
                    <a:pt x="3154" y="1695"/>
                    <a:pt x="2352" y="2560"/>
                  </a:cubicBezTo>
                  <a:cubicBezTo>
                    <a:pt x="1555" y="3430"/>
                    <a:pt x="771" y="4312"/>
                    <a:pt x="32" y="5236"/>
                  </a:cubicBezTo>
                  <a:cubicBezTo>
                    <a:pt x="0" y="5276"/>
                    <a:pt x="2" y="5334"/>
                    <a:pt x="38" y="5372"/>
                  </a:cubicBezTo>
                  <a:cubicBezTo>
                    <a:pt x="58" y="5394"/>
                    <a:pt x="85" y="5405"/>
                    <a:pt x="113" y="5405"/>
                  </a:cubicBezTo>
                  <a:cubicBezTo>
                    <a:pt x="138" y="5405"/>
                    <a:pt x="164" y="5395"/>
                    <a:pt x="183" y="5376"/>
                  </a:cubicBezTo>
                  <a:cubicBezTo>
                    <a:pt x="1043" y="4564"/>
                    <a:pt x="1855" y="3706"/>
                    <a:pt x="2655" y="2839"/>
                  </a:cubicBezTo>
                  <a:cubicBezTo>
                    <a:pt x="3450" y="1968"/>
                    <a:pt x="4234" y="1085"/>
                    <a:pt x="4970" y="159"/>
                  </a:cubicBezTo>
                  <a:cubicBezTo>
                    <a:pt x="5000" y="122"/>
                    <a:pt x="4998" y="67"/>
                    <a:pt x="4965" y="31"/>
                  </a:cubicBezTo>
                  <a:cubicBezTo>
                    <a:pt x="4945" y="11"/>
                    <a:pt x="4919" y="1"/>
                    <a:pt x="4892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38"/>
            <p:cNvSpPr/>
            <p:nvPr/>
          </p:nvSpPr>
          <p:spPr>
            <a:xfrm>
              <a:off x="2961005" y="303265"/>
              <a:ext cx="349590" cy="349228"/>
            </a:xfrm>
            <a:custGeom>
              <a:avLst/>
              <a:gdLst/>
              <a:ahLst/>
              <a:cxnLst/>
              <a:rect l="l" t="t" r="r" b="b"/>
              <a:pathLst>
                <a:path w="10621" h="10610" extrusionOk="0">
                  <a:moveTo>
                    <a:pt x="10014" y="0"/>
                  </a:moveTo>
                  <a:cubicBezTo>
                    <a:pt x="6967" y="3088"/>
                    <a:pt x="3641" y="7653"/>
                    <a:pt x="1575" y="8494"/>
                  </a:cubicBezTo>
                  <a:cubicBezTo>
                    <a:pt x="1291" y="8610"/>
                    <a:pt x="1000" y="8648"/>
                    <a:pt x="702" y="8648"/>
                  </a:cubicBezTo>
                  <a:cubicBezTo>
                    <a:pt x="693" y="8648"/>
                    <a:pt x="685" y="8648"/>
                    <a:pt x="677" y="8648"/>
                  </a:cubicBezTo>
                  <a:lnTo>
                    <a:pt x="184" y="9185"/>
                  </a:lnTo>
                  <a:cubicBezTo>
                    <a:pt x="0" y="9390"/>
                    <a:pt x="13" y="9701"/>
                    <a:pt x="215" y="9887"/>
                  </a:cubicBezTo>
                  <a:lnTo>
                    <a:pt x="862" y="10478"/>
                  </a:lnTo>
                  <a:cubicBezTo>
                    <a:pt x="958" y="10566"/>
                    <a:pt x="1078" y="10609"/>
                    <a:pt x="1198" y="10609"/>
                  </a:cubicBezTo>
                  <a:cubicBezTo>
                    <a:pt x="1332" y="10609"/>
                    <a:pt x="1465" y="10555"/>
                    <a:pt x="1562" y="10449"/>
                  </a:cubicBezTo>
                  <a:lnTo>
                    <a:pt x="10620" y="559"/>
                  </a:lnTo>
                  <a:lnTo>
                    <a:pt x="10014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38"/>
            <p:cNvSpPr/>
            <p:nvPr/>
          </p:nvSpPr>
          <p:spPr>
            <a:xfrm>
              <a:off x="2904293" y="162850"/>
              <a:ext cx="514066" cy="553927"/>
            </a:xfrm>
            <a:custGeom>
              <a:avLst/>
              <a:gdLst/>
              <a:ahLst/>
              <a:cxnLst/>
              <a:rect l="l" t="t" r="r" b="b"/>
              <a:pathLst>
                <a:path w="15618" h="16829" extrusionOk="0">
                  <a:moveTo>
                    <a:pt x="14935" y="260"/>
                  </a:moveTo>
                  <a:cubicBezTo>
                    <a:pt x="15023" y="260"/>
                    <a:pt x="15106" y="294"/>
                    <a:pt x="15171" y="353"/>
                  </a:cubicBezTo>
                  <a:cubicBezTo>
                    <a:pt x="15317" y="487"/>
                    <a:pt x="15327" y="715"/>
                    <a:pt x="15195" y="859"/>
                  </a:cubicBezTo>
                  <a:lnTo>
                    <a:pt x="14692" y="1408"/>
                  </a:lnTo>
                  <a:lnTo>
                    <a:pt x="14165" y="927"/>
                  </a:lnTo>
                  <a:lnTo>
                    <a:pt x="14668" y="376"/>
                  </a:lnTo>
                  <a:cubicBezTo>
                    <a:pt x="14732" y="305"/>
                    <a:pt x="14820" y="266"/>
                    <a:pt x="14916" y="261"/>
                  </a:cubicBezTo>
                  <a:cubicBezTo>
                    <a:pt x="14922" y="260"/>
                    <a:pt x="14929" y="260"/>
                    <a:pt x="14935" y="260"/>
                  </a:cubicBezTo>
                  <a:close/>
                  <a:moveTo>
                    <a:pt x="13682" y="968"/>
                  </a:moveTo>
                  <a:cubicBezTo>
                    <a:pt x="13710" y="968"/>
                    <a:pt x="13737" y="970"/>
                    <a:pt x="13764" y="977"/>
                  </a:cubicBezTo>
                  <a:cubicBezTo>
                    <a:pt x="13826" y="992"/>
                    <a:pt x="13881" y="1021"/>
                    <a:pt x="13928" y="1065"/>
                  </a:cubicBezTo>
                  <a:lnTo>
                    <a:pt x="13989" y="1120"/>
                  </a:lnTo>
                  <a:lnTo>
                    <a:pt x="14516" y="1602"/>
                  </a:lnTo>
                  <a:lnTo>
                    <a:pt x="14575" y="1657"/>
                  </a:lnTo>
                  <a:cubicBezTo>
                    <a:pt x="14622" y="1700"/>
                    <a:pt x="14656" y="1756"/>
                    <a:pt x="14676" y="1814"/>
                  </a:cubicBezTo>
                  <a:cubicBezTo>
                    <a:pt x="14684" y="1844"/>
                    <a:pt x="14692" y="1878"/>
                    <a:pt x="14693" y="1910"/>
                  </a:cubicBezTo>
                  <a:cubicBezTo>
                    <a:pt x="14698" y="2008"/>
                    <a:pt x="14663" y="2099"/>
                    <a:pt x="14598" y="2173"/>
                  </a:cubicBezTo>
                  <a:lnTo>
                    <a:pt x="12336" y="4641"/>
                  </a:lnTo>
                  <a:lnTo>
                    <a:pt x="11151" y="3556"/>
                  </a:lnTo>
                  <a:lnTo>
                    <a:pt x="12522" y="2057"/>
                  </a:lnTo>
                  <a:lnTo>
                    <a:pt x="12699" y="1864"/>
                  </a:lnTo>
                  <a:lnTo>
                    <a:pt x="12936" y="1607"/>
                  </a:lnTo>
                  <a:lnTo>
                    <a:pt x="13111" y="1415"/>
                  </a:lnTo>
                  <a:lnTo>
                    <a:pt x="13412" y="1086"/>
                  </a:lnTo>
                  <a:cubicBezTo>
                    <a:pt x="13477" y="1014"/>
                    <a:pt x="13567" y="974"/>
                    <a:pt x="13665" y="969"/>
                  </a:cubicBezTo>
                  <a:cubicBezTo>
                    <a:pt x="13671" y="968"/>
                    <a:pt x="13675" y="968"/>
                    <a:pt x="13682" y="968"/>
                  </a:cubicBezTo>
                  <a:close/>
                  <a:moveTo>
                    <a:pt x="11984" y="929"/>
                  </a:moveTo>
                  <a:cubicBezTo>
                    <a:pt x="12118" y="929"/>
                    <a:pt x="12250" y="977"/>
                    <a:pt x="12356" y="1075"/>
                  </a:cubicBezTo>
                  <a:lnTo>
                    <a:pt x="12742" y="1429"/>
                  </a:lnTo>
                  <a:lnTo>
                    <a:pt x="12506" y="1687"/>
                  </a:lnTo>
                  <a:lnTo>
                    <a:pt x="12119" y="1333"/>
                  </a:lnTo>
                  <a:cubicBezTo>
                    <a:pt x="12081" y="1298"/>
                    <a:pt x="12032" y="1280"/>
                    <a:pt x="11984" y="1280"/>
                  </a:cubicBezTo>
                  <a:cubicBezTo>
                    <a:pt x="11931" y="1280"/>
                    <a:pt x="11875" y="1301"/>
                    <a:pt x="11837" y="1346"/>
                  </a:cubicBezTo>
                  <a:lnTo>
                    <a:pt x="8080" y="5447"/>
                  </a:lnTo>
                  <a:cubicBezTo>
                    <a:pt x="8045" y="5485"/>
                    <a:pt x="7999" y="5503"/>
                    <a:pt x="7952" y="5503"/>
                  </a:cubicBezTo>
                  <a:cubicBezTo>
                    <a:pt x="7909" y="5503"/>
                    <a:pt x="7867" y="5488"/>
                    <a:pt x="7832" y="5458"/>
                  </a:cubicBezTo>
                  <a:cubicBezTo>
                    <a:pt x="7761" y="5392"/>
                    <a:pt x="7757" y="5280"/>
                    <a:pt x="7822" y="5210"/>
                  </a:cubicBezTo>
                  <a:lnTo>
                    <a:pt x="11580" y="1109"/>
                  </a:lnTo>
                  <a:cubicBezTo>
                    <a:pt x="11687" y="991"/>
                    <a:pt x="11836" y="929"/>
                    <a:pt x="11984" y="929"/>
                  </a:cubicBezTo>
                  <a:close/>
                  <a:moveTo>
                    <a:pt x="10974" y="3748"/>
                  </a:moveTo>
                  <a:lnTo>
                    <a:pt x="12159" y="4834"/>
                  </a:lnTo>
                  <a:lnTo>
                    <a:pt x="3517" y="14268"/>
                  </a:lnTo>
                  <a:lnTo>
                    <a:pt x="3188" y="14627"/>
                  </a:lnTo>
                  <a:cubicBezTo>
                    <a:pt x="3127" y="14694"/>
                    <a:pt x="3045" y="14733"/>
                    <a:pt x="2962" y="14743"/>
                  </a:cubicBezTo>
                  <a:cubicBezTo>
                    <a:pt x="2947" y="14745"/>
                    <a:pt x="2933" y="14745"/>
                    <a:pt x="2919" y="14745"/>
                  </a:cubicBezTo>
                  <a:cubicBezTo>
                    <a:pt x="2830" y="14745"/>
                    <a:pt x="2742" y="14714"/>
                    <a:pt x="2672" y="14650"/>
                  </a:cubicBezTo>
                  <a:lnTo>
                    <a:pt x="2025" y="14058"/>
                  </a:lnTo>
                  <a:cubicBezTo>
                    <a:pt x="1942" y="13983"/>
                    <a:pt x="1904" y="13877"/>
                    <a:pt x="1909" y="13774"/>
                  </a:cubicBezTo>
                  <a:cubicBezTo>
                    <a:pt x="1911" y="13691"/>
                    <a:pt x="1942" y="13608"/>
                    <a:pt x="2002" y="13542"/>
                  </a:cubicBezTo>
                  <a:lnTo>
                    <a:pt x="2331" y="13184"/>
                  </a:lnTo>
                  <a:lnTo>
                    <a:pt x="10974" y="3748"/>
                  </a:lnTo>
                  <a:close/>
                  <a:moveTo>
                    <a:pt x="1718" y="14075"/>
                  </a:moveTo>
                  <a:cubicBezTo>
                    <a:pt x="1751" y="14139"/>
                    <a:pt x="1794" y="14197"/>
                    <a:pt x="1849" y="14249"/>
                  </a:cubicBezTo>
                  <a:lnTo>
                    <a:pt x="2496" y="14842"/>
                  </a:lnTo>
                  <a:cubicBezTo>
                    <a:pt x="2551" y="14893"/>
                    <a:pt x="2614" y="14932"/>
                    <a:pt x="2681" y="14957"/>
                  </a:cubicBezTo>
                  <a:lnTo>
                    <a:pt x="1102" y="16147"/>
                  </a:lnTo>
                  <a:lnTo>
                    <a:pt x="672" y="15754"/>
                  </a:lnTo>
                  <a:lnTo>
                    <a:pt x="1718" y="14075"/>
                  </a:lnTo>
                  <a:close/>
                  <a:moveTo>
                    <a:pt x="14930" y="1"/>
                  </a:moveTo>
                  <a:cubicBezTo>
                    <a:pt x="14921" y="1"/>
                    <a:pt x="14913" y="1"/>
                    <a:pt x="14904" y="1"/>
                  </a:cubicBezTo>
                  <a:cubicBezTo>
                    <a:pt x="14739" y="8"/>
                    <a:pt x="14587" y="80"/>
                    <a:pt x="14476" y="200"/>
                  </a:cubicBezTo>
                  <a:lnTo>
                    <a:pt x="13954" y="769"/>
                  </a:lnTo>
                  <a:cubicBezTo>
                    <a:pt x="13872" y="728"/>
                    <a:pt x="13781" y="707"/>
                    <a:pt x="13686" y="707"/>
                  </a:cubicBezTo>
                  <a:cubicBezTo>
                    <a:pt x="13676" y="707"/>
                    <a:pt x="13665" y="707"/>
                    <a:pt x="13654" y="708"/>
                  </a:cubicBezTo>
                  <a:cubicBezTo>
                    <a:pt x="13487" y="715"/>
                    <a:pt x="13333" y="787"/>
                    <a:pt x="13219" y="910"/>
                  </a:cubicBezTo>
                  <a:lnTo>
                    <a:pt x="12918" y="1236"/>
                  </a:lnTo>
                  <a:lnTo>
                    <a:pt x="12531" y="881"/>
                  </a:lnTo>
                  <a:cubicBezTo>
                    <a:pt x="12382" y="745"/>
                    <a:pt x="12187" y="670"/>
                    <a:pt x="11983" y="670"/>
                  </a:cubicBezTo>
                  <a:cubicBezTo>
                    <a:pt x="11757" y="670"/>
                    <a:pt x="11538" y="764"/>
                    <a:pt x="11386" y="932"/>
                  </a:cubicBezTo>
                  <a:lnTo>
                    <a:pt x="7630" y="5034"/>
                  </a:lnTo>
                  <a:cubicBezTo>
                    <a:pt x="7467" y="5210"/>
                    <a:pt x="7479" y="5488"/>
                    <a:pt x="7657" y="5650"/>
                  </a:cubicBezTo>
                  <a:cubicBezTo>
                    <a:pt x="7739" y="5724"/>
                    <a:pt x="7842" y="5764"/>
                    <a:pt x="7952" y="5764"/>
                  </a:cubicBezTo>
                  <a:cubicBezTo>
                    <a:pt x="8074" y="5764"/>
                    <a:pt x="8191" y="5713"/>
                    <a:pt x="8273" y="5624"/>
                  </a:cubicBezTo>
                  <a:lnTo>
                    <a:pt x="11989" y="1567"/>
                  </a:lnTo>
                  <a:lnTo>
                    <a:pt x="12331" y="1881"/>
                  </a:lnTo>
                  <a:lnTo>
                    <a:pt x="10872" y="3476"/>
                  </a:lnTo>
                  <a:lnTo>
                    <a:pt x="1811" y="13365"/>
                  </a:lnTo>
                  <a:cubicBezTo>
                    <a:pt x="1726" y="13456"/>
                    <a:pt x="1676" y="13565"/>
                    <a:pt x="1658" y="13678"/>
                  </a:cubicBezTo>
                  <a:cubicBezTo>
                    <a:pt x="1656" y="13679"/>
                    <a:pt x="1656" y="13679"/>
                    <a:pt x="1656" y="13680"/>
                  </a:cubicBezTo>
                  <a:lnTo>
                    <a:pt x="118" y="16148"/>
                  </a:lnTo>
                  <a:cubicBezTo>
                    <a:pt x="1" y="16338"/>
                    <a:pt x="28" y="16576"/>
                    <a:pt x="184" y="16717"/>
                  </a:cubicBezTo>
                  <a:cubicBezTo>
                    <a:pt x="266" y="16791"/>
                    <a:pt x="368" y="16828"/>
                    <a:pt x="475" y="16828"/>
                  </a:cubicBezTo>
                  <a:cubicBezTo>
                    <a:pt x="573" y="16828"/>
                    <a:pt x="671" y="16797"/>
                    <a:pt x="756" y="16734"/>
                  </a:cubicBezTo>
                  <a:lnTo>
                    <a:pt x="3080" y="14982"/>
                  </a:lnTo>
                  <a:cubicBezTo>
                    <a:pt x="3081" y="14982"/>
                    <a:pt x="3081" y="14982"/>
                    <a:pt x="3082" y="14981"/>
                  </a:cubicBezTo>
                  <a:cubicBezTo>
                    <a:pt x="3193" y="14953"/>
                    <a:pt x="3299" y="14892"/>
                    <a:pt x="3381" y="14802"/>
                  </a:cubicBezTo>
                  <a:lnTo>
                    <a:pt x="12439" y="4912"/>
                  </a:lnTo>
                  <a:cubicBezTo>
                    <a:pt x="12441" y="4911"/>
                    <a:pt x="12442" y="4909"/>
                    <a:pt x="12442" y="4907"/>
                  </a:cubicBezTo>
                  <a:lnTo>
                    <a:pt x="14788" y="2347"/>
                  </a:lnTo>
                  <a:cubicBezTo>
                    <a:pt x="14901" y="2225"/>
                    <a:pt x="14960" y="2063"/>
                    <a:pt x="14953" y="1897"/>
                  </a:cubicBezTo>
                  <a:cubicBezTo>
                    <a:pt x="14948" y="1791"/>
                    <a:pt x="14917" y="1690"/>
                    <a:pt x="14865" y="1602"/>
                  </a:cubicBezTo>
                  <a:lnTo>
                    <a:pt x="15385" y="1034"/>
                  </a:lnTo>
                  <a:cubicBezTo>
                    <a:pt x="15617" y="784"/>
                    <a:pt x="15599" y="392"/>
                    <a:pt x="15349" y="162"/>
                  </a:cubicBezTo>
                  <a:cubicBezTo>
                    <a:pt x="15233" y="57"/>
                    <a:pt x="15087" y="1"/>
                    <a:pt x="149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09" name="Google Shape;2409;p38"/>
          <p:cNvGrpSpPr/>
          <p:nvPr/>
        </p:nvGrpSpPr>
        <p:grpSpPr>
          <a:xfrm>
            <a:off x="8546355" y="2868893"/>
            <a:ext cx="1647805" cy="1922367"/>
            <a:chOff x="4386880" y="1514533"/>
            <a:chExt cx="743550" cy="867442"/>
          </a:xfrm>
        </p:grpSpPr>
        <p:sp>
          <p:nvSpPr>
            <p:cNvPr id="2410" name="Google Shape;2410;p38"/>
            <p:cNvSpPr/>
            <p:nvPr/>
          </p:nvSpPr>
          <p:spPr>
            <a:xfrm>
              <a:off x="4391159" y="1518779"/>
              <a:ext cx="734926" cy="859016"/>
            </a:xfrm>
            <a:custGeom>
              <a:avLst/>
              <a:gdLst/>
              <a:ahLst/>
              <a:cxnLst/>
              <a:rect l="l" t="t" r="r" b="b"/>
              <a:pathLst>
                <a:path w="22328" h="26098" extrusionOk="0">
                  <a:moveTo>
                    <a:pt x="15887" y="0"/>
                  </a:moveTo>
                  <a:cubicBezTo>
                    <a:pt x="15817" y="0"/>
                    <a:pt x="15745" y="10"/>
                    <a:pt x="15674" y="29"/>
                  </a:cubicBezTo>
                  <a:lnTo>
                    <a:pt x="615" y="4190"/>
                  </a:lnTo>
                  <a:cubicBezTo>
                    <a:pt x="446" y="4237"/>
                    <a:pt x="305" y="4333"/>
                    <a:pt x="204" y="4461"/>
                  </a:cubicBezTo>
                  <a:cubicBezTo>
                    <a:pt x="165" y="4509"/>
                    <a:pt x="133" y="4562"/>
                    <a:pt x="107" y="4618"/>
                  </a:cubicBezTo>
                  <a:cubicBezTo>
                    <a:pt x="22" y="4785"/>
                    <a:pt x="0" y="4985"/>
                    <a:pt x="54" y="5180"/>
                  </a:cubicBezTo>
                  <a:lnTo>
                    <a:pt x="5668" y="25506"/>
                  </a:lnTo>
                  <a:cubicBezTo>
                    <a:pt x="5766" y="25863"/>
                    <a:pt x="6091" y="26097"/>
                    <a:pt x="6443" y="26097"/>
                  </a:cubicBezTo>
                  <a:cubicBezTo>
                    <a:pt x="6514" y="26097"/>
                    <a:pt x="6586" y="26088"/>
                    <a:pt x="6657" y="26068"/>
                  </a:cubicBezTo>
                  <a:lnTo>
                    <a:pt x="21715" y="21909"/>
                  </a:lnTo>
                  <a:cubicBezTo>
                    <a:pt x="21867" y="21866"/>
                    <a:pt x="21997" y="21785"/>
                    <a:pt x="22096" y="21674"/>
                  </a:cubicBezTo>
                  <a:cubicBezTo>
                    <a:pt x="22158" y="21607"/>
                    <a:pt x="22205" y="21530"/>
                    <a:pt x="22242" y="21447"/>
                  </a:cubicBezTo>
                  <a:cubicBezTo>
                    <a:pt x="22311" y="21286"/>
                    <a:pt x="22328" y="21100"/>
                    <a:pt x="22277" y="20919"/>
                  </a:cubicBezTo>
                  <a:lnTo>
                    <a:pt x="16663" y="592"/>
                  </a:lnTo>
                  <a:cubicBezTo>
                    <a:pt x="16565" y="234"/>
                    <a:pt x="16240" y="0"/>
                    <a:pt x="15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38"/>
            <p:cNvSpPr/>
            <p:nvPr/>
          </p:nvSpPr>
          <p:spPr>
            <a:xfrm>
              <a:off x="4559189" y="1718276"/>
              <a:ext cx="102794" cy="59708"/>
            </a:xfrm>
            <a:custGeom>
              <a:avLst/>
              <a:gdLst/>
              <a:ahLst/>
              <a:cxnLst/>
              <a:rect l="l" t="t" r="r" b="b"/>
              <a:pathLst>
                <a:path w="3123" h="1814" extrusionOk="0">
                  <a:moveTo>
                    <a:pt x="1768" y="0"/>
                  </a:moveTo>
                  <a:cubicBezTo>
                    <a:pt x="1156" y="0"/>
                    <a:pt x="604" y="323"/>
                    <a:pt x="359" y="741"/>
                  </a:cubicBezTo>
                  <a:cubicBezTo>
                    <a:pt x="1" y="1354"/>
                    <a:pt x="555" y="1814"/>
                    <a:pt x="1261" y="1814"/>
                  </a:cubicBezTo>
                  <a:cubicBezTo>
                    <a:pt x="1588" y="1814"/>
                    <a:pt x="1948" y="1715"/>
                    <a:pt x="2265" y="1488"/>
                  </a:cubicBezTo>
                  <a:cubicBezTo>
                    <a:pt x="3123" y="873"/>
                    <a:pt x="2807" y="204"/>
                    <a:pt x="2179" y="50"/>
                  </a:cubicBezTo>
                  <a:cubicBezTo>
                    <a:pt x="2041" y="16"/>
                    <a:pt x="1903" y="0"/>
                    <a:pt x="1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38"/>
            <p:cNvSpPr/>
            <p:nvPr/>
          </p:nvSpPr>
          <p:spPr>
            <a:xfrm>
              <a:off x="4734395" y="1669891"/>
              <a:ext cx="102794" cy="59708"/>
            </a:xfrm>
            <a:custGeom>
              <a:avLst/>
              <a:gdLst/>
              <a:ahLst/>
              <a:cxnLst/>
              <a:rect l="l" t="t" r="r" b="b"/>
              <a:pathLst>
                <a:path w="3123" h="1814" extrusionOk="0">
                  <a:moveTo>
                    <a:pt x="1767" y="1"/>
                  </a:moveTo>
                  <a:cubicBezTo>
                    <a:pt x="1156" y="1"/>
                    <a:pt x="602" y="324"/>
                    <a:pt x="358" y="742"/>
                  </a:cubicBezTo>
                  <a:cubicBezTo>
                    <a:pt x="1" y="1355"/>
                    <a:pt x="554" y="1814"/>
                    <a:pt x="1259" y="1814"/>
                  </a:cubicBezTo>
                  <a:cubicBezTo>
                    <a:pt x="1586" y="1814"/>
                    <a:pt x="1946" y="1715"/>
                    <a:pt x="2264" y="1488"/>
                  </a:cubicBezTo>
                  <a:cubicBezTo>
                    <a:pt x="3122" y="874"/>
                    <a:pt x="2805" y="205"/>
                    <a:pt x="2178" y="50"/>
                  </a:cubicBezTo>
                  <a:cubicBezTo>
                    <a:pt x="2040" y="17"/>
                    <a:pt x="1902" y="1"/>
                    <a:pt x="1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38"/>
            <p:cNvSpPr/>
            <p:nvPr/>
          </p:nvSpPr>
          <p:spPr>
            <a:xfrm>
              <a:off x="4651713" y="1681148"/>
              <a:ext cx="76429" cy="53026"/>
            </a:xfrm>
            <a:custGeom>
              <a:avLst/>
              <a:gdLst/>
              <a:ahLst/>
              <a:cxnLst/>
              <a:rect l="l" t="t" r="r" b="b"/>
              <a:pathLst>
                <a:path w="2322" h="1611" extrusionOk="0">
                  <a:moveTo>
                    <a:pt x="2095" y="1"/>
                  </a:moveTo>
                  <a:cubicBezTo>
                    <a:pt x="2081" y="1"/>
                    <a:pt x="2068" y="3"/>
                    <a:pt x="2054" y="7"/>
                  </a:cubicBezTo>
                  <a:cubicBezTo>
                    <a:pt x="1986" y="31"/>
                    <a:pt x="1949" y="105"/>
                    <a:pt x="1971" y="172"/>
                  </a:cubicBezTo>
                  <a:cubicBezTo>
                    <a:pt x="2050" y="405"/>
                    <a:pt x="2030" y="655"/>
                    <a:pt x="1915" y="877"/>
                  </a:cubicBezTo>
                  <a:cubicBezTo>
                    <a:pt x="1801" y="1092"/>
                    <a:pt x="1607" y="1251"/>
                    <a:pt x="1380" y="1316"/>
                  </a:cubicBezTo>
                  <a:cubicBezTo>
                    <a:pt x="1304" y="1338"/>
                    <a:pt x="1225" y="1349"/>
                    <a:pt x="1147" y="1349"/>
                  </a:cubicBezTo>
                  <a:cubicBezTo>
                    <a:pt x="988" y="1349"/>
                    <a:pt x="829" y="1305"/>
                    <a:pt x="688" y="1220"/>
                  </a:cubicBezTo>
                  <a:cubicBezTo>
                    <a:pt x="473" y="1092"/>
                    <a:pt x="325" y="887"/>
                    <a:pt x="272" y="644"/>
                  </a:cubicBezTo>
                  <a:cubicBezTo>
                    <a:pt x="259" y="583"/>
                    <a:pt x="204" y="541"/>
                    <a:pt x="144" y="541"/>
                  </a:cubicBezTo>
                  <a:cubicBezTo>
                    <a:pt x="135" y="541"/>
                    <a:pt x="126" y="542"/>
                    <a:pt x="117" y="544"/>
                  </a:cubicBezTo>
                  <a:cubicBezTo>
                    <a:pt x="46" y="560"/>
                    <a:pt x="1" y="629"/>
                    <a:pt x="17" y="699"/>
                  </a:cubicBezTo>
                  <a:cubicBezTo>
                    <a:pt x="83" y="1010"/>
                    <a:pt x="280" y="1281"/>
                    <a:pt x="554" y="1446"/>
                  </a:cubicBezTo>
                  <a:cubicBezTo>
                    <a:pt x="735" y="1554"/>
                    <a:pt x="941" y="1611"/>
                    <a:pt x="1147" y="1611"/>
                  </a:cubicBezTo>
                  <a:cubicBezTo>
                    <a:pt x="1251" y="1611"/>
                    <a:pt x="1353" y="1597"/>
                    <a:pt x="1452" y="1568"/>
                  </a:cubicBezTo>
                  <a:cubicBezTo>
                    <a:pt x="1747" y="1484"/>
                    <a:pt x="2000" y="1277"/>
                    <a:pt x="2146" y="999"/>
                  </a:cubicBezTo>
                  <a:cubicBezTo>
                    <a:pt x="2295" y="714"/>
                    <a:pt x="2321" y="393"/>
                    <a:pt x="2219" y="90"/>
                  </a:cubicBezTo>
                  <a:cubicBezTo>
                    <a:pt x="2201" y="36"/>
                    <a:pt x="2150" y="1"/>
                    <a:pt x="2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38"/>
            <p:cNvSpPr/>
            <p:nvPr/>
          </p:nvSpPr>
          <p:spPr>
            <a:xfrm>
              <a:off x="4546978" y="1667850"/>
              <a:ext cx="88113" cy="43250"/>
            </a:xfrm>
            <a:custGeom>
              <a:avLst/>
              <a:gdLst/>
              <a:ahLst/>
              <a:cxnLst/>
              <a:rect l="l" t="t" r="r" b="b"/>
              <a:pathLst>
                <a:path w="2677" h="1314" extrusionOk="0">
                  <a:moveTo>
                    <a:pt x="1668" y="1"/>
                  </a:moveTo>
                  <a:cubicBezTo>
                    <a:pt x="1628" y="1"/>
                    <a:pt x="1587" y="4"/>
                    <a:pt x="1547" y="9"/>
                  </a:cubicBezTo>
                  <a:cubicBezTo>
                    <a:pt x="1295" y="42"/>
                    <a:pt x="1077" y="183"/>
                    <a:pt x="923" y="384"/>
                  </a:cubicBezTo>
                  <a:lnTo>
                    <a:pt x="369" y="122"/>
                  </a:lnTo>
                  <a:cubicBezTo>
                    <a:pt x="351" y="113"/>
                    <a:pt x="332" y="109"/>
                    <a:pt x="313" y="109"/>
                  </a:cubicBezTo>
                  <a:cubicBezTo>
                    <a:pt x="264" y="109"/>
                    <a:pt x="217" y="137"/>
                    <a:pt x="194" y="185"/>
                  </a:cubicBezTo>
                  <a:cubicBezTo>
                    <a:pt x="163" y="250"/>
                    <a:pt x="192" y="326"/>
                    <a:pt x="257" y="358"/>
                  </a:cubicBezTo>
                  <a:lnTo>
                    <a:pt x="789" y="610"/>
                  </a:lnTo>
                  <a:cubicBezTo>
                    <a:pt x="770" y="651"/>
                    <a:pt x="753" y="695"/>
                    <a:pt x="740" y="739"/>
                  </a:cubicBezTo>
                  <a:lnTo>
                    <a:pt x="145" y="698"/>
                  </a:lnTo>
                  <a:cubicBezTo>
                    <a:pt x="142" y="697"/>
                    <a:pt x="138" y="697"/>
                    <a:pt x="134" y="697"/>
                  </a:cubicBezTo>
                  <a:cubicBezTo>
                    <a:pt x="67" y="697"/>
                    <a:pt x="11" y="750"/>
                    <a:pt x="6" y="819"/>
                  </a:cubicBezTo>
                  <a:cubicBezTo>
                    <a:pt x="1" y="890"/>
                    <a:pt x="55" y="953"/>
                    <a:pt x="126" y="958"/>
                  </a:cubicBezTo>
                  <a:lnTo>
                    <a:pt x="687" y="997"/>
                  </a:lnTo>
                  <a:cubicBezTo>
                    <a:pt x="679" y="1059"/>
                    <a:pt x="678" y="1124"/>
                    <a:pt x="682" y="1189"/>
                  </a:cubicBezTo>
                  <a:cubicBezTo>
                    <a:pt x="685" y="1258"/>
                    <a:pt x="742" y="1314"/>
                    <a:pt x="811" y="1314"/>
                  </a:cubicBezTo>
                  <a:lnTo>
                    <a:pt x="818" y="1314"/>
                  </a:lnTo>
                  <a:cubicBezTo>
                    <a:pt x="890" y="1309"/>
                    <a:pt x="945" y="1249"/>
                    <a:pt x="942" y="1176"/>
                  </a:cubicBezTo>
                  <a:cubicBezTo>
                    <a:pt x="918" y="719"/>
                    <a:pt x="1199" y="321"/>
                    <a:pt x="1583" y="270"/>
                  </a:cubicBezTo>
                  <a:cubicBezTo>
                    <a:pt x="1611" y="266"/>
                    <a:pt x="1640" y="264"/>
                    <a:pt x="1669" y="264"/>
                  </a:cubicBezTo>
                  <a:cubicBezTo>
                    <a:pt x="1961" y="264"/>
                    <a:pt x="2252" y="458"/>
                    <a:pt x="2410" y="770"/>
                  </a:cubicBezTo>
                  <a:cubicBezTo>
                    <a:pt x="2434" y="815"/>
                    <a:pt x="2479" y="841"/>
                    <a:pt x="2527" y="841"/>
                  </a:cubicBezTo>
                  <a:cubicBezTo>
                    <a:pt x="2547" y="841"/>
                    <a:pt x="2567" y="836"/>
                    <a:pt x="2586" y="826"/>
                  </a:cubicBezTo>
                  <a:cubicBezTo>
                    <a:pt x="2650" y="793"/>
                    <a:pt x="2676" y="715"/>
                    <a:pt x="2642" y="651"/>
                  </a:cubicBezTo>
                  <a:cubicBezTo>
                    <a:pt x="2438" y="250"/>
                    <a:pt x="2058" y="1"/>
                    <a:pt x="1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38"/>
            <p:cNvSpPr/>
            <p:nvPr/>
          </p:nvSpPr>
          <p:spPr>
            <a:xfrm>
              <a:off x="4731663" y="1606629"/>
              <a:ext cx="79951" cy="59313"/>
            </a:xfrm>
            <a:custGeom>
              <a:avLst/>
              <a:gdLst/>
              <a:ahLst/>
              <a:cxnLst/>
              <a:rect l="l" t="t" r="r" b="b"/>
              <a:pathLst>
                <a:path w="2429" h="1802" extrusionOk="0">
                  <a:moveTo>
                    <a:pt x="1825" y="1"/>
                  </a:moveTo>
                  <a:cubicBezTo>
                    <a:pt x="1783" y="1"/>
                    <a:pt x="1742" y="21"/>
                    <a:pt x="1717" y="58"/>
                  </a:cubicBezTo>
                  <a:lnTo>
                    <a:pt x="1375" y="568"/>
                  </a:lnTo>
                  <a:cubicBezTo>
                    <a:pt x="1254" y="521"/>
                    <a:pt x="1126" y="495"/>
                    <a:pt x="1000" y="495"/>
                  </a:cubicBezTo>
                  <a:cubicBezTo>
                    <a:pt x="879" y="495"/>
                    <a:pt x="760" y="518"/>
                    <a:pt x="647" y="567"/>
                  </a:cubicBezTo>
                  <a:cubicBezTo>
                    <a:pt x="248" y="738"/>
                    <a:pt x="1" y="1184"/>
                    <a:pt x="36" y="1679"/>
                  </a:cubicBezTo>
                  <a:cubicBezTo>
                    <a:pt x="42" y="1748"/>
                    <a:pt x="100" y="1801"/>
                    <a:pt x="168" y="1801"/>
                  </a:cubicBezTo>
                  <a:lnTo>
                    <a:pt x="177" y="1801"/>
                  </a:lnTo>
                  <a:cubicBezTo>
                    <a:pt x="249" y="1796"/>
                    <a:pt x="303" y="1733"/>
                    <a:pt x="298" y="1662"/>
                  </a:cubicBezTo>
                  <a:cubicBezTo>
                    <a:pt x="271" y="1279"/>
                    <a:pt x="454" y="935"/>
                    <a:pt x="750" y="807"/>
                  </a:cubicBezTo>
                  <a:cubicBezTo>
                    <a:pt x="831" y="773"/>
                    <a:pt x="917" y="757"/>
                    <a:pt x="1003" y="757"/>
                  </a:cubicBezTo>
                  <a:cubicBezTo>
                    <a:pt x="1297" y="757"/>
                    <a:pt x="1601" y="945"/>
                    <a:pt x="1766" y="1257"/>
                  </a:cubicBezTo>
                  <a:cubicBezTo>
                    <a:pt x="1790" y="1302"/>
                    <a:pt x="1835" y="1327"/>
                    <a:pt x="1882" y="1327"/>
                  </a:cubicBezTo>
                  <a:cubicBezTo>
                    <a:pt x="1903" y="1327"/>
                    <a:pt x="1923" y="1322"/>
                    <a:pt x="1942" y="1312"/>
                  </a:cubicBezTo>
                  <a:cubicBezTo>
                    <a:pt x="2006" y="1279"/>
                    <a:pt x="2031" y="1199"/>
                    <a:pt x="1998" y="1135"/>
                  </a:cubicBezTo>
                  <a:cubicBezTo>
                    <a:pt x="1967" y="1077"/>
                    <a:pt x="1933" y="1023"/>
                    <a:pt x="1894" y="972"/>
                  </a:cubicBezTo>
                  <a:lnTo>
                    <a:pt x="2354" y="652"/>
                  </a:lnTo>
                  <a:cubicBezTo>
                    <a:pt x="2414" y="611"/>
                    <a:pt x="2429" y="530"/>
                    <a:pt x="2387" y="470"/>
                  </a:cubicBezTo>
                  <a:cubicBezTo>
                    <a:pt x="2362" y="433"/>
                    <a:pt x="2321" y="414"/>
                    <a:pt x="2280" y="414"/>
                  </a:cubicBezTo>
                  <a:cubicBezTo>
                    <a:pt x="2254" y="414"/>
                    <a:pt x="2228" y="421"/>
                    <a:pt x="2205" y="436"/>
                  </a:cubicBezTo>
                  <a:lnTo>
                    <a:pt x="1716" y="777"/>
                  </a:lnTo>
                  <a:cubicBezTo>
                    <a:pt x="1681" y="747"/>
                    <a:pt x="1644" y="718"/>
                    <a:pt x="1606" y="691"/>
                  </a:cubicBezTo>
                  <a:lnTo>
                    <a:pt x="1934" y="204"/>
                  </a:lnTo>
                  <a:cubicBezTo>
                    <a:pt x="1973" y="144"/>
                    <a:pt x="1957" y="63"/>
                    <a:pt x="1898" y="23"/>
                  </a:cubicBezTo>
                  <a:cubicBezTo>
                    <a:pt x="1875" y="8"/>
                    <a:pt x="1850" y="1"/>
                    <a:pt x="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38"/>
            <p:cNvSpPr/>
            <p:nvPr/>
          </p:nvSpPr>
          <p:spPr>
            <a:xfrm>
              <a:off x="4391192" y="1670681"/>
              <a:ext cx="727290" cy="707047"/>
            </a:xfrm>
            <a:custGeom>
              <a:avLst/>
              <a:gdLst/>
              <a:ahLst/>
              <a:cxnLst/>
              <a:rect l="l" t="t" r="r" b="b"/>
              <a:pathLst>
                <a:path w="22096" h="21481" extrusionOk="0">
                  <a:moveTo>
                    <a:pt x="107" y="1"/>
                  </a:moveTo>
                  <a:cubicBezTo>
                    <a:pt x="23" y="169"/>
                    <a:pt x="0" y="368"/>
                    <a:pt x="54" y="564"/>
                  </a:cubicBezTo>
                  <a:lnTo>
                    <a:pt x="5668" y="20890"/>
                  </a:lnTo>
                  <a:cubicBezTo>
                    <a:pt x="5766" y="21245"/>
                    <a:pt x="6090" y="21480"/>
                    <a:pt x="6443" y="21480"/>
                  </a:cubicBezTo>
                  <a:cubicBezTo>
                    <a:pt x="6514" y="21480"/>
                    <a:pt x="6586" y="21471"/>
                    <a:pt x="6657" y="21451"/>
                  </a:cubicBezTo>
                  <a:lnTo>
                    <a:pt x="21715" y="17293"/>
                  </a:lnTo>
                  <a:cubicBezTo>
                    <a:pt x="21867" y="17250"/>
                    <a:pt x="21997" y="17167"/>
                    <a:pt x="22096" y="17058"/>
                  </a:cubicBezTo>
                  <a:cubicBezTo>
                    <a:pt x="21445" y="16409"/>
                    <a:pt x="20699" y="16174"/>
                    <a:pt x="19877" y="16174"/>
                  </a:cubicBezTo>
                  <a:cubicBezTo>
                    <a:pt x="19140" y="16174"/>
                    <a:pt x="18342" y="16363"/>
                    <a:pt x="17497" y="16610"/>
                  </a:cubicBezTo>
                  <a:cubicBezTo>
                    <a:pt x="12623" y="18028"/>
                    <a:pt x="10894" y="18631"/>
                    <a:pt x="9798" y="18631"/>
                  </a:cubicBezTo>
                  <a:cubicBezTo>
                    <a:pt x="9428" y="18631"/>
                    <a:pt x="9130" y="18562"/>
                    <a:pt x="8807" y="18432"/>
                  </a:cubicBezTo>
                  <a:cubicBezTo>
                    <a:pt x="6906" y="17663"/>
                    <a:pt x="6506" y="15480"/>
                    <a:pt x="5997" y="13732"/>
                  </a:cubicBezTo>
                  <a:cubicBezTo>
                    <a:pt x="5267" y="11220"/>
                    <a:pt x="4460" y="8728"/>
                    <a:pt x="3693" y="6228"/>
                  </a:cubicBezTo>
                  <a:cubicBezTo>
                    <a:pt x="3108" y="4318"/>
                    <a:pt x="2511" y="384"/>
                    <a:pt x="10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38"/>
            <p:cNvSpPr/>
            <p:nvPr/>
          </p:nvSpPr>
          <p:spPr>
            <a:xfrm>
              <a:off x="4896567" y="1580758"/>
              <a:ext cx="87258" cy="285998"/>
            </a:xfrm>
            <a:custGeom>
              <a:avLst/>
              <a:gdLst/>
              <a:ahLst/>
              <a:cxnLst/>
              <a:rect l="l" t="t" r="r" b="b"/>
              <a:pathLst>
                <a:path w="2651" h="8689" extrusionOk="0">
                  <a:moveTo>
                    <a:pt x="164" y="0"/>
                  </a:moveTo>
                  <a:cubicBezTo>
                    <a:pt x="155" y="0"/>
                    <a:pt x="146" y="1"/>
                    <a:pt x="137" y="3"/>
                  </a:cubicBezTo>
                  <a:cubicBezTo>
                    <a:pt x="56" y="18"/>
                    <a:pt x="1" y="94"/>
                    <a:pt x="16" y="176"/>
                  </a:cubicBezTo>
                  <a:cubicBezTo>
                    <a:pt x="144" y="894"/>
                    <a:pt x="303" y="1604"/>
                    <a:pt x="473" y="2312"/>
                  </a:cubicBezTo>
                  <a:cubicBezTo>
                    <a:pt x="641" y="3019"/>
                    <a:pt x="828" y="3721"/>
                    <a:pt x="1017" y="4423"/>
                  </a:cubicBezTo>
                  <a:lnTo>
                    <a:pt x="1315" y="5473"/>
                  </a:lnTo>
                  <a:cubicBezTo>
                    <a:pt x="1420" y="5821"/>
                    <a:pt x="1520" y="6172"/>
                    <a:pt x="1631" y="6517"/>
                  </a:cubicBezTo>
                  <a:cubicBezTo>
                    <a:pt x="1846" y="7212"/>
                    <a:pt x="2072" y="7904"/>
                    <a:pt x="2330" y="8587"/>
                  </a:cubicBezTo>
                  <a:cubicBezTo>
                    <a:pt x="2353" y="8648"/>
                    <a:pt x="2412" y="8688"/>
                    <a:pt x="2478" y="8688"/>
                  </a:cubicBezTo>
                  <a:cubicBezTo>
                    <a:pt x="2487" y="8688"/>
                    <a:pt x="2497" y="8687"/>
                    <a:pt x="2506" y="8686"/>
                  </a:cubicBezTo>
                  <a:cubicBezTo>
                    <a:pt x="2593" y="8670"/>
                    <a:pt x="2650" y="8588"/>
                    <a:pt x="2634" y="8502"/>
                  </a:cubicBezTo>
                  <a:cubicBezTo>
                    <a:pt x="2504" y="7783"/>
                    <a:pt x="2345" y="7073"/>
                    <a:pt x="2172" y="6366"/>
                  </a:cubicBezTo>
                  <a:cubicBezTo>
                    <a:pt x="2089" y="6013"/>
                    <a:pt x="1995" y="5662"/>
                    <a:pt x="1906" y="5310"/>
                  </a:cubicBezTo>
                  <a:lnTo>
                    <a:pt x="1623" y="4256"/>
                  </a:lnTo>
                  <a:cubicBezTo>
                    <a:pt x="1427" y="3556"/>
                    <a:pt x="1226" y="2857"/>
                    <a:pt x="1006" y="2164"/>
                  </a:cubicBezTo>
                  <a:cubicBezTo>
                    <a:pt x="790" y="1470"/>
                    <a:pt x="563" y="778"/>
                    <a:pt x="303" y="96"/>
                  </a:cubicBezTo>
                  <a:cubicBezTo>
                    <a:pt x="281" y="38"/>
                    <a:pt x="225" y="0"/>
                    <a:pt x="16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38"/>
            <p:cNvSpPr/>
            <p:nvPr/>
          </p:nvSpPr>
          <p:spPr>
            <a:xfrm>
              <a:off x="4689072" y="1792071"/>
              <a:ext cx="254565" cy="238601"/>
            </a:xfrm>
            <a:custGeom>
              <a:avLst/>
              <a:gdLst/>
              <a:ahLst/>
              <a:cxnLst/>
              <a:rect l="l" t="t" r="r" b="b"/>
              <a:pathLst>
                <a:path w="7734" h="7249" extrusionOk="0">
                  <a:moveTo>
                    <a:pt x="4360" y="0"/>
                  </a:moveTo>
                  <a:cubicBezTo>
                    <a:pt x="4175" y="0"/>
                    <a:pt x="3977" y="78"/>
                    <a:pt x="3789" y="233"/>
                  </a:cubicBezTo>
                  <a:cubicBezTo>
                    <a:pt x="3529" y="449"/>
                    <a:pt x="3395" y="675"/>
                    <a:pt x="3295" y="827"/>
                  </a:cubicBezTo>
                  <a:cubicBezTo>
                    <a:pt x="3282" y="847"/>
                    <a:pt x="3274" y="856"/>
                    <a:pt x="3259" y="856"/>
                  </a:cubicBezTo>
                  <a:cubicBezTo>
                    <a:pt x="3228" y="856"/>
                    <a:pt x="3167" y="815"/>
                    <a:pt x="2969" y="734"/>
                  </a:cubicBezTo>
                  <a:cubicBezTo>
                    <a:pt x="2718" y="631"/>
                    <a:pt x="2464" y="572"/>
                    <a:pt x="2241" y="572"/>
                  </a:cubicBezTo>
                  <a:cubicBezTo>
                    <a:pt x="1826" y="572"/>
                    <a:pt x="1518" y="775"/>
                    <a:pt x="1528" y="1275"/>
                  </a:cubicBezTo>
                  <a:cubicBezTo>
                    <a:pt x="1538" y="1871"/>
                    <a:pt x="1879" y="2274"/>
                    <a:pt x="1846" y="2329"/>
                  </a:cubicBezTo>
                  <a:cubicBezTo>
                    <a:pt x="1844" y="2333"/>
                    <a:pt x="1836" y="2335"/>
                    <a:pt x="1822" y="2335"/>
                  </a:cubicBezTo>
                  <a:cubicBezTo>
                    <a:pt x="1746" y="2335"/>
                    <a:pt x="1501" y="2285"/>
                    <a:pt x="1213" y="2285"/>
                  </a:cubicBezTo>
                  <a:cubicBezTo>
                    <a:pt x="938" y="2285"/>
                    <a:pt x="624" y="2330"/>
                    <a:pt x="383" y="2510"/>
                  </a:cubicBezTo>
                  <a:cubicBezTo>
                    <a:pt x="0" y="2795"/>
                    <a:pt x="81" y="3247"/>
                    <a:pt x="400" y="3588"/>
                  </a:cubicBezTo>
                  <a:cubicBezTo>
                    <a:pt x="703" y="3913"/>
                    <a:pt x="1010" y="4058"/>
                    <a:pt x="1282" y="4196"/>
                  </a:cubicBezTo>
                  <a:cubicBezTo>
                    <a:pt x="1274" y="4269"/>
                    <a:pt x="1213" y="4310"/>
                    <a:pt x="1178" y="4367"/>
                  </a:cubicBezTo>
                  <a:cubicBezTo>
                    <a:pt x="633" y="5262"/>
                    <a:pt x="907" y="6073"/>
                    <a:pt x="1650" y="6073"/>
                  </a:cubicBezTo>
                  <a:cubicBezTo>
                    <a:pt x="1753" y="6073"/>
                    <a:pt x="1865" y="6058"/>
                    <a:pt x="1985" y="6024"/>
                  </a:cubicBezTo>
                  <a:cubicBezTo>
                    <a:pt x="2270" y="5945"/>
                    <a:pt x="2431" y="5764"/>
                    <a:pt x="2479" y="5764"/>
                  </a:cubicBezTo>
                  <a:cubicBezTo>
                    <a:pt x="2481" y="5764"/>
                    <a:pt x="2483" y="5764"/>
                    <a:pt x="2484" y="5765"/>
                  </a:cubicBezTo>
                  <a:cubicBezTo>
                    <a:pt x="2516" y="5781"/>
                    <a:pt x="2479" y="5776"/>
                    <a:pt x="2453" y="6083"/>
                  </a:cubicBezTo>
                  <a:cubicBezTo>
                    <a:pt x="2398" y="6748"/>
                    <a:pt x="2779" y="7249"/>
                    <a:pt x="3285" y="7249"/>
                  </a:cubicBezTo>
                  <a:cubicBezTo>
                    <a:pt x="3362" y="7249"/>
                    <a:pt x="3442" y="7237"/>
                    <a:pt x="3524" y="7213"/>
                  </a:cubicBezTo>
                  <a:cubicBezTo>
                    <a:pt x="3920" y="7095"/>
                    <a:pt x="4228" y="6696"/>
                    <a:pt x="4362" y="6301"/>
                  </a:cubicBezTo>
                  <a:cubicBezTo>
                    <a:pt x="4390" y="6218"/>
                    <a:pt x="4401" y="6169"/>
                    <a:pt x="4422" y="6169"/>
                  </a:cubicBezTo>
                  <a:cubicBezTo>
                    <a:pt x="4429" y="6169"/>
                    <a:pt x="4438" y="6174"/>
                    <a:pt x="4448" y="6186"/>
                  </a:cubicBezTo>
                  <a:cubicBezTo>
                    <a:pt x="4592" y="6337"/>
                    <a:pt x="4813" y="6614"/>
                    <a:pt x="5213" y="6767"/>
                  </a:cubicBezTo>
                  <a:cubicBezTo>
                    <a:pt x="5344" y="6818"/>
                    <a:pt x="5471" y="6842"/>
                    <a:pt x="5589" y="6842"/>
                  </a:cubicBezTo>
                  <a:cubicBezTo>
                    <a:pt x="6078" y="6842"/>
                    <a:pt x="6424" y="6429"/>
                    <a:pt x="6353" y="5755"/>
                  </a:cubicBezTo>
                  <a:cubicBezTo>
                    <a:pt x="6328" y="5518"/>
                    <a:pt x="6179" y="5144"/>
                    <a:pt x="6054" y="4881"/>
                  </a:cubicBezTo>
                  <a:cubicBezTo>
                    <a:pt x="6043" y="4859"/>
                    <a:pt x="6054" y="4852"/>
                    <a:pt x="6083" y="4852"/>
                  </a:cubicBezTo>
                  <a:cubicBezTo>
                    <a:pt x="6135" y="4852"/>
                    <a:pt x="6247" y="4874"/>
                    <a:pt x="6405" y="4874"/>
                  </a:cubicBezTo>
                  <a:cubicBezTo>
                    <a:pt x="6548" y="4874"/>
                    <a:pt x="6728" y="4856"/>
                    <a:pt x="6937" y="4787"/>
                  </a:cubicBezTo>
                  <a:cubicBezTo>
                    <a:pt x="7734" y="4526"/>
                    <a:pt x="7723" y="3574"/>
                    <a:pt x="6686" y="3055"/>
                  </a:cubicBezTo>
                  <a:cubicBezTo>
                    <a:pt x="6603" y="3014"/>
                    <a:pt x="6568" y="3018"/>
                    <a:pt x="6659" y="2927"/>
                  </a:cubicBezTo>
                  <a:cubicBezTo>
                    <a:pt x="6810" y="2776"/>
                    <a:pt x="6921" y="2599"/>
                    <a:pt x="6995" y="2399"/>
                  </a:cubicBezTo>
                  <a:cubicBezTo>
                    <a:pt x="7268" y="1670"/>
                    <a:pt x="6757" y="1123"/>
                    <a:pt x="6037" y="1123"/>
                  </a:cubicBezTo>
                  <a:cubicBezTo>
                    <a:pt x="5869" y="1123"/>
                    <a:pt x="5689" y="1153"/>
                    <a:pt x="5505" y="1218"/>
                  </a:cubicBezTo>
                  <a:cubicBezTo>
                    <a:pt x="5298" y="1291"/>
                    <a:pt x="5215" y="1352"/>
                    <a:pt x="5182" y="1352"/>
                  </a:cubicBezTo>
                  <a:cubicBezTo>
                    <a:pt x="5162" y="1352"/>
                    <a:pt x="5160" y="1330"/>
                    <a:pt x="5160" y="1276"/>
                  </a:cubicBezTo>
                  <a:cubicBezTo>
                    <a:pt x="5160" y="432"/>
                    <a:pt x="4796" y="0"/>
                    <a:pt x="4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38"/>
            <p:cNvSpPr/>
            <p:nvPr/>
          </p:nvSpPr>
          <p:spPr>
            <a:xfrm>
              <a:off x="4783834" y="1882291"/>
              <a:ext cx="74487" cy="59642"/>
            </a:xfrm>
            <a:custGeom>
              <a:avLst/>
              <a:gdLst/>
              <a:ahLst/>
              <a:cxnLst/>
              <a:rect l="l" t="t" r="r" b="b"/>
              <a:pathLst>
                <a:path w="2263" h="1812" extrusionOk="0">
                  <a:moveTo>
                    <a:pt x="1106" y="0"/>
                  </a:moveTo>
                  <a:cubicBezTo>
                    <a:pt x="753" y="0"/>
                    <a:pt x="393" y="188"/>
                    <a:pt x="252" y="513"/>
                  </a:cubicBezTo>
                  <a:cubicBezTo>
                    <a:pt x="1" y="1096"/>
                    <a:pt x="477" y="1811"/>
                    <a:pt x="1106" y="1811"/>
                  </a:cubicBezTo>
                  <a:cubicBezTo>
                    <a:pt x="1116" y="1811"/>
                    <a:pt x="1126" y="1811"/>
                    <a:pt x="1135" y="1811"/>
                  </a:cubicBezTo>
                  <a:cubicBezTo>
                    <a:pt x="1907" y="1784"/>
                    <a:pt x="2263" y="842"/>
                    <a:pt x="1734" y="262"/>
                  </a:cubicBezTo>
                  <a:cubicBezTo>
                    <a:pt x="1571" y="82"/>
                    <a:pt x="1340" y="0"/>
                    <a:pt x="1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38"/>
            <p:cNvSpPr/>
            <p:nvPr/>
          </p:nvSpPr>
          <p:spPr>
            <a:xfrm>
              <a:off x="4818756" y="1811985"/>
              <a:ext cx="21658" cy="59839"/>
            </a:xfrm>
            <a:custGeom>
              <a:avLst/>
              <a:gdLst/>
              <a:ahLst/>
              <a:cxnLst/>
              <a:rect l="l" t="t" r="r" b="b"/>
              <a:pathLst>
                <a:path w="658" h="1818" extrusionOk="0">
                  <a:moveTo>
                    <a:pt x="470" y="0"/>
                  </a:moveTo>
                  <a:cubicBezTo>
                    <a:pt x="423" y="0"/>
                    <a:pt x="378" y="25"/>
                    <a:pt x="354" y="70"/>
                  </a:cubicBezTo>
                  <a:cubicBezTo>
                    <a:pt x="124" y="515"/>
                    <a:pt x="1" y="1227"/>
                    <a:pt x="55" y="1698"/>
                  </a:cubicBezTo>
                  <a:cubicBezTo>
                    <a:pt x="65" y="1775"/>
                    <a:pt x="128" y="1817"/>
                    <a:pt x="191" y="1817"/>
                  </a:cubicBezTo>
                  <a:cubicBezTo>
                    <a:pt x="238" y="1817"/>
                    <a:pt x="284" y="1794"/>
                    <a:pt x="309" y="1745"/>
                  </a:cubicBezTo>
                  <a:cubicBezTo>
                    <a:pt x="538" y="1301"/>
                    <a:pt x="657" y="586"/>
                    <a:pt x="601" y="116"/>
                  </a:cubicBezTo>
                  <a:cubicBezTo>
                    <a:pt x="594" y="74"/>
                    <a:pt x="570" y="36"/>
                    <a:pt x="532" y="15"/>
                  </a:cubicBezTo>
                  <a:cubicBezTo>
                    <a:pt x="512" y="5"/>
                    <a:pt x="491" y="0"/>
                    <a:pt x="47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38"/>
            <p:cNvSpPr/>
            <p:nvPr/>
          </p:nvSpPr>
          <p:spPr>
            <a:xfrm>
              <a:off x="4757568" y="1830121"/>
              <a:ext cx="40617" cy="46213"/>
            </a:xfrm>
            <a:custGeom>
              <a:avLst/>
              <a:gdLst/>
              <a:ahLst/>
              <a:cxnLst/>
              <a:rect l="l" t="t" r="r" b="b"/>
              <a:pathLst>
                <a:path w="1234" h="1404" extrusionOk="0">
                  <a:moveTo>
                    <a:pt x="133" y="0"/>
                  </a:moveTo>
                  <a:cubicBezTo>
                    <a:pt x="122" y="0"/>
                    <a:pt x="112" y="2"/>
                    <a:pt x="103" y="5"/>
                  </a:cubicBezTo>
                  <a:cubicBezTo>
                    <a:pt x="35" y="32"/>
                    <a:pt x="0" y="107"/>
                    <a:pt x="27" y="175"/>
                  </a:cubicBezTo>
                  <a:cubicBezTo>
                    <a:pt x="126" y="432"/>
                    <a:pt x="275" y="646"/>
                    <a:pt x="435" y="851"/>
                  </a:cubicBezTo>
                  <a:cubicBezTo>
                    <a:pt x="793" y="1282"/>
                    <a:pt x="999" y="1404"/>
                    <a:pt x="1109" y="1404"/>
                  </a:cubicBezTo>
                  <a:cubicBezTo>
                    <a:pt x="1218" y="1404"/>
                    <a:pt x="1234" y="1285"/>
                    <a:pt x="1211" y="1227"/>
                  </a:cubicBezTo>
                  <a:cubicBezTo>
                    <a:pt x="1004" y="692"/>
                    <a:pt x="356" y="0"/>
                    <a:pt x="133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38"/>
            <p:cNvSpPr/>
            <p:nvPr/>
          </p:nvSpPr>
          <p:spPr>
            <a:xfrm>
              <a:off x="4713593" y="1891738"/>
              <a:ext cx="62012" cy="18301"/>
            </a:xfrm>
            <a:custGeom>
              <a:avLst/>
              <a:gdLst/>
              <a:ahLst/>
              <a:cxnLst/>
              <a:rect l="l" t="t" r="r" b="b"/>
              <a:pathLst>
                <a:path w="1884" h="556" extrusionOk="0">
                  <a:moveTo>
                    <a:pt x="429" y="0"/>
                  </a:moveTo>
                  <a:cubicBezTo>
                    <a:pt x="324" y="0"/>
                    <a:pt x="224" y="6"/>
                    <a:pt x="133" y="19"/>
                  </a:cubicBezTo>
                  <a:cubicBezTo>
                    <a:pt x="91" y="25"/>
                    <a:pt x="53" y="50"/>
                    <a:pt x="33" y="89"/>
                  </a:cubicBezTo>
                  <a:cubicBezTo>
                    <a:pt x="1" y="155"/>
                    <a:pt x="26" y="232"/>
                    <a:pt x="91" y="264"/>
                  </a:cubicBezTo>
                  <a:cubicBezTo>
                    <a:pt x="455" y="445"/>
                    <a:pt x="997" y="555"/>
                    <a:pt x="1440" y="555"/>
                  </a:cubicBezTo>
                  <a:cubicBezTo>
                    <a:pt x="1541" y="555"/>
                    <a:pt x="1637" y="550"/>
                    <a:pt x="1724" y="538"/>
                  </a:cubicBezTo>
                  <a:cubicBezTo>
                    <a:pt x="1856" y="519"/>
                    <a:pt x="1884" y="342"/>
                    <a:pt x="1766" y="283"/>
                  </a:cubicBezTo>
                  <a:cubicBezTo>
                    <a:pt x="1410" y="107"/>
                    <a:pt x="874" y="0"/>
                    <a:pt x="42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38"/>
            <p:cNvSpPr/>
            <p:nvPr/>
          </p:nvSpPr>
          <p:spPr>
            <a:xfrm>
              <a:off x="4731203" y="1932124"/>
              <a:ext cx="49570" cy="40222"/>
            </a:xfrm>
            <a:custGeom>
              <a:avLst/>
              <a:gdLst/>
              <a:ahLst/>
              <a:cxnLst/>
              <a:rect l="l" t="t" r="r" b="b"/>
              <a:pathLst>
                <a:path w="1506" h="1222" extrusionOk="0">
                  <a:moveTo>
                    <a:pt x="1332" y="0"/>
                  </a:moveTo>
                  <a:cubicBezTo>
                    <a:pt x="1315" y="0"/>
                    <a:pt x="1298" y="4"/>
                    <a:pt x="1280" y="11"/>
                  </a:cubicBezTo>
                  <a:cubicBezTo>
                    <a:pt x="719" y="242"/>
                    <a:pt x="1" y="952"/>
                    <a:pt x="77" y="1141"/>
                  </a:cubicBezTo>
                  <a:cubicBezTo>
                    <a:pt x="98" y="1191"/>
                    <a:pt x="148" y="1221"/>
                    <a:pt x="199" y="1221"/>
                  </a:cubicBezTo>
                  <a:cubicBezTo>
                    <a:pt x="216" y="1221"/>
                    <a:pt x="232" y="1218"/>
                    <a:pt x="248" y="1212"/>
                  </a:cubicBezTo>
                  <a:cubicBezTo>
                    <a:pt x="687" y="1035"/>
                    <a:pt x="1206" y="593"/>
                    <a:pt x="1446" y="208"/>
                  </a:cubicBezTo>
                  <a:cubicBezTo>
                    <a:pt x="1506" y="111"/>
                    <a:pt x="1431" y="0"/>
                    <a:pt x="133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38"/>
            <p:cNvSpPr/>
            <p:nvPr/>
          </p:nvSpPr>
          <p:spPr>
            <a:xfrm>
              <a:off x="4862336" y="1910400"/>
              <a:ext cx="61650" cy="19749"/>
            </a:xfrm>
            <a:custGeom>
              <a:avLst/>
              <a:gdLst/>
              <a:ahLst/>
              <a:cxnLst/>
              <a:rect l="l" t="t" r="r" b="b"/>
              <a:pathLst>
                <a:path w="1873" h="600" extrusionOk="0">
                  <a:moveTo>
                    <a:pt x="351" y="1"/>
                  </a:moveTo>
                  <a:cubicBezTo>
                    <a:pt x="287" y="1"/>
                    <a:pt x="225" y="4"/>
                    <a:pt x="166" y="9"/>
                  </a:cubicBezTo>
                  <a:cubicBezTo>
                    <a:pt x="32" y="22"/>
                    <a:pt x="0" y="199"/>
                    <a:pt x="114" y="261"/>
                  </a:cubicBezTo>
                  <a:cubicBezTo>
                    <a:pt x="493" y="469"/>
                    <a:pt x="1082" y="600"/>
                    <a:pt x="1542" y="600"/>
                  </a:cubicBezTo>
                  <a:cubicBezTo>
                    <a:pt x="1610" y="600"/>
                    <a:pt x="1675" y="597"/>
                    <a:pt x="1736" y="591"/>
                  </a:cubicBezTo>
                  <a:cubicBezTo>
                    <a:pt x="1777" y="588"/>
                    <a:pt x="1816" y="563"/>
                    <a:pt x="1838" y="523"/>
                  </a:cubicBezTo>
                  <a:cubicBezTo>
                    <a:pt x="1873" y="461"/>
                    <a:pt x="1849" y="381"/>
                    <a:pt x="1786" y="346"/>
                  </a:cubicBezTo>
                  <a:cubicBezTo>
                    <a:pt x="1403" y="136"/>
                    <a:pt x="811" y="1"/>
                    <a:pt x="35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38"/>
            <p:cNvSpPr/>
            <p:nvPr/>
          </p:nvSpPr>
          <p:spPr>
            <a:xfrm>
              <a:off x="4858452" y="1849113"/>
              <a:ext cx="50590" cy="38675"/>
            </a:xfrm>
            <a:custGeom>
              <a:avLst/>
              <a:gdLst/>
              <a:ahLst/>
              <a:cxnLst/>
              <a:rect l="l" t="t" r="r" b="b"/>
              <a:pathLst>
                <a:path w="1537" h="1175" extrusionOk="0">
                  <a:moveTo>
                    <a:pt x="1346" y="0"/>
                  </a:moveTo>
                  <a:cubicBezTo>
                    <a:pt x="1331" y="0"/>
                    <a:pt x="1316" y="3"/>
                    <a:pt x="1301" y="8"/>
                  </a:cubicBezTo>
                  <a:cubicBezTo>
                    <a:pt x="865" y="164"/>
                    <a:pt x="324" y="580"/>
                    <a:pt x="63" y="962"/>
                  </a:cubicBezTo>
                  <a:cubicBezTo>
                    <a:pt x="0" y="1058"/>
                    <a:pt x="74" y="1174"/>
                    <a:pt x="174" y="1174"/>
                  </a:cubicBezTo>
                  <a:cubicBezTo>
                    <a:pt x="189" y="1174"/>
                    <a:pt x="205" y="1172"/>
                    <a:pt x="222" y="1166"/>
                  </a:cubicBezTo>
                  <a:cubicBezTo>
                    <a:pt x="792" y="960"/>
                    <a:pt x="1537" y="276"/>
                    <a:pt x="1470" y="88"/>
                  </a:cubicBezTo>
                  <a:cubicBezTo>
                    <a:pt x="1450" y="34"/>
                    <a:pt x="1400" y="0"/>
                    <a:pt x="1346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38"/>
            <p:cNvSpPr/>
            <p:nvPr/>
          </p:nvSpPr>
          <p:spPr>
            <a:xfrm>
              <a:off x="4793050" y="1954671"/>
              <a:ext cx="23830" cy="58622"/>
            </a:xfrm>
            <a:custGeom>
              <a:avLst/>
              <a:gdLst/>
              <a:ahLst/>
              <a:cxnLst/>
              <a:rect l="l" t="t" r="r" b="b"/>
              <a:pathLst>
                <a:path w="724" h="1781" extrusionOk="0">
                  <a:moveTo>
                    <a:pt x="582" y="1"/>
                  </a:moveTo>
                  <a:cubicBezTo>
                    <a:pt x="540" y="1"/>
                    <a:pt x="498" y="20"/>
                    <a:pt x="470" y="62"/>
                  </a:cubicBezTo>
                  <a:cubicBezTo>
                    <a:pt x="203" y="470"/>
                    <a:pt x="1" y="1164"/>
                    <a:pt x="7" y="1650"/>
                  </a:cubicBezTo>
                  <a:cubicBezTo>
                    <a:pt x="7" y="1692"/>
                    <a:pt x="29" y="1733"/>
                    <a:pt x="66" y="1759"/>
                  </a:cubicBezTo>
                  <a:cubicBezTo>
                    <a:pt x="88" y="1773"/>
                    <a:pt x="112" y="1780"/>
                    <a:pt x="137" y="1780"/>
                  </a:cubicBezTo>
                  <a:cubicBezTo>
                    <a:pt x="180" y="1780"/>
                    <a:pt x="222" y="1760"/>
                    <a:pt x="247" y="1722"/>
                  </a:cubicBezTo>
                  <a:cubicBezTo>
                    <a:pt x="516" y="1314"/>
                    <a:pt x="723" y="622"/>
                    <a:pt x="718" y="134"/>
                  </a:cubicBezTo>
                  <a:cubicBezTo>
                    <a:pt x="716" y="51"/>
                    <a:pt x="649" y="1"/>
                    <a:pt x="58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38"/>
            <p:cNvSpPr/>
            <p:nvPr/>
          </p:nvSpPr>
          <p:spPr>
            <a:xfrm>
              <a:off x="4839427" y="1953486"/>
              <a:ext cx="36239" cy="49438"/>
            </a:xfrm>
            <a:custGeom>
              <a:avLst/>
              <a:gdLst/>
              <a:ahLst/>
              <a:cxnLst/>
              <a:rect l="l" t="t" r="r" b="b"/>
              <a:pathLst>
                <a:path w="1101" h="1502" extrusionOk="0">
                  <a:moveTo>
                    <a:pt x="122" y="0"/>
                  </a:moveTo>
                  <a:cubicBezTo>
                    <a:pt x="26" y="0"/>
                    <a:pt x="1" y="108"/>
                    <a:pt x="16" y="167"/>
                  </a:cubicBezTo>
                  <a:cubicBezTo>
                    <a:pt x="168" y="730"/>
                    <a:pt x="752" y="1502"/>
                    <a:pt x="969" y="1502"/>
                  </a:cubicBezTo>
                  <a:cubicBezTo>
                    <a:pt x="976" y="1502"/>
                    <a:pt x="983" y="1501"/>
                    <a:pt x="989" y="1499"/>
                  </a:cubicBezTo>
                  <a:cubicBezTo>
                    <a:pt x="1059" y="1480"/>
                    <a:pt x="1101" y="1409"/>
                    <a:pt x="1081" y="1339"/>
                  </a:cubicBezTo>
                  <a:cubicBezTo>
                    <a:pt x="1009" y="1074"/>
                    <a:pt x="885" y="845"/>
                    <a:pt x="746" y="624"/>
                  </a:cubicBezTo>
                  <a:cubicBezTo>
                    <a:pt x="423" y="135"/>
                    <a:pt x="228" y="0"/>
                    <a:pt x="1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38"/>
            <p:cNvSpPr/>
            <p:nvPr/>
          </p:nvSpPr>
          <p:spPr>
            <a:xfrm>
              <a:off x="4854239" y="2026195"/>
              <a:ext cx="125143" cy="80477"/>
            </a:xfrm>
            <a:custGeom>
              <a:avLst/>
              <a:gdLst/>
              <a:ahLst/>
              <a:cxnLst/>
              <a:rect l="l" t="t" r="r" b="b"/>
              <a:pathLst>
                <a:path w="3802" h="2445" extrusionOk="0">
                  <a:moveTo>
                    <a:pt x="2737" y="0"/>
                  </a:moveTo>
                  <a:cubicBezTo>
                    <a:pt x="2440" y="0"/>
                    <a:pt x="2130" y="91"/>
                    <a:pt x="1870" y="187"/>
                  </a:cubicBezTo>
                  <a:cubicBezTo>
                    <a:pt x="561" y="669"/>
                    <a:pt x="19" y="2121"/>
                    <a:pt x="1" y="2201"/>
                  </a:cubicBezTo>
                  <a:lnTo>
                    <a:pt x="1" y="2205"/>
                  </a:lnTo>
                  <a:cubicBezTo>
                    <a:pt x="491" y="2336"/>
                    <a:pt x="1024" y="2445"/>
                    <a:pt x="1549" y="2445"/>
                  </a:cubicBezTo>
                  <a:cubicBezTo>
                    <a:pt x="1876" y="2445"/>
                    <a:pt x="2201" y="2402"/>
                    <a:pt x="2509" y="2297"/>
                  </a:cubicBezTo>
                  <a:cubicBezTo>
                    <a:pt x="3313" y="2025"/>
                    <a:pt x="3802" y="1259"/>
                    <a:pt x="3668" y="667"/>
                  </a:cubicBezTo>
                  <a:cubicBezTo>
                    <a:pt x="3626" y="483"/>
                    <a:pt x="3525" y="317"/>
                    <a:pt x="3355" y="188"/>
                  </a:cubicBezTo>
                  <a:cubicBezTo>
                    <a:pt x="3174" y="51"/>
                    <a:pt x="2959" y="0"/>
                    <a:pt x="27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38"/>
            <p:cNvSpPr/>
            <p:nvPr/>
          </p:nvSpPr>
          <p:spPr>
            <a:xfrm>
              <a:off x="4692363" y="2066450"/>
              <a:ext cx="136433" cy="114083"/>
            </a:xfrm>
            <a:custGeom>
              <a:avLst/>
              <a:gdLst/>
              <a:ahLst/>
              <a:cxnLst/>
              <a:rect l="l" t="t" r="r" b="b"/>
              <a:pathLst>
                <a:path w="4145" h="3466" extrusionOk="0">
                  <a:moveTo>
                    <a:pt x="1261" y="0"/>
                  </a:moveTo>
                  <a:cubicBezTo>
                    <a:pt x="1123" y="0"/>
                    <a:pt x="985" y="24"/>
                    <a:pt x="851" y="79"/>
                  </a:cubicBezTo>
                  <a:cubicBezTo>
                    <a:pt x="613" y="177"/>
                    <a:pt x="443" y="340"/>
                    <a:pt x="339" y="541"/>
                  </a:cubicBezTo>
                  <a:cubicBezTo>
                    <a:pt x="0" y="1188"/>
                    <a:pt x="335" y="2231"/>
                    <a:pt x="1186" y="2797"/>
                  </a:cubicBezTo>
                  <a:cubicBezTo>
                    <a:pt x="2032" y="3362"/>
                    <a:pt x="3133" y="3466"/>
                    <a:pt x="4122" y="3466"/>
                  </a:cubicBezTo>
                  <a:cubicBezTo>
                    <a:pt x="4127" y="3466"/>
                    <a:pt x="4133" y="3466"/>
                    <a:pt x="4138" y="3466"/>
                  </a:cubicBezTo>
                  <a:cubicBezTo>
                    <a:pt x="4138" y="3466"/>
                    <a:pt x="4138" y="3465"/>
                    <a:pt x="4139" y="3461"/>
                  </a:cubicBezTo>
                  <a:cubicBezTo>
                    <a:pt x="4144" y="3363"/>
                    <a:pt x="3959" y="1504"/>
                    <a:pt x="2582" y="537"/>
                  </a:cubicBezTo>
                  <a:cubicBezTo>
                    <a:pt x="2214" y="277"/>
                    <a:pt x="1734" y="0"/>
                    <a:pt x="12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38"/>
            <p:cNvSpPr/>
            <p:nvPr/>
          </p:nvSpPr>
          <p:spPr>
            <a:xfrm>
              <a:off x="4854239" y="2048116"/>
              <a:ext cx="125143" cy="58556"/>
            </a:xfrm>
            <a:custGeom>
              <a:avLst/>
              <a:gdLst/>
              <a:ahLst/>
              <a:cxnLst/>
              <a:rect l="l" t="t" r="r" b="b"/>
              <a:pathLst>
                <a:path w="3802" h="1779" extrusionOk="0">
                  <a:moveTo>
                    <a:pt x="3668" y="1"/>
                  </a:moveTo>
                  <a:lnTo>
                    <a:pt x="3668" y="1"/>
                  </a:lnTo>
                  <a:cubicBezTo>
                    <a:pt x="2387" y="113"/>
                    <a:pt x="770" y="1046"/>
                    <a:pt x="1" y="1535"/>
                  </a:cubicBezTo>
                  <a:lnTo>
                    <a:pt x="1" y="1539"/>
                  </a:lnTo>
                  <a:cubicBezTo>
                    <a:pt x="491" y="1670"/>
                    <a:pt x="1024" y="1779"/>
                    <a:pt x="1549" y="1779"/>
                  </a:cubicBezTo>
                  <a:cubicBezTo>
                    <a:pt x="1876" y="1779"/>
                    <a:pt x="2201" y="1736"/>
                    <a:pt x="2509" y="1631"/>
                  </a:cubicBezTo>
                  <a:cubicBezTo>
                    <a:pt x="3313" y="1359"/>
                    <a:pt x="3802" y="593"/>
                    <a:pt x="36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38"/>
            <p:cNvSpPr/>
            <p:nvPr/>
          </p:nvSpPr>
          <p:spPr>
            <a:xfrm>
              <a:off x="4692363" y="2084257"/>
              <a:ext cx="136235" cy="96276"/>
            </a:xfrm>
            <a:custGeom>
              <a:avLst/>
              <a:gdLst/>
              <a:ahLst/>
              <a:cxnLst/>
              <a:rect l="l" t="t" r="r" b="b"/>
              <a:pathLst>
                <a:path w="4139" h="2925" extrusionOk="0">
                  <a:moveTo>
                    <a:pt x="339" y="1"/>
                  </a:moveTo>
                  <a:cubicBezTo>
                    <a:pt x="0" y="647"/>
                    <a:pt x="335" y="1690"/>
                    <a:pt x="1186" y="2256"/>
                  </a:cubicBezTo>
                  <a:cubicBezTo>
                    <a:pt x="2032" y="2821"/>
                    <a:pt x="3133" y="2925"/>
                    <a:pt x="4122" y="2925"/>
                  </a:cubicBezTo>
                  <a:cubicBezTo>
                    <a:pt x="4127" y="2925"/>
                    <a:pt x="4133" y="2925"/>
                    <a:pt x="4138" y="2925"/>
                  </a:cubicBezTo>
                  <a:cubicBezTo>
                    <a:pt x="4138" y="2925"/>
                    <a:pt x="4138" y="2924"/>
                    <a:pt x="4139" y="2920"/>
                  </a:cubicBezTo>
                  <a:cubicBezTo>
                    <a:pt x="3394" y="2113"/>
                    <a:pt x="1798" y="525"/>
                    <a:pt x="3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38"/>
            <p:cNvSpPr/>
            <p:nvPr/>
          </p:nvSpPr>
          <p:spPr>
            <a:xfrm>
              <a:off x="4478284" y="1824986"/>
              <a:ext cx="209274" cy="248772"/>
            </a:xfrm>
            <a:custGeom>
              <a:avLst/>
              <a:gdLst/>
              <a:ahLst/>
              <a:cxnLst/>
              <a:rect l="l" t="t" r="r" b="b"/>
              <a:pathLst>
                <a:path w="6358" h="7558" extrusionOk="0">
                  <a:moveTo>
                    <a:pt x="2506" y="1"/>
                  </a:moveTo>
                  <a:cubicBezTo>
                    <a:pt x="1581" y="1"/>
                    <a:pt x="963" y="966"/>
                    <a:pt x="316" y="1248"/>
                  </a:cubicBezTo>
                  <a:cubicBezTo>
                    <a:pt x="96" y="1334"/>
                    <a:pt x="0" y="1541"/>
                    <a:pt x="181" y="1631"/>
                  </a:cubicBezTo>
                  <a:cubicBezTo>
                    <a:pt x="226" y="1651"/>
                    <a:pt x="276" y="1661"/>
                    <a:pt x="330" y="1661"/>
                  </a:cubicBezTo>
                  <a:cubicBezTo>
                    <a:pt x="844" y="1661"/>
                    <a:pt x="1744" y="800"/>
                    <a:pt x="2290" y="725"/>
                  </a:cubicBezTo>
                  <a:cubicBezTo>
                    <a:pt x="2328" y="717"/>
                    <a:pt x="2368" y="714"/>
                    <a:pt x="2407" y="714"/>
                  </a:cubicBezTo>
                  <a:cubicBezTo>
                    <a:pt x="2607" y="714"/>
                    <a:pt x="2807" y="808"/>
                    <a:pt x="2887" y="928"/>
                  </a:cubicBezTo>
                  <a:cubicBezTo>
                    <a:pt x="2981" y="1060"/>
                    <a:pt x="2969" y="1238"/>
                    <a:pt x="2838" y="1452"/>
                  </a:cubicBezTo>
                  <a:cubicBezTo>
                    <a:pt x="2531" y="1928"/>
                    <a:pt x="1575" y="2289"/>
                    <a:pt x="1367" y="3154"/>
                  </a:cubicBezTo>
                  <a:cubicBezTo>
                    <a:pt x="1190" y="3765"/>
                    <a:pt x="1722" y="4636"/>
                    <a:pt x="2502" y="4636"/>
                  </a:cubicBezTo>
                  <a:cubicBezTo>
                    <a:pt x="2623" y="4636"/>
                    <a:pt x="2749" y="4615"/>
                    <a:pt x="2880" y="4569"/>
                  </a:cubicBezTo>
                  <a:cubicBezTo>
                    <a:pt x="3050" y="4510"/>
                    <a:pt x="3754" y="3945"/>
                    <a:pt x="4088" y="3945"/>
                  </a:cubicBezTo>
                  <a:cubicBezTo>
                    <a:pt x="4165" y="3945"/>
                    <a:pt x="4223" y="3974"/>
                    <a:pt x="4250" y="4047"/>
                  </a:cubicBezTo>
                  <a:cubicBezTo>
                    <a:pt x="4359" y="4338"/>
                    <a:pt x="3675" y="4734"/>
                    <a:pt x="3481" y="4869"/>
                  </a:cubicBezTo>
                  <a:cubicBezTo>
                    <a:pt x="3004" y="5197"/>
                    <a:pt x="2593" y="5582"/>
                    <a:pt x="2567" y="6196"/>
                  </a:cubicBezTo>
                  <a:cubicBezTo>
                    <a:pt x="2533" y="7052"/>
                    <a:pt x="3238" y="7558"/>
                    <a:pt x="4131" y="7558"/>
                  </a:cubicBezTo>
                  <a:cubicBezTo>
                    <a:pt x="4765" y="7558"/>
                    <a:pt x="5494" y="7303"/>
                    <a:pt x="6121" y="6738"/>
                  </a:cubicBezTo>
                  <a:cubicBezTo>
                    <a:pt x="6357" y="6511"/>
                    <a:pt x="6334" y="6294"/>
                    <a:pt x="6142" y="6294"/>
                  </a:cubicBezTo>
                  <a:cubicBezTo>
                    <a:pt x="6069" y="6294"/>
                    <a:pt x="5971" y="6326"/>
                    <a:pt x="5854" y="6401"/>
                  </a:cubicBezTo>
                  <a:cubicBezTo>
                    <a:pt x="5322" y="6759"/>
                    <a:pt x="4798" y="6899"/>
                    <a:pt x="4372" y="6899"/>
                  </a:cubicBezTo>
                  <a:cubicBezTo>
                    <a:pt x="3463" y="6899"/>
                    <a:pt x="2993" y="6264"/>
                    <a:pt x="3812" y="5751"/>
                  </a:cubicBezTo>
                  <a:cubicBezTo>
                    <a:pt x="4118" y="5561"/>
                    <a:pt x="4474" y="5407"/>
                    <a:pt x="4779" y="5109"/>
                  </a:cubicBezTo>
                  <a:cubicBezTo>
                    <a:pt x="5482" y="4441"/>
                    <a:pt x="5319" y="3223"/>
                    <a:pt x="4434" y="2955"/>
                  </a:cubicBezTo>
                  <a:cubicBezTo>
                    <a:pt x="4313" y="2916"/>
                    <a:pt x="4197" y="2899"/>
                    <a:pt x="4085" y="2899"/>
                  </a:cubicBezTo>
                  <a:cubicBezTo>
                    <a:pt x="3408" y="2899"/>
                    <a:pt x="2889" y="3520"/>
                    <a:pt x="2484" y="3621"/>
                  </a:cubicBezTo>
                  <a:cubicBezTo>
                    <a:pt x="2482" y="3620"/>
                    <a:pt x="2481" y="3620"/>
                    <a:pt x="2478" y="3620"/>
                  </a:cubicBezTo>
                  <a:cubicBezTo>
                    <a:pt x="2477" y="3621"/>
                    <a:pt x="2476" y="3621"/>
                    <a:pt x="2475" y="3621"/>
                  </a:cubicBezTo>
                  <a:cubicBezTo>
                    <a:pt x="2455" y="3621"/>
                    <a:pt x="2397" y="3551"/>
                    <a:pt x="2389" y="3541"/>
                  </a:cubicBezTo>
                  <a:cubicBezTo>
                    <a:pt x="2340" y="3440"/>
                    <a:pt x="2258" y="3375"/>
                    <a:pt x="2471" y="3106"/>
                  </a:cubicBezTo>
                  <a:cubicBezTo>
                    <a:pt x="2827" y="2658"/>
                    <a:pt x="3295" y="2459"/>
                    <a:pt x="3601" y="1879"/>
                  </a:cubicBezTo>
                  <a:cubicBezTo>
                    <a:pt x="4042" y="1023"/>
                    <a:pt x="3631" y="236"/>
                    <a:pt x="2836" y="41"/>
                  </a:cubicBezTo>
                  <a:cubicBezTo>
                    <a:pt x="2721" y="13"/>
                    <a:pt x="2611" y="1"/>
                    <a:pt x="2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38"/>
            <p:cNvSpPr/>
            <p:nvPr/>
          </p:nvSpPr>
          <p:spPr>
            <a:xfrm>
              <a:off x="4883928" y="2151337"/>
              <a:ext cx="38609" cy="34758"/>
            </a:xfrm>
            <a:custGeom>
              <a:avLst/>
              <a:gdLst/>
              <a:ahLst/>
              <a:cxnLst/>
              <a:rect l="l" t="t" r="r" b="b"/>
              <a:pathLst>
                <a:path w="1173" h="1056" extrusionOk="0">
                  <a:moveTo>
                    <a:pt x="587" y="0"/>
                  </a:moveTo>
                  <a:cubicBezTo>
                    <a:pt x="541" y="0"/>
                    <a:pt x="493" y="7"/>
                    <a:pt x="447" y="20"/>
                  </a:cubicBezTo>
                  <a:cubicBezTo>
                    <a:pt x="166" y="98"/>
                    <a:pt x="1" y="388"/>
                    <a:pt x="77" y="669"/>
                  </a:cubicBezTo>
                  <a:cubicBezTo>
                    <a:pt x="142" y="902"/>
                    <a:pt x="355" y="1056"/>
                    <a:pt x="586" y="1056"/>
                  </a:cubicBezTo>
                  <a:cubicBezTo>
                    <a:pt x="632" y="1056"/>
                    <a:pt x="680" y="1050"/>
                    <a:pt x="726" y="1037"/>
                  </a:cubicBezTo>
                  <a:cubicBezTo>
                    <a:pt x="1007" y="960"/>
                    <a:pt x="1172" y="669"/>
                    <a:pt x="1096" y="388"/>
                  </a:cubicBezTo>
                  <a:cubicBezTo>
                    <a:pt x="1031" y="154"/>
                    <a:pt x="818" y="0"/>
                    <a:pt x="5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38"/>
            <p:cNvSpPr/>
            <p:nvPr/>
          </p:nvSpPr>
          <p:spPr>
            <a:xfrm>
              <a:off x="4978394" y="2093210"/>
              <a:ext cx="38609" cy="34758"/>
            </a:xfrm>
            <a:custGeom>
              <a:avLst/>
              <a:gdLst/>
              <a:ahLst/>
              <a:cxnLst/>
              <a:rect l="l" t="t" r="r" b="b"/>
              <a:pathLst>
                <a:path w="1173" h="1056" extrusionOk="0">
                  <a:moveTo>
                    <a:pt x="587" y="0"/>
                  </a:moveTo>
                  <a:cubicBezTo>
                    <a:pt x="540" y="0"/>
                    <a:pt x="493" y="6"/>
                    <a:pt x="446" y="19"/>
                  </a:cubicBezTo>
                  <a:cubicBezTo>
                    <a:pt x="166" y="96"/>
                    <a:pt x="0" y="388"/>
                    <a:pt x="78" y="668"/>
                  </a:cubicBezTo>
                  <a:cubicBezTo>
                    <a:pt x="143" y="902"/>
                    <a:pt x="355" y="1056"/>
                    <a:pt x="586" y="1056"/>
                  </a:cubicBezTo>
                  <a:cubicBezTo>
                    <a:pt x="633" y="1056"/>
                    <a:pt x="680" y="1050"/>
                    <a:pt x="727" y="1037"/>
                  </a:cubicBezTo>
                  <a:cubicBezTo>
                    <a:pt x="1008" y="960"/>
                    <a:pt x="1173" y="668"/>
                    <a:pt x="1095" y="388"/>
                  </a:cubicBezTo>
                  <a:cubicBezTo>
                    <a:pt x="1031" y="154"/>
                    <a:pt x="818" y="0"/>
                    <a:pt x="5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38"/>
            <p:cNvSpPr/>
            <p:nvPr/>
          </p:nvSpPr>
          <p:spPr>
            <a:xfrm>
              <a:off x="4946960" y="2158513"/>
              <a:ext cx="44139" cy="39761"/>
            </a:xfrm>
            <a:custGeom>
              <a:avLst/>
              <a:gdLst/>
              <a:ahLst/>
              <a:cxnLst/>
              <a:rect l="l" t="t" r="r" b="b"/>
              <a:pathLst>
                <a:path w="1341" h="1208" extrusionOk="0">
                  <a:moveTo>
                    <a:pt x="669" y="0"/>
                  </a:moveTo>
                  <a:cubicBezTo>
                    <a:pt x="617" y="0"/>
                    <a:pt x="563" y="7"/>
                    <a:pt x="510" y="22"/>
                  </a:cubicBezTo>
                  <a:cubicBezTo>
                    <a:pt x="190" y="110"/>
                    <a:pt x="1" y="444"/>
                    <a:pt x="89" y="764"/>
                  </a:cubicBezTo>
                  <a:cubicBezTo>
                    <a:pt x="163" y="1032"/>
                    <a:pt x="406" y="1207"/>
                    <a:pt x="671" y="1207"/>
                  </a:cubicBezTo>
                  <a:cubicBezTo>
                    <a:pt x="723" y="1207"/>
                    <a:pt x="777" y="1200"/>
                    <a:pt x="831" y="1186"/>
                  </a:cubicBezTo>
                  <a:cubicBezTo>
                    <a:pt x="1153" y="1096"/>
                    <a:pt x="1340" y="764"/>
                    <a:pt x="1252" y="444"/>
                  </a:cubicBezTo>
                  <a:cubicBezTo>
                    <a:pt x="1179" y="176"/>
                    <a:pt x="934" y="0"/>
                    <a:pt x="6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38"/>
            <p:cNvSpPr/>
            <p:nvPr/>
          </p:nvSpPr>
          <p:spPr>
            <a:xfrm>
              <a:off x="4386880" y="1514533"/>
              <a:ext cx="743550" cy="867442"/>
            </a:xfrm>
            <a:custGeom>
              <a:avLst/>
              <a:gdLst/>
              <a:ahLst/>
              <a:cxnLst/>
              <a:rect l="l" t="t" r="r" b="b"/>
              <a:pathLst>
                <a:path w="22590" h="26354" extrusionOk="0">
                  <a:moveTo>
                    <a:pt x="16018" y="260"/>
                  </a:moveTo>
                  <a:cubicBezTo>
                    <a:pt x="16314" y="260"/>
                    <a:pt x="16586" y="456"/>
                    <a:pt x="16668" y="755"/>
                  </a:cubicBezTo>
                  <a:lnTo>
                    <a:pt x="22282" y="21081"/>
                  </a:lnTo>
                  <a:cubicBezTo>
                    <a:pt x="22324" y="21229"/>
                    <a:pt x="22313" y="21384"/>
                    <a:pt x="22252" y="21523"/>
                  </a:cubicBezTo>
                  <a:cubicBezTo>
                    <a:pt x="22219" y="21597"/>
                    <a:pt x="22180" y="21660"/>
                    <a:pt x="22130" y="21714"/>
                  </a:cubicBezTo>
                  <a:cubicBezTo>
                    <a:pt x="22047" y="21808"/>
                    <a:pt x="21936" y="21877"/>
                    <a:pt x="21811" y="21911"/>
                  </a:cubicBezTo>
                  <a:lnTo>
                    <a:pt x="6754" y="26070"/>
                  </a:lnTo>
                  <a:cubicBezTo>
                    <a:pt x="6695" y="26087"/>
                    <a:pt x="6634" y="26095"/>
                    <a:pt x="6574" y="26095"/>
                  </a:cubicBezTo>
                  <a:cubicBezTo>
                    <a:pt x="6459" y="26095"/>
                    <a:pt x="6345" y="26065"/>
                    <a:pt x="6243" y="26007"/>
                  </a:cubicBezTo>
                  <a:cubicBezTo>
                    <a:pt x="6086" y="25917"/>
                    <a:pt x="5974" y="25772"/>
                    <a:pt x="5925" y="25598"/>
                  </a:cubicBezTo>
                  <a:lnTo>
                    <a:pt x="312" y="5274"/>
                  </a:lnTo>
                  <a:cubicBezTo>
                    <a:pt x="268" y="5115"/>
                    <a:pt x="284" y="4947"/>
                    <a:pt x="356" y="4801"/>
                  </a:cubicBezTo>
                  <a:cubicBezTo>
                    <a:pt x="377" y="4754"/>
                    <a:pt x="405" y="4711"/>
                    <a:pt x="439" y="4669"/>
                  </a:cubicBezTo>
                  <a:cubicBezTo>
                    <a:pt x="526" y="4561"/>
                    <a:pt x="643" y="4483"/>
                    <a:pt x="780" y="4444"/>
                  </a:cubicBezTo>
                  <a:lnTo>
                    <a:pt x="15839" y="285"/>
                  </a:lnTo>
                  <a:cubicBezTo>
                    <a:pt x="15897" y="269"/>
                    <a:pt x="15958" y="260"/>
                    <a:pt x="16018" y="260"/>
                  </a:cubicBezTo>
                  <a:close/>
                  <a:moveTo>
                    <a:pt x="16020" y="0"/>
                  </a:moveTo>
                  <a:cubicBezTo>
                    <a:pt x="15937" y="0"/>
                    <a:pt x="15853" y="11"/>
                    <a:pt x="15769" y="35"/>
                  </a:cubicBezTo>
                  <a:lnTo>
                    <a:pt x="712" y="4192"/>
                  </a:lnTo>
                  <a:cubicBezTo>
                    <a:pt x="521" y="4245"/>
                    <a:pt x="356" y="4354"/>
                    <a:pt x="234" y="4506"/>
                  </a:cubicBezTo>
                  <a:cubicBezTo>
                    <a:pt x="190" y="4562"/>
                    <a:pt x="151" y="4625"/>
                    <a:pt x="122" y="4686"/>
                  </a:cubicBezTo>
                  <a:cubicBezTo>
                    <a:pt x="22" y="4889"/>
                    <a:pt x="0" y="5122"/>
                    <a:pt x="61" y="5343"/>
                  </a:cubicBezTo>
                  <a:lnTo>
                    <a:pt x="5674" y="25667"/>
                  </a:lnTo>
                  <a:cubicBezTo>
                    <a:pt x="5790" y="26081"/>
                    <a:pt x="6166" y="26353"/>
                    <a:pt x="6575" y="26353"/>
                  </a:cubicBezTo>
                  <a:cubicBezTo>
                    <a:pt x="6658" y="26353"/>
                    <a:pt x="6742" y="26343"/>
                    <a:pt x="6824" y="26319"/>
                  </a:cubicBezTo>
                  <a:lnTo>
                    <a:pt x="21882" y="22160"/>
                  </a:lnTo>
                  <a:cubicBezTo>
                    <a:pt x="22053" y="22114"/>
                    <a:pt x="22208" y="22020"/>
                    <a:pt x="22326" y="21888"/>
                  </a:cubicBezTo>
                  <a:cubicBezTo>
                    <a:pt x="22393" y="21814"/>
                    <a:pt x="22448" y="21725"/>
                    <a:pt x="22494" y="21626"/>
                  </a:cubicBezTo>
                  <a:cubicBezTo>
                    <a:pt x="22575" y="21433"/>
                    <a:pt x="22590" y="21215"/>
                    <a:pt x="22533" y="21011"/>
                  </a:cubicBezTo>
                  <a:lnTo>
                    <a:pt x="16920" y="686"/>
                  </a:lnTo>
                  <a:cubicBezTo>
                    <a:pt x="16806" y="274"/>
                    <a:pt x="16430" y="0"/>
                    <a:pt x="16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38"/>
            <p:cNvSpPr/>
            <p:nvPr/>
          </p:nvSpPr>
          <p:spPr>
            <a:xfrm>
              <a:off x="4688347" y="1787759"/>
              <a:ext cx="295873" cy="459197"/>
            </a:xfrm>
            <a:custGeom>
              <a:avLst/>
              <a:gdLst/>
              <a:ahLst/>
              <a:cxnLst/>
              <a:rect l="l" t="t" r="r" b="b"/>
              <a:pathLst>
                <a:path w="8989" h="13951" extrusionOk="0">
                  <a:moveTo>
                    <a:pt x="4383" y="265"/>
                  </a:moveTo>
                  <a:cubicBezTo>
                    <a:pt x="4457" y="265"/>
                    <a:pt x="4528" y="280"/>
                    <a:pt x="4595" y="311"/>
                  </a:cubicBezTo>
                  <a:cubicBezTo>
                    <a:pt x="4880" y="447"/>
                    <a:pt x="5052" y="858"/>
                    <a:pt x="5052" y="1410"/>
                  </a:cubicBezTo>
                  <a:cubicBezTo>
                    <a:pt x="5052" y="1465"/>
                    <a:pt x="5052" y="1548"/>
                    <a:pt x="5125" y="1593"/>
                  </a:cubicBezTo>
                  <a:cubicBezTo>
                    <a:pt x="5150" y="1609"/>
                    <a:pt x="5176" y="1616"/>
                    <a:pt x="5200" y="1616"/>
                  </a:cubicBezTo>
                  <a:cubicBezTo>
                    <a:pt x="5246" y="1616"/>
                    <a:pt x="5291" y="1594"/>
                    <a:pt x="5337" y="1572"/>
                  </a:cubicBezTo>
                  <a:cubicBezTo>
                    <a:pt x="5385" y="1549"/>
                    <a:pt x="5460" y="1514"/>
                    <a:pt x="5569" y="1474"/>
                  </a:cubicBezTo>
                  <a:cubicBezTo>
                    <a:pt x="5734" y="1416"/>
                    <a:pt x="5901" y="1387"/>
                    <a:pt x="6058" y="1387"/>
                  </a:cubicBezTo>
                  <a:cubicBezTo>
                    <a:pt x="6339" y="1387"/>
                    <a:pt x="6592" y="1477"/>
                    <a:pt x="6761" y="1650"/>
                  </a:cubicBezTo>
                  <a:cubicBezTo>
                    <a:pt x="6969" y="1861"/>
                    <a:pt x="7016" y="2159"/>
                    <a:pt x="6895" y="2485"/>
                  </a:cubicBezTo>
                  <a:cubicBezTo>
                    <a:pt x="6825" y="2673"/>
                    <a:pt x="6723" y="2835"/>
                    <a:pt x="6588" y="2966"/>
                  </a:cubicBezTo>
                  <a:cubicBezTo>
                    <a:pt x="6545" y="3008"/>
                    <a:pt x="6481" y="3072"/>
                    <a:pt x="6497" y="3159"/>
                  </a:cubicBezTo>
                  <a:cubicBezTo>
                    <a:pt x="6512" y="3241"/>
                    <a:pt x="6580" y="3272"/>
                    <a:pt x="6619" y="3290"/>
                  </a:cubicBezTo>
                  <a:lnTo>
                    <a:pt x="6648" y="3303"/>
                  </a:lnTo>
                  <a:cubicBezTo>
                    <a:pt x="7226" y="3594"/>
                    <a:pt x="7410" y="3990"/>
                    <a:pt x="7390" y="4264"/>
                  </a:cubicBezTo>
                  <a:cubicBezTo>
                    <a:pt x="7372" y="4508"/>
                    <a:pt x="7198" y="4703"/>
                    <a:pt x="6915" y="4795"/>
                  </a:cubicBezTo>
                  <a:cubicBezTo>
                    <a:pt x="6724" y="4858"/>
                    <a:pt x="6558" y="4874"/>
                    <a:pt x="6426" y="4874"/>
                  </a:cubicBezTo>
                  <a:cubicBezTo>
                    <a:pt x="6331" y="4874"/>
                    <a:pt x="6254" y="4866"/>
                    <a:pt x="6197" y="4860"/>
                  </a:cubicBezTo>
                  <a:cubicBezTo>
                    <a:pt x="6164" y="4856"/>
                    <a:pt x="6132" y="4852"/>
                    <a:pt x="6102" y="4852"/>
                  </a:cubicBezTo>
                  <a:cubicBezTo>
                    <a:pt x="6046" y="4852"/>
                    <a:pt x="5999" y="4865"/>
                    <a:pt x="5963" y="4914"/>
                  </a:cubicBezTo>
                  <a:cubicBezTo>
                    <a:pt x="5953" y="4929"/>
                    <a:pt x="5936" y="4959"/>
                    <a:pt x="5936" y="4997"/>
                  </a:cubicBezTo>
                  <a:cubicBezTo>
                    <a:pt x="5936" y="5018"/>
                    <a:pt x="5942" y="5042"/>
                    <a:pt x="5953" y="5067"/>
                  </a:cubicBezTo>
                  <a:cubicBezTo>
                    <a:pt x="6079" y="5329"/>
                    <a:pt x="6218" y="5685"/>
                    <a:pt x="6242" y="5902"/>
                  </a:cubicBezTo>
                  <a:cubicBezTo>
                    <a:pt x="6279" y="6268"/>
                    <a:pt x="6185" y="6567"/>
                    <a:pt x="5979" y="6726"/>
                  </a:cubicBezTo>
                  <a:cubicBezTo>
                    <a:pt x="5875" y="6805"/>
                    <a:pt x="5749" y="6845"/>
                    <a:pt x="5609" y="6845"/>
                  </a:cubicBezTo>
                  <a:cubicBezTo>
                    <a:pt x="5505" y="6845"/>
                    <a:pt x="5393" y="6823"/>
                    <a:pt x="5278" y="6779"/>
                  </a:cubicBezTo>
                  <a:cubicBezTo>
                    <a:pt x="4997" y="6671"/>
                    <a:pt x="4814" y="6498"/>
                    <a:pt x="4678" y="6355"/>
                  </a:cubicBezTo>
                  <a:cubicBezTo>
                    <a:pt x="4656" y="6332"/>
                    <a:pt x="4635" y="6311"/>
                    <a:pt x="4617" y="6291"/>
                  </a:cubicBezTo>
                  <a:lnTo>
                    <a:pt x="4561" y="6230"/>
                  </a:lnTo>
                  <a:cubicBezTo>
                    <a:pt x="4521" y="6185"/>
                    <a:pt x="4477" y="6173"/>
                    <a:pt x="4444" y="6173"/>
                  </a:cubicBezTo>
                  <a:cubicBezTo>
                    <a:pt x="4431" y="6173"/>
                    <a:pt x="4420" y="6174"/>
                    <a:pt x="4412" y="6177"/>
                  </a:cubicBezTo>
                  <a:cubicBezTo>
                    <a:pt x="4394" y="6182"/>
                    <a:pt x="4378" y="6187"/>
                    <a:pt x="4366" y="6197"/>
                  </a:cubicBezTo>
                  <a:cubicBezTo>
                    <a:pt x="4314" y="6230"/>
                    <a:pt x="4295" y="6290"/>
                    <a:pt x="4276" y="6349"/>
                  </a:cubicBezTo>
                  <a:lnTo>
                    <a:pt x="4261" y="6394"/>
                  </a:lnTo>
                  <a:cubicBezTo>
                    <a:pt x="4148" y="6729"/>
                    <a:pt x="3869" y="7115"/>
                    <a:pt x="3510" y="7224"/>
                  </a:cubicBezTo>
                  <a:cubicBezTo>
                    <a:pt x="3442" y="7244"/>
                    <a:pt x="3375" y="7253"/>
                    <a:pt x="3309" y="7253"/>
                  </a:cubicBezTo>
                  <a:cubicBezTo>
                    <a:pt x="3166" y="7253"/>
                    <a:pt x="3032" y="7206"/>
                    <a:pt x="2917" y="7113"/>
                  </a:cubicBezTo>
                  <a:cubicBezTo>
                    <a:pt x="2690" y="6929"/>
                    <a:pt x="2573" y="6599"/>
                    <a:pt x="2605" y="6229"/>
                  </a:cubicBezTo>
                  <a:cubicBezTo>
                    <a:pt x="2617" y="6077"/>
                    <a:pt x="2633" y="6008"/>
                    <a:pt x="2640" y="5974"/>
                  </a:cubicBezTo>
                  <a:cubicBezTo>
                    <a:pt x="2649" y="5938"/>
                    <a:pt x="2670" y="5836"/>
                    <a:pt x="2563" y="5783"/>
                  </a:cubicBezTo>
                  <a:cubicBezTo>
                    <a:pt x="2541" y="5772"/>
                    <a:pt x="2520" y="5767"/>
                    <a:pt x="2500" y="5767"/>
                  </a:cubicBezTo>
                  <a:cubicBezTo>
                    <a:pt x="2442" y="5767"/>
                    <a:pt x="2389" y="5805"/>
                    <a:pt x="2334" y="5845"/>
                  </a:cubicBezTo>
                  <a:cubicBezTo>
                    <a:pt x="2254" y="5902"/>
                    <a:pt x="2135" y="5989"/>
                    <a:pt x="1970" y="6034"/>
                  </a:cubicBezTo>
                  <a:cubicBezTo>
                    <a:pt x="1862" y="6064"/>
                    <a:pt x="1761" y="6079"/>
                    <a:pt x="1668" y="6079"/>
                  </a:cubicBezTo>
                  <a:cubicBezTo>
                    <a:pt x="1457" y="6079"/>
                    <a:pt x="1288" y="6003"/>
                    <a:pt x="1176" y="5854"/>
                  </a:cubicBezTo>
                  <a:cubicBezTo>
                    <a:pt x="958" y="5566"/>
                    <a:pt x="1010" y="5061"/>
                    <a:pt x="1310" y="4568"/>
                  </a:cubicBezTo>
                  <a:cubicBezTo>
                    <a:pt x="1319" y="4556"/>
                    <a:pt x="1330" y="4544"/>
                    <a:pt x="1340" y="4533"/>
                  </a:cubicBezTo>
                  <a:cubicBezTo>
                    <a:pt x="1374" y="4488"/>
                    <a:pt x="1424" y="4432"/>
                    <a:pt x="1433" y="4343"/>
                  </a:cubicBezTo>
                  <a:cubicBezTo>
                    <a:pt x="1438" y="4288"/>
                    <a:pt x="1409" y="4236"/>
                    <a:pt x="1361" y="4212"/>
                  </a:cubicBezTo>
                  <a:lnTo>
                    <a:pt x="1324" y="4195"/>
                  </a:lnTo>
                  <a:cubicBezTo>
                    <a:pt x="1060" y="4063"/>
                    <a:pt x="791" y="3927"/>
                    <a:pt x="517" y="3631"/>
                  </a:cubicBezTo>
                  <a:cubicBezTo>
                    <a:pt x="352" y="3454"/>
                    <a:pt x="265" y="3253"/>
                    <a:pt x="281" y="3081"/>
                  </a:cubicBezTo>
                  <a:cubicBezTo>
                    <a:pt x="292" y="2952"/>
                    <a:pt x="360" y="2839"/>
                    <a:pt x="483" y="2750"/>
                  </a:cubicBezTo>
                  <a:cubicBezTo>
                    <a:pt x="695" y="2590"/>
                    <a:pt x="978" y="2549"/>
                    <a:pt x="1232" y="2549"/>
                  </a:cubicBezTo>
                  <a:cubicBezTo>
                    <a:pt x="1415" y="2549"/>
                    <a:pt x="1582" y="2570"/>
                    <a:pt x="1698" y="2585"/>
                  </a:cubicBezTo>
                  <a:cubicBezTo>
                    <a:pt x="1756" y="2592"/>
                    <a:pt x="1804" y="2598"/>
                    <a:pt x="1843" y="2598"/>
                  </a:cubicBezTo>
                  <a:cubicBezTo>
                    <a:pt x="1908" y="2598"/>
                    <a:pt x="1950" y="2582"/>
                    <a:pt x="1980" y="2527"/>
                  </a:cubicBezTo>
                  <a:cubicBezTo>
                    <a:pt x="2025" y="2449"/>
                    <a:pt x="1988" y="2375"/>
                    <a:pt x="1925" y="2255"/>
                  </a:cubicBezTo>
                  <a:cubicBezTo>
                    <a:pt x="1835" y="2080"/>
                    <a:pt x="1686" y="1787"/>
                    <a:pt x="1680" y="1406"/>
                  </a:cubicBezTo>
                  <a:cubicBezTo>
                    <a:pt x="1674" y="1186"/>
                    <a:pt x="1740" y="1026"/>
                    <a:pt x="1873" y="937"/>
                  </a:cubicBezTo>
                  <a:cubicBezTo>
                    <a:pt x="1969" y="871"/>
                    <a:pt x="2104" y="838"/>
                    <a:pt x="2262" y="838"/>
                  </a:cubicBezTo>
                  <a:cubicBezTo>
                    <a:pt x="2459" y="838"/>
                    <a:pt x="2694" y="889"/>
                    <a:pt x="2940" y="989"/>
                  </a:cubicBezTo>
                  <a:cubicBezTo>
                    <a:pt x="3031" y="1026"/>
                    <a:pt x="3091" y="1054"/>
                    <a:pt x="3134" y="1072"/>
                  </a:cubicBezTo>
                  <a:cubicBezTo>
                    <a:pt x="3180" y="1094"/>
                    <a:pt x="3232" y="1118"/>
                    <a:pt x="3284" y="1118"/>
                  </a:cubicBezTo>
                  <a:cubicBezTo>
                    <a:pt x="3333" y="1118"/>
                    <a:pt x="3381" y="1097"/>
                    <a:pt x="3424" y="1033"/>
                  </a:cubicBezTo>
                  <a:lnTo>
                    <a:pt x="3457" y="984"/>
                  </a:lnTo>
                  <a:cubicBezTo>
                    <a:pt x="3554" y="836"/>
                    <a:pt x="3676" y="649"/>
                    <a:pt x="3894" y="469"/>
                  </a:cubicBezTo>
                  <a:cubicBezTo>
                    <a:pt x="4056" y="334"/>
                    <a:pt x="4226" y="265"/>
                    <a:pt x="4383" y="265"/>
                  </a:cubicBezTo>
                  <a:close/>
                  <a:moveTo>
                    <a:pt x="7780" y="7378"/>
                  </a:moveTo>
                  <a:cubicBezTo>
                    <a:pt x="7998" y="7378"/>
                    <a:pt x="8177" y="7432"/>
                    <a:pt x="8319" y="7539"/>
                  </a:cubicBezTo>
                  <a:cubicBezTo>
                    <a:pt x="8457" y="7642"/>
                    <a:pt x="8545" y="7778"/>
                    <a:pt x="8581" y="7942"/>
                  </a:cubicBezTo>
                  <a:cubicBezTo>
                    <a:pt x="8593" y="7995"/>
                    <a:pt x="8599" y="8050"/>
                    <a:pt x="8599" y="8108"/>
                  </a:cubicBezTo>
                  <a:cubicBezTo>
                    <a:pt x="8598" y="8581"/>
                    <a:pt x="8194" y="9183"/>
                    <a:pt x="7507" y="9419"/>
                  </a:cubicBezTo>
                  <a:cubicBezTo>
                    <a:pt x="7208" y="9521"/>
                    <a:pt x="6895" y="9560"/>
                    <a:pt x="6582" y="9560"/>
                  </a:cubicBezTo>
                  <a:cubicBezTo>
                    <a:pt x="6104" y="9560"/>
                    <a:pt x="5629" y="9467"/>
                    <a:pt x="5214" y="9362"/>
                  </a:cubicBezTo>
                  <a:cubicBezTo>
                    <a:pt x="5362" y="9008"/>
                    <a:pt x="5884" y="7950"/>
                    <a:pt x="6957" y="7556"/>
                  </a:cubicBezTo>
                  <a:cubicBezTo>
                    <a:pt x="7277" y="7437"/>
                    <a:pt x="7550" y="7378"/>
                    <a:pt x="7780" y="7378"/>
                  </a:cubicBezTo>
                  <a:close/>
                  <a:moveTo>
                    <a:pt x="1382" y="8599"/>
                  </a:moveTo>
                  <a:cubicBezTo>
                    <a:pt x="1729" y="8599"/>
                    <a:pt x="2140" y="8770"/>
                    <a:pt x="2628" y="9112"/>
                  </a:cubicBezTo>
                  <a:cubicBezTo>
                    <a:pt x="3779" y="9919"/>
                    <a:pt x="4059" y="11376"/>
                    <a:pt x="4116" y="11804"/>
                  </a:cubicBezTo>
                  <a:cubicBezTo>
                    <a:pt x="3685" y="11796"/>
                    <a:pt x="3206" y="11772"/>
                    <a:pt x="2731" y="11679"/>
                  </a:cubicBezTo>
                  <a:cubicBezTo>
                    <a:pt x="2257" y="11588"/>
                    <a:pt x="1789" y="11427"/>
                    <a:pt x="1380" y="11156"/>
                  </a:cubicBezTo>
                  <a:cubicBezTo>
                    <a:pt x="538" y="10596"/>
                    <a:pt x="284" y="9624"/>
                    <a:pt x="575" y="9070"/>
                  </a:cubicBezTo>
                  <a:cubicBezTo>
                    <a:pt x="672" y="8886"/>
                    <a:pt x="821" y="8750"/>
                    <a:pt x="1022" y="8667"/>
                  </a:cubicBezTo>
                  <a:cubicBezTo>
                    <a:pt x="1134" y="8623"/>
                    <a:pt x="1252" y="8599"/>
                    <a:pt x="1382" y="8599"/>
                  </a:cubicBezTo>
                  <a:close/>
                  <a:moveTo>
                    <a:pt x="4383" y="0"/>
                  </a:moveTo>
                  <a:cubicBezTo>
                    <a:pt x="4166" y="0"/>
                    <a:pt x="3940" y="90"/>
                    <a:pt x="3729" y="266"/>
                  </a:cubicBezTo>
                  <a:cubicBezTo>
                    <a:pt x="3482" y="469"/>
                    <a:pt x="3344" y="678"/>
                    <a:pt x="3245" y="835"/>
                  </a:cubicBezTo>
                  <a:cubicBezTo>
                    <a:pt x="3199" y="813"/>
                    <a:pt x="3135" y="783"/>
                    <a:pt x="3042" y="745"/>
                  </a:cubicBezTo>
                  <a:cubicBezTo>
                    <a:pt x="2761" y="631"/>
                    <a:pt x="2496" y="574"/>
                    <a:pt x="2265" y="574"/>
                  </a:cubicBezTo>
                  <a:cubicBezTo>
                    <a:pt x="2053" y="574"/>
                    <a:pt x="1870" y="622"/>
                    <a:pt x="1729" y="719"/>
                  </a:cubicBezTo>
                  <a:cubicBezTo>
                    <a:pt x="1583" y="819"/>
                    <a:pt x="1411" y="1018"/>
                    <a:pt x="1420" y="1410"/>
                  </a:cubicBezTo>
                  <a:cubicBezTo>
                    <a:pt x="1427" y="1809"/>
                    <a:pt x="1571" y="2124"/>
                    <a:pt x="1667" y="2317"/>
                  </a:cubicBezTo>
                  <a:cubicBezTo>
                    <a:pt x="1549" y="2303"/>
                    <a:pt x="1398" y="2287"/>
                    <a:pt x="1233" y="2287"/>
                  </a:cubicBezTo>
                  <a:cubicBezTo>
                    <a:pt x="938" y="2287"/>
                    <a:pt x="598" y="2337"/>
                    <a:pt x="326" y="2538"/>
                  </a:cubicBezTo>
                  <a:cubicBezTo>
                    <a:pt x="145" y="2673"/>
                    <a:pt x="40" y="2852"/>
                    <a:pt x="22" y="3056"/>
                  </a:cubicBezTo>
                  <a:cubicBezTo>
                    <a:pt x="1" y="3306"/>
                    <a:pt x="107" y="3575"/>
                    <a:pt x="326" y="3809"/>
                  </a:cubicBezTo>
                  <a:cubicBezTo>
                    <a:pt x="601" y="4102"/>
                    <a:pt x="875" y="4256"/>
                    <a:pt x="1123" y="4384"/>
                  </a:cubicBezTo>
                  <a:cubicBezTo>
                    <a:pt x="1111" y="4400"/>
                    <a:pt x="1099" y="4415"/>
                    <a:pt x="1088" y="4432"/>
                  </a:cubicBezTo>
                  <a:cubicBezTo>
                    <a:pt x="726" y="5025"/>
                    <a:pt x="681" y="5630"/>
                    <a:pt x="969" y="6011"/>
                  </a:cubicBezTo>
                  <a:cubicBezTo>
                    <a:pt x="1130" y="6226"/>
                    <a:pt x="1376" y="6338"/>
                    <a:pt x="1670" y="6338"/>
                  </a:cubicBezTo>
                  <a:cubicBezTo>
                    <a:pt x="1787" y="6338"/>
                    <a:pt x="1911" y="6320"/>
                    <a:pt x="2040" y="6284"/>
                  </a:cubicBezTo>
                  <a:cubicBezTo>
                    <a:pt x="2166" y="6248"/>
                    <a:pt x="2268" y="6197"/>
                    <a:pt x="2349" y="6147"/>
                  </a:cubicBezTo>
                  <a:lnTo>
                    <a:pt x="2349" y="6147"/>
                  </a:lnTo>
                  <a:cubicBezTo>
                    <a:pt x="2348" y="6166"/>
                    <a:pt x="2347" y="6184"/>
                    <a:pt x="2343" y="6204"/>
                  </a:cubicBezTo>
                  <a:cubicBezTo>
                    <a:pt x="2305" y="6661"/>
                    <a:pt x="2457" y="7075"/>
                    <a:pt x="2752" y="7314"/>
                  </a:cubicBezTo>
                  <a:cubicBezTo>
                    <a:pt x="2915" y="7444"/>
                    <a:pt x="3104" y="7513"/>
                    <a:pt x="3304" y="7513"/>
                  </a:cubicBezTo>
                  <a:cubicBezTo>
                    <a:pt x="3396" y="7513"/>
                    <a:pt x="3489" y="7498"/>
                    <a:pt x="3582" y="7470"/>
                  </a:cubicBezTo>
                  <a:cubicBezTo>
                    <a:pt x="4019" y="7341"/>
                    <a:pt x="4322" y="6926"/>
                    <a:pt x="4468" y="6575"/>
                  </a:cubicBezTo>
                  <a:lnTo>
                    <a:pt x="4468" y="6575"/>
                  </a:lnTo>
                  <a:cubicBezTo>
                    <a:pt x="4775" y="7778"/>
                    <a:pt x="5133" y="9928"/>
                    <a:pt x="4348" y="11572"/>
                  </a:cubicBezTo>
                  <a:cubicBezTo>
                    <a:pt x="4235" y="10933"/>
                    <a:pt x="3844" y="9644"/>
                    <a:pt x="2778" y="8895"/>
                  </a:cubicBezTo>
                  <a:cubicBezTo>
                    <a:pt x="2558" y="8741"/>
                    <a:pt x="1981" y="8336"/>
                    <a:pt x="1376" y="8336"/>
                  </a:cubicBezTo>
                  <a:cubicBezTo>
                    <a:pt x="1225" y="8336"/>
                    <a:pt x="1071" y="8362"/>
                    <a:pt x="921" y="8423"/>
                  </a:cubicBezTo>
                  <a:cubicBezTo>
                    <a:pt x="666" y="8527"/>
                    <a:pt x="466" y="8708"/>
                    <a:pt x="343" y="8944"/>
                  </a:cubicBezTo>
                  <a:cubicBezTo>
                    <a:pt x="244" y="9134"/>
                    <a:pt x="198" y="9347"/>
                    <a:pt x="198" y="9572"/>
                  </a:cubicBezTo>
                  <a:cubicBezTo>
                    <a:pt x="198" y="10219"/>
                    <a:pt x="590" y="10942"/>
                    <a:pt x="1236" y="11371"/>
                  </a:cubicBezTo>
                  <a:cubicBezTo>
                    <a:pt x="2096" y="11944"/>
                    <a:pt x="3179" y="12050"/>
                    <a:pt x="4069" y="12059"/>
                  </a:cubicBezTo>
                  <a:cubicBezTo>
                    <a:pt x="3511" y="12889"/>
                    <a:pt x="2635" y="13438"/>
                    <a:pt x="1466" y="13694"/>
                  </a:cubicBezTo>
                  <a:cubicBezTo>
                    <a:pt x="1396" y="13710"/>
                    <a:pt x="1351" y="13779"/>
                    <a:pt x="1367" y="13849"/>
                  </a:cubicBezTo>
                  <a:cubicBezTo>
                    <a:pt x="1379" y="13912"/>
                    <a:pt x="1433" y="13951"/>
                    <a:pt x="1494" y="13951"/>
                  </a:cubicBezTo>
                  <a:cubicBezTo>
                    <a:pt x="1503" y="13951"/>
                    <a:pt x="1513" y="13951"/>
                    <a:pt x="1522" y="13949"/>
                  </a:cubicBezTo>
                  <a:cubicBezTo>
                    <a:pt x="2907" y="13647"/>
                    <a:pt x="3905" y="12950"/>
                    <a:pt x="4486" y="11875"/>
                  </a:cubicBezTo>
                  <a:cubicBezTo>
                    <a:pt x="4869" y="11167"/>
                    <a:pt x="5032" y="10364"/>
                    <a:pt x="5074" y="9592"/>
                  </a:cubicBezTo>
                  <a:cubicBezTo>
                    <a:pt x="5521" y="9709"/>
                    <a:pt x="6048" y="9818"/>
                    <a:pt x="6581" y="9818"/>
                  </a:cubicBezTo>
                  <a:cubicBezTo>
                    <a:pt x="6919" y="9818"/>
                    <a:pt x="7260" y="9775"/>
                    <a:pt x="7588" y="9662"/>
                  </a:cubicBezTo>
                  <a:cubicBezTo>
                    <a:pt x="8417" y="9380"/>
                    <a:pt x="8989" y="8564"/>
                    <a:pt x="8832" y="7881"/>
                  </a:cubicBezTo>
                  <a:cubicBezTo>
                    <a:pt x="8786" y="7661"/>
                    <a:pt x="8661" y="7470"/>
                    <a:pt x="8475" y="7330"/>
                  </a:cubicBezTo>
                  <a:cubicBezTo>
                    <a:pt x="8264" y="7170"/>
                    <a:pt x="8014" y="7117"/>
                    <a:pt x="7773" y="7117"/>
                  </a:cubicBezTo>
                  <a:cubicBezTo>
                    <a:pt x="7390" y="7117"/>
                    <a:pt x="7027" y="7251"/>
                    <a:pt x="6866" y="7310"/>
                  </a:cubicBezTo>
                  <a:cubicBezTo>
                    <a:pt x="5925" y="7657"/>
                    <a:pt x="5350" y="8496"/>
                    <a:pt x="5085" y="9010"/>
                  </a:cubicBezTo>
                  <a:cubicBezTo>
                    <a:pt x="5077" y="8561"/>
                    <a:pt x="5033" y="8135"/>
                    <a:pt x="4979" y="7762"/>
                  </a:cubicBezTo>
                  <a:cubicBezTo>
                    <a:pt x="4927" y="7414"/>
                    <a:pt x="4863" y="7093"/>
                    <a:pt x="4796" y="6809"/>
                  </a:cubicBezTo>
                  <a:lnTo>
                    <a:pt x="4796" y="6809"/>
                  </a:lnTo>
                  <a:cubicBezTo>
                    <a:pt x="4905" y="6889"/>
                    <a:pt x="5034" y="6964"/>
                    <a:pt x="5188" y="7024"/>
                  </a:cubicBezTo>
                  <a:cubicBezTo>
                    <a:pt x="5332" y="7079"/>
                    <a:pt x="5475" y="7106"/>
                    <a:pt x="5610" y="7106"/>
                  </a:cubicBezTo>
                  <a:cubicBezTo>
                    <a:pt x="5808" y="7106"/>
                    <a:pt x="5991" y="7048"/>
                    <a:pt x="6141" y="6933"/>
                  </a:cubicBezTo>
                  <a:cubicBezTo>
                    <a:pt x="6418" y="6718"/>
                    <a:pt x="6551" y="6332"/>
                    <a:pt x="6503" y="5875"/>
                  </a:cubicBezTo>
                  <a:cubicBezTo>
                    <a:pt x="6480" y="5645"/>
                    <a:pt x="6361" y="5333"/>
                    <a:pt x="6273" y="5129"/>
                  </a:cubicBezTo>
                  <a:lnTo>
                    <a:pt x="6273" y="5129"/>
                  </a:lnTo>
                  <a:cubicBezTo>
                    <a:pt x="6318" y="5132"/>
                    <a:pt x="6371" y="5135"/>
                    <a:pt x="6430" y="5135"/>
                  </a:cubicBezTo>
                  <a:cubicBezTo>
                    <a:pt x="6583" y="5135"/>
                    <a:pt x="6778" y="5117"/>
                    <a:pt x="7001" y="5044"/>
                  </a:cubicBezTo>
                  <a:cubicBezTo>
                    <a:pt x="7384" y="4917"/>
                    <a:pt x="7629" y="4634"/>
                    <a:pt x="7653" y="4284"/>
                  </a:cubicBezTo>
                  <a:cubicBezTo>
                    <a:pt x="7688" y="3842"/>
                    <a:pt x="7370" y="3391"/>
                    <a:pt x="6823" y="3098"/>
                  </a:cubicBezTo>
                  <a:cubicBezTo>
                    <a:pt x="6959" y="2950"/>
                    <a:pt x="7066" y="2774"/>
                    <a:pt x="7141" y="2575"/>
                  </a:cubicBezTo>
                  <a:cubicBezTo>
                    <a:pt x="7298" y="2155"/>
                    <a:pt x="7229" y="1749"/>
                    <a:pt x="6948" y="1466"/>
                  </a:cubicBezTo>
                  <a:cubicBezTo>
                    <a:pt x="6729" y="1243"/>
                    <a:pt x="6409" y="1125"/>
                    <a:pt x="6058" y="1125"/>
                  </a:cubicBezTo>
                  <a:cubicBezTo>
                    <a:pt x="5872" y="1125"/>
                    <a:pt x="5677" y="1158"/>
                    <a:pt x="5484" y="1226"/>
                  </a:cubicBezTo>
                  <a:cubicBezTo>
                    <a:pt x="5413" y="1252"/>
                    <a:pt x="5358" y="1274"/>
                    <a:pt x="5311" y="1294"/>
                  </a:cubicBezTo>
                  <a:cubicBezTo>
                    <a:pt x="5287" y="685"/>
                    <a:pt x="5070" y="244"/>
                    <a:pt x="4705" y="72"/>
                  </a:cubicBezTo>
                  <a:cubicBezTo>
                    <a:pt x="4603" y="24"/>
                    <a:pt x="4494" y="0"/>
                    <a:pt x="4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38" name="Google Shape;2438;p38"/>
          <p:cNvGrpSpPr/>
          <p:nvPr/>
        </p:nvGrpSpPr>
        <p:grpSpPr>
          <a:xfrm>
            <a:off x="10662949" y="4372085"/>
            <a:ext cx="1138112" cy="1430675"/>
            <a:chOff x="6453542" y="2996394"/>
            <a:chExt cx="540859" cy="679892"/>
          </a:xfrm>
        </p:grpSpPr>
        <p:sp>
          <p:nvSpPr>
            <p:cNvPr id="2439" name="Google Shape;2439;p38"/>
            <p:cNvSpPr/>
            <p:nvPr/>
          </p:nvSpPr>
          <p:spPr>
            <a:xfrm>
              <a:off x="6458150" y="3000706"/>
              <a:ext cx="531972" cy="671269"/>
            </a:xfrm>
            <a:custGeom>
              <a:avLst/>
              <a:gdLst/>
              <a:ahLst/>
              <a:cxnLst/>
              <a:rect l="l" t="t" r="r" b="b"/>
              <a:pathLst>
                <a:path w="16162" h="20394" extrusionOk="0">
                  <a:moveTo>
                    <a:pt x="5931" y="1"/>
                  </a:moveTo>
                  <a:cubicBezTo>
                    <a:pt x="5329" y="1"/>
                    <a:pt x="4774" y="393"/>
                    <a:pt x="4595" y="999"/>
                  </a:cubicBezTo>
                  <a:lnTo>
                    <a:pt x="146" y="16003"/>
                  </a:lnTo>
                  <a:cubicBezTo>
                    <a:pt x="128" y="16064"/>
                    <a:pt x="114" y="16124"/>
                    <a:pt x="107" y="16187"/>
                  </a:cubicBezTo>
                  <a:cubicBezTo>
                    <a:pt x="1" y="16864"/>
                    <a:pt x="411" y="17534"/>
                    <a:pt x="1087" y="17735"/>
                  </a:cubicBezTo>
                  <a:lnTo>
                    <a:pt x="9863" y="20336"/>
                  </a:lnTo>
                  <a:cubicBezTo>
                    <a:pt x="9995" y="20375"/>
                    <a:pt x="10128" y="20394"/>
                    <a:pt x="10259" y="20394"/>
                  </a:cubicBezTo>
                  <a:cubicBezTo>
                    <a:pt x="10861" y="20394"/>
                    <a:pt x="11416" y="20002"/>
                    <a:pt x="11595" y="19395"/>
                  </a:cubicBezTo>
                  <a:lnTo>
                    <a:pt x="16045" y="4392"/>
                  </a:lnTo>
                  <a:cubicBezTo>
                    <a:pt x="16162" y="3999"/>
                    <a:pt x="16096" y="3596"/>
                    <a:pt x="15899" y="3273"/>
                  </a:cubicBezTo>
                  <a:cubicBezTo>
                    <a:pt x="15726" y="2988"/>
                    <a:pt x="15450" y="2762"/>
                    <a:pt x="15104" y="2660"/>
                  </a:cubicBezTo>
                  <a:lnTo>
                    <a:pt x="6328" y="59"/>
                  </a:lnTo>
                  <a:cubicBezTo>
                    <a:pt x="6196" y="19"/>
                    <a:pt x="6062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38"/>
            <p:cNvSpPr/>
            <p:nvPr/>
          </p:nvSpPr>
          <p:spPr>
            <a:xfrm>
              <a:off x="6458150" y="3108404"/>
              <a:ext cx="531972" cy="563571"/>
            </a:xfrm>
            <a:custGeom>
              <a:avLst/>
              <a:gdLst/>
              <a:ahLst/>
              <a:cxnLst/>
              <a:rect l="l" t="t" r="r" b="b"/>
              <a:pathLst>
                <a:path w="16162" h="17122" extrusionOk="0">
                  <a:moveTo>
                    <a:pt x="15899" y="1"/>
                  </a:moveTo>
                  <a:cubicBezTo>
                    <a:pt x="14871" y="117"/>
                    <a:pt x="14025" y="793"/>
                    <a:pt x="13544" y="1599"/>
                  </a:cubicBezTo>
                  <a:cubicBezTo>
                    <a:pt x="12289" y="3695"/>
                    <a:pt x="11379" y="7203"/>
                    <a:pt x="10610" y="9516"/>
                  </a:cubicBezTo>
                  <a:cubicBezTo>
                    <a:pt x="10024" y="11282"/>
                    <a:pt x="9547" y="13892"/>
                    <a:pt x="7377" y="13892"/>
                  </a:cubicBezTo>
                  <a:cubicBezTo>
                    <a:pt x="7156" y="13892"/>
                    <a:pt x="6917" y="13865"/>
                    <a:pt x="6659" y="13807"/>
                  </a:cubicBezTo>
                  <a:cubicBezTo>
                    <a:pt x="5132" y="13465"/>
                    <a:pt x="3319" y="12706"/>
                    <a:pt x="1568" y="12706"/>
                  </a:cubicBezTo>
                  <a:cubicBezTo>
                    <a:pt x="1073" y="12706"/>
                    <a:pt x="584" y="12767"/>
                    <a:pt x="107" y="12915"/>
                  </a:cubicBezTo>
                  <a:cubicBezTo>
                    <a:pt x="1" y="13592"/>
                    <a:pt x="411" y="14262"/>
                    <a:pt x="1087" y="14463"/>
                  </a:cubicBezTo>
                  <a:lnTo>
                    <a:pt x="9863" y="17064"/>
                  </a:lnTo>
                  <a:cubicBezTo>
                    <a:pt x="9995" y="17103"/>
                    <a:pt x="10128" y="17122"/>
                    <a:pt x="10259" y="17122"/>
                  </a:cubicBezTo>
                  <a:cubicBezTo>
                    <a:pt x="10861" y="17122"/>
                    <a:pt x="11416" y="16730"/>
                    <a:pt x="11595" y="16123"/>
                  </a:cubicBezTo>
                  <a:lnTo>
                    <a:pt x="16045" y="1120"/>
                  </a:lnTo>
                  <a:cubicBezTo>
                    <a:pt x="16162" y="727"/>
                    <a:pt x="16096" y="324"/>
                    <a:pt x="15899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38"/>
            <p:cNvSpPr/>
            <p:nvPr/>
          </p:nvSpPr>
          <p:spPr>
            <a:xfrm>
              <a:off x="6618248" y="3072987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899" y="0"/>
                  </a:moveTo>
                  <a:cubicBezTo>
                    <a:pt x="1107" y="0"/>
                    <a:pt x="378" y="517"/>
                    <a:pt x="140" y="1315"/>
                  </a:cubicBezTo>
                  <a:cubicBezTo>
                    <a:pt x="1" y="1787"/>
                    <a:pt x="59" y="2268"/>
                    <a:pt x="268" y="2675"/>
                  </a:cubicBezTo>
                  <a:cubicBezTo>
                    <a:pt x="488" y="3106"/>
                    <a:pt x="879" y="3448"/>
                    <a:pt x="1379" y="3597"/>
                  </a:cubicBezTo>
                  <a:cubicBezTo>
                    <a:pt x="1553" y="3649"/>
                    <a:pt x="1729" y="3673"/>
                    <a:pt x="1901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7" y="1666"/>
                    <a:pt x="3645" y="949"/>
                    <a:pt x="3148" y="490"/>
                  </a:cubicBezTo>
                  <a:cubicBezTo>
                    <a:pt x="2948" y="303"/>
                    <a:pt x="2702" y="160"/>
                    <a:pt x="2422" y="77"/>
                  </a:cubicBezTo>
                  <a:cubicBezTo>
                    <a:pt x="2248" y="25"/>
                    <a:pt x="2072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38"/>
            <p:cNvSpPr/>
            <p:nvPr/>
          </p:nvSpPr>
          <p:spPr>
            <a:xfrm>
              <a:off x="6627036" y="3089115"/>
              <a:ext cx="118527" cy="104801"/>
            </a:xfrm>
            <a:custGeom>
              <a:avLst/>
              <a:gdLst/>
              <a:ahLst/>
              <a:cxnLst/>
              <a:rect l="l" t="t" r="r" b="b"/>
              <a:pathLst>
                <a:path w="3601" h="3184" extrusionOk="0">
                  <a:moveTo>
                    <a:pt x="2881" y="0"/>
                  </a:moveTo>
                  <a:cubicBezTo>
                    <a:pt x="2684" y="880"/>
                    <a:pt x="2123" y="2225"/>
                    <a:pt x="508" y="2225"/>
                  </a:cubicBezTo>
                  <a:cubicBezTo>
                    <a:pt x="349" y="2225"/>
                    <a:pt x="181" y="2212"/>
                    <a:pt x="1" y="2185"/>
                  </a:cubicBezTo>
                  <a:lnTo>
                    <a:pt x="1" y="2185"/>
                  </a:lnTo>
                  <a:cubicBezTo>
                    <a:pt x="221" y="2616"/>
                    <a:pt x="612" y="2958"/>
                    <a:pt x="1112" y="3107"/>
                  </a:cubicBezTo>
                  <a:cubicBezTo>
                    <a:pt x="1286" y="3159"/>
                    <a:pt x="1462" y="3183"/>
                    <a:pt x="1634" y="3183"/>
                  </a:cubicBezTo>
                  <a:cubicBezTo>
                    <a:pt x="2427" y="3183"/>
                    <a:pt x="3157" y="2666"/>
                    <a:pt x="3394" y="1869"/>
                  </a:cubicBezTo>
                  <a:cubicBezTo>
                    <a:pt x="3600" y="1176"/>
                    <a:pt x="3378" y="459"/>
                    <a:pt x="2881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38"/>
            <p:cNvSpPr/>
            <p:nvPr/>
          </p:nvSpPr>
          <p:spPr>
            <a:xfrm>
              <a:off x="6566539" y="3247502"/>
              <a:ext cx="127249" cy="120930"/>
            </a:xfrm>
            <a:custGeom>
              <a:avLst/>
              <a:gdLst/>
              <a:ahLst/>
              <a:cxnLst/>
              <a:rect l="l" t="t" r="r" b="b"/>
              <a:pathLst>
                <a:path w="3866" h="3674" extrusionOk="0">
                  <a:moveTo>
                    <a:pt x="1899" y="1"/>
                  </a:moveTo>
                  <a:cubicBezTo>
                    <a:pt x="1106" y="1"/>
                    <a:pt x="377" y="517"/>
                    <a:pt x="140" y="1316"/>
                  </a:cubicBezTo>
                  <a:cubicBezTo>
                    <a:pt x="0" y="1788"/>
                    <a:pt x="59" y="2269"/>
                    <a:pt x="268" y="2674"/>
                  </a:cubicBezTo>
                  <a:cubicBezTo>
                    <a:pt x="487" y="3105"/>
                    <a:pt x="878" y="3449"/>
                    <a:pt x="1378" y="3598"/>
                  </a:cubicBezTo>
                  <a:cubicBezTo>
                    <a:pt x="1553" y="3649"/>
                    <a:pt x="1728" y="3674"/>
                    <a:pt x="1901" y="3674"/>
                  </a:cubicBezTo>
                  <a:cubicBezTo>
                    <a:pt x="2693" y="3674"/>
                    <a:pt x="3423" y="3157"/>
                    <a:pt x="3660" y="2359"/>
                  </a:cubicBezTo>
                  <a:cubicBezTo>
                    <a:pt x="3866" y="1667"/>
                    <a:pt x="3644" y="950"/>
                    <a:pt x="3147" y="491"/>
                  </a:cubicBezTo>
                  <a:cubicBezTo>
                    <a:pt x="2948" y="303"/>
                    <a:pt x="2701" y="160"/>
                    <a:pt x="2422" y="77"/>
                  </a:cubicBezTo>
                  <a:cubicBezTo>
                    <a:pt x="2248" y="26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38"/>
            <p:cNvSpPr/>
            <p:nvPr/>
          </p:nvSpPr>
          <p:spPr>
            <a:xfrm>
              <a:off x="6514764" y="3422050"/>
              <a:ext cx="127282" cy="120930"/>
            </a:xfrm>
            <a:custGeom>
              <a:avLst/>
              <a:gdLst/>
              <a:ahLst/>
              <a:cxnLst/>
              <a:rect l="l" t="t" r="r" b="b"/>
              <a:pathLst>
                <a:path w="3867" h="3674" extrusionOk="0">
                  <a:moveTo>
                    <a:pt x="1899" y="1"/>
                  </a:moveTo>
                  <a:cubicBezTo>
                    <a:pt x="1107" y="1"/>
                    <a:pt x="378" y="517"/>
                    <a:pt x="140" y="1315"/>
                  </a:cubicBezTo>
                  <a:cubicBezTo>
                    <a:pt x="1" y="1787"/>
                    <a:pt x="60" y="2269"/>
                    <a:pt x="268" y="2674"/>
                  </a:cubicBezTo>
                  <a:cubicBezTo>
                    <a:pt x="488" y="3105"/>
                    <a:pt x="879" y="3448"/>
                    <a:pt x="1379" y="3597"/>
                  </a:cubicBezTo>
                  <a:cubicBezTo>
                    <a:pt x="1553" y="3649"/>
                    <a:pt x="1728" y="3673"/>
                    <a:pt x="1901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6" y="1666"/>
                    <a:pt x="3645" y="949"/>
                    <a:pt x="3148" y="491"/>
                  </a:cubicBezTo>
                  <a:cubicBezTo>
                    <a:pt x="2948" y="302"/>
                    <a:pt x="2702" y="159"/>
                    <a:pt x="2423" y="77"/>
                  </a:cubicBezTo>
                  <a:cubicBezTo>
                    <a:pt x="2248" y="25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38"/>
            <p:cNvSpPr/>
            <p:nvPr/>
          </p:nvSpPr>
          <p:spPr>
            <a:xfrm>
              <a:off x="6523585" y="3438178"/>
              <a:ext cx="118461" cy="104801"/>
            </a:xfrm>
            <a:custGeom>
              <a:avLst/>
              <a:gdLst/>
              <a:ahLst/>
              <a:cxnLst/>
              <a:rect l="l" t="t" r="r" b="b"/>
              <a:pathLst>
                <a:path w="3599" h="3184" extrusionOk="0">
                  <a:moveTo>
                    <a:pt x="2880" y="1"/>
                  </a:moveTo>
                  <a:cubicBezTo>
                    <a:pt x="2683" y="879"/>
                    <a:pt x="2121" y="2225"/>
                    <a:pt x="507" y="2225"/>
                  </a:cubicBezTo>
                  <a:cubicBezTo>
                    <a:pt x="348" y="2225"/>
                    <a:pt x="180" y="2212"/>
                    <a:pt x="0" y="2184"/>
                  </a:cubicBezTo>
                  <a:lnTo>
                    <a:pt x="0" y="2184"/>
                  </a:lnTo>
                  <a:cubicBezTo>
                    <a:pt x="220" y="2615"/>
                    <a:pt x="611" y="2958"/>
                    <a:pt x="1111" y="3107"/>
                  </a:cubicBezTo>
                  <a:cubicBezTo>
                    <a:pt x="1285" y="3159"/>
                    <a:pt x="1460" y="3183"/>
                    <a:pt x="1633" y="3183"/>
                  </a:cubicBezTo>
                  <a:cubicBezTo>
                    <a:pt x="2426" y="3183"/>
                    <a:pt x="3156" y="2666"/>
                    <a:pt x="3393" y="1869"/>
                  </a:cubicBezTo>
                  <a:cubicBezTo>
                    <a:pt x="3598" y="1176"/>
                    <a:pt x="3377" y="459"/>
                    <a:pt x="288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38"/>
            <p:cNvSpPr/>
            <p:nvPr/>
          </p:nvSpPr>
          <p:spPr>
            <a:xfrm>
              <a:off x="6809319" y="3129634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900" y="1"/>
                  </a:moveTo>
                  <a:cubicBezTo>
                    <a:pt x="1108" y="1"/>
                    <a:pt x="378" y="517"/>
                    <a:pt x="141" y="1315"/>
                  </a:cubicBezTo>
                  <a:cubicBezTo>
                    <a:pt x="1" y="1787"/>
                    <a:pt x="59" y="2269"/>
                    <a:pt x="269" y="2674"/>
                  </a:cubicBezTo>
                  <a:cubicBezTo>
                    <a:pt x="488" y="3105"/>
                    <a:pt x="878" y="3449"/>
                    <a:pt x="1379" y="3598"/>
                  </a:cubicBezTo>
                  <a:cubicBezTo>
                    <a:pt x="1553" y="3649"/>
                    <a:pt x="1728" y="3674"/>
                    <a:pt x="1901" y="3674"/>
                  </a:cubicBezTo>
                  <a:cubicBezTo>
                    <a:pt x="2693" y="3674"/>
                    <a:pt x="3424" y="3156"/>
                    <a:pt x="3661" y="2359"/>
                  </a:cubicBezTo>
                  <a:cubicBezTo>
                    <a:pt x="3867" y="1667"/>
                    <a:pt x="3645" y="949"/>
                    <a:pt x="3148" y="491"/>
                  </a:cubicBezTo>
                  <a:cubicBezTo>
                    <a:pt x="2948" y="303"/>
                    <a:pt x="2702" y="159"/>
                    <a:pt x="2423" y="77"/>
                  </a:cubicBezTo>
                  <a:cubicBezTo>
                    <a:pt x="2249" y="25"/>
                    <a:pt x="2073" y="1"/>
                    <a:pt x="1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38"/>
            <p:cNvSpPr/>
            <p:nvPr/>
          </p:nvSpPr>
          <p:spPr>
            <a:xfrm>
              <a:off x="6818141" y="3145762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80" y="1"/>
                  </a:moveTo>
                  <a:cubicBezTo>
                    <a:pt x="2683" y="879"/>
                    <a:pt x="2121" y="2225"/>
                    <a:pt x="508" y="2225"/>
                  </a:cubicBezTo>
                  <a:cubicBezTo>
                    <a:pt x="349" y="2225"/>
                    <a:pt x="180" y="2212"/>
                    <a:pt x="1" y="2184"/>
                  </a:cubicBezTo>
                  <a:lnTo>
                    <a:pt x="1" y="2184"/>
                  </a:lnTo>
                  <a:cubicBezTo>
                    <a:pt x="220" y="2615"/>
                    <a:pt x="610" y="2959"/>
                    <a:pt x="1111" y="3108"/>
                  </a:cubicBezTo>
                  <a:cubicBezTo>
                    <a:pt x="1285" y="3159"/>
                    <a:pt x="1460" y="3184"/>
                    <a:pt x="1633" y="3184"/>
                  </a:cubicBezTo>
                  <a:cubicBezTo>
                    <a:pt x="2425" y="3184"/>
                    <a:pt x="3156" y="2666"/>
                    <a:pt x="3393" y="1869"/>
                  </a:cubicBezTo>
                  <a:cubicBezTo>
                    <a:pt x="3599" y="1177"/>
                    <a:pt x="3377" y="459"/>
                    <a:pt x="288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38"/>
            <p:cNvSpPr/>
            <p:nvPr/>
          </p:nvSpPr>
          <p:spPr>
            <a:xfrm>
              <a:off x="6757610" y="3304148"/>
              <a:ext cx="127282" cy="120930"/>
            </a:xfrm>
            <a:custGeom>
              <a:avLst/>
              <a:gdLst/>
              <a:ahLst/>
              <a:cxnLst/>
              <a:rect l="l" t="t" r="r" b="b"/>
              <a:pathLst>
                <a:path w="3867" h="3674" extrusionOk="0">
                  <a:moveTo>
                    <a:pt x="1898" y="0"/>
                  </a:moveTo>
                  <a:cubicBezTo>
                    <a:pt x="1106" y="0"/>
                    <a:pt x="376" y="517"/>
                    <a:pt x="140" y="1315"/>
                  </a:cubicBezTo>
                  <a:cubicBezTo>
                    <a:pt x="0" y="1787"/>
                    <a:pt x="59" y="2269"/>
                    <a:pt x="267" y="2675"/>
                  </a:cubicBezTo>
                  <a:cubicBezTo>
                    <a:pt x="487" y="3106"/>
                    <a:pt x="878" y="3448"/>
                    <a:pt x="1378" y="3597"/>
                  </a:cubicBezTo>
                  <a:cubicBezTo>
                    <a:pt x="1552" y="3649"/>
                    <a:pt x="1728" y="3673"/>
                    <a:pt x="1901" y="3673"/>
                  </a:cubicBezTo>
                  <a:cubicBezTo>
                    <a:pt x="2693" y="3673"/>
                    <a:pt x="3423" y="3156"/>
                    <a:pt x="3660" y="2360"/>
                  </a:cubicBezTo>
                  <a:cubicBezTo>
                    <a:pt x="3867" y="1666"/>
                    <a:pt x="3644" y="949"/>
                    <a:pt x="3146" y="490"/>
                  </a:cubicBezTo>
                  <a:cubicBezTo>
                    <a:pt x="2947" y="303"/>
                    <a:pt x="2702" y="160"/>
                    <a:pt x="2422" y="77"/>
                  </a:cubicBezTo>
                  <a:cubicBezTo>
                    <a:pt x="2247" y="25"/>
                    <a:pt x="2071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38"/>
            <p:cNvSpPr/>
            <p:nvPr/>
          </p:nvSpPr>
          <p:spPr>
            <a:xfrm>
              <a:off x="6705835" y="3478729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899" y="1"/>
                  </a:moveTo>
                  <a:cubicBezTo>
                    <a:pt x="1106" y="1"/>
                    <a:pt x="378" y="518"/>
                    <a:pt x="140" y="1315"/>
                  </a:cubicBezTo>
                  <a:cubicBezTo>
                    <a:pt x="1" y="1787"/>
                    <a:pt x="59" y="2269"/>
                    <a:pt x="269" y="2674"/>
                  </a:cubicBezTo>
                  <a:cubicBezTo>
                    <a:pt x="488" y="3105"/>
                    <a:pt x="879" y="3448"/>
                    <a:pt x="1379" y="3597"/>
                  </a:cubicBezTo>
                  <a:cubicBezTo>
                    <a:pt x="1553" y="3649"/>
                    <a:pt x="1729" y="3673"/>
                    <a:pt x="1902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7" y="1666"/>
                    <a:pt x="3645" y="948"/>
                    <a:pt x="3148" y="490"/>
                  </a:cubicBezTo>
                  <a:cubicBezTo>
                    <a:pt x="2948" y="303"/>
                    <a:pt x="2702" y="159"/>
                    <a:pt x="2423" y="77"/>
                  </a:cubicBezTo>
                  <a:cubicBezTo>
                    <a:pt x="2248" y="25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38"/>
            <p:cNvSpPr/>
            <p:nvPr/>
          </p:nvSpPr>
          <p:spPr>
            <a:xfrm>
              <a:off x="6714656" y="3494857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80" y="0"/>
                  </a:moveTo>
                  <a:cubicBezTo>
                    <a:pt x="2683" y="880"/>
                    <a:pt x="2121" y="2225"/>
                    <a:pt x="508" y="2225"/>
                  </a:cubicBezTo>
                  <a:cubicBezTo>
                    <a:pt x="349" y="2225"/>
                    <a:pt x="180" y="2212"/>
                    <a:pt x="1" y="2184"/>
                  </a:cubicBezTo>
                  <a:lnTo>
                    <a:pt x="1" y="2184"/>
                  </a:lnTo>
                  <a:cubicBezTo>
                    <a:pt x="220" y="2615"/>
                    <a:pt x="611" y="2958"/>
                    <a:pt x="1111" y="3107"/>
                  </a:cubicBezTo>
                  <a:cubicBezTo>
                    <a:pt x="1285" y="3159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69"/>
                  </a:cubicBezTo>
                  <a:cubicBezTo>
                    <a:pt x="3599" y="1176"/>
                    <a:pt x="3377" y="458"/>
                    <a:pt x="288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38"/>
            <p:cNvSpPr/>
            <p:nvPr/>
          </p:nvSpPr>
          <p:spPr>
            <a:xfrm>
              <a:off x="6575327" y="3263663"/>
              <a:ext cx="118461" cy="104768"/>
            </a:xfrm>
            <a:custGeom>
              <a:avLst/>
              <a:gdLst/>
              <a:ahLst/>
              <a:cxnLst/>
              <a:rect l="l" t="t" r="r" b="b"/>
              <a:pathLst>
                <a:path w="3599" h="3183" extrusionOk="0">
                  <a:moveTo>
                    <a:pt x="2880" y="0"/>
                  </a:moveTo>
                  <a:cubicBezTo>
                    <a:pt x="2684" y="878"/>
                    <a:pt x="2122" y="2224"/>
                    <a:pt x="509" y="2224"/>
                  </a:cubicBezTo>
                  <a:cubicBezTo>
                    <a:pt x="350" y="2224"/>
                    <a:pt x="181" y="2211"/>
                    <a:pt x="1" y="2183"/>
                  </a:cubicBezTo>
                  <a:lnTo>
                    <a:pt x="1" y="2183"/>
                  </a:lnTo>
                  <a:cubicBezTo>
                    <a:pt x="220" y="2614"/>
                    <a:pt x="611" y="2958"/>
                    <a:pt x="1111" y="3107"/>
                  </a:cubicBezTo>
                  <a:cubicBezTo>
                    <a:pt x="1286" y="3158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68"/>
                  </a:cubicBezTo>
                  <a:cubicBezTo>
                    <a:pt x="3599" y="1176"/>
                    <a:pt x="3377" y="459"/>
                    <a:pt x="288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38"/>
            <p:cNvSpPr/>
            <p:nvPr/>
          </p:nvSpPr>
          <p:spPr>
            <a:xfrm>
              <a:off x="6766398" y="3320277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79" y="0"/>
                  </a:moveTo>
                  <a:cubicBezTo>
                    <a:pt x="2684" y="880"/>
                    <a:pt x="2121" y="2225"/>
                    <a:pt x="507" y="2225"/>
                  </a:cubicBezTo>
                  <a:cubicBezTo>
                    <a:pt x="349" y="2225"/>
                    <a:pt x="180" y="2212"/>
                    <a:pt x="0" y="2185"/>
                  </a:cubicBezTo>
                  <a:lnTo>
                    <a:pt x="0" y="2185"/>
                  </a:lnTo>
                  <a:cubicBezTo>
                    <a:pt x="220" y="2616"/>
                    <a:pt x="611" y="2958"/>
                    <a:pt x="1111" y="3107"/>
                  </a:cubicBezTo>
                  <a:cubicBezTo>
                    <a:pt x="1285" y="3159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70"/>
                  </a:cubicBezTo>
                  <a:cubicBezTo>
                    <a:pt x="3600" y="1176"/>
                    <a:pt x="3377" y="459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38"/>
            <p:cNvSpPr/>
            <p:nvPr/>
          </p:nvSpPr>
          <p:spPr>
            <a:xfrm>
              <a:off x="6642111" y="3092571"/>
              <a:ext cx="60959" cy="44797"/>
            </a:xfrm>
            <a:custGeom>
              <a:avLst/>
              <a:gdLst/>
              <a:ahLst/>
              <a:cxnLst/>
              <a:rect l="l" t="t" r="r" b="b"/>
              <a:pathLst>
                <a:path w="1852" h="1361" extrusionOk="0">
                  <a:moveTo>
                    <a:pt x="1202" y="0"/>
                  </a:moveTo>
                  <a:cubicBezTo>
                    <a:pt x="932" y="0"/>
                    <a:pt x="626" y="74"/>
                    <a:pt x="415" y="258"/>
                  </a:cubicBezTo>
                  <a:cubicBezTo>
                    <a:pt x="91" y="556"/>
                    <a:pt x="0" y="846"/>
                    <a:pt x="50" y="1234"/>
                  </a:cubicBezTo>
                  <a:cubicBezTo>
                    <a:pt x="61" y="1313"/>
                    <a:pt x="128" y="1360"/>
                    <a:pt x="196" y="1360"/>
                  </a:cubicBezTo>
                  <a:cubicBezTo>
                    <a:pt x="239" y="1360"/>
                    <a:pt x="283" y="1341"/>
                    <a:pt x="312" y="1299"/>
                  </a:cubicBezTo>
                  <a:lnTo>
                    <a:pt x="332" y="1269"/>
                  </a:lnTo>
                  <a:cubicBezTo>
                    <a:pt x="433" y="1124"/>
                    <a:pt x="378" y="1103"/>
                    <a:pt x="692" y="758"/>
                  </a:cubicBezTo>
                  <a:cubicBezTo>
                    <a:pt x="1240" y="351"/>
                    <a:pt x="1685" y="468"/>
                    <a:pt x="1769" y="299"/>
                  </a:cubicBezTo>
                  <a:cubicBezTo>
                    <a:pt x="1851" y="129"/>
                    <a:pt x="1559" y="0"/>
                    <a:pt x="1202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38"/>
            <p:cNvSpPr/>
            <p:nvPr/>
          </p:nvSpPr>
          <p:spPr>
            <a:xfrm>
              <a:off x="6833183" y="3149185"/>
              <a:ext cx="60893" cy="44830"/>
            </a:xfrm>
            <a:custGeom>
              <a:avLst/>
              <a:gdLst/>
              <a:ahLst/>
              <a:cxnLst/>
              <a:rect l="l" t="t" r="r" b="b"/>
              <a:pathLst>
                <a:path w="1850" h="1362" extrusionOk="0">
                  <a:moveTo>
                    <a:pt x="1201" y="1"/>
                  </a:moveTo>
                  <a:cubicBezTo>
                    <a:pt x="932" y="1"/>
                    <a:pt x="624" y="75"/>
                    <a:pt x="414" y="260"/>
                  </a:cubicBezTo>
                  <a:cubicBezTo>
                    <a:pt x="92" y="558"/>
                    <a:pt x="0" y="846"/>
                    <a:pt x="50" y="1234"/>
                  </a:cubicBezTo>
                  <a:cubicBezTo>
                    <a:pt x="61" y="1314"/>
                    <a:pt x="128" y="1361"/>
                    <a:pt x="195" y="1361"/>
                  </a:cubicBezTo>
                  <a:cubicBezTo>
                    <a:pt x="239" y="1361"/>
                    <a:pt x="282" y="1342"/>
                    <a:pt x="312" y="1299"/>
                  </a:cubicBezTo>
                  <a:lnTo>
                    <a:pt x="332" y="1270"/>
                  </a:lnTo>
                  <a:cubicBezTo>
                    <a:pt x="433" y="1126"/>
                    <a:pt x="379" y="1104"/>
                    <a:pt x="693" y="760"/>
                  </a:cubicBezTo>
                  <a:cubicBezTo>
                    <a:pt x="1241" y="351"/>
                    <a:pt x="1684" y="468"/>
                    <a:pt x="1767" y="299"/>
                  </a:cubicBezTo>
                  <a:cubicBezTo>
                    <a:pt x="1850" y="129"/>
                    <a:pt x="1558" y="1"/>
                    <a:pt x="120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38"/>
            <p:cNvSpPr/>
            <p:nvPr/>
          </p:nvSpPr>
          <p:spPr>
            <a:xfrm>
              <a:off x="6590402" y="3267086"/>
              <a:ext cx="60893" cy="44797"/>
            </a:xfrm>
            <a:custGeom>
              <a:avLst/>
              <a:gdLst/>
              <a:ahLst/>
              <a:cxnLst/>
              <a:rect l="l" t="t" r="r" b="b"/>
              <a:pathLst>
                <a:path w="1850" h="1361" extrusionOk="0">
                  <a:moveTo>
                    <a:pt x="1201" y="1"/>
                  </a:moveTo>
                  <a:cubicBezTo>
                    <a:pt x="931" y="1"/>
                    <a:pt x="625" y="74"/>
                    <a:pt x="415" y="259"/>
                  </a:cubicBezTo>
                  <a:cubicBezTo>
                    <a:pt x="90" y="557"/>
                    <a:pt x="0" y="845"/>
                    <a:pt x="49" y="1233"/>
                  </a:cubicBezTo>
                  <a:cubicBezTo>
                    <a:pt x="59" y="1313"/>
                    <a:pt x="127" y="1361"/>
                    <a:pt x="195" y="1361"/>
                  </a:cubicBezTo>
                  <a:cubicBezTo>
                    <a:pt x="238" y="1361"/>
                    <a:pt x="281" y="1342"/>
                    <a:pt x="311" y="1299"/>
                  </a:cubicBezTo>
                  <a:lnTo>
                    <a:pt x="331" y="1270"/>
                  </a:lnTo>
                  <a:cubicBezTo>
                    <a:pt x="432" y="1125"/>
                    <a:pt x="378" y="1104"/>
                    <a:pt x="692" y="759"/>
                  </a:cubicBezTo>
                  <a:cubicBezTo>
                    <a:pt x="1240" y="350"/>
                    <a:pt x="1683" y="470"/>
                    <a:pt x="1767" y="299"/>
                  </a:cubicBezTo>
                  <a:cubicBezTo>
                    <a:pt x="1850" y="130"/>
                    <a:pt x="1558" y="1"/>
                    <a:pt x="120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38"/>
            <p:cNvSpPr/>
            <p:nvPr/>
          </p:nvSpPr>
          <p:spPr>
            <a:xfrm>
              <a:off x="6538627" y="3441601"/>
              <a:ext cx="60893" cy="44830"/>
            </a:xfrm>
            <a:custGeom>
              <a:avLst/>
              <a:gdLst/>
              <a:ahLst/>
              <a:cxnLst/>
              <a:rect l="l" t="t" r="r" b="b"/>
              <a:pathLst>
                <a:path w="1850" h="1362" extrusionOk="0">
                  <a:moveTo>
                    <a:pt x="1202" y="1"/>
                  </a:moveTo>
                  <a:cubicBezTo>
                    <a:pt x="932" y="1"/>
                    <a:pt x="625" y="74"/>
                    <a:pt x="414" y="259"/>
                  </a:cubicBezTo>
                  <a:cubicBezTo>
                    <a:pt x="91" y="557"/>
                    <a:pt x="1" y="846"/>
                    <a:pt x="51" y="1234"/>
                  </a:cubicBezTo>
                  <a:cubicBezTo>
                    <a:pt x="61" y="1314"/>
                    <a:pt x="128" y="1361"/>
                    <a:pt x="196" y="1361"/>
                  </a:cubicBezTo>
                  <a:cubicBezTo>
                    <a:pt x="239" y="1361"/>
                    <a:pt x="283" y="1342"/>
                    <a:pt x="312" y="1299"/>
                  </a:cubicBezTo>
                  <a:lnTo>
                    <a:pt x="332" y="1270"/>
                  </a:lnTo>
                  <a:cubicBezTo>
                    <a:pt x="434" y="1126"/>
                    <a:pt x="378" y="1104"/>
                    <a:pt x="692" y="760"/>
                  </a:cubicBezTo>
                  <a:cubicBezTo>
                    <a:pt x="1240" y="352"/>
                    <a:pt x="1685" y="469"/>
                    <a:pt x="1767" y="299"/>
                  </a:cubicBezTo>
                  <a:cubicBezTo>
                    <a:pt x="1850" y="129"/>
                    <a:pt x="1558" y="1"/>
                    <a:pt x="1202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38"/>
            <p:cNvSpPr/>
            <p:nvPr/>
          </p:nvSpPr>
          <p:spPr>
            <a:xfrm>
              <a:off x="6781440" y="3323733"/>
              <a:ext cx="60926" cy="44797"/>
            </a:xfrm>
            <a:custGeom>
              <a:avLst/>
              <a:gdLst/>
              <a:ahLst/>
              <a:cxnLst/>
              <a:rect l="l" t="t" r="r" b="b"/>
              <a:pathLst>
                <a:path w="1851" h="1361" extrusionOk="0">
                  <a:moveTo>
                    <a:pt x="1203" y="1"/>
                  </a:moveTo>
                  <a:cubicBezTo>
                    <a:pt x="933" y="1"/>
                    <a:pt x="626" y="74"/>
                    <a:pt x="416" y="259"/>
                  </a:cubicBezTo>
                  <a:cubicBezTo>
                    <a:pt x="91" y="557"/>
                    <a:pt x="1" y="846"/>
                    <a:pt x="50" y="1234"/>
                  </a:cubicBezTo>
                  <a:cubicBezTo>
                    <a:pt x="61" y="1313"/>
                    <a:pt x="128" y="1361"/>
                    <a:pt x="196" y="1361"/>
                  </a:cubicBezTo>
                  <a:cubicBezTo>
                    <a:pt x="239" y="1361"/>
                    <a:pt x="283" y="1341"/>
                    <a:pt x="313" y="1299"/>
                  </a:cubicBezTo>
                  <a:lnTo>
                    <a:pt x="332" y="1270"/>
                  </a:lnTo>
                  <a:cubicBezTo>
                    <a:pt x="433" y="1124"/>
                    <a:pt x="379" y="1103"/>
                    <a:pt x="692" y="759"/>
                  </a:cubicBezTo>
                  <a:cubicBezTo>
                    <a:pt x="1240" y="351"/>
                    <a:pt x="1685" y="469"/>
                    <a:pt x="1768" y="299"/>
                  </a:cubicBezTo>
                  <a:cubicBezTo>
                    <a:pt x="1850" y="129"/>
                    <a:pt x="1559" y="1"/>
                    <a:pt x="120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38"/>
            <p:cNvSpPr/>
            <p:nvPr/>
          </p:nvSpPr>
          <p:spPr>
            <a:xfrm>
              <a:off x="6729698" y="3498313"/>
              <a:ext cx="60926" cy="44797"/>
            </a:xfrm>
            <a:custGeom>
              <a:avLst/>
              <a:gdLst/>
              <a:ahLst/>
              <a:cxnLst/>
              <a:rect l="l" t="t" r="r" b="b"/>
              <a:pathLst>
                <a:path w="1851" h="1361" extrusionOk="0">
                  <a:moveTo>
                    <a:pt x="1203" y="0"/>
                  </a:moveTo>
                  <a:cubicBezTo>
                    <a:pt x="933" y="0"/>
                    <a:pt x="626" y="74"/>
                    <a:pt x="416" y="259"/>
                  </a:cubicBezTo>
                  <a:cubicBezTo>
                    <a:pt x="92" y="557"/>
                    <a:pt x="0" y="845"/>
                    <a:pt x="50" y="1234"/>
                  </a:cubicBezTo>
                  <a:cubicBezTo>
                    <a:pt x="61" y="1313"/>
                    <a:pt x="128" y="1360"/>
                    <a:pt x="196" y="1360"/>
                  </a:cubicBezTo>
                  <a:cubicBezTo>
                    <a:pt x="239" y="1360"/>
                    <a:pt x="283" y="1341"/>
                    <a:pt x="312" y="1298"/>
                  </a:cubicBezTo>
                  <a:lnTo>
                    <a:pt x="332" y="1270"/>
                  </a:lnTo>
                  <a:cubicBezTo>
                    <a:pt x="433" y="1124"/>
                    <a:pt x="379" y="1103"/>
                    <a:pt x="693" y="759"/>
                  </a:cubicBezTo>
                  <a:cubicBezTo>
                    <a:pt x="1241" y="350"/>
                    <a:pt x="1685" y="468"/>
                    <a:pt x="1769" y="298"/>
                  </a:cubicBezTo>
                  <a:cubicBezTo>
                    <a:pt x="1851" y="129"/>
                    <a:pt x="1559" y="0"/>
                    <a:pt x="1203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38"/>
            <p:cNvSpPr/>
            <p:nvPr/>
          </p:nvSpPr>
          <p:spPr>
            <a:xfrm>
              <a:off x="6453542" y="2996394"/>
              <a:ext cx="540859" cy="679892"/>
            </a:xfrm>
            <a:custGeom>
              <a:avLst/>
              <a:gdLst/>
              <a:ahLst/>
              <a:cxnLst/>
              <a:rect l="l" t="t" r="r" b="b"/>
              <a:pathLst>
                <a:path w="16432" h="20656" extrusionOk="0">
                  <a:moveTo>
                    <a:pt x="6072" y="262"/>
                  </a:moveTo>
                  <a:cubicBezTo>
                    <a:pt x="6190" y="262"/>
                    <a:pt x="6311" y="279"/>
                    <a:pt x="6431" y="313"/>
                  </a:cubicBezTo>
                  <a:lnTo>
                    <a:pt x="15207" y="2914"/>
                  </a:lnTo>
                  <a:cubicBezTo>
                    <a:pt x="15507" y="3004"/>
                    <a:pt x="15764" y="3200"/>
                    <a:pt x="15927" y="3471"/>
                  </a:cubicBezTo>
                  <a:cubicBezTo>
                    <a:pt x="16112" y="3775"/>
                    <a:pt x="16160" y="4145"/>
                    <a:pt x="16059" y="4486"/>
                  </a:cubicBezTo>
                  <a:lnTo>
                    <a:pt x="11611" y="19489"/>
                  </a:lnTo>
                  <a:cubicBezTo>
                    <a:pt x="11515" y="19813"/>
                    <a:pt x="11298" y="20080"/>
                    <a:pt x="11001" y="20240"/>
                  </a:cubicBezTo>
                  <a:cubicBezTo>
                    <a:pt x="10814" y="20343"/>
                    <a:pt x="10609" y="20394"/>
                    <a:pt x="10401" y="20394"/>
                  </a:cubicBezTo>
                  <a:cubicBezTo>
                    <a:pt x="10281" y="20394"/>
                    <a:pt x="10159" y="20377"/>
                    <a:pt x="10040" y="20341"/>
                  </a:cubicBezTo>
                  <a:lnTo>
                    <a:pt x="1264" y="17740"/>
                  </a:lnTo>
                  <a:cubicBezTo>
                    <a:pt x="660" y="17561"/>
                    <a:pt x="279" y="16958"/>
                    <a:pt x="376" y="16334"/>
                  </a:cubicBezTo>
                  <a:cubicBezTo>
                    <a:pt x="382" y="16283"/>
                    <a:pt x="393" y="16229"/>
                    <a:pt x="412" y="16170"/>
                  </a:cubicBezTo>
                  <a:lnTo>
                    <a:pt x="4860" y="1166"/>
                  </a:lnTo>
                  <a:cubicBezTo>
                    <a:pt x="5022" y="616"/>
                    <a:pt x="5526" y="262"/>
                    <a:pt x="6072" y="262"/>
                  </a:cubicBezTo>
                  <a:close/>
                  <a:moveTo>
                    <a:pt x="6074" y="0"/>
                  </a:moveTo>
                  <a:cubicBezTo>
                    <a:pt x="5416" y="0"/>
                    <a:pt x="4807" y="429"/>
                    <a:pt x="4610" y="1092"/>
                  </a:cubicBezTo>
                  <a:lnTo>
                    <a:pt x="162" y="16095"/>
                  </a:lnTo>
                  <a:cubicBezTo>
                    <a:pt x="141" y="16169"/>
                    <a:pt x="126" y="16235"/>
                    <a:pt x="117" y="16296"/>
                  </a:cubicBezTo>
                  <a:cubicBezTo>
                    <a:pt x="0" y="17046"/>
                    <a:pt x="461" y="17774"/>
                    <a:pt x="1190" y="17990"/>
                  </a:cubicBezTo>
                  <a:lnTo>
                    <a:pt x="9966" y="20591"/>
                  </a:lnTo>
                  <a:cubicBezTo>
                    <a:pt x="10110" y="20634"/>
                    <a:pt x="10255" y="20655"/>
                    <a:pt x="10400" y="20655"/>
                  </a:cubicBezTo>
                  <a:cubicBezTo>
                    <a:pt x="10650" y="20655"/>
                    <a:pt x="10899" y="20594"/>
                    <a:pt x="11126" y="20471"/>
                  </a:cubicBezTo>
                  <a:cubicBezTo>
                    <a:pt x="11483" y="20277"/>
                    <a:pt x="11744" y="19955"/>
                    <a:pt x="11860" y="19564"/>
                  </a:cubicBezTo>
                  <a:lnTo>
                    <a:pt x="16308" y="4559"/>
                  </a:lnTo>
                  <a:cubicBezTo>
                    <a:pt x="16432" y="4148"/>
                    <a:pt x="16374" y="3703"/>
                    <a:pt x="16151" y="3334"/>
                  </a:cubicBezTo>
                  <a:cubicBezTo>
                    <a:pt x="15953" y="3010"/>
                    <a:pt x="15644" y="2773"/>
                    <a:pt x="15281" y="2664"/>
                  </a:cubicBezTo>
                  <a:lnTo>
                    <a:pt x="6505" y="63"/>
                  </a:lnTo>
                  <a:cubicBezTo>
                    <a:pt x="6362" y="21"/>
                    <a:pt x="6217" y="0"/>
                    <a:pt x="6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38"/>
            <p:cNvSpPr/>
            <p:nvPr/>
          </p:nvSpPr>
          <p:spPr>
            <a:xfrm>
              <a:off x="6648563" y="3091485"/>
              <a:ext cx="152166" cy="489676"/>
            </a:xfrm>
            <a:custGeom>
              <a:avLst/>
              <a:gdLst/>
              <a:ahLst/>
              <a:cxnLst/>
              <a:rect l="l" t="t" r="r" b="b"/>
              <a:pathLst>
                <a:path w="4623" h="14877" extrusionOk="0">
                  <a:moveTo>
                    <a:pt x="4478" y="1"/>
                  </a:moveTo>
                  <a:cubicBezTo>
                    <a:pt x="4422" y="1"/>
                    <a:pt x="4369" y="37"/>
                    <a:pt x="4353" y="93"/>
                  </a:cubicBezTo>
                  <a:lnTo>
                    <a:pt x="20" y="14710"/>
                  </a:lnTo>
                  <a:cubicBezTo>
                    <a:pt x="0" y="14779"/>
                    <a:pt x="39" y="14851"/>
                    <a:pt x="108" y="14871"/>
                  </a:cubicBezTo>
                  <a:cubicBezTo>
                    <a:pt x="120" y="14876"/>
                    <a:pt x="133" y="14877"/>
                    <a:pt x="145" y="14877"/>
                  </a:cubicBezTo>
                  <a:cubicBezTo>
                    <a:pt x="201" y="14877"/>
                    <a:pt x="253" y="14839"/>
                    <a:pt x="270" y="14784"/>
                  </a:cubicBezTo>
                  <a:lnTo>
                    <a:pt x="4603" y="168"/>
                  </a:lnTo>
                  <a:cubicBezTo>
                    <a:pt x="4623" y="99"/>
                    <a:pt x="4584" y="25"/>
                    <a:pt x="4516" y="6"/>
                  </a:cubicBezTo>
                  <a:cubicBezTo>
                    <a:pt x="4503" y="2"/>
                    <a:pt x="4490" y="1"/>
                    <a:pt x="44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38"/>
            <p:cNvSpPr/>
            <p:nvPr/>
          </p:nvSpPr>
          <p:spPr>
            <a:xfrm>
              <a:off x="6614035" y="3068741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31" y="261"/>
                  </a:moveTo>
                  <a:cubicBezTo>
                    <a:pt x="2191" y="261"/>
                    <a:pt x="2354" y="283"/>
                    <a:pt x="2515" y="331"/>
                  </a:cubicBezTo>
                  <a:cubicBezTo>
                    <a:pt x="2771" y="407"/>
                    <a:pt x="2996" y="535"/>
                    <a:pt x="3188" y="715"/>
                  </a:cubicBezTo>
                  <a:cubicBezTo>
                    <a:pt x="3668" y="1157"/>
                    <a:pt x="3851" y="1822"/>
                    <a:pt x="3664" y="2449"/>
                  </a:cubicBezTo>
                  <a:cubicBezTo>
                    <a:pt x="3444" y="3189"/>
                    <a:pt x="2764" y="3670"/>
                    <a:pt x="2029" y="3670"/>
                  </a:cubicBezTo>
                  <a:cubicBezTo>
                    <a:pt x="1868" y="3670"/>
                    <a:pt x="1705" y="3647"/>
                    <a:pt x="1544" y="3599"/>
                  </a:cubicBezTo>
                  <a:cubicBezTo>
                    <a:pt x="1092" y="3465"/>
                    <a:pt x="726" y="3161"/>
                    <a:pt x="512" y="2742"/>
                  </a:cubicBezTo>
                  <a:cubicBezTo>
                    <a:pt x="311" y="2353"/>
                    <a:pt x="270" y="1904"/>
                    <a:pt x="395" y="1481"/>
                  </a:cubicBezTo>
                  <a:cubicBezTo>
                    <a:pt x="614" y="741"/>
                    <a:pt x="1295" y="261"/>
                    <a:pt x="2031" y="261"/>
                  </a:cubicBezTo>
                  <a:close/>
                  <a:moveTo>
                    <a:pt x="2030" y="1"/>
                  </a:moveTo>
                  <a:cubicBezTo>
                    <a:pt x="1182" y="1"/>
                    <a:pt x="397" y="555"/>
                    <a:pt x="145" y="1408"/>
                  </a:cubicBezTo>
                  <a:cubicBezTo>
                    <a:pt x="0" y="1895"/>
                    <a:pt x="49" y="2412"/>
                    <a:pt x="281" y="2863"/>
                  </a:cubicBezTo>
                  <a:cubicBezTo>
                    <a:pt x="524" y="3338"/>
                    <a:pt x="958" y="3698"/>
                    <a:pt x="1471" y="3852"/>
                  </a:cubicBezTo>
                  <a:cubicBezTo>
                    <a:pt x="1657" y="3906"/>
                    <a:pt x="1845" y="3933"/>
                    <a:pt x="2028" y="3933"/>
                  </a:cubicBezTo>
                  <a:cubicBezTo>
                    <a:pt x="2876" y="3933"/>
                    <a:pt x="3661" y="3379"/>
                    <a:pt x="3913" y="2525"/>
                  </a:cubicBezTo>
                  <a:cubicBezTo>
                    <a:pt x="4128" y="1801"/>
                    <a:pt x="3918" y="1034"/>
                    <a:pt x="3364" y="525"/>
                  </a:cubicBezTo>
                  <a:cubicBezTo>
                    <a:pt x="3142" y="317"/>
                    <a:pt x="2882" y="168"/>
                    <a:pt x="2588" y="82"/>
                  </a:cubicBezTo>
                  <a:cubicBezTo>
                    <a:pt x="2402" y="27"/>
                    <a:pt x="2215" y="1"/>
                    <a:pt x="20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38"/>
            <p:cNvSpPr/>
            <p:nvPr/>
          </p:nvSpPr>
          <p:spPr>
            <a:xfrm>
              <a:off x="6562260" y="3243256"/>
              <a:ext cx="135906" cy="129488"/>
            </a:xfrm>
            <a:custGeom>
              <a:avLst/>
              <a:gdLst/>
              <a:ahLst/>
              <a:cxnLst/>
              <a:rect l="l" t="t" r="r" b="b"/>
              <a:pathLst>
                <a:path w="4129" h="3934" extrusionOk="0">
                  <a:moveTo>
                    <a:pt x="2027" y="259"/>
                  </a:moveTo>
                  <a:cubicBezTo>
                    <a:pt x="2191" y="259"/>
                    <a:pt x="2355" y="284"/>
                    <a:pt x="2516" y="332"/>
                  </a:cubicBezTo>
                  <a:cubicBezTo>
                    <a:pt x="2771" y="407"/>
                    <a:pt x="2998" y="536"/>
                    <a:pt x="3189" y="716"/>
                  </a:cubicBezTo>
                  <a:cubicBezTo>
                    <a:pt x="3669" y="1157"/>
                    <a:pt x="3851" y="1822"/>
                    <a:pt x="3665" y="2450"/>
                  </a:cubicBezTo>
                  <a:cubicBezTo>
                    <a:pt x="3446" y="3190"/>
                    <a:pt x="2765" y="3671"/>
                    <a:pt x="2029" y="3671"/>
                  </a:cubicBezTo>
                  <a:cubicBezTo>
                    <a:pt x="1869" y="3671"/>
                    <a:pt x="1706" y="3648"/>
                    <a:pt x="1546" y="3600"/>
                  </a:cubicBezTo>
                  <a:cubicBezTo>
                    <a:pt x="1093" y="3466"/>
                    <a:pt x="727" y="3163"/>
                    <a:pt x="512" y="2743"/>
                  </a:cubicBezTo>
                  <a:cubicBezTo>
                    <a:pt x="312" y="2353"/>
                    <a:pt x="270" y="1904"/>
                    <a:pt x="396" y="1482"/>
                  </a:cubicBezTo>
                  <a:cubicBezTo>
                    <a:pt x="525" y="1045"/>
                    <a:pt x="818" y="685"/>
                    <a:pt x="1218" y="467"/>
                  </a:cubicBezTo>
                  <a:cubicBezTo>
                    <a:pt x="1470" y="330"/>
                    <a:pt x="1749" y="259"/>
                    <a:pt x="2027" y="259"/>
                  </a:cubicBezTo>
                  <a:close/>
                  <a:moveTo>
                    <a:pt x="2027" y="1"/>
                  </a:moveTo>
                  <a:cubicBezTo>
                    <a:pt x="1704" y="1"/>
                    <a:pt x="1385" y="81"/>
                    <a:pt x="1093" y="239"/>
                  </a:cubicBezTo>
                  <a:cubicBezTo>
                    <a:pt x="632" y="489"/>
                    <a:pt x="295" y="904"/>
                    <a:pt x="146" y="1408"/>
                  </a:cubicBezTo>
                  <a:cubicBezTo>
                    <a:pt x="1" y="1896"/>
                    <a:pt x="51" y="2413"/>
                    <a:pt x="282" y="2864"/>
                  </a:cubicBezTo>
                  <a:cubicBezTo>
                    <a:pt x="527" y="3346"/>
                    <a:pt x="951" y="3697"/>
                    <a:pt x="1472" y="3851"/>
                  </a:cubicBezTo>
                  <a:cubicBezTo>
                    <a:pt x="1658" y="3907"/>
                    <a:pt x="1846" y="3933"/>
                    <a:pt x="2030" y="3933"/>
                  </a:cubicBezTo>
                  <a:cubicBezTo>
                    <a:pt x="2878" y="3933"/>
                    <a:pt x="3663" y="3380"/>
                    <a:pt x="3915" y="2526"/>
                  </a:cubicBezTo>
                  <a:cubicBezTo>
                    <a:pt x="4129" y="1802"/>
                    <a:pt x="3919" y="1035"/>
                    <a:pt x="3366" y="525"/>
                  </a:cubicBezTo>
                  <a:cubicBezTo>
                    <a:pt x="3144" y="318"/>
                    <a:pt x="2883" y="169"/>
                    <a:pt x="2589" y="83"/>
                  </a:cubicBezTo>
                  <a:cubicBezTo>
                    <a:pt x="2404" y="28"/>
                    <a:pt x="2215" y="1"/>
                    <a:pt x="20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" name="Google Shape;2463;p38"/>
            <p:cNvSpPr/>
            <p:nvPr/>
          </p:nvSpPr>
          <p:spPr>
            <a:xfrm>
              <a:off x="6510551" y="3417836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29" y="259"/>
                  </a:moveTo>
                  <a:cubicBezTo>
                    <a:pt x="2189" y="259"/>
                    <a:pt x="2353" y="281"/>
                    <a:pt x="2513" y="329"/>
                  </a:cubicBezTo>
                  <a:cubicBezTo>
                    <a:pt x="2769" y="406"/>
                    <a:pt x="2995" y="535"/>
                    <a:pt x="3187" y="714"/>
                  </a:cubicBezTo>
                  <a:cubicBezTo>
                    <a:pt x="3668" y="1158"/>
                    <a:pt x="3851" y="1823"/>
                    <a:pt x="3664" y="2451"/>
                  </a:cubicBezTo>
                  <a:cubicBezTo>
                    <a:pt x="3535" y="2887"/>
                    <a:pt x="3242" y="3248"/>
                    <a:pt x="2842" y="3465"/>
                  </a:cubicBezTo>
                  <a:cubicBezTo>
                    <a:pt x="2590" y="3602"/>
                    <a:pt x="2313" y="3672"/>
                    <a:pt x="2033" y="3672"/>
                  </a:cubicBezTo>
                  <a:cubicBezTo>
                    <a:pt x="1870" y="3672"/>
                    <a:pt x="1705" y="3648"/>
                    <a:pt x="1544" y="3600"/>
                  </a:cubicBezTo>
                  <a:cubicBezTo>
                    <a:pt x="1092" y="3466"/>
                    <a:pt x="726" y="3161"/>
                    <a:pt x="512" y="2742"/>
                  </a:cubicBezTo>
                  <a:cubicBezTo>
                    <a:pt x="310" y="2351"/>
                    <a:pt x="268" y="1903"/>
                    <a:pt x="394" y="1480"/>
                  </a:cubicBezTo>
                  <a:cubicBezTo>
                    <a:pt x="613" y="739"/>
                    <a:pt x="1294" y="259"/>
                    <a:pt x="2029" y="259"/>
                  </a:cubicBezTo>
                  <a:close/>
                  <a:moveTo>
                    <a:pt x="2030" y="0"/>
                  </a:moveTo>
                  <a:cubicBezTo>
                    <a:pt x="1182" y="0"/>
                    <a:pt x="397" y="554"/>
                    <a:pt x="145" y="1407"/>
                  </a:cubicBezTo>
                  <a:cubicBezTo>
                    <a:pt x="0" y="1895"/>
                    <a:pt x="49" y="2411"/>
                    <a:pt x="281" y="2861"/>
                  </a:cubicBezTo>
                  <a:cubicBezTo>
                    <a:pt x="523" y="3338"/>
                    <a:pt x="957" y="3699"/>
                    <a:pt x="1471" y="3850"/>
                  </a:cubicBezTo>
                  <a:cubicBezTo>
                    <a:pt x="1656" y="3904"/>
                    <a:pt x="1845" y="3933"/>
                    <a:pt x="2032" y="3933"/>
                  </a:cubicBezTo>
                  <a:cubicBezTo>
                    <a:pt x="2356" y="3933"/>
                    <a:pt x="2676" y="3851"/>
                    <a:pt x="2968" y="3693"/>
                  </a:cubicBezTo>
                  <a:cubicBezTo>
                    <a:pt x="3428" y="3443"/>
                    <a:pt x="3766" y="3028"/>
                    <a:pt x="3914" y="2524"/>
                  </a:cubicBezTo>
                  <a:cubicBezTo>
                    <a:pt x="4128" y="1801"/>
                    <a:pt x="3918" y="1034"/>
                    <a:pt x="3364" y="524"/>
                  </a:cubicBezTo>
                  <a:cubicBezTo>
                    <a:pt x="3144" y="317"/>
                    <a:pt x="2882" y="168"/>
                    <a:pt x="2588" y="81"/>
                  </a:cubicBezTo>
                  <a:cubicBezTo>
                    <a:pt x="2402" y="26"/>
                    <a:pt x="2215" y="0"/>
                    <a:pt x="2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" name="Google Shape;2464;p38"/>
            <p:cNvSpPr/>
            <p:nvPr/>
          </p:nvSpPr>
          <p:spPr>
            <a:xfrm>
              <a:off x="6805139" y="3125388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26" y="258"/>
                  </a:moveTo>
                  <a:cubicBezTo>
                    <a:pt x="2187" y="258"/>
                    <a:pt x="2352" y="282"/>
                    <a:pt x="2514" y="329"/>
                  </a:cubicBezTo>
                  <a:cubicBezTo>
                    <a:pt x="2769" y="405"/>
                    <a:pt x="2995" y="535"/>
                    <a:pt x="3187" y="713"/>
                  </a:cubicBezTo>
                  <a:cubicBezTo>
                    <a:pt x="3667" y="1158"/>
                    <a:pt x="3849" y="1823"/>
                    <a:pt x="3663" y="2451"/>
                  </a:cubicBezTo>
                  <a:cubicBezTo>
                    <a:pt x="3533" y="2887"/>
                    <a:pt x="3241" y="3247"/>
                    <a:pt x="2842" y="3464"/>
                  </a:cubicBezTo>
                  <a:cubicBezTo>
                    <a:pt x="2589" y="3602"/>
                    <a:pt x="2312" y="3671"/>
                    <a:pt x="2032" y="3671"/>
                  </a:cubicBezTo>
                  <a:cubicBezTo>
                    <a:pt x="1869" y="3671"/>
                    <a:pt x="1705" y="3648"/>
                    <a:pt x="1544" y="3600"/>
                  </a:cubicBezTo>
                  <a:cubicBezTo>
                    <a:pt x="1092" y="3466"/>
                    <a:pt x="727" y="3163"/>
                    <a:pt x="512" y="2742"/>
                  </a:cubicBezTo>
                  <a:cubicBezTo>
                    <a:pt x="310" y="2351"/>
                    <a:pt x="269" y="1903"/>
                    <a:pt x="394" y="1480"/>
                  </a:cubicBezTo>
                  <a:cubicBezTo>
                    <a:pt x="523" y="1042"/>
                    <a:pt x="816" y="684"/>
                    <a:pt x="1216" y="466"/>
                  </a:cubicBezTo>
                  <a:cubicBezTo>
                    <a:pt x="1468" y="328"/>
                    <a:pt x="1746" y="258"/>
                    <a:pt x="2026" y="258"/>
                  </a:cubicBezTo>
                  <a:close/>
                  <a:moveTo>
                    <a:pt x="2025" y="0"/>
                  </a:moveTo>
                  <a:cubicBezTo>
                    <a:pt x="1702" y="0"/>
                    <a:pt x="1384" y="80"/>
                    <a:pt x="1093" y="239"/>
                  </a:cubicBezTo>
                  <a:cubicBezTo>
                    <a:pt x="631" y="489"/>
                    <a:pt x="295" y="904"/>
                    <a:pt x="146" y="1408"/>
                  </a:cubicBezTo>
                  <a:cubicBezTo>
                    <a:pt x="0" y="1894"/>
                    <a:pt x="49" y="2413"/>
                    <a:pt x="282" y="2863"/>
                  </a:cubicBezTo>
                  <a:cubicBezTo>
                    <a:pt x="528" y="3346"/>
                    <a:pt x="951" y="3697"/>
                    <a:pt x="1473" y="3851"/>
                  </a:cubicBezTo>
                  <a:cubicBezTo>
                    <a:pt x="1658" y="3905"/>
                    <a:pt x="1846" y="3933"/>
                    <a:pt x="2034" y="3933"/>
                  </a:cubicBezTo>
                  <a:cubicBezTo>
                    <a:pt x="2357" y="3933"/>
                    <a:pt x="2678" y="3852"/>
                    <a:pt x="2968" y="3694"/>
                  </a:cubicBezTo>
                  <a:cubicBezTo>
                    <a:pt x="3430" y="3445"/>
                    <a:pt x="3766" y="3029"/>
                    <a:pt x="3915" y="2525"/>
                  </a:cubicBezTo>
                  <a:cubicBezTo>
                    <a:pt x="4128" y="1801"/>
                    <a:pt x="3917" y="1034"/>
                    <a:pt x="3365" y="525"/>
                  </a:cubicBezTo>
                  <a:cubicBezTo>
                    <a:pt x="3143" y="318"/>
                    <a:pt x="2882" y="169"/>
                    <a:pt x="2589" y="83"/>
                  </a:cubicBezTo>
                  <a:cubicBezTo>
                    <a:pt x="2403" y="28"/>
                    <a:pt x="2213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38"/>
            <p:cNvSpPr/>
            <p:nvPr/>
          </p:nvSpPr>
          <p:spPr>
            <a:xfrm>
              <a:off x="6753364" y="3299902"/>
              <a:ext cx="135939" cy="129455"/>
            </a:xfrm>
            <a:custGeom>
              <a:avLst/>
              <a:gdLst/>
              <a:ahLst/>
              <a:cxnLst/>
              <a:rect l="l" t="t" r="r" b="b"/>
              <a:pathLst>
                <a:path w="4130" h="3933" extrusionOk="0">
                  <a:moveTo>
                    <a:pt x="2025" y="260"/>
                  </a:moveTo>
                  <a:cubicBezTo>
                    <a:pt x="2189" y="260"/>
                    <a:pt x="2353" y="283"/>
                    <a:pt x="2514" y="331"/>
                  </a:cubicBezTo>
                  <a:cubicBezTo>
                    <a:pt x="2769" y="407"/>
                    <a:pt x="2996" y="536"/>
                    <a:pt x="3187" y="715"/>
                  </a:cubicBezTo>
                  <a:cubicBezTo>
                    <a:pt x="3668" y="1158"/>
                    <a:pt x="3850" y="1824"/>
                    <a:pt x="3664" y="2452"/>
                  </a:cubicBezTo>
                  <a:cubicBezTo>
                    <a:pt x="3444" y="3192"/>
                    <a:pt x="2763" y="3672"/>
                    <a:pt x="2028" y="3672"/>
                  </a:cubicBezTo>
                  <a:cubicBezTo>
                    <a:pt x="1868" y="3672"/>
                    <a:pt x="1705" y="3649"/>
                    <a:pt x="1544" y="3602"/>
                  </a:cubicBezTo>
                  <a:cubicBezTo>
                    <a:pt x="1092" y="3468"/>
                    <a:pt x="726" y="3164"/>
                    <a:pt x="512" y="2744"/>
                  </a:cubicBezTo>
                  <a:cubicBezTo>
                    <a:pt x="310" y="2353"/>
                    <a:pt x="269" y="1905"/>
                    <a:pt x="394" y="1481"/>
                  </a:cubicBezTo>
                  <a:cubicBezTo>
                    <a:pt x="523" y="1044"/>
                    <a:pt x="816" y="685"/>
                    <a:pt x="1216" y="467"/>
                  </a:cubicBezTo>
                  <a:cubicBezTo>
                    <a:pt x="1469" y="330"/>
                    <a:pt x="1746" y="260"/>
                    <a:pt x="2025" y="260"/>
                  </a:cubicBezTo>
                  <a:close/>
                  <a:moveTo>
                    <a:pt x="2027" y="0"/>
                  </a:moveTo>
                  <a:cubicBezTo>
                    <a:pt x="1704" y="0"/>
                    <a:pt x="1384" y="81"/>
                    <a:pt x="1092" y="240"/>
                  </a:cubicBezTo>
                  <a:cubicBezTo>
                    <a:pt x="630" y="490"/>
                    <a:pt x="294" y="905"/>
                    <a:pt x="145" y="1409"/>
                  </a:cubicBezTo>
                  <a:cubicBezTo>
                    <a:pt x="1" y="1895"/>
                    <a:pt x="49" y="2412"/>
                    <a:pt x="280" y="2863"/>
                  </a:cubicBezTo>
                  <a:cubicBezTo>
                    <a:pt x="527" y="3346"/>
                    <a:pt x="950" y="3697"/>
                    <a:pt x="1471" y="3852"/>
                  </a:cubicBezTo>
                  <a:cubicBezTo>
                    <a:pt x="1657" y="3906"/>
                    <a:pt x="1844" y="3933"/>
                    <a:pt x="2028" y="3933"/>
                  </a:cubicBezTo>
                  <a:cubicBezTo>
                    <a:pt x="2876" y="3933"/>
                    <a:pt x="3662" y="3379"/>
                    <a:pt x="3914" y="2526"/>
                  </a:cubicBezTo>
                  <a:cubicBezTo>
                    <a:pt x="4130" y="1803"/>
                    <a:pt x="3918" y="1034"/>
                    <a:pt x="3365" y="526"/>
                  </a:cubicBezTo>
                  <a:cubicBezTo>
                    <a:pt x="3144" y="318"/>
                    <a:pt x="2882" y="169"/>
                    <a:pt x="2588" y="82"/>
                  </a:cubicBezTo>
                  <a:cubicBezTo>
                    <a:pt x="2403" y="27"/>
                    <a:pt x="2214" y="0"/>
                    <a:pt x="20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38"/>
            <p:cNvSpPr/>
            <p:nvPr/>
          </p:nvSpPr>
          <p:spPr>
            <a:xfrm>
              <a:off x="6701622" y="3474516"/>
              <a:ext cx="135939" cy="129455"/>
            </a:xfrm>
            <a:custGeom>
              <a:avLst/>
              <a:gdLst/>
              <a:ahLst/>
              <a:cxnLst/>
              <a:rect l="l" t="t" r="r" b="b"/>
              <a:pathLst>
                <a:path w="4130" h="3933" extrusionOk="0">
                  <a:moveTo>
                    <a:pt x="2031" y="259"/>
                  </a:moveTo>
                  <a:cubicBezTo>
                    <a:pt x="2191" y="259"/>
                    <a:pt x="2353" y="281"/>
                    <a:pt x="2515" y="329"/>
                  </a:cubicBezTo>
                  <a:cubicBezTo>
                    <a:pt x="2771" y="404"/>
                    <a:pt x="2996" y="533"/>
                    <a:pt x="3188" y="713"/>
                  </a:cubicBezTo>
                  <a:cubicBezTo>
                    <a:pt x="3668" y="1158"/>
                    <a:pt x="3850" y="1823"/>
                    <a:pt x="3664" y="2450"/>
                  </a:cubicBezTo>
                  <a:cubicBezTo>
                    <a:pt x="3536" y="2885"/>
                    <a:pt x="3243" y="3246"/>
                    <a:pt x="2844" y="3463"/>
                  </a:cubicBezTo>
                  <a:cubicBezTo>
                    <a:pt x="2590" y="3601"/>
                    <a:pt x="2313" y="3671"/>
                    <a:pt x="2033" y="3671"/>
                  </a:cubicBezTo>
                  <a:cubicBezTo>
                    <a:pt x="1870" y="3671"/>
                    <a:pt x="1706" y="3647"/>
                    <a:pt x="1545" y="3599"/>
                  </a:cubicBezTo>
                  <a:cubicBezTo>
                    <a:pt x="1093" y="3464"/>
                    <a:pt x="728" y="3160"/>
                    <a:pt x="513" y="2741"/>
                  </a:cubicBezTo>
                  <a:cubicBezTo>
                    <a:pt x="311" y="2350"/>
                    <a:pt x="270" y="1902"/>
                    <a:pt x="395" y="1479"/>
                  </a:cubicBezTo>
                  <a:cubicBezTo>
                    <a:pt x="614" y="738"/>
                    <a:pt x="1296" y="259"/>
                    <a:pt x="2031" y="259"/>
                  </a:cubicBezTo>
                  <a:close/>
                  <a:moveTo>
                    <a:pt x="2032" y="0"/>
                  </a:moveTo>
                  <a:cubicBezTo>
                    <a:pt x="1183" y="0"/>
                    <a:pt x="397" y="553"/>
                    <a:pt x="145" y="1408"/>
                  </a:cubicBezTo>
                  <a:cubicBezTo>
                    <a:pt x="0" y="1894"/>
                    <a:pt x="49" y="2411"/>
                    <a:pt x="281" y="2862"/>
                  </a:cubicBezTo>
                  <a:cubicBezTo>
                    <a:pt x="522" y="3339"/>
                    <a:pt x="957" y="3698"/>
                    <a:pt x="1471" y="3850"/>
                  </a:cubicBezTo>
                  <a:cubicBezTo>
                    <a:pt x="1656" y="3905"/>
                    <a:pt x="1845" y="3932"/>
                    <a:pt x="2032" y="3932"/>
                  </a:cubicBezTo>
                  <a:cubicBezTo>
                    <a:pt x="2356" y="3932"/>
                    <a:pt x="2676" y="3851"/>
                    <a:pt x="2967" y="3693"/>
                  </a:cubicBezTo>
                  <a:cubicBezTo>
                    <a:pt x="3429" y="3443"/>
                    <a:pt x="3765" y="3027"/>
                    <a:pt x="3914" y="2525"/>
                  </a:cubicBezTo>
                  <a:cubicBezTo>
                    <a:pt x="4129" y="1799"/>
                    <a:pt x="3919" y="1033"/>
                    <a:pt x="3365" y="525"/>
                  </a:cubicBezTo>
                  <a:cubicBezTo>
                    <a:pt x="3144" y="317"/>
                    <a:pt x="2882" y="168"/>
                    <a:pt x="2589" y="81"/>
                  </a:cubicBezTo>
                  <a:cubicBezTo>
                    <a:pt x="2403" y="26"/>
                    <a:pt x="2216" y="0"/>
                    <a:pt x="20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7" name="Google Shape;2467;p38"/>
          <p:cNvGrpSpPr/>
          <p:nvPr/>
        </p:nvGrpSpPr>
        <p:grpSpPr>
          <a:xfrm>
            <a:off x="10287806" y="5307518"/>
            <a:ext cx="268981" cy="701836"/>
            <a:chOff x="4641641" y="852713"/>
            <a:chExt cx="201736" cy="526377"/>
          </a:xfrm>
        </p:grpSpPr>
        <p:sp>
          <p:nvSpPr>
            <p:cNvPr id="2468" name="Google Shape;2468;p38"/>
            <p:cNvSpPr/>
            <p:nvPr/>
          </p:nvSpPr>
          <p:spPr>
            <a:xfrm>
              <a:off x="4645295" y="857091"/>
              <a:ext cx="194396" cy="517654"/>
            </a:xfrm>
            <a:custGeom>
              <a:avLst/>
              <a:gdLst/>
              <a:ahLst/>
              <a:cxnLst/>
              <a:rect l="l" t="t" r="r" b="b"/>
              <a:pathLst>
                <a:path w="5906" h="15727" extrusionOk="0">
                  <a:moveTo>
                    <a:pt x="1615" y="0"/>
                  </a:moveTo>
                  <a:cubicBezTo>
                    <a:pt x="1585" y="0"/>
                    <a:pt x="1555" y="4"/>
                    <a:pt x="1525" y="12"/>
                  </a:cubicBezTo>
                  <a:lnTo>
                    <a:pt x="294" y="339"/>
                  </a:lnTo>
                  <a:cubicBezTo>
                    <a:pt x="111" y="388"/>
                    <a:pt x="0" y="577"/>
                    <a:pt x="49" y="762"/>
                  </a:cubicBezTo>
                  <a:lnTo>
                    <a:pt x="3959" y="15470"/>
                  </a:lnTo>
                  <a:cubicBezTo>
                    <a:pt x="4001" y="15624"/>
                    <a:pt x="4140" y="15726"/>
                    <a:pt x="4294" y="15726"/>
                  </a:cubicBezTo>
                  <a:cubicBezTo>
                    <a:pt x="4323" y="15726"/>
                    <a:pt x="4353" y="15723"/>
                    <a:pt x="4382" y="15715"/>
                  </a:cubicBezTo>
                  <a:lnTo>
                    <a:pt x="5612" y="15387"/>
                  </a:lnTo>
                  <a:cubicBezTo>
                    <a:pt x="5796" y="15338"/>
                    <a:pt x="5906" y="15149"/>
                    <a:pt x="5857" y="14965"/>
                  </a:cubicBezTo>
                  <a:lnTo>
                    <a:pt x="1947" y="257"/>
                  </a:lnTo>
                  <a:cubicBezTo>
                    <a:pt x="1906" y="102"/>
                    <a:pt x="1767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38"/>
            <p:cNvSpPr/>
            <p:nvPr/>
          </p:nvSpPr>
          <p:spPr>
            <a:xfrm>
              <a:off x="4694930" y="890434"/>
              <a:ext cx="144760" cy="484245"/>
            </a:xfrm>
            <a:custGeom>
              <a:avLst/>
              <a:gdLst/>
              <a:ahLst/>
              <a:cxnLst/>
              <a:rect l="l" t="t" r="r" b="b"/>
              <a:pathLst>
                <a:path w="4398" h="14712" extrusionOk="0">
                  <a:moveTo>
                    <a:pt x="640" y="0"/>
                  </a:moveTo>
                  <a:cubicBezTo>
                    <a:pt x="592" y="122"/>
                    <a:pt x="555" y="246"/>
                    <a:pt x="528" y="372"/>
                  </a:cubicBezTo>
                  <a:cubicBezTo>
                    <a:pt x="1" y="2862"/>
                    <a:pt x="3104" y="10457"/>
                    <a:pt x="2997" y="12031"/>
                  </a:cubicBezTo>
                  <a:cubicBezTo>
                    <a:pt x="2960" y="12586"/>
                    <a:pt x="2706" y="13156"/>
                    <a:pt x="2225" y="13437"/>
                  </a:cubicBezTo>
                  <a:cubicBezTo>
                    <a:pt x="2214" y="13443"/>
                    <a:pt x="2200" y="13452"/>
                    <a:pt x="2187" y="13458"/>
                  </a:cubicBezTo>
                  <a:lnTo>
                    <a:pt x="2451" y="14455"/>
                  </a:lnTo>
                  <a:cubicBezTo>
                    <a:pt x="2493" y="14609"/>
                    <a:pt x="2632" y="14712"/>
                    <a:pt x="2784" y="14712"/>
                  </a:cubicBezTo>
                  <a:cubicBezTo>
                    <a:pt x="2814" y="14712"/>
                    <a:pt x="2844" y="14708"/>
                    <a:pt x="2874" y="14700"/>
                  </a:cubicBezTo>
                  <a:lnTo>
                    <a:pt x="4104" y="14373"/>
                  </a:lnTo>
                  <a:cubicBezTo>
                    <a:pt x="4288" y="14324"/>
                    <a:pt x="4398" y="14135"/>
                    <a:pt x="4349" y="13950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38"/>
            <p:cNvSpPr/>
            <p:nvPr/>
          </p:nvSpPr>
          <p:spPr>
            <a:xfrm>
              <a:off x="4641641" y="852713"/>
              <a:ext cx="201736" cy="526377"/>
            </a:xfrm>
            <a:custGeom>
              <a:avLst/>
              <a:gdLst/>
              <a:ahLst/>
              <a:cxnLst/>
              <a:rect l="l" t="t" r="r" b="b"/>
              <a:pathLst>
                <a:path w="6129" h="15992" extrusionOk="0">
                  <a:moveTo>
                    <a:pt x="1696" y="258"/>
                  </a:moveTo>
                  <a:cubicBezTo>
                    <a:pt x="1734" y="258"/>
                    <a:pt x="1770" y="268"/>
                    <a:pt x="1803" y="288"/>
                  </a:cubicBezTo>
                  <a:cubicBezTo>
                    <a:pt x="1852" y="317"/>
                    <a:pt x="1887" y="362"/>
                    <a:pt x="1902" y="418"/>
                  </a:cubicBezTo>
                  <a:lnTo>
                    <a:pt x="5812" y="15125"/>
                  </a:lnTo>
                  <a:cubicBezTo>
                    <a:pt x="5855" y="15186"/>
                    <a:pt x="5847" y="15244"/>
                    <a:pt x="5819" y="15292"/>
                  </a:cubicBezTo>
                  <a:cubicBezTo>
                    <a:pt x="5789" y="15342"/>
                    <a:pt x="5745" y="15377"/>
                    <a:pt x="5689" y="15391"/>
                  </a:cubicBezTo>
                  <a:lnTo>
                    <a:pt x="4458" y="15718"/>
                  </a:lnTo>
                  <a:cubicBezTo>
                    <a:pt x="4440" y="15723"/>
                    <a:pt x="4421" y="15726"/>
                    <a:pt x="4403" y="15726"/>
                  </a:cubicBezTo>
                  <a:cubicBezTo>
                    <a:pt x="4366" y="15726"/>
                    <a:pt x="4329" y="15716"/>
                    <a:pt x="4297" y="15697"/>
                  </a:cubicBezTo>
                  <a:cubicBezTo>
                    <a:pt x="4247" y="15668"/>
                    <a:pt x="4213" y="15622"/>
                    <a:pt x="4198" y="15567"/>
                  </a:cubicBezTo>
                  <a:lnTo>
                    <a:pt x="4173" y="15473"/>
                  </a:lnTo>
                  <a:lnTo>
                    <a:pt x="5086" y="15231"/>
                  </a:lnTo>
                  <a:cubicBezTo>
                    <a:pt x="5157" y="15212"/>
                    <a:pt x="5198" y="15138"/>
                    <a:pt x="5180" y="15068"/>
                  </a:cubicBezTo>
                  <a:cubicBezTo>
                    <a:pt x="5164" y="15009"/>
                    <a:pt x="5111" y="14971"/>
                    <a:pt x="5052" y="14971"/>
                  </a:cubicBezTo>
                  <a:cubicBezTo>
                    <a:pt x="5041" y="14971"/>
                    <a:pt x="5029" y="14972"/>
                    <a:pt x="5017" y="14975"/>
                  </a:cubicBezTo>
                  <a:lnTo>
                    <a:pt x="4104" y="15218"/>
                  </a:lnTo>
                  <a:lnTo>
                    <a:pt x="3984" y="14770"/>
                  </a:lnTo>
                  <a:lnTo>
                    <a:pt x="4539" y="14622"/>
                  </a:lnTo>
                  <a:cubicBezTo>
                    <a:pt x="4610" y="14604"/>
                    <a:pt x="4651" y="14531"/>
                    <a:pt x="4633" y="14460"/>
                  </a:cubicBezTo>
                  <a:cubicBezTo>
                    <a:pt x="4618" y="14401"/>
                    <a:pt x="4564" y="14363"/>
                    <a:pt x="4504" y="14363"/>
                  </a:cubicBezTo>
                  <a:cubicBezTo>
                    <a:pt x="4493" y="14363"/>
                    <a:pt x="4481" y="14364"/>
                    <a:pt x="4470" y="14367"/>
                  </a:cubicBezTo>
                  <a:lnTo>
                    <a:pt x="3915" y="14515"/>
                  </a:lnTo>
                  <a:lnTo>
                    <a:pt x="3797" y="14067"/>
                  </a:lnTo>
                  <a:lnTo>
                    <a:pt x="4710" y="13823"/>
                  </a:lnTo>
                  <a:cubicBezTo>
                    <a:pt x="4781" y="13805"/>
                    <a:pt x="4822" y="13732"/>
                    <a:pt x="4803" y="13661"/>
                  </a:cubicBezTo>
                  <a:cubicBezTo>
                    <a:pt x="4788" y="13602"/>
                    <a:pt x="4734" y="13564"/>
                    <a:pt x="4676" y="13564"/>
                  </a:cubicBezTo>
                  <a:cubicBezTo>
                    <a:pt x="4664" y="13564"/>
                    <a:pt x="4653" y="13565"/>
                    <a:pt x="4641" y="13568"/>
                  </a:cubicBezTo>
                  <a:lnTo>
                    <a:pt x="3727" y="13811"/>
                  </a:lnTo>
                  <a:lnTo>
                    <a:pt x="3607" y="13364"/>
                  </a:lnTo>
                  <a:lnTo>
                    <a:pt x="4164" y="13216"/>
                  </a:lnTo>
                  <a:cubicBezTo>
                    <a:pt x="4234" y="13197"/>
                    <a:pt x="4275" y="13124"/>
                    <a:pt x="4256" y="13053"/>
                  </a:cubicBezTo>
                  <a:cubicBezTo>
                    <a:pt x="4241" y="12994"/>
                    <a:pt x="4188" y="12956"/>
                    <a:pt x="4130" y="12956"/>
                  </a:cubicBezTo>
                  <a:cubicBezTo>
                    <a:pt x="4118" y="12956"/>
                    <a:pt x="4106" y="12957"/>
                    <a:pt x="4094" y="12960"/>
                  </a:cubicBezTo>
                  <a:lnTo>
                    <a:pt x="3545" y="13110"/>
                  </a:lnTo>
                  <a:lnTo>
                    <a:pt x="3425" y="12662"/>
                  </a:lnTo>
                  <a:lnTo>
                    <a:pt x="4339" y="12419"/>
                  </a:lnTo>
                  <a:cubicBezTo>
                    <a:pt x="4409" y="12401"/>
                    <a:pt x="4451" y="12327"/>
                    <a:pt x="4432" y="12257"/>
                  </a:cubicBezTo>
                  <a:cubicBezTo>
                    <a:pt x="4417" y="12197"/>
                    <a:pt x="4363" y="12159"/>
                    <a:pt x="4304" y="12159"/>
                  </a:cubicBezTo>
                  <a:cubicBezTo>
                    <a:pt x="4293" y="12159"/>
                    <a:pt x="4281" y="12161"/>
                    <a:pt x="4270" y="12163"/>
                  </a:cubicBezTo>
                  <a:lnTo>
                    <a:pt x="3356" y="12407"/>
                  </a:lnTo>
                  <a:lnTo>
                    <a:pt x="3236" y="11959"/>
                  </a:lnTo>
                  <a:lnTo>
                    <a:pt x="3792" y="11811"/>
                  </a:lnTo>
                  <a:cubicBezTo>
                    <a:pt x="3863" y="11792"/>
                    <a:pt x="3904" y="11720"/>
                    <a:pt x="3885" y="11648"/>
                  </a:cubicBezTo>
                  <a:cubicBezTo>
                    <a:pt x="3870" y="11590"/>
                    <a:pt x="3816" y="11551"/>
                    <a:pt x="3758" y="11551"/>
                  </a:cubicBezTo>
                  <a:cubicBezTo>
                    <a:pt x="3746" y="11551"/>
                    <a:pt x="3735" y="11553"/>
                    <a:pt x="3723" y="11556"/>
                  </a:cubicBezTo>
                  <a:lnTo>
                    <a:pt x="3167" y="11704"/>
                  </a:lnTo>
                  <a:lnTo>
                    <a:pt x="3048" y="11255"/>
                  </a:lnTo>
                  <a:lnTo>
                    <a:pt x="3961" y="11012"/>
                  </a:lnTo>
                  <a:cubicBezTo>
                    <a:pt x="4032" y="10993"/>
                    <a:pt x="4073" y="10920"/>
                    <a:pt x="4054" y="10849"/>
                  </a:cubicBezTo>
                  <a:cubicBezTo>
                    <a:pt x="4039" y="10791"/>
                    <a:pt x="3985" y="10752"/>
                    <a:pt x="3927" y="10752"/>
                  </a:cubicBezTo>
                  <a:cubicBezTo>
                    <a:pt x="3916" y="10752"/>
                    <a:pt x="3904" y="10754"/>
                    <a:pt x="3892" y="10757"/>
                  </a:cubicBezTo>
                  <a:lnTo>
                    <a:pt x="2978" y="10999"/>
                  </a:lnTo>
                  <a:lnTo>
                    <a:pt x="2858" y="10552"/>
                  </a:lnTo>
                  <a:lnTo>
                    <a:pt x="3415" y="10404"/>
                  </a:lnTo>
                  <a:cubicBezTo>
                    <a:pt x="3485" y="10386"/>
                    <a:pt x="3526" y="10312"/>
                    <a:pt x="3507" y="10242"/>
                  </a:cubicBezTo>
                  <a:cubicBezTo>
                    <a:pt x="3492" y="10183"/>
                    <a:pt x="3438" y="10144"/>
                    <a:pt x="3379" y="10144"/>
                  </a:cubicBezTo>
                  <a:cubicBezTo>
                    <a:pt x="3368" y="10144"/>
                    <a:pt x="3357" y="10145"/>
                    <a:pt x="3345" y="10148"/>
                  </a:cubicBezTo>
                  <a:lnTo>
                    <a:pt x="2789" y="10296"/>
                  </a:lnTo>
                  <a:lnTo>
                    <a:pt x="2670" y="9848"/>
                  </a:lnTo>
                  <a:lnTo>
                    <a:pt x="3584" y="9605"/>
                  </a:lnTo>
                  <a:cubicBezTo>
                    <a:pt x="3654" y="9587"/>
                    <a:pt x="3695" y="9513"/>
                    <a:pt x="3676" y="9443"/>
                  </a:cubicBezTo>
                  <a:cubicBezTo>
                    <a:pt x="3661" y="9383"/>
                    <a:pt x="3608" y="9345"/>
                    <a:pt x="3549" y="9345"/>
                  </a:cubicBezTo>
                  <a:cubicBezTo>
                    <a:pt x="3538" y="9345"/>
                    <a:pt x="3526" y="9346"/>
                    <a:pt x="3515" y="9349"/>
                  </a:cubicBezTo>
                  <a:lnTo>
                    <a:pt x="2601" y="9593"/>
                  </a:lnTo>
                  <a:lnTo>
                    <a:pt x="2480" y="9145"/>
                  </a:lnTo>
                  <a:lnTo>
                    <a:pt x="3037" y="8997"/>
                  </a:lnTo>
                  <a:cubicBezTo>
                    <a:pt x="3107" y="8978"/>
                    <a:pt x="3149" y="8906"/>
                    <a:pt x="3129" y="8834"/>
                  </a:cubicBezTo>
                  <a:cubicBezTo>
                    <a:pt x="3114" y="8776"/>
                    <a:pt x="3061" y="8737"/>
                    <a:pt x="3003" y="8737"/>
                  </a:cubicBezTo>
                  <a:cubicBezTo>
                    <a:pt x="2991" y="8737"/>
                    <a:pt x="2980" y="8739"/>
                    <a:pt x="2968" y="8742"/>
                  </a:cubicBezTo>
                  <a:lnTo>
                    <a:pt x="2411" y="8890"/>
                  </a:lnTo>
                  <a:lnTo>
                    <a:pt x="2293" y="8441"/>
                  </a:lnTo>
                  <a:lnTo>
                    <a:pt x="3207" y="8198"/>
                  </a:lnTo>
                  <a:cubicBezTo>
                    <a:pt x="3277" y="8179"/>
                    <a:pt x="3319" y="8106"/>
                    <a:pt x="3300" y="8035"/>
                  </a:cubicBezTo>
                  <a:cubicBezTo>
                    <a:pt x="3285" y="7977"/>
                    <a:pt x="3232" y="7938"/>
                    <a:pt x="3173" y="7938"/>
                  </a:cubicBezTo>
                  <a:cubicBezTo>
                    <a:pt x="3162" y="7938"/>
                    <a:pt x="3150" y="7940"/>
                    <a:pt x="3138" y="7943"/>
                  </a:cubicBezTo>
                  <a:lnTo>
                    <a:pt x="2224" y="8185"/>
                  </a:lnTo>
                  <a:lnTo>
                    <a:pt x="2105" y="7737"/>
                  </a:lnTo>
                  <a:lnTo>
                    <a:pt x="2660" y="7590"/>
                  </a:lnTo>
                  <a:cubicBezTo>
                    <a:pt x="2730" y="7572"/>
                    <a:pt x="2772" y="7498"/>
                    <a:pt x="2754" y="7428"/>
                  </a:cubicBezTo>
                  <a:cubicBezTo>
                    <a:pt x="2738" y="7369"/>
                    <a:pt x="2685" y="7330"/>
                    <a:pt x="2625" y="7330"/>
                  </a:cubicBezTo>
                  <a:cubicBezTo>
                    <a:pt x="2614" y="7330"/>
                    <a:pt x="2603" y="7331"/>
                    <a:pt x="2591" y="7334"/>
                  </a:cubicBezTo>
                  <a:lnTo>
                    <a:pt x="2036" y="7482"/>
                  </a:lnTo>
                  <a:lnTo>
                    <a:pt x="1917" y="7034"/>
                  </a:lnTo>
                  <a:lnTo>
                    <a:pt x="2830" y="6791"/>
                  </a:lnTo>
                  <a:cubicBezTo>
                    <a:pt x="2901" y="6772"/>
                    <a:pt x="2942" y="6699"/>
                    <a:pt x="2924" y="6629"/>
                  </a:cubicBezTo>
                  <a:cubicBezTo>
                    <a:pt x="2908" y="6569"/>
                    <a:pt x="2855" y="6531"/>
                    <a:pt x="2796" y="6531"/>
                  </a:cubicBezTo>
                  <a:cubicBezTo>
                    <a:pt x="2785" y="6531"/>
                    <a:pt x="2773" y="6532"/>
                    <a:pt x="2761" y="6535"/>
                  </a:cubicBezTo>
                  <a:lnTo>
                    <a:pt x="1847" y="6779"/>
                  </a:lnTo>
                  <a:lnTo>
                    <a:pt x="1728" y="6331"/>
                  </a:lnTo>
                  <a:lnTo>
                    <a:pt x="2284" y="6183"/>
                  </a:lnTo>
                  <a:cubicBezTo>
                    <a:pt x="2355" y="6164"/>
                    <a:pt x="2395" y="6092"/>
                    <a:pt x="2377" y="6020"/>
                  </a:cubicBezTo>
                  <a:cubicBezTo>
                    <a:pt x="2361" y="5962"/>
                    <a:pt x="2308" y="5923"/>
                    <a:pt x="2250" y="5923"/>
                  </a:cubicBezTo>
                  <a:cubicBezTo>
                    <a:pt x="2238" y="5923"/>
                    <a:pt x="2226" y="5925"/>
                    <a:pt x="2214" y="5928"/>
                  </a:cubicBezTo>
                  <a:lnTo>
                    <a:pt x="1659" y="6076"/>
                  </a:lnTo>
                  <a:lnTo>
                    <a:pt x="1541" y="5627"/>
                  </a:lnTo>
                  <a:lnTo>
                    <a:pt x="2454" y="5384"/>
                  </a:lnTo>
                  <a:cubicBezTo>
                    <a:pt x="2525" y="5365"/>
                    <a:pt x="2566" y="5291"/>
                    <a:pt x="2547" y="5221"/>
                  </a:cubicBezTo>
                  <a:cubicBezTo>
                    <a:pt x="2532" y="5163"/>
                    <a:pt x="2479" y="5124"/>
                    <a:pt x="2420" y="5124"/>
                  </a:cubicBezTo>
                  <a:cubicBezTo>
                    <a:pt x="2408" y="5124"/>
                    <a:pt x="2396" y="5126"/>
                    <a:pt x="2385" y="5129"/>
                  </a:cubicBezTo>
                  <a:lnTo>
                    <a:pt x="1472" y="5371"/>
                  </a:lnTo>
                  <a:lnTo>
                    <a:pt x="1352" y="4923"/>
                  </a:lnTo>
                  <a:lnTo>
                    <a:pt x="1908" y="4775"/>
                  </a:lnTo>
                  <a:cubicBezTo>
                    <a:pt x="1978" y="4757"/>
                    <a:pt x="2020" y="4684"/>
                    <a:pt x="2001" y="4614"/>
                  </a:cubicBezTo>
                  <a:cubicBezTo>
                    <a:pt x="1985" y="4555"/>
                    <a:pt x="1931" y="4516"/>
                    <a:pt x="1872" y="4516"/>
                  </a:cubicBezTo>
                  <a:cubicBezTo>
                    <a:pt x="1861" y="4516"/>
                    <a:pt x="1850" y="4517"/>
                    <a:pt x="1839" y="4520"/>
                  </a:cubicBezTo>
                  <a:lnTo>
                    <a:pt x="1282" y="4668"/>
                  </a:lnTo>
                  <a:lnTo>
                    <a:pt x="1163" y="4220"/>
                  </a:lnTo>
                  <a:lnTo>
                    <a:pt x="2077" y="3976"/>
                  </a:lnTo>
                  <a:cubicBezTo>
                    <a:pt x="2147" y="3958"/>
                    <a:pt x="2188" y="3885"/>
                    <a:pt x="2170" y="3815"/>
                  </a:cubicBezTo>
                  <a:cubicBezTo>
                    <a:pt x="2155" y="3755"/>
                    <a:pt x="2101" y="3717"/>
                    <a:pt x="2042" y="3717"/>
                  </a:cubicBezTo>
                  <a:cubicBezTo>
                    <a:pt x="2031" y="3717"/>
                    <a:pt x="2020" y="3718"/>
                    <a:pt x="2008" y="3721"/>
                  </a:cubicBezTo>
                  <a:lnTo>
                    <a:pt x="1094" y="3965"/>
                  </a:lnTo>
                  <a:lnTo>
                    <a:pt x="974" y="3517"/>
                  </a:lnTo>
                  <a:lnTo>
                    <a:pt x="1530" y="3369"/>
                  </a:lnTo>
                  <a:cubicBezTo>
                    <a:pt x="1601" y="3350"/>
                    <a:pt x="1642" y="3277"/>
                    <a:pt x="1623" y="3206"/>
                  </a:cubicBezTo>
                  <a:cubicBezTo>
                    <a:pt x="1608" y="3148"/>
                    <a:pt x="1555" y="3109"/>
                    <a:pt x="1496" y="3109"/>
                  </a:cubicBezTo>
                  <a:cubicBezTo>
                    <a:pt x="1485" y="3109"/>
                    <a:pt x="1473" y="3110"/>
                    <a:pt x="1461" y="3114"/>
                  </a:cubicBezTo>
                  <a:lnTo>
                    <a:pt x="905" y="3262"/>
                  </a:lnTo>
                  <a:lnTo>
                    <a:pt x="786" y="2813"/>
                  </a:lnTo>
                  <a:lnTo>
                    <a:pt x="1700" y="2570"/>
                  </a:lnTo>
                  <a:cubicBezTo>
                    <a:pt x="1770" y="2551"/>
                    <a:pt x="1811" y="2477"/>
                    <a:pt x="1792" y="2407"/>
                  </a:cubicBezTo>
                  <a:cubicBezTo>
                    <a:pt x="1777" y="2349"/>
                    <a:pt x="1724" y="2310"/>
                    <a:pt x="1666" y="2310"/>
                  </a:cubicBezTo>
                  <a:cubicBezTo>
                    <a:pt x="1654" y="2310"/>
                    <a:pt x="1642" y="2311"/>
                    <a:pt x="1630" y="2315"/>
                  </a:cubicBezTo>
                  <a:lnTo>
                    <a:pt x="716" y="2557"/>
                  </a:lnTo>
                  <a:lnTo>
                    <a:pt x="596" y="2109"/>
                  </a:lnTo>
                  <a:lnTo>
                    <a:pt x="1153" y="1961"/>
                  </a:lnTo>
                  <a:cubicBezTo>
                    <a:pt x="1223" y="1943"/>
                    <a:pt x="1264" y="1870"/>
                    <a:pt x="1245" y="1800"/>
                  </a:cubicBezTo>
                  <a:cubicBezTo>
                    <a:pt x="1230" y="1741"/>
                    <a:pt x="1176" y="1702"/>
                    <a:pt x="1117" y="1702"/>
                  </a:cubicBezTo>
                  <a:cubicBezTo>
                    <a:pt x="1106" y="1702"/>
                    <a:pt x="1095" y="1703"/>
                    <a:pt x="1084" y="1706"/>
                  </a:cubicBezTo>
                  <a:lnTo>
                    <a:pt x="527" y="1854"/>
                  </a:lnTo>
                  <a:lnTo>
                    <a:pt x="408" y="1406"/>
                  </a:lnTo>
                  <a:lnTo>
                    <a:pt x="1322" y="1162"/>
                  </a:lnTo>
                  <a:cubicBezTo>
                    <a:pt x="1392" y="1144"/>
                    <a:pt x="1434" y="1071"/>
                    <a:pt x="1414" y="1001"/>
                  </a:cubicBezTo>
                  <a:cubicBezTo>
                    <a:pt x="1399" y="941"/>
                    <a:pt x="1346" y="903"/>
                    <a:pt x="1287" y="903"/>
                  </a:cubicBezTo>
                  <a:cubicBezTo>
                    <a:pt x="1276" y="903"/>
                    <a:pt x="1264" y="904"/>
                    <a:pt x="1253" y="907"/>
                  </a:cubicBezTo>
                  <a:lnTo>
                    <a:pt x="339" y="1151"/>
                  </a:lnTo>
                  <a:lnTo>
                    <a:pt x="260" y="854"/>
                  </a:lnTo>
                  <a:cubicBezTo>
                    <a:pt x="245" y="800"/>
                    <a:pt x="254" y="741"/>
                    <a:pt x="281" y="692"/>
                  </a:cubicBezTo>
                  <a:cubicBezTo>
                    <a:pt x="311" y="642"/>
                    <a:pt x="356" y="608"/>
                    <a:pt x="412" y="593"/>
                  </a:cubicBezTo>
                  <a:lnTo>
                    <a:pt x="1642" y="267"/>
                  </a:lnTo>
                  <a:cubicBezTo>
                    <a:pt x="1660" y="261"/>
                    <a:pt x="1679" y="258"/>
                    <a:pt x="1696" y="258"/>
                  </a:cubicBezTo>
                  <a:close/>
                  <a:moveTo>
                    <a:pt x="1725" y="1"/>
                  </a:moveTo>
                  <a:cubicBezTo>
                    <a:pt x="1684" y="1"/>
                    <a:pt x="1642" y="6"/>
                    <a:pt x="1602" y="18"/>
                  </a:cubicBezTo>
                  <a:lnTo>
                    <a:pt x="372" y="344"/>
                  </a:lnTo>
                  <a:cubicBezTo>
                    <a:pt x="248" y="377"/>
                    <a:pt x="146" y="456"/>
                    <a:pt x="82" y="567"/>
                  </a:cubicBezTo>
                  <a:cubicBezTo>
                    <a:pt x="17" y="677"/>
                    <a:pt x="0" y="806"/>
                    <a:pt x="33" y="928"/>
                  </a:cubicBezTo>
                  <a:lnTo>
                    <a:pt x="3944" y="15636"/>
                  </a:lnTo>
                  <a:cubicBezTo>
                    <a:pt x="3977" y="15760"/>
                    <a:pt x="4056" y="15862"/>
                    <a:pt x="4166" y="15925"/>
                  </a:cubicBezTo>
                  <a:cubicBezTo>
                    <a:pt x="4239" y="15968"/>
                    <a:pt x="4322" y="15991"/>
                    <a:pt x="4405" y="15991"/>
                  </a:cubicBezTo>
                  <a:cubicBezTo>
                    <a:pt x="4447" y="15991"/>
                    <a:pt x="4488" y="15986"/>
                    <a:pt x="4530" y="15976"/>
                  </a:cubicBezTo>
                  <a:lnTo>
                    <a:pt x="5759" y="15648"/>
                  </a:lnTo>
                  <a:cubicBezTo>
                    <a:pt x="5883" y="15615"/>
                    <a:pt x="5985" y="15536"/>
                    <a:pt x="6049" y="15425"/>
                  </a:cubicBezTo>
                  <a:cubicBezTo>
                    <a:pt x="6112" y="15316"/>
                    <a:pt x="6129" y="15186"/>
                    <a:pt x="6096" y="15063"/>
                  </a:cubicBezTo>
                  <a:lnTo>
                    <a:pt x="2186" y="355"/>
                  </a:lnTo>
                  <a:cubicBezTo>
                    <a:pt x="2153" y="231"/>
                    <a:pt x="2074" y="129"/>
                    <a:pt x="1963" y="65"/>
                  </a:cubicBezTo>
                  <a:cubicBezTo>
                    <a:pt x="1890" y="23"/>
                    <a:pt x="1808" y="1"/>
                    <a:pt x="1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1" name="Google Shape;2471;p38"/>
          <p:cNvGrpSpPr/>
          <p:nvPr/>
        </p:nvGrpSpPr>
        <p:grpSpPr>
          <a:xfrm>
            <a:off x="9072516" y="1852706"/>
            <a:ext cx="327921" cy="552533"/>
            <a:chOff x="3801586" y="1135617"/>
            <a:chExt cx="245941" cy="414400"/>
          </a:xfrm>
        </p:grpSpPr>
        <p:sp>
          <p:nvSpPr>
            <p:cNvPr id="2472" name="Google Shape;2472;p38"/>
            <p:cNvSpPr/>
            <p:nvPr/>
          </p:nvSpPr>
          <p:spPr>
            <a:xfrm>
              <a:off x="3821599" y="1183903"/>
              <a:ext cx="221024" cy="361769"/>
            </a:xfrm>
            <a:custGeom>
              <a:avLst/>
              <a:gdLst/>
              <a:ahLst/>
              <a:cxnLst/>
              <a:rect l="l" t="t" r="r" b="b"/>
              <a:pathLst>
                <a:path w="6715" h="10991" extrusionOk="0">
                  <a:moveTo>
                    <a:pt x="2285" y="0"/>
                  </a:moveTo>
                  <a:lnTo>
                    <a:pt x="324" y="729"/>
                  </a:lnTo>
                  <a:lnTo>
                    <a:pt x="639" y="1578"/>
                  </a:lnTo>
                  <a:lnTo>
                    <a:pt x="399" y="1666"/>
                  </a:lnTo>
                  <a:cubicBezTo>
                    <a:pt x="325" y="1695"/>
                    <a:pt x="258" y="1738"/>
                    <a:pt x="207" y="1791"/>
                  </a:cubicBezTo>
                  <a:cubicBezTo>
                    <a:pt x="58" y="1935"/>
                    <a:pt x="0" y="2161"/>
                    <a:pt x="77" y="2368"/>
                  </a:cubicBezTo>
                  <a:lnTo>
                    <a:pt x="3146" y="10634"/>
                  </a:lnTo>
                  <a:cubicBezTo>
                    <a:pt x="3229" y="10854"/>
                    <a:pt x="3437" y="10990"/>
                    <a:pt x="3660" y="10990"/>
                  </a:cubicBezTo>
                  <a:cubicBezTo>
                    <a:pt x="3722" y="10990"/>
                    <a:pt x="3786" y="10980"/>
                    <a:pt x="3849" y="10957"/>
                  </a:cubicBezTo>
                  <a:lnTo>
                    <a:pt x="6287" y="10050"/>
                  </a:lnTo>
                  <a:cubicBezTo>
                    <a:pt x="6570" y="9946"/>
                    <a:pt x="6715" y="9630"/>
                    <a:pt x="6610" y="9348"/>
                  </a:cubicBezTo>
                  <a:lnTo>
                    <a:pt x="3540" y="1083"/>
                  </a:lnTo>
                  <a:cubicBezTo>
                    <a:pt x="3459" y="864"/>
                    <a:pt x="3249" y="727"/>
                    <a:pt x="3027" y="727"/>
                  </a:cubicBezTo>
                  <a:cubicBezTo>
                    <a:pt x="2964" y="727"/>
                    <a:pt x="2900" y="738"/>
                    <a:pt x="2838" y="761"/>
                  </a:cubicBezTo>
                  <a:lnTo>
                    <a:pt x="2601" y="84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38"/>
            <p:cNvSpPr/>
            <p:nvPr/>
          </p:nvSpPr>
          <p:spPr>
            <a:xfrm>
              <a:off x="3806557" y="1139961"/>
              <a:ext cx="106315" cy="70800"/>
            </a:xfrm>
            <a:custGeom>
              <a:avLst/>
              <a:gdLst/>
              <a:ahLst/>
              <a:cxnLst/>
              <a:rect l="l" t="t" r="r" b="b"/>
              <a:pathLst>
                <a:path w="3230" h="2151" extrusionOk="0">
                  <a:moveTo>
                    <a:pt x="1301" y="0"/>
                  </a:moveTo>
                  <a:cubicBezTo>
                    <a:pt x="1248" y="0"/>
                    <a:pt x="1193" y="10"/>
                    <a:pt x="1139" y="30"/>
                  </a:cubicBezTo>
                  <a:cubicBezTo>
                    <a:pt x="1020" y="74"/>
                    <a:pt x="930" y="163"/>
                    <a:pt x="880" y="270"/>
                  </a:cubicBezTo>
                  <a:cubicBezTo>
                    <a:pt x="831" y="379"/>
                    <a:pt x="821" y="505"/>
                    <a:pt x="867" y="626"/>
                  </a:cubicBezTo>
                  <a:lnTo>
                    <a:pt x="985" y="942"/>
                  </a:lnTo>
                  <a:cubicBezTo>
                    <a:pt x="1002" y="988"/>
                    <a:pt x="1028" y="1031"/>
                    <a:pt x="1055" y="1068"/>
                  </a:cubicBezTo>
                  <a:lnTo>
                    <a:pt x="329" y="1338"/>
                  </a:lnTo>
                  <a:cubicBezTo>
                    <a:pt x="112" y="1419"/>
                    <a:pt x="1" y="1660"/>
                    <a:pt x="81" y="1877"/>
                  </a:cubicBezTo>
                  <a:cubicBezTo>
                    <a:pt x="121" y="1985"/>
                    <a:pt x="202" y="2067"/>
                    <a:pt x="298" y="2112"/>
                  </a:cubicBezTo>
                  <a:cubicBezTo>
                    <a:pt x="352" y="2137"/>
                    <a:pt x="411" y="2150"/>
                    <a:pt x="472" y="2150"/>
                  </a:cubicBezTo>
                  <a:cubicBezTo>
                    <a:pt x="521" y="2150"/>
                    <a:pt x="571" y="2142"/>
                    <a:pt x="619" y="2124"/>
                  </a:cubicBezTo>
                  <a:lnTo>
                    <a:pt x="2904" y="1276"/>
                  </a:lnTo>
                  <a:cubicBezTo>
                    <a:pt x="3119" y="1196"/>
                    <a:pt x="3230" y="955"/>
                    <a:pt x="3149" y="737"/>
                  </a:cubicBezTo>
                  <a:cubicBezTo>
                    <a:pt x="3109" y="628"/>
                    <a:pt x="3028" y="547"/>
                    <a:pt x="2932" y="501"/>
                  </a:cubicBezTo>
                  <a:cubicBezTo>
                    <a:pt x="2878" y="476"/>
                    <a:pt x="2819" y="463"/>
                    <a:pt x="2758" y="463"/>
                  </a:cubicBezTo>
                  <a:cubicBezTo>
                    <a:pt x="2709" y="463"/>
                    <a:pt x="2659" y="472"/>
                    <a:pt x="2611" y="489"/>
                  </a:cubicBezTo>
                  <a:lnTo>
                    <a:pt x="1884" y="760"/>
                  </a:lnTo>
                  <a:cubicBezTo>
                    <a:pt x="1882" y="713"/>
                    <a:pt x="1872" y="665"/>
                    <a:pt x="1855" y="618"/>
                  </a:cubicBezTo>
                  <a:lnTo>
                    <a:pt x="1736" y="302"/>
                  </a:lnTo>
                  <a:cubicBezTo>
                    <a:pt x="1668" y="116"/>
                    <a:pt x="1490" y="0"/>
                    <a:pt x="1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38"/>
            <p:cNvSpPr/>
            <p:nvPr/>
          </p:nvSpPr>
          <p:spPr>
            <a:xfrm>
              <a:off x="3821599" y="1242820"/>
              <a:ext cx="221024" cy="302851"/>
            </a:xfrm>
            <a:custGeom>
              <a:avLst/>
              <a:gdLst/>
              <a:ahLst/>
              <a:cxnLst/>
              <a:rect l="l" t="t" r="r" b="b"/>
              <a:pathLst>
                <a:path w="6715" h="9201" extrusionOk="0">
                  <a:moveTo>
                    <a:pt x="207" y="1"/>
                  </a:moveTo>
                  <a:cubicBezTo>
                    <a:pt x="58" y="145"/>
                    <a:pt x="0" y="371"/>
                    <a:pt x="77" y="578"/>
                  </a:cubicBezTo>
                  <a:lnTo>
                    <a:pt x="3146" y="8844"/>
                  </a:lnTo>
                  <a:cubicBezTo>
                    <a:pt x="3229" y="9064"/>
                    <a:pt x="3437" y="9200"/>
                    <a:pt x="3660" y="9200"/>
                  </a:cubicBezTo>
                  <a:cubicBezTo>
                    <a:pt x="3722" y="9200"/>
                    <a:pt x="3786" y="9190"/>
                    <a:pt x="3849" y="9167"/>
                  </a:cubicBezTo>
                  <a:lnTo>
                    <a:pt x="6287" y="8260"/>
                  </a:lnTo>
                  <a:cubicBezTo>
                    <a:pt x="6570" y="8156"/>
                    <a:pt x="6715" y="7840"/>
                    <a:pt x="6610" y="7558"/>
                  </a:cubicBezTo>
                  <a:lnTo>
                    <a:pt x="6038" y="6018"/>
                  </a:lnTo>
                  <a:cubicBezTo>
                    <a:pt x="4673" y="5669"/>
                    <a:pt x="3457" y="4746"/>
                    <a:pt x="2771" y="3510"/>
                  </a:cubicBezTo>
                  <a:cubicBezTo>
                    <a:pt x="2207" y="2494"/>
                    <a:pt x="1965" y="1259"/>
                    <a:pt x="1119" y="465"/>
                  </a:cubicBezTo>
                  <a:cubicBezTo>
                    <a:pt x="867" y="226"/>
                    <a:pt x="545" y="35"/>
                    <a:pt x="20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38"/>
            <p:cNvSpPr/>
            <p:nvPr/>
          </p:nvSpPr>
          <p:spPr>
            <a:xfrm>
              <a:off x="3907573" y="1230082"/>
              <a:ext cx="35943" cy="81958"/>
            </a:xfrm>
            <a:custGeom>
              <a:avLst/>
              <a:gdLst/>
              <a:ahLst/>
              <a:cxnLst/>
              <a:rect l="l" t="t" r="r" b="b"/>
              <a:pathLst>
                <a:path w="1092" h="2490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8"/>
                    <a:pt x="0" y="65"/>
                    <a:pt x="7" y="130"/>
                  </a:cubicBezTo>
                  <a:cubicBezTo>
                    <a:pt x="80" y="798"/>
                    <a:pt x="473" y="1875"/>
                    <a:pt x="856" y="2434"/>
                  </a:cubicBezTo>
                  <a:cubicBezTo>
                    <a:pt x="882" y="2472"/>
                    <a:pt x="920" y="2489"/>
                    <a:pt x="958" y="2489"/>
                  </a:cubicBezTo>
                  <a:cubicBezTo>
                    <a:pt x="1026" y="2489"/>
                    <a:pt x="1092" y="2434"/>
                    <a:pt x="1082" y="2351"/>
                  </a:cubicBezTo>
                  <a:cubicBezTo>
                    <a:pt x="1006" y="1667"/>
                    <a:pt x="597" y="597"/>
                    <a:pt x="221" y="53"/>
                  </a:cubicBezTo>
                  <a:cubicBezTo>
                    <a:pt x="199" y="21"/>
                    <a:pt x="163" y="1"/>
                    <a:pt x="12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38"/>
            <p:cNvSpPr/>
            <p:nvPr/>
          </p:nvSpPr>
          <p:spPr>
            <a:xfrm>
              <a:off x="3850268" y="1211979"/>
              <a:ext cx="48978" cy="22810"/>
            </a:xfrm>
            <a:custGeom>
              <a:avLst/>
              <a:gdLst/>
              <a:ahLst/>
              <a:cxnLst/>
              <a:rect l="l" t="t" r="r" b="b"/>
              <a:pathLst>
                <a:path w="1488" h="693" extrusionOk="0">
                  <a:moveTo>
                    <a:pt x="1300" y="0"/>
                  </a:moveTo>
                  <a:cubicBezTo>
                    <a:pt x="901" y="0"/>
                    <a:pt x="2" y="409"/>
                    <a:pt x="1" y="583"/>
                  </a:cubicBezTo>
                  <a:cubicBezTo>
                    <a:pt x="0" y="661"/>
                    <a:pt x="73" y="693"/>
                    <a:pt x="187" y="693"/>
                  </a:cubicBezTo>
                  <a:cubicBezTo>
                    <a:pt x="585" y="693"/>
                    <a:pt x="1486" y="302"/>
                    <a:pt x="1487" y="115"/>
                  </a:cubicBezTo>
                  <a:cubicBezTo>
                    <a:pt x="1487" y="34"/>
                    <a:pt x="1414" y="0"/>
                    <a:pt x="130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38"/>
            <p:cNvSpPr/>
            <p:nvPr/>
          </p:nvSpPr>
          <p:spPr>
            <a:xfrm>
              <a:off x="3801586" y="1135617"/>
              <a:ext cx="245941" cy="414400"/>
            </a:xfrm>
            <a:custGeom>
              <a:avLst/>
              <a:gdLst/>
              <a:ahLst/>
              <a:cxnLst/>
              <a:rect l="l" t="t" r="r" b="b"/>
              <a:pathLst>
                <a:path w="7472" h="12590" extrusionOk="0">
                  <a:moveTo>
                    <a:pt x="1454" y="265"/>
                  </a:moveTo>
                  <a:cubicBezTo>
                    <a:pt x="1501" y="265"/>
                    <a:pt x="1549" y="276"/>
                    <a:pt x="1593" y="296"/>
                  </a:cubicBezTo>
                  <a:cubicBezTo>
                    <a:pt x="1673" y="333"/>
                    <a:pt x="1734" y="398"/>
                    <a:pt x="1765" y="482"/>
                  </a:cubicBezTo>
                  <a:lnTo>
                    <a:pt x="1883" y="798"/>
                  </a:lnTo>
                  <a:cubicBezTo>
                    <a:pt x="1885" y="801"/>
                    <a:pt x="1886" y="805"/>
                    <a:pt x="1887" y="809"/>
                  </a:cubicBezTo>
                  <a:lnTo>
                    <a:pt x="1316" y="1021"/>
                  </a:lnTo>
                  <a:lnTo>
                    <a:pt x="1264" y="1041"/>
                  </a:lnTo>
                  <a:cubicBezTo>
                    <a:pt x="1262" y="1035"/>
                    <a:pt x="1260" y="1032"/>
                    <a:pt x="1258" y="1029"/>
                  </a:cubicBezTo>
                  <a:lnTo>
                    <a:pt x="1141" y="712"/>
                  </a:lnTo>
                  <a:cubicBezTo>
                    <a:pt x="1111" y="630"/>
                    <a:pt x="1114" y="539"/>
                    <a:pt x="1151" y="457"/>
                  </a:cubicBezTo>
                  <a:cubicBezTo>
                    <a:pt x="1188" y="378"/>
                    <a:pt x="1253" y="317"/>
                    <a:pt x="1337" y="286"/>
                  </a:cubicBezTo>
                  <a:cubicBezTo>
                    <a:pt x="1375" y="271"/>
                    <a:pt x="1414" y="265"/>
                    <a:pt x="1454" y="265"/>
                  </a:cubicBezTo>
                  <a:close/>
                  <a:moveTo>
                    <a:pt x="2908" y="728"/>
                  </a:moveTo>
                  <a:cubicBezTo>
                    <a:pt x="2949" y="728"/>
                    <a:pt x="2988" y="737"/>
                    <a:pt x="3028" y="754"/>
                  </a:cubicBezTo>
                  <a:cubicBezTo>
                    <a:pt x="3097" y="786"/>
                    <a:pt x="3150" y="844"/>
                    <a:pt x="3177" y="915"/>
                  </a:cubicBezTo>
                  <a:cubicBezTo>
                    <a:pt x="3203" y="987"/>
                    <a:pt x="3200" y="1066"/>
                    <a:pt x="3168" y="1135"/>
                  </a:cubicBezTo>
                  <a:cubicBezTo>
                    <a:pt x="3136" y="1204"/>
                    <a:pt x="3079" y="1258"/>
                    <a:pt x="3008" y="1284"/>
                  </a:cubicBezTo>
                  <a:lnTo>
                    <a:pt x="1935" y="1683"/>
                  </a:lnTo>
                  <a:lnTo>
                    <a:pt x="885" y="2073"/>
                  </a:lnTo>
                  <a:lnTo>
                    <a:pt x="723" y="2132"/>
                  </a:lnTo>
                  <a:cubicBezTo>
                    <a:pt x="690" y="2144"/>
                    <a:pt x="656" y="2150"/>
                    <a:pt x="621" y="2150"/>
                  </a:cubicBezTo>
                  <a:cubicBezTo>
                    <a:pt x="581" y="2150"/>
                    <a:pt x="540" y="2142"/>
                    <a:pt x="503" y="2125"/>
                  </a:cubicBezTo>
                  <a:cubicBezTo>
                    <a:pt x="434" y="2093"/>
                    <a:pt x="381" y="2035"/>
                    <a:pt x="354" y="1963"/>
                  </a:cubicBezTo>
                  <a:cubicBezTo>
                    <a:pt x="328" y="1892"/>
                    <a:pt x="331" y="1813"/>
                    <a:pt x="363" y="1744"/>
                  </a:cubicBezTo>
                  <a:cubicBezTo>
                    <a:pt x="395" y="1675"/>
                    <a:pt x="451" y="1621"/>
                    <a:pt x="523" y="1595"/>
                  </a:cubicBezTo>
                  <a:lnTo>
                    <a:pt x="2808" y="747"/>
                  </a:lnTo>
                  <a:cubicBezTo>
                    <a:pt x="2839" y="734"/>
                    <a:pt x="2875" y="728"/>
                    <a:pt x="2908" y="728"/>
                  </a:cubicBezTo>
                  <a:close/>
                  <a:moveTo>
                    <a:pt x="2818" y="1638"/>
                  </a:moveTo>
                  <a:lnTo>
                    <a:pt x="3087" y="2364"/>
                  </a:lnTo>
                  <a:cubicBezTo>
                    <a:pt x="3107" y="2417"/>
                    <a:pt x="3158" y="2450"/>
                    <a:pt x="3212" y="2450"/>
                  </a:cubicBezTo>
                  <a:cubicBezTo>
                    <a:pt x="3227" y="2450"/>
                    <a:pt x="3243" y="2447"/>
                    <a:pt x="3258" y="2442"/>
                  </a:cubicBezTo>
                  <a:lnTo>
                    <a:pt x="3495" y="2354"/>
                  </a:lnTo>
                  <a:cubicBezTo>
                    <a:pt x="3543" y="2337"/>
                    <a:pt x="3592" y="2328"/>
                    <a:pt x="3640" y="2328"/>
                  </a:cubicBezTo>
                  <a:cubicBezTo>
                    <a:pt x="3808" y="2328"/>
                    <a:pt x="3967" y="2431"/>
                    <a:pt x="4029" y="2597"/>
                  </a:cubicBezTo>
                  <a:lnTo>
                    <a:pt x="7098" y="10863"/>
                  </a:lnTo>
                  <a:cubicBezTo>
                    <a:pt x="7174" y="11074"/>
                    <a:pt x="7063" y="11314"/>
                    <a:pt x="6849" y="11394"/>
                  </a:cubicBezTo>
                  <a:lnTo>
                    <a:pt x="4412" y="12299"/>
                  </a:lnTo>
                  <a:cubicBezTo>
                    <a:pt x="4364" y="12317"/>
                    <a:pt x="4315" y="12325"/>
                    <a:pt x="4268" y="12325"/>
                  </a:cubicBezTo>
                  <a:cubicBezTo>
                    <a:pt x="4099" y="12325"/>
                    <a:pt x="3942" y="12222"/>
                    <a:pt x="3880" y="12056"/>
                  </a:cubicBezTo>
                  <a:lnTo>
                    <a:pt x="811" y="3791"/>
                  </a:lnTo>
                  <a:cubicBezTo>
                    <a:pt x="753" y="3638"/>
                    <a:pt x="791" y="3466"/>
                    <a:pt x="909" y="3350"/>
                  </a:cubicBezTo>
                  <a:cubicBezTo>
                    <a:pt x="950" y="3311"/>
                    <a:pt x="999" y="3279"/>
                    <a:pt x="1055" y="3259"/>
                  </a:cubicBezTo>
                  <a:lnTo>
                    <a:pt x="1295" y="3169"/>
                  </a:lnTo>
                  <a:cubicBezTo>
                    <a:pt x="1362" y="3144"/>
                    <a:pt x="1398" y="3068"/>
                    <a:pt x="1372" y="2999"/>
                  </a:cubicBezTo>
                  <a:lnTo>
                    <a:pt x="1104" y="2275"/>
                  </a:lnTo>
                  <a:lnTo>
                    <a:pt x="1672" y="2064"/>
                  </a:lnTo>
                  <a:lnTo>
                    <a:pt x="2818" y="1638"/>
                  </a:lnTo>
                  <a:close/>
                  <a:moveTo>
                    <a:pt x="1454" y="1"/>
                  </a:moveTo>
                  <a:cubicBezTo>
                    <a:pt x="1384" y="1"/>
                    <a:pt x="1313" y="14"/>
                    <a:pt x="1245" y="39"/>
                  </a:cubicBezTo>
                  <a:cubicBezTo>
                    <a:pt x="1096" y="95"/>
                    <a:pt x="978" y="203"/>
                    <a:pt x="912" y="349"/>
                  </a:cubicBezTo>
                  <a:cubicBezTo>
                    <a:pt x="845" y="494"/>
                    <a:pt x="838" y="656"/>
                    <a:pt x="894" y="805"/>
                  </a:cubicBezTo>
                  <a:lnTo>
                    <a:pt x="1011" y="1121"/>
                  </a:lnTo>
                  <a:cubicBezTo>
                    <a:pt x="1013" y="1125"/>
                    <a:pt x="1014" y="1128"/>
                    <a:pt x="1015" y="1131"/>
                  </a:cubicBezTo>
                  <a:lnTo>
                    <a:pt x="431" y="1348"/>
                  </a:lnTo>
                  <a:cubicBezTo>
                    <a:pt x="147" y="1454"/>
                    <a:pt x="1" y="1770"/>
                    <a:pt x="107" y="2057"/>
                  </a:cubicBezTo>
                  <a:cubicBezTo>
                    <a:pt x="158" y="2195"/>
                    <a:pt x="259" y="2303"/>
                    <a:pt x="392" y="2365"/>
                  </a:cubicBezTo>
                  <a:cubicBezTo>
                    <a:pt x="466" y="2398"/>
                    <a:pt x="545" y="2415"/>
                    <a:pt x="623" y="2415"/>
                  </a:cubicBezTo>
                  <a:cubicBezTo>
                    <a:pt x="688" y="2415"/>
                    <a:pt x="753" y="2403"/>
                    <a:pt x="816" y="2381"/>
                  </a:cubicBezTo>
                  <a:lnTo>
                    <a:pt x="854" y="2366"/>
                  </a:lnTo>
                  <a:lnTo>
                    <a:pt x="1078" y="2967"/>
                  </a:lnTo>
                  <a:lnTo>
                    <a:pt x="963" y="3010"/>
                  </a:lnTo>
                  <a:cubicBezTo>
                    <a:pt x="871" y="3045"/>
                    <a:pt x="790" y="3096"/>
                    <a:pt x="723" y="3163"/>
                  </a:cubicBezTo>
                  <a:cubicBezTo>
                    <a:pt x="533" y="3349"/>
                    <a:pt x="470" y="3631"/>
                    <a:pt x="563" y="3882"/>
                  </a:cubicBezTo>
                  <a:lnTo>
                    <a:pt x="3632" y="12148"/>
                  </a:lnTo>
                  <a:cubicBezTo>
                    <a:pt x="3733" y="12420"/>
                    <a:pt x="3993" y="12590"/>
                    <a:pt x="4269" y="12590"/>
                  </a:cubicBezTo>
                  <a:cubicBezTo>
                    <a:pt x="4348" y="12590"/>
                    <a:pt x="4428" y="12576"/>
                    <a:pt x="4505" y="12547"/>
                  </a:cubicBezTo>
                  <a:lnTo>
                    <a:pt x="6942" y="11640"/>
                  </a:lnTo>
                  <a:cubicBezTo>
                    <a:pt x="7292" y="11511"/>
                    <a:pt x="7472" y="11120"/>
                    <a:pt x="7342" y="10769"/>
                  </a:cubicBezTo>
                  <a:lnTo>
                    <a:pt x="4273" y="2503"/>
                  </a:lnTo>
                  <a:cubicBezTo>
                    <a:pt x="4171" y="2231"/>
                    <a:pt x="3912" y="2062"/>
                    <a:pt x="3636" y="2062"/>
                  </a:cubicBezTo>
                  <a:cubicBezTo>
                    <a:pt x="3557" y="2062"/>
                    <a:pt x="3477" y="2075"/>
                    <a:pt x="3399" y="2104"/>
                  </a:cubicBezTo>
                  <a:lnTo>
                    <a:pt x="3285" y="2147"/>
                  </a:lnTo>
                  <a:lnTo>
                    <a:pt x="3062" y="1546"/>
                  </a:lnTo>
                  <a:lnTo>
                    <a:pt x="3099" y="1532"/>
                  </a:lnTo>
                  <a:cubicBezTo>
                    <a:pt x="3237" y="1481"/>
                    <a:pt x="3348" y="1380"/>
                    <a:pt x="3409" y="1245"/>
                  </a:cubicBezTo>
                  <a:cubicBezTo>
                    <a:pt x="3470" y="1111"/>
                    <a:pt x="3476" y="962"/>
                    <a:pt x="3425" y="823"/>
                  </a:cubicBezTo>
                  <a:cubicBezTo>
                    <a:pt x="3372" y="685"/>
                    <a:pt x="3271" y="576"/>
                    <a:pt x="3138" y="515"/>
                  </a:cubicBezTo>
                  <a:cubicBezTo>
                    <a:pt x="3065" y="482"/>
                    <a:pt x="2987" y="465"/>
                    <a:pt x="2909" y="465"/>
                  </a:cubicBezTo>
                  <a:cubicBezTo>
                    <a:pt x="2844" y="465"/>
                    <a:pt x="2779" y="476"/>
                    <a:pt x="2716" y="499"/>
                  </a:cubicBezTo>
                  <a:lnTo>
                    <a:pt x="2132" y="716"/>
                  </a:lnTo>
                  <a:cubicBezTo>
                    <a:pt x="2131" y="713"/>
                    <a:pt x="2131" y="710"/>
                    <a:pt x="2130" y="705"/>
                  </a:cubicBezTo>
                  <a:lnTo>
                    <a:pt x="2012" y="388"/>
                  </a:lnTo>
                  <a:cubicBezTo>
                    <a:pt x="1955" y="239"/>
                    <a:pt x="1845" y="121"/>
                    <a:pt x="1701" y="55"/>
                  </a:cubicBezTo>
                  <a:cubicBezTo>
                    <a:pt x="1622" y="19"/>
                    <a:pt x="1539" y="1"/>
                    <a:pt x="1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8" name="Google Shape;2478;p38"/>
          <p:cNvGrpSpPr/>
          <p:nvPr/>
        </p:nvGrpSpPr>
        <p:grpSpPr>
          <a:xfrm>
            <a:off x="9562731" y="661712"/>
            <a:ext cx="1719148" cy="1922337"/>
            <a:chOff x="6900658" y="3614371"/>
            <a:chExt cx="817707" cy="914412"/>
          </a:xfrm>
        </p:grpSpPr>
        <p:sp>
          <p:nvSpPr>
            <p:cNvPr id="2479" name="Google Shape;2479;p38"/>
            <p:cNvSpPr/>
            <p:nvPr/>
          </p:nvSpPr>
          <p:spPr>
            <a:xfrm>
              <a:off x="6909743" y="3618683"/>
              <a:ext cx="804048" cy="905722"/>
            </a:xfrm>
            <a:custGeom>
              <a:avLst/>
              <a:gdLst/>
              <a:ahLst/>
              <a:cxnLst/>
              <a:rect l="l" t="t" r="r" b="b"/>
              <a:pathLst>
                <a:path w="24428" h="27517" extrusionOk="0">
                  <a:moveTo>
                    <a:pt x="13099" y="0"/>
                  </a:moveTo>
                  <a:cubicBezTo>
                    <a:pt x="12593" y="0"/>
                    <a:pt x="12130" y="258"/>
                    <a:pt x="11863" y="686"/>
                  </a:cubicBezTo>
                  <a:lnTo>
                    <a:pt x="352" y="19175"/>
                  </a:lnTo>
                  <a:cubicBezTo>
                    <a:pt x="0" y="19743"/>
                    <a:pt x="74" y="20471"/>
                    <a:pt x="533" y="20947"/>
                  </a:cubicBezTo>
                  <a:cubicBezTo>
                    <a:pt x="1940" y="22406"/>
                    <a:pt x="3523" y="23696"/>
                    <a:pt x="5241" y="24777"/>
                  </a:cubicBezTo>
                  <a:cubicBezTo>
                    <a:pt x="7029" y="25905"/>
                    <a:pt x="8955" y="26803"/>
                    <a:pt x="10966" y="27446"/>
                  </a:cubicBezTo>
                  <a:cubicBezTo>
                    <a:pt x="11111" y="27493"/>
                    <a:pt x="11262" y="27517"/>
                    <a:pt x="11413" y="27517"/>
                  </a:cubicBezTo>
                  <a:cubicBezTo>
                    <a:pt x="11919" y="27517"/>
                    <a:pt x="12381" y="27260"/>
                    <a:pt x="12647" y="26830"/>
                  </a:cubicBezTo>
                  <a:lnTo>
                    <a:pt x="24158" y="8342"/>
                  </a:lnTo>
                  <a:cubicBezTo>
                    <a:pt x="24364" y="8012"/>
                    <a:pt x="24428" y="7622"/>
                    <a:pt x="24340" y="7243"/>
                  </a:cubicBezTo>
                  <a:cubicBezTo>
                    <a:pt x="24252" y="6865"/>
                    <a:pt x="24021" y="6542"/>
                    <a:pt x="23692" y="6338"/>
                  </a:cubicBezTo>
                  <a:lnTo>
                    <a:pt x="13866" y="220"/>
                  </a:lnTo>
                  <a:cubicBezTo>
                    <a:pt x="13635" y="77"/>
                    <a:pt x="13370" y="0"/>
                    <a:pt x="1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38"/>
            <p:cNvSpPr/>
            <p:nvPr/>
          </p:nvSpPr>
          <p:spPr>
            <a:xfrm>
              <a:off x="7356497" y="3654988"/>
              <a:ext cx="200321" cy="125274"/>
            </a:xfrm>
            <a:custGeom>
              <a:avLst/>
              <a:gdLst/>
              <a:ahLst/>
              <a:cxnLst/>
              <a:rect l="l" t="t" r="r" b="b"/>
              <a:pathLst>
                <a:path w="6086" h="3806" extrusionOk="0">
                  <a:moveTo>
                    <a:pt x="111" y="1"/>
                  </a:moveTo>
                  <a:cubicBezTo>
                    <a:pt x="84" y="1"/>
                    <a:pt x="61" y="8"/>
                    <a:pt x="46" y="22"/>
                  </a:cubicBezTo>
                  <a:cubicBezTo>
                    <a:pt x="1" y="60"/>
                    <a:pt x="36" y="146"/>
                    <a:pt x="123" y="212"/>
                  </a:cubicBezTo>
                  <a:cubicBezTo>
                    <a:pt x="1526" y="1260"/>
                    <a:pt x="4187" y="2931"/>
                    <a:pt x="5822" y="3768"/>
                  </a:cubicBezTo>
                  <a:cubicBezTo>
                    <a:pt x="5873" y="3794"/>
                    <a:pt x="5917" y="3805"/>
                    <a:pt x="5952" y="3805"/>
                  </a:cubicBezTo>
                  <a:cubicBezTo>
                    <a:pt x="6065" y="3805"/>
                    <a:pt x="6085" y="3689"/>
                    <a:pt x="5939" y="3581"/>
                  </a:cubicBezTo>
                  <a:cubicBezTo>
                    <a:pt x="4458" y="2478"/>
                    <a:pt x="1785" y="827"/>
                    <a:pt x="233" y="35"/>
                  </a:cubicBezTo>
                  <a:cubicBezTo>
                    <a:pt x="190" y="13"/>
                    <a:pt x="147" y="1"/>
                    <a:pt x="11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38"/>
            <p:cNvSpPr/>
            <p:nvPr/>
          </p:nvSpPr>
          <p:spPr>
            <a:xfrm>
              <a:off x="7150713" y="4317598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1" y="200"/>
                  </a:cubicBezTo>
                  <a:lnTo>
                    <a:pt x="80" y="990"/>
                  </a:lnTo>
                  <a:cubicBezTo>
                    <a:pt x="20" y="1085"/>
                    <a:pt x="1" y="1198"/>
                    <a:pt x="27" y="1309"/>
                  </a:cubicBezTo>
                  <a:cubicBezTo>
                    <a:pt x="52" y="1419"/>
                    <a:pt x="118" y="1512"/>
                    <a:pt x="214" y="1573"/>
                  </a:cubicBezTo>
                  <a:lnTo>
                    <a:pt x="1662" y="2474"/>
                  </a:lnTo>
                  <a:cubicBezTo>
                    <a:pt x="1730" y="2515"/>
                    <a:pt x="1808" y="2538"/>
                    <a:pt x="1885" y="2538"/>
                  </a:cubicBezTo>
                  <a:cubicBezTo>
                    <a:pt x="2032" y="2538"/>
                    <a:pt x="2166" y="2463"/>
                    <a:pt x="2245" y="2339"/>
                  </a:cubicBezTo>
                  <a:lnTo>
                    <a:pt x="2736" y="1548"/>
                  </a:lnTo>
                  <a:cubicBezTo>
                    <a:pt x="2797" y="1452"/>
                    <a:pt x="2815" y="1340"/>
                    <a:pt x="2790" y="1229"/>
                  </a:cubicBezTo>
                  <a:cubicBezTo>
                    <a:pt x="2765" y="1118"/>
                    <a:pt x="2698" y="1026"/>
                    <a:pt x="2602" y="966"/>
                  </a:cubicBezTo>
                  <a:lnTo>
                    <a:pt x="1154" y="64"/>
                  </a:lnTo>
                  <a:cubicBezTo>
                    <a:pt x="1086" y="23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38"/>
            <p:cNvSpPr/>
            <p:nvPr/>
          </p:nvSpPr>
          <p:spPr>
            <a:xfrm>
              <a:off x="7241624" y="4374179"/>
              <a:ext cx="92689" cy="83538"/>
            </a:xfrm>
            <a:custGeom>
              <a:avLst/>
              <a:gdLst/>
              <a:ahLst/>
              <a:cxnLst/>
              <a:rect l="l" t="t" r="r" b="b"/>
              <a:pathLst>
                <a:path w="2816" h="2538" extrusionOk="0">
                  <a:moveTo>
                    <a:pt x="931" y="0"/>
                  </a:moveTo>
                  <a:cubicBezTo>
                    <a:pt x="783" y="0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200"/>
                    <a:pt x="26" y="1309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3" y="2474"/>
                  </a:lnTo>
                  <a:cubicBezTo>
                    <a:pt x="1730" y="2516"/>
                    <a:pt x="1807" y="2538"/>
                    <a:pt x="1886" y="2538"/>
                  </a:cubicBezTo>
                  <a:cubicBezTo>
                    <a:pt x="2033" y="2538"/>
                    <a:pt x="2166" y="2463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1" y="1229"/>
                  </a:cubicBezTo>
                  <a:cubicBezTo>
                    <a:pt x="2765" y="1120"/>
                    <a:pt x="2698" y="1026"/>
                    <a:pt x="2602" y="967"/>
                  </a:cubicBezTo>
                  <a:lnTo>
                    <a:pt x="1154" y="64"/>
                  </a:lnTo>
                  <a:cubicBezTo>
                    <a:pt x="1086" y="24"/>
                    <a:pt x="1010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38"/>
            <p:cNvSpPr/>
            <p:nvPr/>
          </p:nvSpPr>
          <p:spPr>
            <a:xfrm>
              <a:off x="7281319" y="4310587"/>
              <a:ext cx="92623" cy="83505"/>
            </a:xfrm>
            <a:custGeom>
              <a:avLst/>
              <a:gdLst/>
              <a:ahLst/>
              <a:cxnLst/>
              <a:rect l="l" t="t" r="r" b="b"/>
              <a:pathLst>
                <a:path w="2814" h="2537" extrusionOk="0">
                  <a:moveTo>
                    <a:pt x="930" y="0"/>
                  </a:moveTo>
                  <a:cubicBezTo>
                    <a:pt x="782" y="0"/>
                    <a:pt x="648" y="75"/>
                    <a:pt x="571" y="200"/>
                  </a:cubicBezTo>
                  <a:lnTo>
                    <a:pt x="79" y="990"/>
                  </a:lnTo>
                  <a:cubicBezTo>
                    <a:pt x="18" y="1086"/>
                    <a:pt x="0" y="1198"/>
                    <a:pt x="26" y="1309"/>
                  </a:cubicBezTo>
                  <a:cubicBezTo>
                    <a:pt x="50" y="1419"/>
                    <a:pt x="117" y="1511"/>
                    <a:pt x="213" y="1571"/>
                  </a:cubicBezTo>
                  <a:lnTo>
                    <a:pt x="1661" y="2473"/>
                  </a:lnTo>
                  <a:cubicBezTo>
                    <a:pt x="1729" y="2513"/>
                    <a:pt x="1806" y="2537"/>
                    <a:pt x="1885" y="2537"/>
                  </a:cubicBezTo>
                  <a:cubicBezTo>
                    <a:pt x="2031" y="2537"/>
                    <a:pt x="2165" y="2462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3" y="1340"/>
                    <a:pt x="2788" y="1229"/>
                  </a:cubicBezTo>
                  <a:cubicBezTo>
                    <a:pt x="2762" y="1119"/>
                    <a:pt x="2696" y="1026"/>
                    <a:pt x="2601" y="966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38"/>
            <p:cNvSpPr/>
            <p:nvPr/>
          </p:nvSpPr>
          <p:spPr>
            <a:xfrm>
              <a:off x="7320916" y="4246864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0"/>
                  </a:moveTo>
                  <a:cubicBezTo>
                    <a:pt x="783" y="0"/>
                    <a:pt x="649" y="74"/>
                    <a:pt x="571" y="200"/>
                  </a:cubicBezTo>
                  <a:lnTo>
                    <a:pt x="79" y="989"/>
                  </a:lnTo>
                  <a:cubicBezTo>
                    <a:pt x="20" y="1085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3"/>
                  </a:cubicBezTo>
                  <a:lnTo>
                    <a:pt x="1661" y="2474"/>
                  </a:lnTo>
                  <a:cubicBezTo>
                    <a:pt x="1730" y="2515"/>
                    <a:pt x="1807" y="2537"/>
                    <a:pt x="1885" y="2537"/>
                  </a:cubicBezTo>
                  <a:cubicBezTo>
                    <a:pt x="2033" y="2537"/>
                    <a:pt x="2166" y="2463"/>
                    <a:pt x="2246" y="2336"/>
                  </a:cubicBezTo>
                  <a:lnTo>
                    <a:pt x="2738" y="1547"/>
                  </a:lnTo>
                  <a:cubicBezTo>
                    <a:pt x="2861" y="1350"/>
                    <a:pt x="2800" y="1088"/>
                    <a:pt x="2602" y="966"/>
                  </a:cubicBezTo>
                  <a:lnTo>
                    <a:pt x="1154" y="64"/>
                  </a:lnTo>
                  <a:cubicBezTo>
                    <a:pt x="1086" y="22"/>
                    <a:pt x="1009" y="0"/>
                    <a:pt x="9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38"/>
            <p:cNvSpPr/>
            <p:nvPr/>
          </p:nvSpPr>
          <p:spPr>
            <a:xfrm>
              <a:off x="7360513" y="4183239"/>
              <a:ext cx="94170" cy="83538"/>
            </a:xfrm>
            <a:custGeom>
              <a:avLst/>
              <a:gdLst/>
              <a:ahLst/>
              <a:cxnLst/>
              <a:rect l="l" t="t" r="r" b="b"/>
              <a:pathLst>
                <a:path w="2861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0"/>
                  </a:cubicBezTo>
                  <a:lnTo>
                    <a:pt x="80" y="990"/>
                  </a:lnTo>
                  <a:cubicBezTo>
                    <a:pt x="20" y="1086"/>
                    <a:pt x="1" y="1199"/>
                    <a:pt x="27" y="1310"/>
                  </a:cubicBezTo>
                  <a:cubicBezTo>
                    <a:pt x="52" y="1418"/>
                    <a:pt x="118" y="1512"/>
                    <a:pt x="214" y="1571"/>
                  </a:cubicBezTo>
                  <a:lnTo>
                    <a:pt x="1663" y="2473"/>
                  </a:lnTo>
                  <a:cubicBezTo>
                    <a:pt x="1730" y="2514"/>
                    <a:pt x="1808" y="2537"/>
                    <a:pt x="1886" y="2537"/>
                  </a:cubicBezTo>
                  <a:cubicBezTo>
                    <a:pt x="2033" y="2537"/>
                    <a:pt x="2168" y="2463"/>
                    <a:pt x="2246" y="2337"/>
                  </a:cubicBezTo>
                  <a:lnTo>
                    <a:pt x="2738" y="1548"/>
                  </a:lnTo>
                  <a:cubicBezTo>
                    <a:pt x="2861" y="1351"/>
                    <a:pt x="2799" y="1089"/>
                    <a:pt x="2602" y="966"/>
                  </a:cubicBezTo>
                  <a:lnTo>
                    <a:pt x="1154" y="65"/>
                  </a:lnTo>
                  <a:cubicBezTo>
                    <a:pt x="1086" y="23"/>
                    <a:pt x="1010" y="1"/>
                    <a:pt x="9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38"/>
            <p:cNvSpPr/>
            <p:nvPr/>
          </p:nvSpPr>
          <p:spPr>
            <a:xfrm>
              <a:off x="7217991" y="3685336"/>
              <a:ext cx="437045" cy="376153"/>
            </a:xfrm>
            <a:custGeom>
              <a:avLst/>
              <a:gdLst/>
              <a:ahLst/>
              <a:cxnLst/>
              <a:rect l="l" t="t" r="r" b="b"/>
              <a:pathLst>
                <a:path w="13278" h="11428" extrusionOk="0">
                  <a:moveTo>
                    <a:pt x="3566" y="0"/>
                  </a:moveTo>
                  <a:cubicBezTo>
                    <a:pt x="3355" y="0"/>
                    <a:pt x="3149" y="106"/>
                    <a:pt x="3030" y="298"/>
                  </a:cubicBezTo>
                  <a:lnTo>
                    <a:pt x="186" y="4865"/>
                  </a:lnTo>
                  <a:cubicBezTo>
                    <a:pt x="1" y="5160"/>
                    <a:pt x="91" y="5549"/>
                    <a:pt x="388" y="5734"/>
                  </a:cubicBezTo>
                  <a:lnTo>
                    <a:pt x="9379" y="11332"/>
                  </a:lnTo>
                  <a:cubicBezTo>
                    <a:pt x="9483" y="11397"/>
                    <a:pt x="9599" y="11428"/>
                    <a:pt x="9713" y="11428"/>
                  </a:cubicBezTo>
                  <a:cubicBezTo>
                    <a:pt x="9924" y="11428"/>
                    <a:pt x="10129" y="11322"/>
                    <a:pt x="10250" y="11130"/>
                  </a:cubicBezTo>
                  <a:lnTo>
                    <a:pt x="13092" y="6563"/>
                  </a:lnTo>
                  <a:cubicBezTo>
                    <a:pt x="13278" y="6266"/>
                    <a:pt x="13186" y="5878"/>
                    <a:pt x="12890" y="5693"/>
                  </a:cubicBezTo>
                  <a:lnTo>
                    <a:pt x="3899" y="96"/>
                  </a:lnTo>
                  <a:cubicBezTo>
                    <a:pt x="3795" y="31"/>
                    <a:pt x="3680" y="0"/>
                    <a:pt x="35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6967377" y="4204404"/>
              <a:ext cx="94071" cy="83472"/>
            </a:xfrm>
            <a:custGeom>
              <a:avLst/>
              <a:gdLst/>
              <a:ahLst/>
              <a:cxnLst/>
              <a:rect l="l" t="t" r="r" b="b"/>
              <a:pathLst>
                <a:path w="2858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199"/>
                  </a:cubicBezTo>
                  <a:lnTo>
                    <a:pt x="123" y="990"/>
                  </a:lnTo>
                  <a:cubicBezTo>
                    <a:pt x="0" y="1187"/>
                    <a:pt x="61" y="1447"/>
                    <a:pt x="258" y="1571"/>
                  </a:cubicBezTo>
                  <a:lnTo>
                    <a:pt x="1707" y="2472"/>
                  </a:lnTo>
                  <a:cubicBezTo>
                    <a:pt x="1774" y="2514"/>
                    <a:pt x="1851" y="2536"/>
                    <a:pt x="1930" y="2536"/>
                  </a:cubicBezTo>
                  <a:cubicBezTo>
                    <a:pt x="2077" y="2536"/>
                    <a:pt x="2212" y="2461"/>
                    <a:pt x="2288" y="2338"/>
                  </a:cubicBezTo>
                  <a:lnTo>
                    <a:pt x="2779" y="1549"/>
                  </a:lnTo>
                  <a:cubicBezTo>
                    <a:pt x="2840" y="1453"/>
                    <a:pt x="2858" y="1339"/>
                    <a:pt x="2832" y="1229"/>
                  </a:cubicBezTo>
                  <a:cubicBezTo>
                    <a:pt x="2808" y="1119"/>
                    <a:pt x="2741" y="1025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7007006" y="4140746"/>
              <a:ext cx="94137" cy="83505"/>
            </a:xfrm>
            <a:custGeom>
              <a:avLst/>
              <a:gdLst/>
              <a:ahLst/>
              <a:cxnLst/>
              <a:rect l="l" t="t" r="r" b="b"/>
              <a:pathLst>
                <a:path w="2860" h="2537" extrusionOk="0">
                  <a:moveTo>
                    <a:pt x="974" y="0"/>
                  </a:moveTo>
                  <a:cubicBezTo>
                    <a:pt x="827" y="0"/>
                    <a:pt x="692" y="75"/>
                    <a:pt x="616" y="200"/>
                  </a:cubicBezTo>
                  <a:lnTo>
                    <a:pt x="123" y="990"/>
                  </a:lnTo>
                  <a:cubicBezTo>
                    <a:pt x="1" y="1187"/>
                    <a:pt x="61" y="1448"/>
                    <a:pt x="259" y="1571"/>
                  </a:cubicBezTo>
                  <a:lnTo>
                    <a:pt x="1707" y="2473"/>
                  </a:lnTo>
                  <a:cubicBezTo>
                    <a:pt x="1775" y="2513"/>
                    <a:pt x="1852" y="2537"/>
                    <a:pt x="1931" y="2537"/>
                  </a:cubicBezTo>
                  <a:cubicBezTo>
                    <a:pt x="2077" y="2537"/>
                    <a:pt x="2211" y="2462"/>
                    <a:pt x="2288" y="2338"/>
                  </a:cubicBezTo>
                  <a:lnTo>
                    <a:pt x="2781" y="1548"/>
                  </a:lnTo>
                  <a:cubicBezTo>
                    <a:pt x="2840" y="1453"/>
                    <a:pt x="2859" y="1340"/>
                    <a:pt x="2834" y="1229"/>
                  </a:cubicBezTo>
                  <a:cubicBezTo>
                    <a:pt x="2808" y="1118"/>
                    <a:pt x="2742" y="1026"/>
                    <a:pt x="2647" y="966"/>
                  </a:cubicBezTo>
                  <a:lnTo>
                    <a:pt x="1198" y="64"/>
                  </a:lnTo>
                  <a:cubicBezTo>
                    <a:pt x="1130" y="23"/>
                    <a:pt x="1053" y="0"/>
                    <a:pt x="9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7048150" y="4076990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79" y="990"/>
                  </a:lnTo>
                  <a:cubicBezTo>
                    <a:pt x="20" y="1086"/>
                    <a:pt x="1" y="1199"/>
                    <a:pt x="26" y="1310"/>
                  </a:cubicBezTo>
                  <a:cubicBezTo>
                    <a:pt x="52" y="1420"/>
                    <a:pt x="118" y="1513"/>
                    <a:pt x="214" y="1573"/>
                  </a:cubicBezTo>
                  <a:lnTo>
                    <a:pt x="1660" y="2475"/>
                  </a:lnTo>
                  <a:cubicBezTo>
                    <a:pt x="1729" y="2516"/>
                    <a:pt x="1806" y="2538"/>
                    <a:pt x="1884" y="2538"/>
                  </a:cubicBezTo>
                  <a:cubicBezTo>
                    <a:pt x="2032" y="2538"/>
                    <a:pt x="2166" y="2465"/>
                    <a:pt x="2245" y="2339"/>
                  </a:cubicBezTo>
                  <a:lnTo>
                    <a:pt x="2737" y="1549"/>
                  </a:lnTo>
                  <a:cubicBezTo>
                    <a:pt x="2797" y="1453"/>
                    <a:pt x="2815" y="1340"/>
                    <a:pt x="2790" y="1230"/>
                  </a:cubicBezTo>
                  <a:cubicBezTo>
                    <a:pt x="2765" y="1119"/>
                    <a:pt x="2698" y="1027"/>
                    <a:pt x="2602" y="967"/>
                  </a:cubicBezTo>
                  <a:lnTo>
                    <a:pt x="1154" y="65"/>
                  </a:lnTo>
                  <a:cubicBezTo>
                    <a:pt x="1086" y="23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7087812" y="4013366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29" y="1"/>
                  </a:moveTo>
                  <a:cubicBezTo>
                    <a:pt x="782" y="1"/>
                    <a:pt x="647" y="75"/>
                    <a:pt x="570" y="200"/>
                  </a:cubicBezTo>
                  <a:lnTo>
                    <a:pt x="78" y="990"/>
                  </a:lnTo>
                  <a:cubicBezTo>
                    <a:pt x="18" y="1086"/>
                    <a:pt x="0" y="1199"/>
                    <a:pt x="25" y="1309"/>
                  </a:cubicBezTo>
                  <a:cubicBezTo>
                    <a:pt x="50" y="1419"/>
                    <a:pt x="117" y="1513"/>
                    <a:pt x="213" y="1572"/>
                  </a:cubicBezTo>
                  <a:lnTo>
                    <a:pt x="1661" y="2474"/>
                  </a:lnTo>
                  <a:cubicBezTo>
                    <a:pt x="1728" y="2515"/>
                    <a:pt x="1806" y="2538"/>
                    <a:pt x="1884" y="2538"/>
                  </a:cubicBezTo>
                  <a:cubicBezTo>
                    <a:pt x="2030" y="2538"/>
                    <a:pt x="2165" y="2464"/>
                    <a:pt x="2243" y="2338"/>
                  </a:cubicBezTo>
                  <a:lnTo>
                    <a:pt x="2735" y="1549"/>
                  </a:lnTo>
                  <a:cubicBezTo>
                    <a:pt x="2795" y="1453"/>
                    <a:pt x="2814" y="1339"/>
                    <a:pt x="2789" y="1230"/>
                  </a:cubicBezTo>
                  <a:cubicBezTo>
                    <a:pt x="2763" y="1119"/>
                    <a:pt x="2697" y="1025"/>
                    <a:pt x="2601" y="966"/>
                  </a:cubicBezTo>
                  <a:lnTo>
                    <a:pt x="1152" y="65"/>
                  </a:lnTo>
                  <a:cubicBezTo>
                    <a:pt x="1085" y="23"/>
                    <a:pt x="1008" y="1"/>
                    <a:pt x="9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7127409" y="3949741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31" y="1"/>
                  </a:moveTo>
                  <a:cubicBezTo>
                    <a:pt x="783" y="1"/>
                    <a:pt x="649" y="75"/>
                    <a:pt x="572" y="201"/>
                  </a:cubicBezTo>
                  <a:lnTo>
                    <a:pt x="80" y="990"/>
                  </a:lnTo>
                  <a:cubicBezTo>
                    <a:pt x="45" y="1045"/>
                    <a:pt x="25" y="1104"/>
                    <a:pt x="18" y="1166"/>
                  </a:cubicBezTo>
                  <a:cubicBezTo>
                    <a:pt x="0" y="1327"/>
                    <a:pt x="77" y="1487"/>
                    <a:pt x="214" y="1572"/>
                  </a:cubicBezTo>
                  <a:lnTo>
                    <a:pt x="1662" y="2473"/>
                  </a:lnTo>
                  <a:cubicBezTo>
                    <a:pt x="1729" y="2515"/>
                    <a:pt x="1806" y="2537"/>
                    <a:pt x="1885" y="2537"/>
                  </a:cubicBezTo>
                  <a:cubicBezTo>
                    <a:pt x="2031" y="2537"/>
                    <a:pt x="2165" y="2463"/>
                    <a:pt x="2245" y="2338"/>
                  </a:cubicBezTo>
                  <a:lnTo>
                    <a:pt x="2737" y="1548"/>
                  </a:lnTo>
                  <a:cubicBezTo>
                    <a:pt x="2859" y="1350"/>
                    <a:pt x="2799" y="1089"/>
                    <a:pt x="2602" y="967"/>
                  </a:cubicBezTo>
                  <a:lnTo>
                    <a:pt x="1154" y="64"/>
                  </a:lnTo>
                  <a:cubicBezTo>
                    <a:pt x="1087" y="24"/>
                    <a:pt x="1009" y="1"/>
                    <a:pt x="9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7058321" y="4261017"/>
              <a:ext cx="95585" cy="83538"/>
            </a:xfrm>
            <a:custGeom>
              <a:avLst/>
              <a:gdLst/>
              <a:ahLst/>
              <a:cxnLst/>
              <a:rect l="l" t="t" r="r" b="b"/>
              <a:pathLst>
                <a:path w="2904" h="2538" extrusionOk="0">
                  <a:moveTo>
                    <a:pt x="974" y="1"/>
                  </a:moveTo>
                  <a:cubicBezTo>
                    <a:pt x="827" y="1"/>
                    <a:pt x="692" y="75"/>
                    <a:pt x="615" y="201"/>
                  </a:cubicBezTo>
                  <a:lnTo>
                    <a:pt x="123" y="990"/>
                  </a:lnTo>
                  <a:cubicBezTo>
                    <a:pt x="0" y="1187"/>
                    <a:pt x="61" y="1449"/>
                    <a:pt x="259" y="1571"/>
                  </a:cubicBezTo>
                  <a:lnTo>
                    <a:pt x="1707" y="2473"/>
                  </a:lnTo>
                  <a:cubicBezTo>
                    <a:pt x="1775" y="2515"/>
                    <a:pt x="1851" y="2537"/>
                    <a:pt x="1930" y="2537"/>
                  </a:cubicBezTo>
                  <a:cubicBezTo>
                    <a:pt x="2077" y="2537"/>
                    <a:pt x="2211" y="2462"/>
                    <a:pt x="2290" y="2337"/>
                  </a:cubicBezTo>
                  <a:lnTo>
                    <a:pt x="2781" y="1548"/>
                  </a:lnTo>
                  <a:cubicBezTo>
                    <a:pt x="2904" y="1351"/>
                    <a:pt x="2844" y="1089"/>
                    <a:pt x="2646" y="967"/>
                  </a:cubicBezTo>
                  <a:lnTo>
                    <a:pt x="1197" y="65"/>
                  </a:lnTo>
                  <a:cubicBezTo>
                    <a:pt x="1130" y="23"/>
                    <a:pt x="1052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7099431" y="4197294"/>
              <a:ext cx="94170" cy="83571"/>
            </a:xfrm>
            <a:custGeom>
              <a:avLst/>
              <a:gdLst/>
              <a:ahLst/>
              <a:cxnLst/>
              <a:rect l="l" t="t" r="r" b="b"/>
              <a:pathLst>
                <a:path w="2861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9" y="1086"/>
                    <a:pt x="0" y="1199"/>
                    <a:pt x="26" y="1309"/>
                  </a:cubicBezTo>
                  <a:cubicBezTo>
                    <a:pt x="51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1" y="2538"/>
                    <a:pt x="2165" y="2464"/>
                    <a:pt x="2245" y="2337"/>
                  </a:cubicBezTo>
                  <a:lnTo>
                    <a:pt x="2738" y="1548"/>
                  </a:lnTo>
                  <a:cubicBezTo>
                    <a:pt x="2860" y="1351"/>
                    <a:pt x="2800" y="1090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7139028" y="4133669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3" y="0"/>
                    <a:pt x="649" y="75"/>
                    <a:pt x="572" y="199"/>
                  </a:cubicBezTo>
                  <a:lnTo>
                    <a:pt x="79" y="990"/>
                  </a:lnTo>
                  <a:cubicBezTo>
                    <a:pt x="20" y="1086"/>
                    <a:pt x="1" y="1198"/>
                    <a:pt x="26" y="1309"/>
                  </a:cubicBezTo>
                  <a:cubicBezTo>
                    <a:pt x="52" y="1419"/>
                    <a:pt x="118" y="1512"/>
                    <a:pt x="213" y="1572"/>
                  </a:cubicBezTo>
                  <a:lnTo>
                    <a:pt x="1662" y="2474"/>
                  </a:lnTo>
                  <a:cubicBezTo>
                    <a:pt x="1730" y="2514"/>
                    <a:pt x="1807" y="2538"/>
                    <a:pt x="1886" y="2538"/>
                  </a:cubicBezTo>
                  <a:cubicBezTo>
                    <a:pt x="2033" y="2538"/>
                    <a:pt x="2168" y="2463"/>
                    <a:pt x="2244" y="2337"/>
                  </a:cubicBezTo>
                  <a:lnTo>
                    <a:pt x="2737" y="1546"/>
                  </a:lnTo>
                  <a:cubicBezTo>
                    <a:pt x="2797" y="1451"/>
                    <a:pt x="2815" y="1338"/>
                    <a:pt x="2790" y="1227"/>
                  </a:cubicBezTo>
                  <a:cubicBezTo>
                    <a:pt x="2765" y="1119"/>
                    <a:pt x="2698" y="1025"/>
                    <a:pt x="2602" y="965"/>
                  </a:cubicBezTo>
                  <a:lnTo>
                    <a:pt x="1154" y="64"/>
                  </a:lnTo>
                  <a:cubicBezTo>
                    <a:pt x="1086" y="23"/>
                    <a:pt x="1009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7178723" y="4070012"/>
              <a:ext cx="92656" cy="83538"/>
            </a:xfrm>
            <a:custGeom>
              <a:avLst/>
              <a:gdLst/>
              <a:ahLst/>
              <a:cxnLst/>
              <a:rect l="l" t="t" r="r" b="b"/>
              <a:pathLst>
                <a:path w="2815" h="2538" extrusionOk="0">
                  <a:moveTo>
                    <a:pt x="930" y="0"/>
                  </a:moveTo>
                  <a:cubicBezTo>
                    <a:pt x="782" y="0"/>
                    <a:pt x="648" y="75"/>
                    <a:pt x="570" y="200"/>
                  </a:cubicBezTo>
                  <a:lnTo>
                    <a:pt x="79" y="990"/>
                  </a:lnTo>
                  <a:cubicBezTo>
                    <a:pt x="18" y="1085"/>
                    <a:pt x="0" y="1198"/>
                    <a:pt x="26" y="1309"/>
                  </a:cubicBezTo>
                  <a:cubicBezTo>
                    <a:pt x="50" y="1419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5"/>
                    <a:pt x="1806" y="2538"/>
                    <a:pt x="1884" y="2538"/>
                  </a:cubicBezTo>
                  <a:cubicBezTo>
                    <a:pt x="2032" y="2538"/>
                    <a:pt x="2165" y="2462"/>
                    <a:pt x="2244" y="2339"/>
                  </a:cubicBezTo>
                  <a:lnTo>
                    <a:pt x="2735" y="1548"/>
                  </a:lnTo>
                  <a:cubicBezTo>
                    <a:pt x="2795" y="1452"/>
                    <a:pt x="2814" y="1340"/>
                    <a:pt x="2789" y="1229"/>
                  </a:cubicBezTo>
                  <a:cubicBezTo>
                    <a:pt x="2763" y="1118"/>
                    <a:pt x="2697" y="1026"/>
                    <a:pt x="2601" y="966"/>
                  </a:cubicBezTo>
                  <a:lnTo>
                    <a:pt x="1153" y="64"/>
                  </a:lnTo>
                  <a:cubicBezTo>
                    <a:pt x="1085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7218320" y="400628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20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1" y="2475"/>
                  </a:lnTo>
                  <a:cubicBezTo>
                    <a:pt x="1729" y="2516"/>
                    <a:pt x="1807" y="2538"/>
                    <a:pt x="1885" y="2538"/>
                  </a:cubicBezTo>
                  <a:cubicBezTo>
                    <a:pt x="2032" y="2538"/>
                    <a:pt x="2167" y="2464"/>
                    <a:pt x="2244" y="2339"/>
                  </a:cubicBezTo>
                  <a:lnTo>
                    <a:pt x="2736" y="1549"/>
                  </a:lnTo>
                  <a:cubicBezTo>
                    <a:pt x="2796" y="1453"/>
                    <a:pt x="2814" y="1340"/>
                    <a:pt x="2789" y="1230"/>
                  </a:cubicBezTo>
                  <a:cubicBezTo>
                    <a:pt x="2764" y="1120"/>
                    <a:pt x="2697" y="1026"/>
                    <a:pt x="2602" y="967"/>
                  </a:cubicBezTo>
                  <a:lnTo>
                    <a:pt x="1154" y="65"/>
                  </a:lnTo>
                  <a:cubicBezTo>
                    <a:pt x="1086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7190342" y="4253875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2" y="201"/>
                  </a:cubicBezTo>
                  <a:lnTo>
                    <a:pt x="79" y="990"/>
                  </a:lnTo>
                  <a:cubicBezTo>
                    <a:pt x="19" y="1086"/>
                    <a:pt x="0" y="1200"/>
                    <a:pt x="26" y="1310"/>
                  </a:cubicBezTo>
                  <a:cubicBezTo>
                    <a:pt x="51" y="1420"/>
                    <a:pt x="117" y="1514"/>
                    <a:pt x="213" y="1573"/>
                  </a:cubicBezTo>
                  <a:lnTo>
                    <a:pt x="1662" y="2475"/>
                  </a:lnTo>
                  <a:cubicBezTo>
                    <a:pt x="1729" y="2516"/>
                    <a:pt x="1807" y="2538"/>
                    <a:pt x="1886" y="2538"/>
                  </a:cubicBezTo>
                  <a:cubicBezTo>
                    <a:pt x="2032" y="2538"/>
                    <a:pt x="2168" y="2466"/>
                    <a:pt x="2244" y="2339"/>
                  </a:cubicBezTo>
                  <a:lnTo>
                    <a:pt x="2737" y="1549"/>
                  </a:lnTo>
                  <a:cubicBezTo>
                    <a:pt x="2796" y="1453"/>
                    <a:pt x="2814" y="1340"/>
                    <a:pt x="2790" y="1230"/>
                  </a:cubicBezTo>
                  <a:cubicBezTo>
                    <a:pt x="2764" y="1120"/>
                    <a:pt x="2697" y="1027"/>
                    <a:pt x="2602" y="967"/>
                  </a:cubicBezTo>
                  <a:lnTo>
                    <a:pt x="1154" y="65"/>
                  </a:lnTo>
                  <a:cubicBezTo>
                    <a:pt x="1085" y="24"/>
                    <a:pt x="1009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7228491" y="4190283"/>
              <a:ext cx="94137" cy="83538"/>
            </a:xfrm>
            <a:custGeom>
              <a:avLst/>
              <a:gdLst/>
              <a:ahLst/>
              <a:cxnLst/>
              <a:rect l="l" t="t" r="r" b="b"/>
              <a:pathLst>
                <a:path w="2860" h="2538" extrusionOk="0">
                  <a:moveTo>
                    <a:pt x="974" y="1"/>
                  </a:moveTo>
                  <a:cubicBezTo>
                    <a:pt x="828" y="1"/>
                    <a:pt x="693" y="75"/>
                    <a:pt x="616" y="201"/>
                  </a:cubicBezTo>
                  <a:lnTo>
                    <a:pt x="123" y="990"/>
                  </a:lnTo>
                  <a:cubicBezTo>
                    <a:pt x="1" y="1187"/>
                    <a:pt x="62" y="1448"/>
                    <a:pt x="259" y="1571"/>
                  </a:cubicBezTo>
                  <a:lnTo>
                    <a:pt x="1708" y="2473"/>
                  </a:lnTo>
                  <a:cubicBezTo>
                    <a:pt x="1776" y="2515"/>
                    <a:pt x="1852" y="2537"/>
                    <a:pt x="1931" y="2537"/>
                  </a:cubicBezTo>
                  <a:cubicBezTo>
                    <a:pt x="2078" y="2537"/>
                    <a:pt x="2212" y="2463"/>
                    <a:pt x="2288" y="2338"/>
                  </a:cubicBezTo>
                  <a:lnTo>
                    <a:pt x="2781" y="1549"/>
                  </a:lnTo>
                  <a:cubicBezTo>
                    <a:pt x="2841" y="1453"/>
                    <a:pt x="2860" y="1340"/>
                    <a:pt x="2834" y="1230"/>
                  </a:cubicBezTo>
                  <a:cubicBezTo>
                    <a:pt x="2809" y="1119"/>
                    <a:pt x="2743" y="1026"/>
                    <a:pt x="2647" y="967"/>
                  </a:cubicBezTo>
                  <a:lnTo>
                    <a:pt x="1198" y="65"/>
                  </a:lnTo>
                  <a:cubicBezTo>
                    <a:pt x="1131" y="23"/>
                    <a:pt x="1053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7268153" y="4126659"/>
              <a:ext cx="95552" cy="83472"/>
            </a:xfrm>
            <a:custGeom>
              <a:avLst/>
              <a:gdLst/>
              <a:ahLst/>
              <a:cxnLst/>
              <a:rect l="l" t="t" r="r" b="b"/>
              <a:pathLst>
                <a:path w="2903" h="2536" extrusionOk="0">
                  <a:moveTo>
                    <a:pt x="974" y="1"/>
                  </a:moveTo>
                  <a:cubicBezTo>
                    <a:pt x="826" y="1"/>
                    <a:pt x="692" y="75"/>
                    <a:pt x="614" y="200"/>
                  </a:cubicBezTo>
                  <a:lnTo>
                    <a:pt x="123" y="990"/>
                  </a:lnTo>
                  <a:cubicBezTo>
                    <a:pt x="0" y="1187"/>
                    <a:pt x="60" y="1449"/>
                    <a:pt x="258" y="1571"/>
                  </a:cubicBezTo>
                  <a:lnTo>
                    <a:pt x="1706" y="2472"/>
                  </a:lnTo>
                  <a:cubicBezTo>
                    <a:pt x="1774" y="2514"/>
                    <a:pt x="1852" y="2536"/>
                    <a:pt x="1929" y="2536"/>
                  </a:cubicBezTo>
                  <a:cubicBezTo>
                    <a:pt x="2077" y="2536"/>
                    <a:pt x="2211" y="2461"/>
                    <a:pt x="2289" y="2337"/>
                  </a:cubicBezTo>
                  <a:lnTo>
                    <a:pt x="2780" y="1546"/>
                  </a:lnTo>
                  <a:cubicBezTo>
                    <a:pt x="2903" y="1350"/>
                    <a:pt x="2843" y="1088"/>
                    <a:pt x="2645" y="966"/>
                  </a:cubicBezTo>
                  <a:lnTo>
                    <a:pt x="1197" y="64"/>
                  </a:lnTo>
                  <a:cubicBezTo>
                    <a:pt x="1129" y="23"/>
                    <a:pt x="1051" y="1"/>
                    <a:pt x="9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7309330" y="4062935"/>
              <a:ext cx="92623" cy="83538"/>
            </a:xfrm>
            <a:custGeom>
              <a:avLst/>
              <a:gdLst/>
              <a:ahLst/>
              <a:cxnLst/>
              <a:rect l="l" t="t" r="r" b="b"/>
              <a:pathLst>
                <a:path w="2814" h="2538" extrusionOk="0">
                  <a:moveTo>
                    <a:pt x="930" y="0"/>
                  </a:moveTo>
                  <a:cubicBezTo>
                    <a:pt x="782" y="0"/>
                    <a:pt x="648" y="75"/>
                    <a:pt x="571" y="199"/>
                  </a:cubicBezTo>
                  <a:lnTo>
                    <a:pt x="79" y="990"/>
                  </a:lnTo>
                  <a:cubicBezTo>
                    <a:pt x="19" y="1085"/>
                    <a:pt x="1" y="1198"/>
                    <a:pt x="26" y="1309"/>
                  </a:cubicBezTo>
                  <a:cubicBezTo>
                    <a:pt x="51" y="1418"/>
                    <a:pt x="118" y="1512"/>
                    <a:pt x="213" y="1572"/>
                  </a:cubicBezTo>
                  <a:lnTo>
                    <a:pt x="1660" y="2474"/>
                  </a:lnTo>
                  <a:cubicBezTo>
                    <a:pt x="1727" y="2514"/>
                    <a:pt x="1805" y="2538"/>
                    <a:pt x="1884" y="2538"/>
                  </a:cubicBezTo>
                  <a:cubicBezTo>
                    <a:pt x="2029" y="2538"/>
                    <a:pt x="2165" y="2463"/>
                    <a:pt x="2242" y="2338"/>
                  </a:cubicBezTo>
                  <a:lnTo>
                    <a:pt x="2735" y="1548"/>
                  </a:lnTo>
                  <a:cubicBezTo>
                    <a:pt x="2794" y="1453"/>
                    <a:pt x="2814" y="1339"/>
                    <a:pt x="2788" y="1229"/>
                  </a:cubicBezTo>
                  <a:cubicBezTo>
                    <a:pt x="2762" y="1118"/>
                    <a:pt x="2697" y="1025"/>
                    <a:pt x="2601" y="965"/>
                  </a:cubicBezTo>
                  <a:lnTo>
                    <a:pt x="1154" y="64"/>
                  </a:lnTo>
                  <a:cubicBezTo>
                    <a:pt x="1086" y="23"/>
                    <a:pt x="1008" y="0"/>
                    <a:pt x="9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7400208" y="4119549"/>
              <a:ext cx="92656" cy="83571"/>
            </a:xfrm>
            <a:custGeom>
              <a:avLst/>
              <a:gdLst/>
              <a:ahLst/>
              <a:cxnLst/>
              <a:rect l="l" t="t" r="r" b="b"/>
              <a:pathLst>
                <a:path w="2815" h="2539" extrusionOk="0">
                  <a:moveTo>
                    <a:pt x="930" y="1"/>
                  </a:moveTo>
                  <a:cubicBezTo>
                    <a:pt x="782" y="1"/>
                    <a:pt x="648" y="75"/>
                    <a:pt x="571" y="201"/>
                  </a:cubicBezTo>
                  <a:lnTo>
                    <a:pt x="79" y="990"/>
                  </a:lnTo>
                  <a:cubicBezTo>
                    <a:pt x="18" y="1086"/>
                    <a:pt x="0" y="1199"/>
                    <a:pt x="26" y="1309"/>
                  </a:cubicBezTo>
                  <a:cubicBezTo>
                    <a:pt x="50" y="1420"/>
                    <a:pt x="117" y="1512"/>
                    <a:pt x="213" y="1573"/>
                  </a:cubicBezTo>
                  <a:lnTo>
                    <a:pt x="1661" y="2474"/>
                  </a:lnTo>
                  <a:cubicBezTo>
                    <a:pt x="1729" y="2516"/>
                    <a:pt x="1806" y="2538"/>
                    <a:pt x="1885" y="2538"/>
                  </a:cubicBezTo>
                  <a:cubicBezTo>
                    <a:pt x="2031" y="2538"/>
                    <a:pt x="2166" y="2464"/>
                    <a:pt x="2244" y="2339"/>
                  </a:cubicBezTo>
                  <a:lnTo>
                    <a:pt x="2736" y="1549"/>
                  </a:lnTo>
                  <a:cubicBezTo>
                    <a:pt x="2795" y="1453"/>
                    <a:pt x="2815" y="1340"/>
                    <a:pt x="2789" y="1229"/>
                  </a:cubicBezTo>
                  <a:cubicBezTo>
                    <a:pt x="2763" y="1119"/>
                    <a:pt x="2697" y="1026"/>
                    <a:pt x="2602" y="967"/>
                  </a:cubicBezTo>
                  <a:lnTo>
                    <a:pt x="1154" y="64"/>
                  </a:lnTo>
                  <a:cubicBezTo>
                    <a:pt x="1086" y="23"/>
                    <a:pt x="1008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7166710" y="3898394"/>
              <a:ext cx="85217" cy="71162"/>
            </a:xfrm>
            <a:custGeom>
              <a:avLst/>
              <a:gdLst/>
              <a:ahLst/>
              <a:cxnLst/>
              <a:rect l="l" t="t" r="r" b="b"/>
              <a:pathLst>
                <a:path w="2589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39" y="713"/>
                    <a:pt x="31" y="763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570" y="1453"/>
                    <a:pt x="2589" y="1340"/>
                    <a:pt x="2563" y="1230"/>
                  </a:cubicBezTo>
                  <a:cubicBezTo>
                    <a:pt x="2538" y="1119"/>
                    <a:pt x="2472" y="1027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7348564" y="4011654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1"/>
                  </a:moveTo>
                  <a:cubicBezTo>
                    <a:pt x="558" y="1"/>
                    <a:pt x="425" y="75"/>
                    <a:pt x="346" y="200"/>
                  </a:cubicBezTo>
                  <a:lnTo>
                    <a:pt x="87" y="615"/>
                  </a:lnTo>
                  <a:cubicBezTo>
                    <a:pt x="59" y="661"/>
                    <a:pt x="38" y="712"/>
                    <a:pt x="31" y="762"/>
                  </a:cubicBezTo>
                  <a:cubicBezTo>
                    <a:pt x="0" y="932"/>
                    <a:pt x="79" y="1106"/>
                    <a:pt x="224" y="1197"/>
                  </a:cubicBezTo>
                  <a:lnTo>
                    <a:pt x="1672" y="2098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4"/>
                  </a:cubicBezTo>
                  <a:lnTo>
                    <a:pt x="2510" y="1549"/>
                  </a:lnTo>
                  <a:cubicBezTo>
                    <a:pt x="2633" y="1351"/>
                    <a:pt x="2572" y="1088"/>
                    <a:pt x="2375" y="966"/>
                  </a:cubicBezTo>
                  <a:lnTo>
                    <a:pt x="927" y="64"/>
                  </a:lnTo>
                  <a:cubicBezTo>
                    <a:pt x="861" y="23"/>
                    <a:pt x="783" y="1"/>
                    <a:pt x="7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7260879" y="3723813"/>
              <a:ext cx="353178" cy="299132"/>
            </a:xfrm>
            <a:custGeom>
              <a:avLst/>
              <a:gdLst/>
              <a:ahLst/>
              <a:cxnLst/>
              <a:rect l="l" t="t" r="r" b="b"/>
              <a:pathLst>
                <a:path w="10730" h="9088" extrusionOk="0">
                  <a:moveTo>
                    <a:pt x="2593" y="1"/>
                  </a:moveTo>
                  <a:cubicBezTo>
                    <a:pt x="2447" y="1"/>
                    <a:pt x="2303" y="74"/>
                    <a:pt x="2219" y="208"/>
                  </a:cubicBezTo>
                  <a:lnTo>
                    <a:pt x="70" y="3660"/>
                  </a:lnTo>
                  <a:cubicBezTo>
                    <a:pt x="25" y="3736"/>
                    <a:pt x="0" y="3820"/>
                    <a:pt x="5" y="3904"/>
                  </a:cubicBezTo>
                  <a:cubicBezTo>
                    <a:pt x="9" y="4048"/>
                    <a:pt x="80" y="4187"/>
                    <a:pt x="212" y="4268"/>
                  </a:cubicBezTo>
                  <a:lnTo>
                    <a:pt x="7845" y="9021"/>
                  </a:lnTo>
                  <a:cubicBezTo>
                    <a:pt x="7918" y="9066"/>
                    <a:pt x="7998" y="9087"/>
                    <a:pt x="8077" y="9087"/>
                  </a:cubicBezTo>
                  <a:cubicBezTo>
                    <a:pt x="8224" y="9087"/>
                    <a:pt x="8368" y="9013"/>
                    <a:pt x="8452" y="8879"/>
                  </a:cubicBezTo>
                  <a:lnTo>
                    <a:pt x="10601" y="5426"/>
                  </a:lnTo>
                  <a:cubicBezTo>
                    <a:pt x="10730" y="5220"/>
                    <a:pt x="10667" y="4950"/>
                    <a:pt x="10460" y="4821"/>
                  </a:cubicBezTo>
                  <a:lnTo>
                    <a:pt x="2826" y="68"/>
                  </a:lnTo>
                  <a:cubicBezTo>
                    <a:pt x="2753" y="22"/>
                    <a:pt x="2673" y="1"/>
                    <a:pt x="25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7261044" y="3850898"/>
              <a:ext cx="353013" cy="172047"/>
            </a:xfrm>
            <a:custGeom>
              <a:avLst/>
              <a:gdLst/>
              <a:ahLst/>
              <a:cxnLst/>
              <a:rect l="l" t="t" r="r" b="b"/>
              <a:pathLst>
                <a:path w="10725" h="5227" extrusionOk="0">
                  <a:moveTo>
                    <a:pt x="487" y="0"/>
                  </a:moveTo>
                  <a:cubicBezTo>
                    <a:pt x="321" y="0"/>
                    <a:pt x="158" y="14"/>
                    <a:pt x="0" y="43"/>
                  </a:cubicBezTo>
                  <a:cubicBezTo>
                    <a:pt x="4" y="187"/>
                    <a:pt x="75" y="326"/>
                    <a:pt x="207" y="407"/>
                  </a:cubicBezTo>
                  <a:lnTo>
                    <a:pt x="7840" y="5160"/>
                  </a:lnTo>
                  <a:cubicBezTo>
                    <a:pt x="7913" y="5205"/>
                    <a:pt x="7993" y="5226"/>
                    <a:pt x="8072" y="5226"/>
                  </a:cubicBezTo>
                  <a:cubicBezTo>
                    <a:pt x="8219" y="5226"/>
                    <a:pt x="8363" y="5152"/>
                    <a:pt x="8447" y="5018"/>
                  </a:cubicBezTo>
                  <a:lnTo>
                    <a:pt x="10596" y="1565"/>
                  </a:lnTo>
                  <a:cubicBezTo>
                    <a:pt x="10725" y="1359"/>
                    <a:pt x="10662" y="1089"/>
                    <a:pt x="10455" y="960"/>
                  </a:cubicBezTo>
                  <a:lnTo>
                    <a:pt x="10389" y="918"/>
                  </a:lnTo>
                  <a:cubicBezTo>
                    <a:pt x="10190" y="920"/>
                    <a:pt x="9975" y="984"/>
                    <a:pt x="9746" y="1125"/>
                  </a:cubicBezTo>
                  <a:cubicBezTo>
                    <a:pt x="8760" y="1734"/>
                    <a:pt x="8611" y="3491"/>
                    <a:pt x="7641" y="3491"/>
                  </a:cubicBezTo>
                  <a:cubicBezTo>
                    <a:pt x="7416" y="3491"/>
                    <a:pt x="7148" y="3397"/>
                    <a:pt x="6815" y="3173"/>
                  </a:cubicBezTo>
                  <a:cubicBezTo>
                    <a:pt x="5068" y="1997"/>
                    <a:pt x="2503" y="0"/>
                    <a:pt x="4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7305775" y="3756169"/>
              <a:ext cx="53520" cy="79226"/>
            </a:xfrm>
            <a:custGeom>
              <a:avLst/>
              <a:gdLst/>
              <a:ahLst/>
              <a:cxnLst/>
              <a:rect l="l" t="t" r="r" b="b"/>
              <a:pathLst>
                <a:path w="1626" h="2407" extrusionOk="0">
                  <a:moveTo>
                    <a:pt x="1494" y="0"/>
                  </a:moveTo>
                  <a:cubicBezTo>
                    <a:pt x="1462" y="0"/>
                    <a:pt x="1431" y="12"/>
                    <a:pt x="1408" y="35"/>
                  </a:cubicBezTo>
                  <a:cubicBezTo>
                    <a:pt x="901" y="523"/>
                    <a:pt x="254" y="1541"/>
                    <a:pt x="31" y="2232"/>
                  </a:cubicBezTo>
                  <a:cubicBezTo>
                    <a:pt x="0" y="2328"/>
                    <a:pt x="77" y="2406"/>
                    <a:pt x="159" y="2406"/>
                  </a:cubicBezTo>
                  <a:cubicBezTo>
                    <a:pt x="190" y="2406"/>
                    <a:pt x="222" y="2395"/>
                    <a:pt x="249" y="2369"/>
                  </a:cubicBezTo>
                  <a:cubicBezTo>
                    <a:pt x="769" y="1865"/>
                    <a:pt x="1400" y="836"/>
                    <a:pt x="1614" y="163"/>
                  </a:cubicBezTo>
                  <a:cubicBezTo>
                    <a:pt x="1626" y="123"/>
                    <a:pt x="1616" y="75"/>
                    <a:pt x="1583" y="40"/>
                  </a:cubicBezTo>
                  <a:cubicBezTo>
                    <a:pt x="1559" y="13"/>
                    <a:pt x="1526" y="0"/>
                    <a:pt x="1494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7325425" y="4281556"/>
              <a:ext cx="84657" cy="44501"/>
            </a:xfrm>
            <a:custGeom>
              <a:avLst/>
              <a:gdLst/>
              <a:ahLst/>
              <a:cxnLst/>
              <a:rect l="l" t="t" r="r" b="b"/>
              <a:pathLst>
                <a:path w="2572" h="1352" extrusionOk="0">
                  <a:moveTo>
                    <a:pt x="2356" y="0"/>
                  </a:moveTo>
                  <a:cubicBezTo>
                    <a:pt x="2119" y="176"/>
                    <a:pt x="1735" y="365"/>
                    <a:pt x="1179" y="365"/>
                  </a:cubicBezTo>
                  <a:cubicBezTo>
                    <a:pt x="851" y="365"/>
                    <a:pt x="464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7285763" y="434521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1"/>
                    <a:pt x="1750" y="1351"/>
                  </a:cubicBezTo>
                  <a:cubicBezTo>
                    <a:pt x="1846" y="1351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7155255" y="4352257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0"/>
                  </a:moveTo>
                  <a:cubicBezTo>
                    <a:pt x="2118" y="175"/>
                    <a:pt x="1734" y="365"/>
                    <a:pt x="1177" y="365"/>
                  </a:cubicBezTo>
                  <a:cubicBezTo>
                    <a:pt x="850" y="365"/>
                    <a:pt x="463" y="299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5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10"/>
                    <a:pt x="2393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38"/>
            <p:cNvSpPr/>
            <p:nvPr/>
          </p:nvSpPr>
          <p:spPr>
            <a:xfrm>
              <a:off x="7246166" y="4408904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38"/>
            <p:cNvSpPr/>
            <p:nvPr/>
          </p:nvSpPr>
          <p:spPr>
            <a:xfrm>
              <a:off x="7365055" y="4217932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38"/>
            <p:cNvSpPr/>
            <p:nvPr/>
          </p:nvSpPr>
          <p:spPr>
            <a:xfrm>
              <a:off x="7257653" y="3955073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4" y="0"/>
                  </a:moveTo>
                  <a:cubicBezTo>
                    <a:pt x="557" y="0"/>
                    <a:pt x="423" y="75"/>
                    <a:pt x="346" y="199"/>
                  </a:cubicBezTo>
                  <a:lnTo>
                    <a:pt x="87" y="614"/>
                  </a:lnTo>
                  <a:cubicBezTo>
                    <a:pt x="59" y="661"/>
                    <a:pt x="38" y="711"/>
                    <a:pt x="30" y="762"/>
                  </a:cubicBezTo>
                  <a:cubicBezTo>
                    <a:pt x="0" y="931"/>
                    <a:pt x="78" y="1105"/>
                    <a:pt x="224" y="1195"/>
                  </a:cubicBezTo>
                  <a:lnTo>
                    <a:pt x="1672" y="2097"/>
                  </a:lnTo>
                  <a:cubicBezTo>
                    <a:pt x="1740" y="2139"/>
                    <a:pt x="1816" y="2161"/>
                    <a:pt x="1895" y="2161"/>
                  </a:cubicBezTo>
                  <a:cubicBezTo>
                    <a:pt x="2043" y="2161"/>
                    <a:pt x="2176" y="2087"/>
                    <a:pt x="2251" y="1962"/>
                  </a:cubicBezTo>
                  <a:lnTo>
                    <a:pt x="2509" y="1547"/>
                  </a:lnTo>
                  <a:cubicBezTo>
                    <a:pt x="2633" y="1349"/>
                    <a:pt x="2572" y="1088"/>
                    <a:pt x="2375" y="965"/>
                  </a:cubicBezTo>
                  <a:lnTo>
                    <a:pt x="927" y="64"/>
                  </a:lnTo>
                  <a:cubicBezTo>
                    <a:pt x="860" y="23"/>
                    <a:pt x="783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38"/>
            <p:cNvSpPr/>
            <p:nvPr/>
          </p:nvSpPr>
          <p:spPr>
            <a:xfrm>
              <a:off x="7439508" y="4068235"/>
              <a:ext cx="86698" cy="71162"/>
            </a:xfrm>
            <a:custGeom>
              <a:avLst/>
              <a:gdLst/>
              <a:ahLst/>
              <a:cxnLst/>
              <a:rect l="l" t="t" r="r" b="b"/>
              <a:pathLst>
                <a:path w="2634" h="2162" extrusionOk="0">
                  <a:moveTo>
                    <a:pt x="706" y="1"/>
                  </a:moveTo>
                  <a:cubicBezTo>
                    <a:pt x="558" y="1"/>
                    <a:pt x="425" y="75"/>
                    <a:pt x="346" y="201"/>
                  </a:cubicBezTo>
                  <a:lnTo>
                    <a:pt x="88" y="616"/>
                  </a:lnTo>
                  <a:cubicBezTo>
                    <a:pt x="59" y="662"/>
                    <a:pt x="40" y="713"/>
                    <a:pt x="31" y="763"/>
                  </a:cubicBezTo>
                  <a:cubicBezTo>
                    <a:pt x="0" y="935"/>
                    <a:pt x="77" y="1105"/>
                    <a:pt x="224" y="1197"/>
                  </a:cubicBezTo>
                  <a:lnTo>
                    <a:pt x="1673" y="2098"/>
                  </a:lnTo>
                  <a:cubicBezTo>
                    <a:pt x="1740" y="2139"/>
                    <a:pt x="1817" y="2162"/>
                    <a:pt x="1896" y="2162"/>
                  </a:cubicBezTo>
                  <a:cubicBezTo>
                    <a:pt x="2042" y="2162"/>
                    <a:pt x="2176" y="2087"/>
                    <a:pt x="2252" y="1964"/>
                  </a:cubicBezTo>
                  <a:lnTo>
                    <a:pt x="2510" y="1549"/>
                  </a:lnTo>
                  <a:cubicBezTo>
                    <a:pt x="2633" y="1351"/>
                    <a:pt x="2573" y="1089"/>
                    <a:pt x="2376" y="966"/>
                  </a:cubicBezTo>
                  <a:lnTo>
                    <a:pt x="928" y="65"/>
                  </a:lnTo>
                  <a:cubicBezTo>
                    <a:pt x="861" y="23"/>
                    <a:pt x="784" y="1"/>
                    <a:pt x="7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38"/>
            <p:cNvSpPr/>
            <p:nvPr/>
          </p:nvSpPr>
          <p:spPr>
            <a:xfrm>
              <a:off x="6900658" y="4233862"/>
              <a:ext cx="433227" cy="286229"/>
            </a:xfrm>
            <a:custGeom>
              <a:avLst/>
              <a:gdLst/>
              <a:ahLst/>
              <a:cxnLst/>
              <a:rect l="l" t="t" r="r" b="b"/>
              <a:pathLst>
                <a:path w="13162" h="8696" extrusionOk="0">
                  <a:moveTo>
                    <a:pt x="1087" y="0"/>
                  </a:moveTo>
                  <a:cubicBezTo>
                    <a:pt x="1023" y="185"/>
                    <a:pt x="0" y="1226"/>
                    <a:pt x="905" y="2166"/>
                  </a:cubicBezTo>
                  <a:cubicBezTo>
                    <a:pt x="3748" y="5118"/>
                    <a:pt x="7305" y="7356"/>
                    <a:pt x="11283" y="8631"/>
                  </a:cubicBezTo>
                  <a:cubicBezTo>
                    <a:pt x="11418" y="8674"/>
                    <a:pt x="11555" y="8695"/>
                    <a:pt x="11691" y="8695"/>
                  </a:cubicBezTo>
                  <a:cubicBezTo>
                    <a:pt x="12138" y="8695"/>
                    <a:pt x="12566" y="8468"/>
                    <a:pt x="12812" y="8071"/>
                  </a:cubicBezTo>
                  <a:lnTo>
                    <a:pt x="13161" y="7512"/>
                  </a:lnTo>
                  <a:lnTo>
                    <a:pt x="13161" y="7512"/>
                  </a:lnTo>
                  <a:cubicBezTo>
                    <a:pt x="13046" y="7542"/>
                    <a:pt x="12926" y="7558"/>
                    <a:pt x="12805" y="7558"/>
                  </a:cubicBezTo>
                  <a:cubicBezTo>
                    <a:pt x="12664" y="7558"/>
                    <a:pt x="12521" y="7537"/>
                    <a:pt x="12381" y="7491"/>
                  </a:cubicBezTo>
                  <a:cubicBezTo>
                    <a:pt x="8262" y="6176"/>
                    <a:pt x="4490" y="3840"/>
                    <a:pt x="1442" y="677"/>
                  </a:cubicBezTo>
                  <a:cubicBezTo>
                    <a:pt x="1256" y="483"/>
                    <a:pt x="1138" y="249"/>
                    <a:pt x="1087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7343792" y="3828779"/>
              <a:ext cx="65797" cy="43119"/>
            </a:xfrm>
            <a:custGeom>
              <a:avLst/>
              <a:gdLst/>
              <a:ahLst/>
              <a:cxnLst/>
              <a:rect l="l" t="t" r="r" b="b"/>
              <a:pathLst>
                <a:path w="1999" h="1310" extrusionOk="0">
                  <a:moveTo>
                    <a:pt x="849" y="1"/>
                  </a:moveTo>
                  <a:cubicBezTo>
                    <a:pt x="788" y="1"/>
                    <a:pt x="728" y="7"/>
                    <a:pt x="671" y="20"/>
                  </a:cubicBezTo>
                  <a:cubicBezTo>
                    <a:pt x="0" y="170"/>
                    <a:pt x="360" y="1120"/>
                    <a:pt x="1157" y="1284"/>
                  </a:cubicBezTo>
                  <a:cubicBezTo>
                    <a:pt x="1243" y="1301"/>
                    <a:pt x="1321" y="1310"/>
                    <a:pt x="1392" y="1310"/>
                  </a:cubicBezTo>
                  <a:cubicBezTo>
                    <a:pt x="1879" y="1310"/>
                    <a:pt x="1998" y="921"/>
                    <a:pt x="1820" y="593"/>
                  </a:cubicBezTo>
                  <a:cubicBezTo>
                    <a:pt x="1607" y="205"/>
                    <a:pt x="1200" y="1"/>
                    <a:pt x="8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7445466" y="3892140"/>
              <a:ext cx="65830" cy="43086"/>
            </a:xfrm>
            <a:custGeom>
              <a:avLst/>
              <a:gdLst/>
              <a:ahLst/>
              <a:cxnLst/>
              <a:rect l="l" t="t" r="r" b="b"/>
              <a:pathLst>
                <a:path w="2000" h="1309" extrusionOk="0">
                  <a:moveTo>
                    <a:pt x="851" y="1"/>
                  </a:moveTo>
                  <a:cubicBezTo>
                    <a:pt x="789" y="1"/>
                    <a:pt x="729" y="7"/>
                    <a:pt x="672" y="20"/>
                  </a:cubicBezTo>
                  <a:cubicBezTo>
                    <a:pt x="0" y="169"/>
                    <a:pt x="361" y="1118"/>
                    <a:pt x="1159" y="1282"/>
                  </a:cubicBezTo>
                  <a:cubicBezTo>
                    <a:pt x="1245" y="1300"/>
                    <a:pt x="1324" y="1309"/>
                    <a:pt x="1395" y="1309"/>
                  </a:cubicBezTo>
                  <a:cubicBezTo>
                    <a:pt x="1881" y="1309"/>
                    <a:pt x="2000" y="920"/>
                    <a:pt x="1821" y="593"/>
                  </a:cubicBezTo>
                  <a:cubicBezTo>
                    <a:pt x="1609" y="205"/>
                    <a:pt x="1202" y="1"/>
                    <a:pt x="8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7262262" y="3980911"/>
              <a:ext cx="77186" cy="40979"/>
            </a:xfrm>
            <a:custGeom>
              <a:avLst/>
              <a:gdLst/>
              <a:ahLst/>
              <a:cxnLst/>
              <a:rect l="l" t="t" r="r" b="b"/>
              <a:pathLst>
                <a:path w="2345" h="1245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14"/>
                    <a:pt x="50" y="234"/>
                    <a:pt x="154" y="298"/>
                  </a:cubicBezTo>
                  <a:lnTo>
                    <a:pt x="1602" y="1201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6"/>
                    <a:pt x="2303" y="377"/>
                    <a:pt x="2167" y="292"/>
                  </a:cubicBezTo>
                  <a:lnTo>
                    <a:pt x="1922" y="141"/>
                  </a:lnTo>
                  <a:cubicBezTo>
                    <a:pt x="1747" y="205"/>
                    <a:pt x="1524" y="252"/>
                    <a:pt x="1248" y="252"/>
                  </a:cubicBezTo>
                  <a:cubicBezTo>
                    <a:pt x="918" y="252"/>
                    <a:pt x="513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7444149" y="4094172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cubicBezTo>
                    <a:pt x="1" y="113"/>
                    <a:pt x="50" y="233"/>
                    <a:pt x="154" y="298"/>
                  </a:cubicBezTo>
                  <a:lnTo>
                    <a:pt x="1602" y="1200"/>
                  </a:lnTo>
                  <a:cubicBezTo>
                    <a:pt x="1649" y="1230"/>
                    <a:pt x="1702" y="1244"/>
                    <a:pt x="1755" y="1244"/>
                  </a:cubicBezTo>
                  <a:cubicBezTo>
                    <a:pt x="1851" y="1244"/>
                    <a:pt x="1946" y="1196"/>
                    <a:pt x="2001" y="1107"/>
                  </a:cubicBezTo>
                  <a:lnTo>
                    <a:pt x="2258" y="692"/>
                  </a:lnTo>
                  <a:cubicBezTo>
                    <a:pt x="2343" y="555"/>
                    <a:pt x="2301" y="376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7131853" y="3984400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7222829" y="4041047"/>
              <a:ext cx="84657" cy="44435"/>
            </a:xfrm>
            <a:custGeom>
              <a:avLst/>
              <a:gdLst/>
              <a:ahLst/>
              <a:cxnLst/>
              <a:rect l="l" t="t" r="r" b="b"/>
              <a:pathLst>
                <a:path w="2572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1" y="364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8"/>
                    <a:pt x="2530" y="109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7313741" y="409766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4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1" y="235"/>
                    <a:pt x="48" y="344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1"/>
                    <a:pt x="1748" y="1351"/>
                  </a:cubicBezTo>
                  <a:cubicBezTo>
                    <a:pt x="1845" y="1351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1" y="108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7404652" y="4154241"/>
              <a:ext cx="84723" cy="44501"/>
            </a:xfrm>
            <a:custGeom>
              <a:avLst/>
              <a:gdLst/>
              <a:ahLst/>
              <a:cxnLst/>
              <a:rect l="l" t="t" r="r" b="b"/>
              <a:pathLst>
                <a:path w="2574" h="1352" extrusionOk="0">
                  <a:moveTo>
                    <a:pt x="2356" y="1"/>
                  </a:moveTo>
                  <a:cubicBezTo>
                    <a:pt x="2118" y="176"/>
                    <a:pt x="1735" y="366"/>
                    <a:pt x="1179" y="366"/>
                  </a:cubicBezTo>
                  <a:cubicBezTo>
                    <a:pt x="852" y="366"/>
                    <a:pt x="465" y="300"/>
                    <a:pt x="13" y="128"/>
                  </a:cubicBezTo>
                  <a:lnTo>
                    <a:pt x="13" y="128"/>
                  </a:lnTo>
                  <a:cubicBezTo>
                    <a:pt x="1" y="235"/>
                    <a:pt x="48" y="345"/>
                    <a:pt x="147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9" y="1352"/>
                  </a:cubicBezTo>
                  <a:cubicBezTo>
                    <a:pt x="1846" y="1352"/>
                    <a:pt x="1940" y="1303"/>
                    <a:pt x="1995" y="1214"/>
                  </a:cubicBezTo>
                  <a:lnTo>
                    <a:pt x="2488" y="424"/>
                  </a:lnTo>
                  <a:cubicBezTo>
                    <a:pt x="2573" y="288"/>
                    <a:pt x="2532" y="110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7092256" y="4048091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0"/>
                  </a:moveTo>
                  <a:cubicBezTo>
                    <a:pt x="2118" y="175"/>
                    <a:pt x="1734" y="364"/>
                    <a:pt x="1178" y="364"/>
                  </a:cubicBezTo>
                  <a:cubicBezTo>
                    <a:pt x="850" y="364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7" y="404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9" y="1350"/>
                  </a:cubicBezTo>
                  <a:cubicBezTo>
                    <a:pt x="1845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7"/>
                    <a:pt x="2530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7183233" y="4104704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5" y="1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0" y="365"/>
                    <a:pt x="464" y="300"/>
                    <a:pt x="12" y="127"/>
                  </a:cubicBezTo>
                  <a:lnTo>
                    <a:pt x="12" y="127"/>
                  </a:lnTo>
                  <a:cubicBezTo>
                    <a:pt x="0" y="235"/>
                    <a:pt x="48" y="344"/>
                    <a:pt x="146" y="405"/>
                  </a:cubicBezTo>
                  <a:lnTo>
                    <a:pt x="1594" y="1307"/>
                  </a:lnTo>
                  <a:cubicBezTo>
                    <a:pt x="1642" y="1337"/>
                    <a:pt x="1695" y="1351"/>
                    <a:pt x="1748" y="1351"/>
                  </a:cubicBezTo>
                  <a:cubicBezTo>
                    <a:pt x="1845" y="1351"/>
                    <a:pt x="1940" y="1302"/>
                    <a:pt x="1995" y="1213"/>
                  </a:cubicBezTo>
                  <a:lnTo>
                    <a:pt x="2487" y="424"/>
                  </a:lnTo>
                  <a:cubicBezTo>
                    <a:pt x="2571" y="288"/>
                    <a:pt x="2529" y="109"/>
                    <a:pt x="2392" y="25"/>
                  </a:cubicBezTo>
                  <a:lnTo>
                    <a:pt x="2355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7274144" y="4161318"/>
              <a:ext cx="84624" cy="44468"/>
            </a:xfrm>
            <a:custGeom>
              <a:avLst/>
              <a:gdLst/>
              <a:ahLst/>
              <a:cxnLst/>
              <a:rect l="l" t="t" r="r" b="b"/>
              <a:pathLst>
                <a:path w="2571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2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6" y="405"/>
                  </a:cubicBezTo>
                  <a:lnTo>
                    <a:pt x="1595" y="1306"/>
                  </a:lnTo>
                  <a:cubicBezTo>
                    <a:pt x="1643" y="1336"/>
                    <a:pt x="1696" y="1351"/>
                    <a:pt x="1748" y="1351"/>
                  </a:cubicBezTo>
                  <a:cubicBezTo>
                    <a:pt x="1845" y="1351"/>
                    <a:pt x="1940" y="1302"/>
                    <a:pt x="1995" y="1214"/>
                  </a:cubicBezTo>
                  <a:lnTo>
                    <a:pt x="2487" y="423"/>
                  </a:lnTo>
                  <a:cubicBezTo>
                    <a:pt x="2571" y="288"/>
                    <a:pt x="2529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7052626" y="411171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6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300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5"/>
                  </a:cubicBezTo>
                  <a:lnTo>
                    <a:pt x="1596" y="1307"/>
                  </a:lnTo>
                  <a:cubicBezTo>
                    <a:pt x="1643" y="1337"/>
                    <a:pt x="1696" y="1351"/>
                    <a:pt x="1749" y="1351"/>
                  </a:cubicBezTo>
                  <a:cubicBezTo>
                    <a:pt x="1845" y="1351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8"/>
                    <a:pt x="2530" y="110"/>
                    <a:pt x="2394" y="25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7143537" y="4168362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9" y="176"/>
                    <a:pt x="1735" y="365"/>
                    <a:pt x="1178" y="365"/>
                  </a:cubicBezTo>
                  <a:cubicBezTo>
                    <a:pt x="851" y="365"/>
                    <a:pt x="464" y="299"/>
                    <a:pt x="13" y="127"/>
                  </a:cubicBezTo>
                  <a:lnTo>
                    <a:pt x="13" y="127"/>
                  </a:lnTo>
                  <a:cubicBezTo>
                    <a:pt x="1" y="235"/>
                    <a:pt x="49" y="343"/>
                    <a:pt x="148" y="405"/>
                  </a:cubicBezTo>
                  <a:lnTo>
                    <a:pt x="1596" y="1306"/>
                  </a:lnTo>
                  <a:cubicBezTo>
                    <a:pt x="1643" y="1336"/>
                    <a:pt x="1697" y="1351"/>
                    <a:pt x="1749" y="1351"/>
                  </a:cubicBezTo>
                  <a:cubicBezTo>
                    <a:pt x="1846" y="1351"/>
                    <a:pt x="1941" y="1302"/>
                    <a:pt x="1996" y="1214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4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7234514" y="4224975"/>
              <a:ext cx="84657" cy="44468"/>
            </a:xfrm>
            <a:custGeom>
              <a:avLst/>
              <a:gdLst/>
              <a:ahLst/>
              <a:cxnLst/>
              <a:rect l="l" t="t" r="r" b="b"/>
              <a:pathLst>
                <a:path w="2572" h="1351" extrusionOk="0">
                  <a:moveTo>
                    <a:pt x="2355" y="0"/>
                  </a:moveTo>
                  <a:cubicBezTo>
                    <a:pt x="2118" y="176"/>
                    <a:pt x="1735" y="365"/>
                    <a:pt x="1179" y="365"/>
                  </a:cubicBezTo>
                  <a:cubicBezTo>
                    <a:pt x="852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1" y="234"/>
                    <a:pt x="49" y="344"/>
                    <a:pt x="147" y="404"/>
                  </a:cubicBezTo>
                  <a:lnTo>
                    <a:pt x="1595" y="1307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6" y="1350"/>
                    <a:pt x="1941" y="1302"/>
                    <a:pt x="1996" y="1213"/>
                  </a:cubicBezTo>
                  <a:lnTo>
                    <a:pt x="2487" y="424"/>
                  </a:lnTo>
                  <a:cubicBezTo>
                    <a:pt x="2571" y="287"/>
                    <a:pt x="2530" y="108"/>
                    <a:pt x="2393" y="25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7012964" y="4175373"/>
              <a:ext cx="84723" cy="44468"/>
            </a:xfrm>
            <a:custGeom>
              <a:avLst/>
              <a:gdLst/>
              <a:ahLst/>
              <a:cxnLst/>
              <a:rect l="l" t="t" r="r" b="b"/>
              <a:pathLst>
                <a:path w="2574" h="1351" extrusionOk="0">
                  <a:moveTo>
                    <a:pt x="2356" y="1"/>
                  </a:moveTo>
                  <a:cubicBezTo>
                    <a:pt x="2118" y="175"/>
                    <a:pt x="1734" y="365"/>
                    <a:pt x="1178" y="365"/>
                  </a:cubicBezTo>
                  <a:cubicBezTo>
                    <a:pt x="851" y="365"/>
                    <a:pt x="465" y="299"/>
                    <a:pt x="13" y="127"/>
                  </a:cubicBezTo>
                  <a:lnTo>
                    <a:pt x="13" y="127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7" y="1350"/>
                    <a:pt x="1750" y="1350"/>
                  </a:cubicBezTo>
                  <a:cubicBezTo>
                    <a:pt x="1846" y="1350"/>
                    <a:pt x="1940" y="1302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2" y="109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7103941" y="4231986"/>
              <a:ext cx="84624" cy="44501"/>
            </a:xfrm>
            <a:custGeom>
              <a:avLst/>
              <a:gdLst/>
              <a:ahLst/>
              <a:cxnLst/>
              <a:rect l="l" t="t" r="r" b="b"/>
              <a:pathLst>
                <a:path w="2571" h="1352" extrusionOk="0">
                  <a:moveTo>
                    <a:pt x="2356" y="1"/>
                  </a:moveTo>
                  <a:cubicBezTo>
                    <a:pt x="2118" y="176"/>
                    <a:pt x="1734" y="366"/>
                    <a:pt x="1178" y="366"/>
                  </a:cubicBezTo>
                  <a:cubicBezTo>
                    <a:pt x="851" y="366"/>
                    <a:pt x="464" y="300"/>
                    <a:pt x="12" y="128"/>
                  </a:cubicBezTo>
                  <a:lnTo>
                    <a:pt x="12" y="128"/>
                  </a:lnTo>
                  <a:cubicBezTo>
                    <a:pt x="1" y="235"/>
                    <a:pt x="48" y="345"/>
                    <a:pt x="146" y="405"/>
                  </a:cubicBezTo>
                  <a:lnTo>
                    <a:pt x="1595" y="1307"/>
                  </a:lnTo>
                  <a:cubicBezTo>
                    <a:pt x="1643" y="1337"/>
                    <a:pt x="1696" y="1352"/>
                    <a:pt x="1748" y="1352"/>
                  </a:cubicBezTo>
                  <a:cubicBezTo>
                    <a:pt x="1845" y="1352"/>
                    <a:pt x="1940" y="1303"/>
                    <a:pt x="1995" y="1214"/>
                  </a:cubicBezTo>
                  <a:lnTo>
                    <a:pt x="2487" y="424"/>
                  </a:lnTo>
                  <a:cubicBezTo>
                    <a:pt x="2571" y="288"/>
                    <a:pt x="2530" y="109"/>
                    <a:pt x="2393" y="25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7194852" y="4288633"/>
              <a:ext cx="84723" cy="44435"/>
            </a:xfrm>
            <a:custGeom>
              <a:avLst/>
              <a:gdLst/>
              <a:ahLst/>
              <a:cxnLst/>
              <a:rect l="l" t="t" r="r" b="b"/>
              <a:pathLst>
                <a:path w="2574" h="1350" extrusionOk="0">
                  <a:moveTo>
                    <a:pt x="2356" y="0"/>
                  </a:moveTo>
                  <a:cubicBezTo>
                    <a:pt x="2118" y="175"/>
                    <a:pt x="1735" y="364"/>
                    <a:pt x="1179" y="364"/>
                  </a:cubicBezTo>
                  <a:cubicBezTo>
                    <a:pt x="852" y="364"/>
                    <a:pt x="465" y="299"/>
                    <a:pt x="12" y="126"/>
                  </a:cubicBezTo>
                  <a:lnTo>
                    <a:pt x="12" y="126"/>
                  </a:lnTo>
                  <a:cubicBezTo>
                    <a:pt x="1" y="234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8" y="423"/>
                  </a:lnTo>
                  <a:cubicBezTo>
                    <a:pt x="2573" y="288"/>
                    <a:pt x="2531" y="108"/>
                    <a:pt x="2393" y="24"/>
                  </a:cubicBezTo>
                  <a:lnTo>
                    <a:pt x="2356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6973367" y="4239063"/>
              <a:ext cx="84690" cy="44468"/>
            </a:xfrm>
            <a:custGeom>
              <a:avLst/>
              <a:gdLst/>
              <a:ahLst/>
              <a:cxnLst/>
              <a:rect l="l" t="t" r="r" b="b"/>
              <a:pathLst>
                <a:path w="2573" h="1351" extrusionOk="0">
                  <a:moveTo>
                    <a:pt x="2356" y="1"/>
                  </a:moveTo>
                  <a:cubicBezTo>
                    <a:pt x="2118" y="176"/>
                    <a:pt x="1734" y="365"/>
                    <a:pt x="1179" y="365"/>
                  </a:cubicBezTo>
                  <a:cubicBezTo>
                    <a:pt x="851" y="365"/>
                    <a:pt x="464" y="299"/>
                    <a:pt x="12" y="126"/>
                  </a:cubicBezTo>
                  <a:lnTo>
                    <a:pt x="12" y="126"/>
                  </a:lnTo>
                  <a:cubicBezTo>
                    <a:pt x="0" y="235"/>
                    <a:pt x="48" y="343"/>
                    <a:pt x="147" y="405"/>
                  </a:cubicBezTo>
                  <a:lnTo>
                    <a:pt x="1595" y="1306"/>
                  </a:lnTo>
                  <a:cubicBezTo>
                    <a:pt x="1643" y="1336"/>
                    <a:pt x="1696" y="1350"/>
                    <a:pt x="1748" y="1350"/>
                  </a:cubicBezTo>
                  <a:cubicBezTo>
                    <a:pt x="1845" y="1350"/>
                    <a:pt x="1940" y="1302"/>
                    <a:pt x="1995" y="1214"/>
                  </a:cubicBezTo>
                  <a:lnTo>
                    <a:pt x="2488" y="423"/>
                  </a:lnTo>
                  <a:cubicBezTo>
                    <a:pt x="2573" y="288"/>
                    <a:pt x="2530" y="108"/>
                    <a:pt x="2393" y="24"/>
                  </a:cubicBezTo>
                  <a:lnTo>
                    <a:pt x="2356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7064344" y="4295677"/>
              <a:ext cx="84624" cy="44435"/>
            </a:xfrm>
            <a:custGeom>
              <a:avLst/>
              <a:gdLst/>
              <a:ahLst/>
              <a:cxnLst/>
              <a:rect l="l" t="t" r="r" b="b"/>
              <a:pathLst>
                <a:path w="2571" h="1350" extrusionOk="0">
                  <a:moveTo>
                    <a:pt x="2355" y="0"/>
                  </a:moveTo>
                  <a:cubicBezTo>
                    <a:pt x="2117" y="176"/>
                    <a:pt x="1733" y="365"/>
                    <a:pt x="1178" y="365"/>
                  </a:cubicBezTo>
                  <a:cubicBezTo>
                    <a:pt x="851" y="365"/>
                    <a:pt x="464" y="299"/>
                    <a:pt x="12" y="127"/>
                  </a:cubicBezTo>
                  <a:lnTo>
                    <a:pt x="12" y="127"/>
                  </a:lnTo>
                  <a:cubicBezTo>
                    <a:pt x="0" y="234"/>
                    <a:pt x="48" y="343"/>
                    <a:pt x="146" y="404"/>
                  </a:cubicBezTo>
                  <a:lnTo>
                    <a:pt x="1594" y="1306"/>
                  </a:lnTo>
                  <a:cubicBezTo>
                    <a:pt x="1642" y="1336"/>
                    <a:pt x="1695" y="1350"/>
                    <a:pt x="1748" y="1350"/>
                  </a:cubicBezTo>
                  <a:cubicBezTo>
                    <a:pt x="1845" y="1350"/>
                    <a:pt x="1940" y="1301"/>
                    <a:pt x="1995" y="1213"/>
                  </a:cubicBezTo>
                  <a:lnTo>
                    <a:pt x="2487" y="423"/>
                  </a:lnTo>
                  <a:cubicBezTo>
                    <a:pt x="2571" y="287"/>
                    <a:pt x="2529" y="108"/>
                    <a:pt x="2392" y="24"/>
                  </a:cubicBezTo>
                  <a:lnTo>
                    <a:pt x="2355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7171351" y="3924298"/>
              <a:ext cx="77153" cy="40946"/>
            </a:xfrm>
            <a:custGeom>
              <a:avLst/>
              <a:gdLst/>
              <a:ahLst/>
              <a:cxnLst/>
              <a:rect l="l" t="t" r="r" b="b"/>
              <a:pathLst>
                <a:path w="2344" h="1244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113"/>
                    <a:pt x="50" y="233"/>
                    <a:pt x="154" y="298"/>
                  </a:cubicBezTo>
                  <a:lnTo>
                    <a:pt x="1602" y="1199"/>
                  </a:lnTo>
                  <a:cubicBezTo>
                    <a:pt x="1650" y="1229"/>
                    <a:pt x="1703" y="1243"/>
                    <a:pt x="1755" y="1243"/>
                  </a:cubicBezTo>
                  <a:cubicBezTo>
                    <a:pt x="1852" y="1243"/>
                    <a:pt x="1946" y="1195"/>
                    <a:pt x="2001" y="1107"/>
                  </a:cubicBezTo>
                  <a:lnTo>
                    <a:pt x="2258" y="692"/>
                  </a:lnTo>
                  <a:cubicBezTo>
                    <a:pt x="2343" y="556"/>
                    <a:pt x="2303" y="377"/>
                    <a:pt x="2167" y="292"/>
                  </a:cubicBezTo>
                  <a:lnTo>
                    <a:pt x="1922" y="140"/>
                  </a:lnTo>
                  <a:cubicBezTo>
                    <a:pt x="1747" y="204"/>
                    <a:pt x="1524" y="252"/>
                    <a:pt x="1246" y="252"/>
                  </a:cubicBezTo>
                  <a:cubicBezTo>
                    <a:pt x="917" y="252"/>
                    <a:pt x="513" y="185"/>
                    <a:pt x="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7353173" y="4037525"/>
              <a:ext cx="77186" cy="40946"/>
            </a:xfrm>
            <a:custGeom>
              <a:avLst/>
              <a:gdLst/>
              <a:ahLst/>
              <a:cxnLst/>
              <a:rect l="l" t="t" r="r" b="b"/>
              <a:pathLst>
                <a:path w="2345" h="1244" extrusionOk="0">
                  <a:moveTo>
                    <a:pt x="22" y="1"/>
                  </a:moveTo>
                  <a:cubicBezTo>
                    <a:pt x="1" y="114"/>
                    <a:pt x="51" y="233"/>
                    <a:pt x="154" y="299"/>
                  </a:cubicBezTo>
                  <a:lnTo>
                    <a:pt x="1602" y="1200"/>
                  </a:lnTo>
                  <a:cubicBezTo>
                    <a:pt x="1650" y="1230"/>
                    <a:pt x="1703" y="1244"/>
                    <a:pt x="1755" y="1244"/>
                  </a:cubicBezTo>
                  <a:cubicBezTo>
                    <a:pt x="1852" y="1244"/>
                    <a:pt x="1946" y="1196"/>
                    <a:pt x="2001" y="1107"/>
                  </a:cubicBezTo>
                  <a:lnTo>
                    <a:pt x="2259" y="692"/>
                  </a:lnTo>
                  <a:cubicBezTo>
                    <a:pt x="2344" y="555"/>
                    <a:pt x="2303" y="376"/>
                    <a:pt x="2168" y="291"/>
                  </a:cubicBezTo>
                  <a:lnTo>
                    <a:pt x="1923" y="140"/>
                  </a:lnTo>
                  <a:cubicBezTo>
                    <a:pt x="1748" y="205"/>
                    <a:pt x="1524" y="252"/>
                    <a:pt x="1246" y="252"/>
                  </a:cubicBezTo>
                  <a:cubicBezTo>
                    <a:pt x="917" y="252"/>
                    <a:pt x="512" y="185"/>
                    <a:pt x="2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6905003" y="3614371"/>
              <a:ext cx="813363" cy="914412"/>
            </a:xfrm>
            <a:custGeom>
              <a:avLst/>
              <a:gdLst/>
              <a:ahLst/>
              <a:cxnLst/>
              <a:rect l="l" t="t" r="r" b="b"/>
              <a:pathLst>
                <a:path w="24711" h="27781" extrusionOk="0">
                  <a:moveTo>
                    <a:pt x="13244" y="265"/>
                  </a:moveTo>
                  <a:cubicBezTo>
                    <a:pt x="13482" y="265"/>
                    <a:pt x="13725" y="330"/>
                    <a:pt x="13943" y="464"/>
                  </a:cubicBezTo>
                  <a:lnTo>
                    <a:pt x="23769" y="6582"/>
                  </a:lnTo>
                  <a:cubicBezTo>
                    <a:pt x="24388" y="6968"/>
                    <a:pt x="24577" y="7784"/>
                    <a:pt x="24191" y="8404"/>
                  </a:cubicBezTo>
                  <a:lnTo>
                    <a:pt x="12680" y="26892"/>
                  </a:lnTo>
                  <a:cubicBezTo>
                    <a:pt x="12433" y="27289"/>
                    <a:pt x="12005" y="27516"/>
                    <a:pt x="11557" y="27516"/>
                  </a:cubicBezTo>
                  <a:cubicBezTo>
                    <a:pt x="11422" y="27516"/>
                    <a:pt x="11285" y="27494"/>
                    <a:pt x="11151" y="27452"/>
                  </a:cubicBezTo>
                  <a:cubicBezTo>
                    <a:pt x="9561" y="26943"/>
                    <a:pt x="7567" y="26127"/>
                    <a:pt x="5456" y="24797"/>
                  </a:cubicBezTo>
                  <a:cubicBezTo>
                    <a:pt x="3440" y="23528"/>
                    <a:pt x="1896" y="22154"/>
                    <a:pt x="774" y="20987"/>
                  </a:cubicBezTo>
                  <a:cubicBezTo>
                    <a:pt x="357" y="20554"/>
                    <a:pt x="291" y="19889"/>
                    <a:pt x="610" y="19377"/>
                  </a:cubicBezTo>
                  <a:lnTo>
                    <a:pt x="12121" y="889"/>
                  </a:lnTo>
                  <a:cubicBezTo>
                    <a:pt x="12371" y="485"/>
                    <a:pt x="12803" y="265"/>
                    <a:pt x="13244" y="265"/>
                  </a:cubicBezTo>
                  <a:close/>
                  <a:moveTo>
                    <a:pt x="13243" y="0"/>
                  </a:moveTo>
                  <a:cubicBezTo>
                    <a:pt x="12690" y="0"/>
                    <a:pt x="12186" y="279"/>
                    <a:pt x="11895" y="749"/>
                  </a:cubicBezTo>
                  <a:lnTo>
                    <a:pt x="384" y="19237"/>
                  </a:lnTo>
                  <a:cubicBezTo>
                    <a:pt x="0" y="19855"/>
                    <a:pt x="81" y="20650"/>
                    <a:pt x="582" y="21172"/>
                  </a:cubicBezTo>
                  <a:cubicBezTo>
                    <a:pt x="1996" y="22640"/>
                    <a:pt x="3588" y="23935"/>
                    <a:pt x="5314" y="25023"/>
                  </a:cubicBezTo>
                  <a:cubicBezTo>
                    <a:pt x="7113" y="26156"/>
                    <a:pt x="9048" y="27057"/>
                    <a:pt x="11070" y="27705"/>
                  </a:cubicBezTo>
                  <a:cubicBezTo>
                    <a:pt x="11228" y="27755"/>
                    <a:pt x="11392" y="27781"/>
                    <a:pt x="11557" y="27781"/>
                  </a:cubicBezTo>
                  <a:cubicBezTo>
                    <a:pt x="12109" y="27781"/>
                    <a:pt x="12612" y="27502"/>
                    <a:pt x="12904" y="27032"/>
                  </a:cubicBezTo>
                  <a:lnTo>
                    <a:pt x="24414" y="8544"/>
                  </a:lnTo>
                  <a:cubicBezTo>
                    <a:pt x="24639" y="8183"/>
                    <a:pt x="24710" y="7757"/>
                    <a:pt x="24614" y="7346"/>
                  </a:cubicBezTo>
                  <a:cubicBezTo>
                    <a:pt x="24518" y="6933"/>
                    <a:pt x="24266" y="6582"/>
                    <a:pt x="23906" y="6357"/>
                  </a:cubicBezTo>
                  <a:lnTo>
                    <a:pt x="14081" y="240"/>
                  </a:lnTo>
                  <a:cubicBezTo>
                    <a:pt x="13828" y="82"/>
                    <a:pt x="13540" y="0"/>
                    <a:pt x="13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7215720" y="3680958"/>
              <a:ext cx="444254" cy="384842"/>
            </a:xfrm>
            <a:custGeom>
              <a:avLst/>
              <a:gdLst/>
              <a:ahLst/>
              <a:cxnLst/>
              <a:rect l="l" t="t" r="r" b="b"/>
              <a:pathLst>
                <a:path w="13497" h="11692" extrusionOk="0">
                  <a:moveTo>
                    <a:pt x="3637" y="264"/>
                  </a:moveTo>
                  <a:cubicBezTo>
                    <a:pt x="3728" y="264"/>
                    <a:pt x="3818" y="287"/>
                    <a:pt x="3900" y="339"/>
                  </a:cubicBezTo>
                  <a:lnTo>
                    <a:pt x="12892" y="5937"/>
                  </a:lnTo>
                  <a:cubicBezTo>
                    <a:pt x="13123" y="6083"/>
                    <a:pt x="13195" y="6392"/>
                    <a:pt x="13050" y="6626"/>
                  </a:cubicBezTo>
                  <a:lnTo>
                    <a:pt x="10207" y="11192"/>
                  </a:lnTo>
                  <a:cubicBezTo>
                    <a:pt x="10113" y="11344"/>
                    <a:pt x="9950" y="11428"/>
                    <a:pt x="9783" y="11428"/>
                  </a:cubicBezTo>
                  <a:cubicBezTo>
                    <a:pt x="9693" y="11428"/>
                    <a:pt x="9602" y="11404"/>
                    <a:pt x="9520" y="11352"/>
                  </a:cubicBezTo>
                  <a:lnTo>
                    <a:pt x="527" y="5755"/>
                  </a:lnTo>
                  <a:cubicBezTo>
                    <a:pt x="414" y="5684"/>
                    <a:pt x="336" y="5574"/>
                    <a:pt x="306" y="5443"/>
                  </a:cubicBezTo>
                  <a:cubicBezTo>
                    <a:pt x="275" y="5313"/>
                    <a:pt x="297" y="5180"/>
                    <a:pt x="368" y="5065"/>
                  </a:cubicBezTo>
                  <a:lnTo>
                    <a:pt x="3212" y="499"/>
                  </a:lnTo>
                  <a:cubicBezTo>
                    <a:pt x="3306" y="347"/>
                    <a:pt x="3469" y="264"/>
                    <a:pt x="3637" y="264"/>
                  </a:cubicBezTo>
                  <a:close/>
                  <a:moveTo>
                    <a:pt x="3636" y="0"/>
                  </a:moveTo>
                  <a:cubicBezTo>
                    <a:pt x="3381" y="0"/>
                    <a:pt x="3131" y="128"/>
                    <a:pt x="2987" y="361"/>
                  </a:cubicBezTo>
                  <a:lnTo>
                    <a:pt x="143" y="4927"/>
                  </a:lnTo>
                  <a:cubicBezTo>
                    <a:pt x="36" y="5100"/>
                    <a:pt x="1" y="5305"/>
                    <a:pt x="47" y="5503"/>
                  </a:cubicBezTo>
                  <a:cubicBezTo>
                    <a:pt x="94" y="5701"/>
                    <a:pt x="216" y="5870"/>
                    <a:pt x="388" y="5978"/>
                  </a:cubicBezTo>
                  <a:lnTo>
                    <a:pt x="9379" y="11575"/>
                  </a:lnTo>
                  <a:cubicBezTo>
                    <a:pt x="9505" y="11654"/>
                    <a:pt x="9644" y="11691"/>
                    <a:pt x="9781" y="11691"/>
                  </a:cubicBezTo>
                  <a:cubicBezTo>
                    <a:pt x="10037" y="11691"/>
                    <a:pt x="10287" y="11564"/>
                    <a:pt x="10430" y="11331"/>
                  </a:cubicBezTo>
                  <a:lnTo>
                    <a:pt x="13273" y="6764"/>
                  </a:lnTo>
                  <a:cubicBezTo>
                    <a:pt x="13497" y="6408"/>
                    <a:pt x="13387" y="5937"/>
                    <a:pt x="13031" y="5713"/>
                  </a:cubicBezTo>
                  <a:lnTo>
                    <a:pt x="4038" y="116"/>
                  </a:lnTo>
                  <a:cubicBezTo>
                    <a:pt x="3913" y="38"/>
                    <a:pt x="3774" y="0"/>
                    <a:pt x="36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6964382" y="4200026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3" y="1295"/>
                    <a:pt x="2844" y="1474"/>
                    <a:pt x="2761" y="1610"/>
                  </a:cubicBezTo>
                  <a:lnTo>
                    <a:pt x="2268" y="2401"/>
                  </a:lnTo>
                  <a:cubicBezTo>
                    <a:pt x="2214" y="2488"/>
                    <a:pt x="2118" y="2538"/>
                    <a:pt x="2022" y="2538"/>
                  </a:cubicBezTo>
                  <a:cubicBezTo>
                    <a:pt x="1970" y="2538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5" y="1507"/>
                    <a:pt x="242" y="1328"/>
                    <a:pt x="327" y="1192"/>
                  </a:cubicBezTo>
                  <a:lnTo>
                    <a:pt x="820" y="402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7"/>
                    <a:pt x="596" y="262"/>
                  </a:cubicBezTo>
                  <a:lnTo>
                    <a:pt x="103" y="1052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5"/>
                    <a:pt x="155" y="1738"/>
                    <a:pt x="282" y="1816"/>
                  </a:cubicBezTo>
                  <a:lnTo>
                    <a:pt x="1730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49"/>
                  </a:lnTo>
                  <a:cubicBezTo>
                    <a:pt x="3146" y="1490"/>
                    <a:pt x="3066" y="1147"/>
                    <a:pt x="2806" y="986"/>
                  </a:cubicBezTo>
                  <a:lnTo>
                    <a:pt x="1358" y="84"/>
                  </a:lnTo>
                  <a:cubicBezTo>
                    <a:pt x="1271" y="29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7000983" y="4230439"/>
              <a:ext cx="28044" cy="28998"/>
            </a:xfrm>
            <a:custGeom>
              <a:avLst/>
              <a:gdLst/>
              <a:ahLst/>
              <a:cxnLst/>
              <a:rect l="l" t="t" r="r" b="b"/>
              <a:pathLst>
                <a:path w="852" h="881" extrusionOk="0">
                  <a:moveTo>
                    <a:pt x="537" y="207"/>
                  </a:moveTo>
                  <a:cubicBezTo>
                    <a:pt x="544" y="207"/>
                    <a:pt x="550" y="208"/>
                    <a:pt x="556" y="210"/>
                  </a:cubicBezTo>
                  <a:cubicBezTo>
                    <a:pt x="592" y="217"/>
                    <a:pt x="611" y="238"/>
                    <a:pt x="613" y="270"/>
                  </a:cubicBezTo>
                  <a:cubicBezTo>
                    <a:pt x="618" y="344"/>
                    <a:pt x="544" y="460"/>
                    <a:pt x="491" y="537"/>
                  </a:cubicBezTo>
                  <a:cubicBezTo>
                    <a:pt x="463" y="575"/>
                    <a:pt x="444" y="610"/>
                    <a:pt x="410" y="638"/>
                  </a:cubicBezTo>
                  <a:cubicBezTo>
                    <a:pt x="392" y="654"/>
                    <a:pt x="375" y="667"/>
                    <a:pt x="351" y="667"/>
                  </a:cubicBezTo>
                  <a:cubicBezTo>
                    <a:pt x="345" y="667"/>
                    <a:pt x="338" y="666"/>
                    <a:pt x="330" y="664"/>
                  </a:cubicBezTo>
                  <a:cubicBezTo>
                    <a:pt x="314" y="662"/>
                    <a:pt x="301" y="648"/>
                    <a:pt x="290" y="636"/>
                  </a:cubicBezTo>
                  <a:cubicBezTo>
                    <a:pt x="260" y="610"/>
                    <a:pt x="283" y="572"/>
                    <a:pt x="289" y="541"/>
                  </a:cubicBezTo>
                  <a:cubicBezTo>
                    <a:pt x="317" y="447"/>
                    <a:pt x="364" y="378"/>
                    <a:pt x="431" y="287"/>
                  </a:cubicBezTo>
                  <a:cubicBezTo>
                    <a:pt x="459" y="253"/>
                    <a:pt x="485" y="223"/>
                    <a:pt x="500" y="216"/>
                  </a:cubicBezTo>
                  <a:cubicBezTo>
                    <a:pt x="510" y="210"/>
                    <a:pt x="524" y="207"/>
                    <a:pt x="537" y="207"/>
                  </a:cubicBezTo>
                  <a:close/>
                  <a:moveTo>
                    <a:pt x="554" y="1"/>
                  </a:moveTo>
                  <a:cubicBezTo>
                    <a:pt x="522" y="1"/>
                    <a:pt x="490" y="6"/>
                    <a:pt x="457" y="16"/>
                  </a:cubicBezTo>
                  <a:cubicBezTo>
                    <a:pt x="450" y="18"/>
                    <a:pt x="443" y="20"/>
                    <a:pt x="437" y="25"/>
                  </a:cubicBezTo>
                  <a:cubicBezTo>
                    <a:pt x="306" y="85"/>
                    <a:pt x="234" y="212"/>
                    <a:pt x="168" y="330"/>
                  </a:cubicBezTo>
                  <a:cubicBezTo>
                    <a:pt x="88" y="466"/>
                    <a:pt x="1" y="617"/>
                    <a:pt x="118" y="768"/>
                  </a:cubicBezTo>
                  <a:cubicBezTo>
                    <a:pt x="135" y="789"/>
                    <a:pt x="157" y="812"/>
                    <a:pt x="188" y="832"/>
                  </a:cubicBezTo>
                  <a:cubicBezTo>
                    <a:pt x="235" y="866"/>
                    <a:pt x="284" y="880"/>
                    <a:pt x="333" y="880"/>
                  </a:cubicBezTo>
                  <a:cubicBezTo>
                    <a:pt x="492" y="880"/>
                    <a:pt x="647" y="724"/>
                    <a:pt x="724" y="584"/>
                  </a:cubicBezTo>
                  <a:cubicBezTo>
                    <a:pt x="754" y="543"/>
                    <a:pt x="777" y="497"/>
                    <a:pt x="799" y="444"/>
                  </a:cubicBezTo>
                  <a:cubicBezTo>
                    <a:pt x="852" y="303"/>
                    <a:pt x="845" y="127"/>
                    <a:pt x="687" y="36"/>
                  </a:cubicBezTo>
                  <a:cubicBezTo>
                    <a:pt x="642" y="11"/>
                    <a:pt x="598" y="1"/>
                    <a:pt x="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7004011" y="4136368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5"/>
                  </a:moveTo>
                  <a:cubicBezTo>
                    <a:pt x="1117" y="265"/>
                    <a:pt x="1170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5" y="1474"/>
                    <a:pt x="2760" y="1611"/>
                  </a:cubicBezTo>
                  <a:lnTo>
                    <a:pt x="2267" y="2401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69" y="2538"/>
                    <a:pt x="1916" y="2523"/>
                    <a:pt x="1868" y="2494"/>
                  </a:cubicBezTo>
                  <a:lnTo>
                    <a:pt x="420" y="1592"/>
                  </a:lnTo>
                  <a:cubicBezTo>
                    <a:pt x="285" y="1507"/>
                    <a:pt x="243" y="1329"/>
                    <a:pt x="328" y="1192"/>
                  </a:cubicBezTo>
                  <a:lnTo>
                    <a:pt x="819" y="402"/>
                  </a:lnTo>
                  <a:cubicBezTo>
                    <a:pt x="874" y="314"/>
                    <a:pt x="969" y="265"/>
                    <a:pt x="1065" y="265"/>
                  </a:cubicBezTo>
                  <a:close/>
                  <a:moveTo>
                    <a:pt x="1065" y="0"/>
                  </a:moveTo>
                  <a:cubicBezTo>
                    <a:pt x="873" y="0"/>
                    <a:pt x="697" y="97"/>
                    <a:pt x="595" y="262"/>
                  </a:cubicBezTo>
                  <a:lnTo>
                    <a:pt x="102" y="1053"/>
                  </a:lnTo>
                  <a:cubicBezTo>
                    <a:pt x="25" y="1179"/>
                    <a:pt x="0" y="1326"/>
                    <a:pt x="33" y="1472"/>
                  </a:cubicBezTo>
                  <a:cubicBezTo>
                    <a:pt x="68" y="1615"/>
                    <a:pt x="155" y="1739"/>
                    <a:pt x="281" y="1815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4"/>
                    <a:pt x="2492" y="2539"/>
                  </a:cubicBezTo>
                  <a:lnTo>
                    <a:pt x="2984" y="1749"/>
                  </a:lnTo>
                  <a:cubicBezTo>
                    <a:pt x="3145" y="1490"/>
                    <a:pt x="3067" y="1147"/>
                    <a:pt x="2807" y="986"/>
                  </a:cubicBezTo>
                  <a:lnTo>
                    <a:pt x="1358" y="84"/>
                  </a:lnTo>
                  <a:cubicBezTo>
                    <a:pt x="1270" y="30"/>
                    <a:pt x="1169" y="0"/>
                    <a:pt x="1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7046603" y="4166979"/>
              <a:ext cx="22415" cy="30413"/>
            </a:xfrm>
            <a:custGeom>
              <a:avLst/>
              <a:gdLst/>
              <a:ahLst/>
              <a:cxnLst/>
              <a:rect l="l" t="t" r="r" b="b"/>
              <a:pathLst>
                <a:path w="681" h="924" extrusionOk="0">
                  <a:moveTo>
                    <a:pt x="462" y="0"/>
                  </a:moveTo>
                  <a:cubicBezTo>
                    <a:pt x="447" y="4"/>
                    <a:pt x="205" y="118"/>
                    <a:pt x="169" y="166"/>
                  </a:cubicBezTo>
                  <a:cubicBezTo>
                    <a:pt x="160" y="180"/>
                    <a:pt x="266" y="284"/>
                    <a:pt x="280" y="293"/>
                  </a:cubicBezTo>
                  <a:cubicBezTo>
                    <a:pt x="283" y="295"/>
                    <a:pt x="286" y="296"/>
                    <a:pt x="289" y="296"/>
                  </a:cubicBezTo>
                  <a:cubicBezTo>
                    <a:pt x="313" y="296"/>
                    <a:pt x="347" y="259"/>
                    <a:pt x="362" y="259"/>
                  </a:cubicBezTo>
                  <a:cubicBezTo>
                    <a:pt x="363" y="259"/>
                    <a:pt x="365" y="260"/>
                    <a:pt x="366" y="261"/>
                  </a:cubicBezTo>
                  <a:cubicBezTo>
                    <a:pt x="362" y="268"/>
                    <a:pt x="359" y="274"/>
                    <a:pt x="354" y="282"/>
                  </a:cubicBezTo>
                  <a:cubicBezTo>
                    <a:pt x="264" y="427"/>
                    <a:pt x="160" y="561"/>
                    <a:pt x="71" y="707"/>
                  </a:cubicBezTo>
                  <a:lnTo>
                    <a:pt x="3" y="815"/>
                  </a:lnTo>
                  <a:lnTo>
                    <a:pt x="1" y="816"/>
                  </a:lnTo>
                  <a:cubicBezTo>
                    <a:pt x="30" y="840"/>
                    <a:pt x="69" y="869"/>
                    <a:pt x="106" y="894"/>
                  </a:cubicBezTo>
                  <a:cubicBezTo>
                    <a:pt x="129" y="907"/>
                    <a:pt x="158" y="923"/>
                    <a:pt x="176" y="923"/>
                  </a:cubicBezTo>
                  <a:cubicBezTo>
                    <a:pt x="182" y="923"/>
                    <a:pt x="187" y="921"/>
                    <a:pt x="190" y="916"/>
                  </a:cubicBezTo>
                  <a:cubicBezTo>
                    <a:pt x="205" y="890"/>
                    <a:pt x="222" y="863"/>
                    <a:pt x="238" y="836"/>
                  </a:cubicBezTo>
                  <a:cubicBezTo>
                    <a:pt x="346" y="664"/>
                    <a:pt x="462" y="506"/>
                    <a:pt x="569" y="332"/>
                  </a:cubicBezTo>
                  <a:cubicBezTo>
                    <a:pt x="609" y="270"/>
                    <a:pt x="647" y="208"/>
                    <a:pt x="681" y="140"/>
                  </a:cubicBezTo>
                  <a:cubicBezTo>
                    <a:pt x="642" y="111"/>
                    <a:pt x="605" y="86"/>
                    <a:pt x="565" y="61"/>
                  </a:cubicBezTo>
                  <a:cubicBezTo>
                    <a:pt x="531" y="40"/>
                    <a:pt x="498" y="20"/>
                    <a:pt x="4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7043674" y="4072744"/>
              <a:ext cx="103551" cy="92195"/>
            </a:xfrm>
            <a:custGeom>
              <a:avLst/>
              <a:gdLst/>
              <a:ahLst/>
              <a:cxnLst/>
              <a:rect l="l" t="t" r="r" b="b"/>
              <a:pathLst>
                <a:path w="3146" h="2801" extrusionOk="0">
                  <a:moveTo>
                    <a:pt x="1066" y="264"/>
                  </a:moveTo>
                  <a:cubicBezTo>
                    <a:pt x="1118" y="264"/>
                    <a:pt x="1171" y="279"/>
                    <a:pt x="1219" y="309"/>
                  </a:cubicBezTo>
                  <a:lnTo>
                    <a:pt x="2667" y="1210"/>
                  </a:lnTo>
                  <a:cubicBezTo>
                    <a:pt x="2802" y="1295"/>
                    <a:pt x="2844" y="1473"/>
                    <a:pt x="2759" y="1610"/>
                  </a:cubicBezTo>
                  <a:lnTo>
                    <a:pt x="2268" y="2400"/>
                  </a:lnTo>
                  <a:cubicBezTo>
                    <a:pt x="2214" y="2488"/>
                    <a:pt x="2118" y="2537"/>
                    <a:pt x="2022" y="2537"/>
                  </a:cubicBezTo>
                  <a:cubicBezTo>
                    <a:pt x="1970" y="2537"/>
                    <a:pt x="1917" y="2523"/>
                    <a:pt x="1869" y="2493"/>
                  </a:cubicBezTo>
                  <a:lnTo>
                    <a:pt x="421" y="1592"/>
                  </a:lnTo>
                  <a:cubicBezTo>
                    <a:pt x="284" y="1507"/>
                    <a:pt x="242" y="1327"/>
                    <a:pt x="327" y="1192"/>
                  </a:cubicBezTo>
                  <a:lnTo>
                    <a:pt x="820" y="401"/>
                  </a:lnTo>
                  <a:cubicBezTo>
                    <a:pt x="874" y="314"/>
                    <a:pt x="970" y="264"/>
                    <a:pt x="1066" y="264"/>
                  </a:cubicBezTo>
                  <a:close/>
                  <a:moveTo>
                    <a:pt x="1066" y="0"/>
                  </a:moveTo>
                  <a:cubicBezTo>
                    <a:pt x="873" y="0"/>
                    <a:pt x="697" y="97"/>
                    <a:pt x="594" y="262"/>
                  </a:cubicBezTo>
                  <a:lnTo>
                    <a:pt x="103" y="1051"/>
                  </a:lnTo>
                  <a:cubicBezTo>
                    <a:pt x="24" y="1178"/>
                    <a:pt x="1" y="1326"/>
                    <a:pt x="34" y="1471"/>
                  </a:cubicBezTo>
                  <a:cubicBezTo>
                    <a:pt x="67" y="1614"/>
                    <a:pt x="155" y="1736"/>
                    <a:pt x="280" y="1815"/>
                  </a:cubicBezTo>
                  <a:lnTo>
                    <a:pt x="1729" y="2716"/>
                  </a:lnTo>
                  <a:cubicBezTo>
                    <a:pt x="1817" y="2772"/>
                    <a:pt x="1918" y="2800"/>
                    <a:pt x="2022" y="2800"/>
                  </a:cubicBezTo>
                  <a:cubicBezTo>
                    <a:pt x="2215" y="2800"/>
                    <a:pt x="2390" y="2704"/>
                    <a:pt x="2492" y="2539"/>
                  </a:cubicBezTo>
                  <a:lnTo>
                    <a:pt x="2985" y="1748"/>
                  </a:lnTo>
                  <a:cubicBezTo>
                    <a:pt x="3146" y="1490"/>
                    <a:pt x="3067" y="1146"/>
                    <a:pt x="2806" y="985"/>
                  </a:cubicBezTo>
                  <a:lnTo>
                    <a:pt x="1358" y="83"/>
                  </a:lnTo>
                  <a:cubicBezTo>
                    <a:pt x="1270" y="29"/>
                    <a:pt x="1169" y="0"/>
                    <a:pt x="1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7083501" y="4104803"/>
              <a:ext cx="25443" cy="29130"/>
            </a:xfrm>
            <a:custGeom>
              <a:avLst/>
              <a:gdLst/>
              <a:ahLst/>
              <a:cxnLst/>
              <a:rect l="l" t="t" r="r" b="b"/>
              <a:pathLst>
                <a:path w="773" h="885" extrusionOk="0">
                  <a:moveTo>
                    <a:pt x="517" y="204"/>
                  </a:moveTo>
                  <a:cubicBezTo>
                    <a:pt x="519" y="204"/>
                    <a:pt x="520" y="205"/>
                    <a:pt x="519" y="207"/>
                  </a:cubicBezTo>
                  <a:lnTo>
                    <a:pt x="366" y="446"/>
                  </a:lnTo>
                  <a:cubicBezTo>
                    <a:pt x="342" y="436"/>
                    <a:pt x="217" y="352"/>
                    <a:pt x="217" y="352"/>
                  </a:cubicBezTo>
                  <a:cubicBezTo>
                    <a:pt x="228" y="344"/>
                    <a:pt x="488" y="204"/>
                    <a:pt x="517" y="204"/>
                  </a:cubicBezTo>
                  <a:close/>
                  <a:moveTo>
                    <a:pt x="591" y="1"/>
                  </a:moveTo>
                  <a:cubicBezTo>
                    <a:pt x="265" y="148"/>
                    <a:pt x="145" y="233"/>
                    <a:pt x="91" y="256"/>
                  </a:cubicBezTo>
                  <a:cubicBezTo>
                    <a:pt x="31" y="343"/>
                    <a:pt x="2" y="414"/>
                    <a:pt x="0" y="426"/>
                  </a:cubicBezTo>
                  <a:cubicBezTo>
                    <a:pt x="0" y="434"/>
                    <a:pt x="224" y="567"/>
                    <a:pt x="239" y="582"/>
                  </a:cubicBezTo>
                  <a:cubicBezTo>
                    <a:pt x="232" y="591"/>
                    <a:pt x="90" y="785"/>
                    <a:pt x="91" y="790"/>
                  </a:cubicBezTo>
                  <a:cubicBezTo>
                    <a:pt x="190" y="850"/>
                    <a:pt x="237" y="884"/>
                    <a:pt x="256" y="884"/>
                  </a:cubicBezTo>
                  <a:cubicBezTo>
                    <a:pt x="257" y="884"/>
                    <a:pt x="258" y="884"/>
                    <a:pt x="259" y="884"/>
                  </a:cubicBezTo>
                  <a:cubicBezTo>
                    <a:pt x="275" y="869"/>
                    <a:pt x="398" y="694"/>
                    <a:pt x="398" y="694"/>
                  </a:cubicBezTo>
                  <a:lnTo>
                    <a:pt x="398" y="694"/>
                  </a:lnTo>
                  <a:cubicBezTo>
                    <a:pt x="398" y="694"/>
                    <a:pt x="398" y="694"/>
                    <a:pt x="398" y="694"/>
                  </a:cubicBezTo>
                  <a:cubicBezTo>
                    <a:pt x="422" y="704"/>
                    <a:pt x="441" y="726"/>
                    <a:pt x="468" y="735"/>
                  </a:cubicBezTo>
                  <a:lnTo>
                    <a:pt x="578" y="575"/>
                  </a:lnTo>
                  <a:cubicBezTo>
                    <a:pt x="559" y="565"/>
                    <a:pt x="531" y="539"/>
                    <a:pt x="510" y="529"/>
                  </a:cubicBezTo>
                  <a:lnTo>
                    <a:pt x="501" y="527"/>
                  </a:lnTo>
                  <a:cubicBezTo>
                    <a:pt x="517" y="491"/>
                    <a:pt x="771" y="113"/>
                    <a:pt x="773" y="109"/>
                  </a:cubicBezTo>
                  <a:lnTo>
                    <a:pt x="771" y="108"/>
                  </a:lnTo>
                  <a:cubicBezTo>
                    <a:pt x="749" y="90"/>
                    <a:pt x="606" y="8"/>
                    <a:pt x="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7083270" y="4009054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6" y="266"/>
                  </a:moveTo>
                  <a:cubicBezTo>
                    <a:pt x="1118" y="266"/>
                    <a:pt x="1171" y="281"/>
                    <a:pt x="1219" y="309"/>
                  </a:cubicBezTo>
                  <a:lnTo>
                    <a:pt x="2667" y="1212"/>
                  </a:lnTo>
                  <a:cubicBezTo>
                    <a:pt x="2803" y="1297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6"/>
                    <a:pt x="242" y="1329"/>
                    <a:pt x="327" y="1193"/>
                  </a:cubicBezTo>
                  <a:lnTo>
                    <a:pt x="820" y="403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80"/>
                    <a:pt x="1" y="1327"/>
                    <a:pt x="34" y="1472"/>
                  </a:cubicBezTo>
                  <a:cubicBezTo>
                    <a:pt x="69" y="1616"/>
                    <a:pt x="155" y="1738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146" y="1490"/>
                    <a:pt x="3067" y="1147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7118720" y="4036340"/>
              <a:ext cx="32750" cy="29294"/>
            </a:xfrm>
            <a:custGeom>
              <a:avLst/>
              <a:gdLst/>
              <a:ahLst/>
              <a:cxnLst/>
              <a:rect l="l" t="t" r="r" b="b"/>
              <a:pathLst>
                <a:path w="995" h="890" extrusionOk="0">
                  <a:moveTo>
                    <a:pt x="505" y="1"/>
                  </a:moveTo>
                  <a:lnTo>
                    <a:pt x="504" y="2"/>
                  </a:lnTo>
                  <a:cubicBezTo>
                    <a:pt x="474" y="45"/>
                    <a:pt x="439" y="106"/>
                    <a:pt x="403" y="152"/>
                  </a:cubicBezTo>
                  <a:lnTo>
                    <a:pt x="405" y="154"/>
                  </a:lnTo>
                  <a:cubicBezTo>
                    <a:pt x="484" y="198"/>
                    <a:pt x="604" y="283"/>
                    <a:pt x="686" y="342"/>
                  </a:cubicBezTo>
                  <a:cubicBezTo>
                    <a:pt x="469" y="490"/>
                    <a:pt x="240" y="627"/>
                    <a:pt x="1" y="783"/>
                  </a:cubicBezTo>
                  <a:cubicBezTo>
                    <a:pt x="38" y="822"/>
                    <a:pt x="127" y="861"/>
                    <a:pt x="173" y="889"/>
                  </a:cubicBezTo>
                  <a:cubicBezTo>
                    <a:pt x="413" y="742"/>
                    <a:pt x="676" y="618"/>
                    <a:pt x="896" y="466"/>
                  </a:cubicBezTo>
                  <a:cubicBezTo>
                    <a:pt x="931" y="407"/>
                    <a:pt x="952" y="365"/>
                    <a:pt x="993" y="309"/>
                  </a:cubicBezTo>
                  <a:lnTo>
                    <a:pt x="994" y="308"/>
                  </a:lnTo>
                  <a:cubicBezTo>
                    <a:pt x="856" y="202"/>
                    <a:pt x="664" y="95"/>
                    <a:pt x="5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" name="Google Shape;2546;p38"/>
            <p:cNvSpPr/>
            <p:nvPr/>
          </p:nvSpPr>
          <p:spPr>
            <a:xfrm>
              <a:off x="7122900" y="3945429"/>
              <a:ext cx="101609" cy="92228"/>
            </a:xfrm>
            <a:custGeom>
              <a:avLst/>
              <a:gdLst/>
              <a:ahLst/>
              <a:cxnLst/>
              <a:rect l="l" t="t" r="r" b="b"/>
              <a:pathLst>
                <a:path w="3087" h="2802" extrusionOk="0">
                  <a:moveTo>
                    <a:pt x="1067" y="264"/>
                  </a:moveTo>
                  <a:cubicBezTo>
                    <a:pt x="1118" y="264"/>
                    <a:pt x="1172" y="278"/>
                    <a:pt x="1219" y="307"/>
                  </a:cubicBezTo>
                  <a:lnTo>
                    <a:pt x="2668" y="1209"/>
                  </a:lnTo>
                  <a:cubicBezTo>
                    <a:pt x="2804" y="1294"/>
                    <a:pt x="2845" y="1472"/>
                    <a:pt x="2761" y="1608"/>
                  </a:cubicBezTo>
                  <a:lnTo>
                    <a:pt x="2270" y="2398"/>
                  </a:lnTo>
                  <a:cubicBezTo>
                    <a:pt x="2213" y="2487"/>
                    <a:pt x="2118" y="2535"/>
                    <a:pt x="2022" y="2535"/>
                  </a:cubicBezTo>
                  <a:cubicBezTo>
                    <a:pt x="1969" y="2535"/>
                    <a:pt x="1916" y="2520"/>
                    <a:pt x="1868" y="2491"/>
                  </a:cubicBezTo>
                  <a:lnTo>
                    <a:pt x="420" y="1589"/>
                  </a:lnTo>
                  <a:cubicBezTo>
                    <a:pt x="323" y="1529"/>
                    <a:pt x="275" y="1419"/>
                    <a:pt x="286" y="1312"/>
                  </a:cubicBezTo>
                  <a:cubicBezTo>
                    <a:pt x="292" y="1270"/>
                    <a:pt x="304" y="1230"/>
                    <a:pt x="329" y="1190"/>
                  </a:cubicBezTo>
                  <a:lnTo>
                    <a:pt x="820" y="401"/>
                  </a:lnTo>
                  <a:cubicBezTo>
                    <a:pt x="876" y="312"/>
                    <a:pt x="972" y="264"/>
                    <a:pt x="1067" y="264"/>
                  </a:cubicBezTo>
                  <a:close/>
                  <a:moveTo>
                    <a:pt x="1067" y="1"/>
                  </a:moveTo>
                  <a:cubicBezTo>
                    <a:pt x="874" y="1"/>
                    <a:pt x="698" y="98"/>
                    <a:pt x="596" y="261"/>
                  </a:cubicBezTo>
                  <a:lnTo>
                    <a:pt x="104" y="1051"/>
                  </a:lnTo>
                  <a:cubicBezTo>
                    <a:pt x="60" y="1123"/>
                    <a:pt x="32" y="1201"/>
                    <a:pt x="25" y="1285"/>
                  </a:cubicBezTo>
                  <a:cubicBezTo>
                    <a:pt x="0" y="1493"/>
                    <a:pt x="100" y="1703"/>
                    <a:pt x="281" y="1816"/>
                  </a:cubicBezTo>
                  <a:lnTo>
                    <a:pt x="1729" y="2717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4" y="2801"/>
                    <a:pt x="2391" y="2702"/>
                    <a:pt x="2493" y="2539"/>
                  </a:cubicBezTo>
                  <a:lnTo>
                    <a:pt x="2984" y="1749"/>
                  </a:lnTo>
                  <a:cubicBezTo>
                    <a:pt x="3063" y="1624"/>
                    <a:pt x="3087" y="1475"/>
                    <a:pt x="3054" y="1330"/>
                  </a:cubicBezTo>
                  <a:cubicBezTo>
                    <a:pt x="3021" y="1186"/>
                    <a:pt x="2932" y="1064"/>
                    <a:pt x="2808" y="986"/>
                  </a:cubicBezTo>
                  <a:lnTo>
                    <a:pt x="1360" y="84"/>
                  </a:lnTo>
                  <a:cubicBezTo>
                    <a:pt x="1272" y="29"/>
                    <a:pt x="1170" y="1"/>
                    <a:pt x="10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" name="Google Shape;2547;p38"/>
            <p:cNvSpPr/>
            <p:nvPr/>
          </p:nvSpPr>
          <p:spPr>
            <a:xfrm>
              <a:off x="7148080" y="3966166"/>
              <a:ext cx="31598" cy="37095"/>
            </a:xfrm>
            <a:custGeom>
              <a:avLst/>
              <a:gdLst/>
              <a:ahLst/>
              <a:cxnLst/>
              <a:rect l="l" t="t" r="r" b="b"/>
              <a:pathLst>
                <a:path w="960" h="1127" extrusionOk="0">
                  <a:moveTo>
                    <a:pt x="548" y="261"/>
                  </a:moveTo>
                  <a:cubicBezTo>
                    <a:pt x="614" y="273"/>
                    <a:pt x="673" y="302"/>
                    <a:pt x="686" y="353"/>
                  </a:cubicBezTo>
                  <a:cubicBezTo>
                    <a:pt x="705" y="404"/>
                    <a:pt x="659" y="479"/>
                    <a:pt x="604" y="479"/>
                  </a:cubicBezTo>
                  <a:cubicBezTo>
                    <a:pt x="596" y="479"/>
                    <a:pt x="589" y="478"/>
                    <a:pt x="581" y="475"/>
                  </a:cubicBezTo>
                  <a:cubicBezTo>
                    <a:pt x="542" y="458"/>
                    <a:pt x="500" y="430"/>
                    <a:pt x="467" y="405"/>
                  </a:cubicBezTo>
                  <a:lnTo>
                    <a:pt x="465" y="404"/>
                  </a:lnTo>
                  <a:cubicBezTo>
                    <a:pt x="483" y="367"/>
                    <a:pt x="528" y="303"/>
                    <a:pt x="548" y="261"/>
                  </a:cubicBezTo>
                  <a:close/>
                  <a:moveTo>
                    <a:pt x="0" y="793"/>
                  </a:move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0" y="793"/>
                    <a:pt x="0" y="793"/>
                    <a:pt x="0" y="793"/>
                  </a:cubicBezTo>
                  <a:close/>
                  <a:moveTo>
                    <a:pt x="483" y="1"/>
                  </a:moveTo>
                  <a:cubicBezTo>
                    <a:pt x="447" y="83"/>
                    <a:pt x="13" y="793"/>
                    <a:pt x="0" y="793"/>
                  </a:cubicBezTo>
                  <a:cubicBezTo>
                    <a:pt x="0" y="793"/>
                    <a:pt x="0" y="793"/>
                    <a:pt x="0" y="793"/>
                  </a:cubicBezTo>
                  <a:lnTo>
                    <a:pt x="0" y="793"/>
                  </a:lnTo>
                  <a:cubicBezTo>
                    <a:pt x="18" y="799"/>
                    <a:pt x="140" y="893"/>
                    <a:pt x="203" y="904"/>
                  </a:cubicBezTo>
                  <a:cubicBezTo>
                    <a:pt x="235" y="844"/>
                    <a:pt x="318" y="687"/>
                    <a:pt x="368" y="626"/>
                  </a:cubicBezTo>
                  <a:lnTo>
                    <a:pt x="368" y="632"/>
                  </a:lnTo>
                  <a:cubicBezTo>
                    <a:pt x="383" y="750"/>
                    <a:pt x="362" y="925"/>
                    <a:pt x="348" y="1011"/>
                  </a:cubicBezTo>
                  <a:lnTo>
                    <a:pt x="350" y="1011"/>
                  </a:lnTo>
                  <a:cubicBezTo>
                    <a:pt x="415" y="1058"/>
                    <a:pt x="485" y="1092"/>
                    <a:pt x="538" y="1126"/>
                  </a:cubicBezTo>
                  <a:lnTo>
                    <a:pt x="537" y="1124"/>
                  </a:lnTo>
                  <a:cubicBezTo>
                    <a:pt x="569" y="973"/>
                    <a:pt x="543" y="810"/>
                    <a:pt x="549" y="659"/>
                  </a:cubicBezTo>
                  <a:lnTo>
                    <a:pt x="550" y="658"/>
                  </a:lnTo>
                  <a:lnTo>
                    <a:pt x="552" y="659"/>
                  </a:lnTo>
                  <a:lnTo>
                    <a:pt x="555" y="661"/>
                  </a:lnTo>
                  <a:cubicBezTo>
                    <a:pt x="589" y="679"/>
                    <a:pt x="621" y="687"/>
                    <a:pt x="653" y="687"/>
                  </a:cubicBezTo>
                  <a:cubicBezTo>
                    <a:pt x="692" y="687"/>
                    <a:pt x="729" y="675"/>
                    <a:pt x="763" y="655"/>
                  </a:cubicBezTo>
                  <a:cubicBezTo>
                    <a:pt x="954" y="557"/>
                    <a:pt x="960" y="291"/>
                    <a:pt x="788" y="170"/>
                  </a:cubicBezTo>
                  <a:cubicBezTo>
                    <a:pt x="687" y="89"/>
                    <a:pt x="575" y="41"/>
                    <a:pt x="4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38"/>
            <p:cNvSpPr/>
            <p:nvPr/>
          </p:nvSpPr>
          <p:spPr>
            <a:xfrm>
              <a:off x="7169047" y="3979825"/>
              <a:ext cx="31434" cy="35153"/>
            </a:xfrm>
            <a:custGeom>
              <a:avLst/>
              <a:gdLst/>
              <a:ahLst/>
              <a:cxnLst/>
              <a:rect l="l" t="t" r="r" b="b"/>
              <a:pathLst>
                <a:path w="955" h="1068" extrusionOk="0">
                  <a:moveTo>
                    <a:pt x="477" y="1"/>
                  </a:moveTo>
                  <a:cubicBezTo>
                    <a:pt x="92" y="610"/>
                    <a:pt x="7" y="748"/>
                    <a:pt x="0" y="771"/>
                  </a:cubicBezTo>
                  <a:cubicBezTo>
                    <a:pt x="1" y="776"/>
                    <a:pt x="3" y="777"/>
                    <a:pt x="4" y="778"/>
                  </a:cubicBezTo>
                  <a:cubicBezTo>
                    <a:pt x="51" y="809"/>
                    <a:pt x="110" y="852"/>
                    <a:pt x="163" y="873"/>
                  </a:cubicBezTo>
                  <a:cubicBezTo>
                    <a:pt x="242" y="728"/>
                    <a:pt x="326" y="576"/>
                    <a:pt x="426" y="443"/>
                  </a:cubicBezTo>
                  <a:cubicBezTo>
                    <a:pt x="426" y="443"/>
                    <a:pt x="426" y="443"/>
                    <a:pt x="426" y="443"/>
                  </a:cubicBezTo>
                  <a:lnTo>
                    <a:pt x="426" y="443"/>
                  </a:lnTo>
                  <a:cubicBezTo>
                    <a:pt x="428" y="443"/>
                    <a:pt x="376" y="628"/>
                    <a:pt x="397" y="644"/>
                  </a:cubicBezTo>
                  <a:cubicBezTo>
                    <a:pt x="398" y="645"/>
                    <a:pt x="398" y="645"/>
                    <a:pt x="399" y="645"/>
                  </a:cubicBezTo>
                  <a:cubicBezTo>
                    <a:pt x="419" y="645"/>
                    <a:pt x="535" y="541"/>
                    <a:pt x="571" y="525"/>
                  </a:cubicBezTo>
                  <a:lnTo>
                    <a:pt x="571" y="525"/>
                  </a:lnTo>
                  <a:cubicBezTo>
                    <a:pt x="507" y="660"/>
                    <a:pt x="387" y="841"/>
                    <a:pt x="312" y="973"/>
                  </a:cubicBezTo>
                  <a:cubicBezTo>
                    <a:pt x="348" y="995"/>
                    <a:pt x="419" y="1033"/>
                    <a:pt x="460" y="1068"/>
                  </a:cubicBezTo>
                  <a:lnTo>
                    <a:pt x="688" y="709"/>
                  </a:lnTo>
                  <a:cubicBezTo>
                    <a:pt x="785" y="570"/>
                    <a:pt x="859" y="424"/>
                    <a:pt x="955" y="282"/>
                  </a:cubicBezTo>
                  <a:cubicBezTo>
                    <a:pt x="907" y="254"/>
                    <a:pt x="805" y="201"/>
                    <a:pt x="785" y="182"/>
                  </a:cubicBezTo>
                  <a:cubicBezTo>
                    <a:pt x="737" y="201"/>
                    <a:pt x="623" y="318"/>
                    <a:pt x="610" y="318"/>
                  </a:cubicBezTo>
                  <a:cubicBezTo>
                    <a:pt x="610" y="318"/>
                    <a:pt x="609" y="318"/>
                    <a:pt x="609" y="318"/>
                  </a:cubicBezTo>
                  <a:cubicBezTo>
                    <a:pt x="607" y="315"/>
                    <a:pt x="605" y="313"/>
                    <a:pt x="604" y="309"/>
                  </a:cubicBezTo>
                  <a:cubicBezTo>
                    <a:pt x="602" y="260"/>
                    <a:pt x="644" y="142"/>
                    <a:pt x="636" y="92"/>
                  </a:cubicBezTo>
                  <a:lnTo>
                    <a:pt x="635" y="91"/>
                  </a:lnTo>
                  <a:cubicBezTo>
                    <a:pt x="582" y="63"/>
                    <a:pt x="525" y="14"/>
                    <a:pt x="4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38"/>
            <p:cNvSpPr/>
            <p:nvPr/>
          </p:nvSpPr>
          <p:spPr>
            <a:xfrm>
              <a:off x="7053383" y="4256639"/>
              <a:ext cx="105460" cy="92261"/>
            </a:xfrm>
            <a:custGeom>
              <a:avLst/>
              <a:gdLst/>
              <a:ahLst/>
              <a:cxnLst/>
              <a:rect l="l" t="t" r="r" b="b"/>
              <a:pathLst>
                <a:path w="3204" h="2803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8"/>
                  </a:cubicBezTo>
                  <a:lnTo>
                    <a:pt x="2725" y="1210"/>
                  </a:lnTo>
                  <a:cubicBezTo>
                    <a:pt x="2861" y="1295"/>
                    <a:pt x="2904" y="1474"/>
                    <a:pt x="2819" y="1611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8" y="2537"/>
                    <a:pt x="1975" y="2522"/>
                    <a:pt x="1927" y="2494"/>
                  </a:cubicBezTo>
                  <a:lnTo>
                    <a:pt x="479" y="1592"/>
                  </a:lnTo>
                  <a:cubicBezTo>
                    <a:pt x="344" y="1506"/>
                    <a:pt x="301" y="1329"/>
                    <a:pt x="386" y="1191"/>
                  </a:cubicBezTo>
                  <a:lnTo>
                    <a:pt x="878" y="401"/>
                  </a:lnTo>
                  <a:cubicBezTo>
                    <a:pt x="932" y="314"/>
                    <a:pt x="1028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8"/>
                    <a:pt x="653" y="263"/>
                  </a:cubicBezTo>
                  <a:lnTo>
                    <a:pt x="161" y="1053"/>
                  </a:lnTo>
                  <a:cubicBezTo>
                    <a:pt x="0" y="1313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48" y="2704"/>
                    <a:pt x="2552" y="2539"/>
                  </a:cubicBezTo>
                  <a:lnTo>
                    <a:pt x="3043" y="1750"/>
                  </a:lnTo>
                  <a:cubicBezTo>
                    <a:pt x="3204" y="1490"/>
                    <a:pt x="3124" y="1148"/>
                    <a:pt x="2865" y="986"/>
                  </a:cubicBezTo>
                  <a:lnTo>
                    <a:pt x="1416" y="85"/>
                  </a:lnTo>
                  <a:cubicBezTo>
                    <a:pt x="1329" y="31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38"/>
            <p:cNvSpPr/>
            <p:nvPr/>
          </p:nvSpPr>
          <p:spPr>
            <a:xfrm>
              <a:off x="7097983" y="4287250"/>
              <a:ext cx="22316" cy="30381"/>
            </a:xfrm>
            <a:custGeom>
              <a:avLst/>
              <a:gdLst/>
              <a:ahLst/>
              <a:cxnLst/>
              <a:rect l="l" t="t" r="r" b="b"/>
              <a:pathLst>
                <a:path w="678" h="923" extrusionOk="0">
                  <a:moveTo>
                    <a:pt x="459" y="1"/>
                  </a:moveTo>
                  <a:cubicBezTo>
                    <a:pt x="444" y="4"/>
                    <a:pt x="203" y="119"/>
                    <a:pt x="167" y="167"/>
                  </a:cubicBezTo>
                  <a:cubicBezTo>
                    <a:pt x="159" y="181"/>
                    <a:pt x="263" y="285"/>
                    <a:pt x="277" y="293"/>
                  </a:cubicBezTo>
                  <a:cubicBezTo>
                    <a:pt x="280" y="295"/>
                    <a:pt x="284" y="296"/>
                    <a:pt x="287" y="296"/>
                  </a:cubicBezTo>
                  <a:cubicBezTo>
                    <a:pt x="311" y="296"/>
                    <a:pt x="345" y="260"/>
                    <a:pt x="360" y="260"/>
                  </a:cubicBezTo>
                  <a:cubicBezTo>
                    <a:pt x="362" y="260"/>
                    <a:pt x="363" y="260"/>
                    <a:pt x="365" y="261"/>
                  </a:cubicBezTo>
                  <a:cubicBezTo>
                    <a:pt x="361" y="269"/>
                    <a:pt x="358" y="274"/>
                    <a:pt x="353" y="283"/>
                  </a:cubicBezTo>
                  <a:cubicBezTo>
                    <a:pt x="262" y="427"/>
                    <a:pt x="160" y="561"/>
                    <a:pt x="70" y="707"/>
                  </a:cubicBezTo>
                  <a:lnTo>
                    <a:pt x="2" y="816"/>
                  </a:lnTo>
                  <a:lnTo>
                    <a:pt x="1" y="817"/>
                  </a:lnTo>
                  <a:cubicBezTo>
                    <a:pt x="28" y="840"/>
                    <a:pt x="70" y="870"/>
                    <a:pt x="106" y="895"/>
                  </a:cubicBezTo>
                  <a:cubicBezTo>
                    <a:pt x="127" y="907"/>
                    <a:pt x="156" y="923"/>
                    <a:pt x="173" y="923"/>
                  </a:cubicBezTo>
                  <a:cubicBezTo>
                    <a:pt x="179" y="923"/>
                    <a:pt x="184" y="921"/>
                    <a:pt x="187" y="917"/>
                  </a:cubicBezTo>
                  <a:cubicBezTo>
                    <a:pt x="202" y="890"/>
                    <a:pt x="219" y="864"/>
                    <a:pt x="235" y="837"/>
                  </a:cubicBezTo>
                  <a:cubicBezTo>
                    <a:pt x="342" y="665"/>
                    <a:pt x="458" y="506"/>
                    <a:pt x="566" y="333"/>
                  </a:cubicBezTo>
                  <a:cubicBezTo>
                    <a:pt x="606" y="269"/>
                    <a:pt x="643" y="207"/>
                    <a:pt x="677" y="140"/>
                  </a:cubicBezTo>
                  <a:cubicBezTo>
                    <a:pt x="639" y="111"/>
                    <a:pt x="602" y="87"/>
                    <a:pt x="561" y="61"/>
                  </a:cubicBezTo>
                  <a:cubicBezTo>
                    <a:pt x="528" y="40"/>
                    <a:pt x="495" y="2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38"/>
            <p:cNvSpPr/>
            <p:nvPr/>
          </p:nvSpPr>
          <p:spPr>
            <a:xfrm>
              <a:off x="7094988" y="419294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065" y="266"/>
                  </a:moveTo>
                  <a:cubicBezTo>
                    <a:pt x="1117" y="266"/>
                    <a:pt x="1171" y="280"/>
                    <a:pt x="1218" y="309"/>
                  </a:cubicBezTo>
                  <a:lnTo>
                    <a:pt x="2666" y="1211"/>
                  </a:lnTo>
                  <a:cubicBezTo>
                    <a:pt x="2802" y="1296"/>
                    <a:pt x="2844" y="1474"/>
                    <a:pt x="2759" y="1611"/>
                  </a:cubicBezTo>
                  <a:lnTo>
                    <a:pt x="2267" y="2402"/>
                  </a:lnTo>
                  <a:cubicBezTo>
                    <a:pt x="2213" y="2489"/>
                    <a:pt x="2117" y="2538"/>
                    <a:pt x="2022" y="2538"/>
                  </a:cubicBezTo>
                  <a:cubicBezTo>
                    <a:pt x="1970" y="2538"/>
                    <a:pt x="1916" y="2523"/>
                    <a:pt x="1868" y="2494"/>
                  </a:cubicBezTo>
                  <a:lnTo>
                    <a:pt x="420" y="1593"/>
                  </a:lnTo>
                  <a:cubicBezTo>
                    <a:pt x="284" y="1508"/>
                    <a:pt x="242" y="1329"/>
                    <a:pt x="327" y="1192"/>
                  </a:cubicBezTo>
                  <a:lnTo>
                    <a:pt x="819" y="403"/>
                  </a:lnTo>
                  <a:cubicBezTo>
                    <a:pt x="874" y="314"/>
                    <a:pt x="969" y="266"/>
                    <a:pt x="1065" y="266"/>
                  </a:cubicBezTo>
                  <a:close/>
                  <a:moveTo>
                    <a:pt x="1065" y="1"/>
                  </a:moveTo>
                  <a:cubicBezTo>
                    <a:pt x="873" y="3"/>
                    <a:pt x="695" y="100"/>
                    <a:pt x="594" y="263"/>
                  </a:cubicBezTo>
                  <a:lnTo>
                    <a:pt x="102" y="1053"/>
                  </a:lnTo>
                  <a:cubicBezTo>
                    <a:pt x="24" y="1179"/>
                    <a:pt x="0" y="1327"/>
                    <a:pt x="33" y="1472"/>
                  </a:cubicBezTo>
                  <a:cubicBezTo>
                    <a:pt x="66" y="1617"/>
                    <a:pt x="154" y="1739"/>
                    <a:pt x="280" y="1817"/>
                  </a:cubicBezTo>
                  <a:lnTo>
                    <a:pt x="1729" y="2718"/>
                  </a:lnTo>
                  <a:cubicBezTo>
                    <a:pt x="1816" y="2772"/>
                    <a:pt x="1917" y="2802"/>
                    <a:pt x="2022" y="2802"/>
                  </a:cubicBezTo>
                  <a:cubicBezTo>
                    <a:pt x="2214" y="2802"/>
                    <a:pt x="2390" y="2705"/>
                    <a:pt x="2492" y="2539"/>
                  </a:cubicBezTo>
                  <a:lnTo>
                    <a:pt x="2985" y="1750"/>
                  </a:lnTo>
                  <a:cubicBezTo>
                    <a:pt x="3145" y="1490"/>
                    <a:pt x="3066" y="1148"/>
                    <a:pt x="2806" y="986"/>
                  </a:cubicBezTo>
                  <a:lnTo>
                    <a:pt x="1358" y="85"/>
                  </a:lnTo>
                  <a:cubicBezTo>
                    <a:pt x="1269" y="30"/>
                    <a:pt x="1168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38"/>
            <p:cNvSpPr/>
            <p:nvPr/>
          </p:nvSpPr>
          <p:spPr>
            <a:xfrm>
              <a:off x="7130174" y="4223099"/>
              <a:ext cx="30249" cy="32882"/>
            </a:xfrm>
            <a:custGeom>
              <a:avLst/>
              <a:gdLst/>
              <a:ahLst/>
              <a:cxnLst/>
              <a:rect l="l" t="t" r="r" b="b"/>
              <a:pathLst>
                <a:path w="919" h="999" extrusionOk="0">
                  <a:moveTo>
                    <a:pt x="573" y="0"/>
                  </a:moveTo>
                  <a:cubicBezTo>
                    <a:pt x="554" y="0"/>
                    <a:pt x="536" y="3"/>
                    <a:pt x="520" y="9"/>
                  </a:cubicBezTo>
                  <a:cubicBezTo>
                    <a:pt x="426" y="37"/>
                    <a:pt x="348" y="120"/>
                    <a:pt x="302" y="234"/>
                  </a:cubicBezTo>
                  <a:lnTo>
                    <a:pt x="300" y="237"/>
                  </a:lnTo>
                  <a:lnTo>
                    <a:pt x="302" y="238"/>
                  </a:lnTo>
                  <a:cubicBezTo>
                    <a:pt x="349" y="275"/>
                    <a:pt x="399" y="302"/>
                    <a:pt x="472" y="337"/>
                  </a:cubicBezTo>
                  <a:lnTo>
                    <a:pt x="474" y="338"/>
                  </a:lnTo>
                  <a:lnTo>
                    <a:pt x="475" y="335"/>
                  </a:lnTo>
                  <a:cubicBezTo>
                    <a:pt x="504" y="295"/>
                    <a:pt x="547" y="237"/>
                    <a:pt x="599" y="237"/>
                  </a:cubicBezTo>
                  <a:cubicBezTo>
                    <a:pt x="613" y="237"/>
                    <a:pt x="628" y="242"/>
                    <a:pt x="644" y="252"/>
                  </a:cubicBezTo>
                  <a:cubicBezTo>
                    <a:pt x="708" y="303"/>
                    <a:pt x="647" y="423"/>
                    <a:pt x="562" y="424"/>
                  </a:cubicBezTo>
                  <a:cubicBezTo>
                    <a:pt x="532" y="428"/>
                    <a:pt x="503" y="429"/>
                    <a:pt x="474" y="429"/>
                  </a:cubicBezTo>
                  <a:cubicBezTo>
                    <a:pt x="440" y="429"/>
                    <a:pt x="407" y="428"/>
                    <a:pt x="373" y="428"/>
                  </a:cubicBezTo>
                  <a:cubicBezTo>
                    <a:pt x="322" y="428"/>
                    <a:pt x="270" y="431"/>
                    <a:pt x="215" y="446"/>
                  </a:cubicBezTo>
                  <a:cubicBezTo>
                    <a:pt x="119" y="496"/>
                    <a:pt x="75" y="606"/>
                    <a:pt x="2" y="702"/>
                  </a:cubicBezTo>
                  <a:cubicBezTo>
                    <a:pt x="0" y="704"/>
                    <a:pt x="0" y="705"/>
                    <a:pt x="0" y="706"/>
                  </a:cubicBezTo>
                  <a:lnTo>
                    <a:pt x="50" y="738"/>
                  </a:lnTo>
                  <a:lnTo>
                    <a:pt x="481" y="997"/>
                  </a:lnTo>
                  <a:cubicBezTo>
                    <a:pt x="483" y="998"/>
                    <a:pt x="484" y="998"/>
                    <a:pt x="485" y="998"/>
                  </a:cubicBezTo>
                  <a:cubicBezTo>
                    <a:pt x="486" y="998"/>
                    <a:pt x="486" y="998"/>
                    <a:pt x="487" y="998"/>
                  </a:cubicBezTo>
                  <a:cubicBezTo>
                    <a:pt x="493" y="977"/>
                    <a:pt x="506" y="962"/>
                    <a:pt x="514" y="947"/>
                  </a:cubicBezTo>
                  <a:cubicBezTo>
                    <a:pt x="539" y="911"/>
                    <a:pt x="568" y="872"/>
                    <a:pt x="575" y="834"/>
                  </a:cubicBezTo>
                  <a:cubicBezTo>
                    <a:pt x="476" y="773"/>
                    <a:pt x="392" y="728"/>
                    <a:pt x="295" y="662"/>
                  </a:cubicBezTo>
                  <a:cubicBezTo>
                    <a:pt x="286" y="649"/>
                    <a:pt x="333" y="616"/>
                    <a:pt x="348" y="605"/>
                  </a:cubicBezTo>
                  <a:cubicBezTo>
                    <a:pt x="376" y="596"/>
                    <a:pt x="404" y="593"/>
                    <a:pt x="434" y="593"/>
                  </a:cubicBezTo>
                  <a:cubicBezTo>
                    <a:pt x="495" y="593"/>
                    <a:pt x="559" y="605"/>
                    <a:pt x="620" y="605"/>
                  </a:cubicBezTo>
                  <a:cubicBezTo>
                    <a:pt x="689" y="605"/>
                    <a:pt x="754" y="589"/>
                    <a:pt x="805" y="521"/>
                  </a:cubicBezTo>
                  <a:cubicBezTo>
                    <a:pt x="825" y="492"/>
                    <a:pt x="847" y="451"/>
                    <a:pt x="865" y="419"/>
                  </a:cubicBezTo>
                  <a:cubicBezTo>
                    <a:pt x="908" y="333"/>
                    <a:pt x="919" y="239"/>
                    <a:pt x="873" y="162"/>
                  </a:cubicBezTo>
                  <a:cubicBezTo>
                    <a:pt x="820" y="91"/>
                    <a:pt x="681" y="0"/>
                    <a:pt x="5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" name="Google Shape;2553;p38"/>
            <p:cNvSpPr/>
            <p:nvPr/>
          </p:nvSpPr>
          <p:spPr>
            <a:xfrm>
              <a:off x="7132643" y="4129325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7" y="265"/>
                    <a:pt x="1230" y="279"/>
                    <a:pt x="1278" y="309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1"/>
                  </a:cubicBezTo>
                  <a:lnTo>
                    <a:pt x="2327" y="2401"/>
                  </a:lnTo>
                  <a:cubicBezTo>
                    <a:pt x="2272" y="2489"/>
                    <a:pt x="2177" y="2538"/>
                    <a:pt x="2081" y="2538"/>
                  </a:cubicBezTo>
                  <a:cubicBezTo>
                    <a:pt x="2029" y="2538"/>
                    <a:pt x="1976" y="2523"/>
                    <a:pt x="1928" y="2494"/>
                  </a:cubicBezTo>
                  <a:lnTo>
                    <a:pt x="480" y="1592"/>
                  </a:lnTo>
                  <a:cubicBezTo>
                    <a:pt x="344" y="1507"/>
                    <a:pt x="301" y="1329"/>
                    <a:pt x="386" y="1192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8"/>
                    <a:pt x="654" y="262"/>
                  </a:cubicBezTo>
                  <a:lnTo>
                    <a:pt x="162" y="1053"/>
                  </a:lnTo>
                  <a:cubicBezTo>
                    <a:pt x="1" y="1311"/>
                    <a:pt x="80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1" y="2801"/>
                  </a:cubicBezTo>
                  <a:cubicBezTo>
                    <a:pt x="2274" y="2801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6" y="1146"/>
                    <a:pt x="2865" y="986"/>
                  </a:cubicBezTo>
                  <a:lnTo>
                    <a:pt x="1417" y="85"/>
                  </a:lnTo>
                  <a:cubicBezTo>
                    <a:pt x="1330" y="29"/>
                    <a:pt x="1229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4" name="Google Shape;2554;p38"/>
            <p:cNvSpPr/>
            <p:nvPr/>
          </p:nvSpPr>
          <p:spPr>
            <a:xfrm>
              <a:off x="7169079" y="4156512"/>
              <a:ext cx="32619" cy="32915"/>
            </a:xfrm>
            <a:custGeom>
              <a:avLst/>
              <a:gdLst/>
              <a:ahLst/>
              <a:cxnLst/>
              <a:rect l="l" t="t" r="r" b="b"/>
              <a:pathLst>
                <a:path w="991" h="1000" extrusionOk="0">
                  <a:moveTo>
                    <a:pt x="505" y="0"/>
                  </a:moveTo>
                  <a:cubicBezTo>
                    <a:pt x="416" y="142"/>
                    <a:pt x="358" y="241"/>
                    <a:pt x="265" y="389"/>
                  </a:cubicBezTo>
                  <a:cubicBezTo>
                    <a:pt x="263" y="391"/>
                    <a:pt x="265" y="391"/>
                    <a:pt x="266" y="393"/>
                  </a:cubicBezTo>
                  <a:cubicBezTo>
                    <a:pt x="327" y="437"/>
                    <a:pt x="441" y="484"/>
                    <a:pt x="510" y="544"/>
                  </a:cubicBezTo>
                  <a:cubicBezTo>
                    <a:pt x="573" y="617"/>
                    <a:pt x="504" y="763"/>
                    <a:pt x="406" y="763"/>
                  </a:cubicBezTo>
                  <a:cubicBezTo>
                    <a:pt x="394" y="763"/>
                    <a:pt x="381" y="761"/>
                    <a:pt x="368" y="755"/>
                  </a:cubicBezTo>
                  <a:cubicBezTo>
                    <a:pt x="327" y="742"/>
                    <a:pt x="309" y="704"/>
                    <a:pt x="337" y="646"/>
                  </a:cubicBezTo>
                  <a:cubicBezTo>
                    <a:pt x="338" y="645"/>
                    <a:pt x="338" y="643"/>
                    <a:pt x="338" y="641"/>
                  </a:cubicBezTo>
                  <a:lnTo>
                    <a:pt x="340" y="639"/>
                  </a:lnTo>
                  <a:lnTo>
                    <a:pt x="176" y="545"/>
                  </a:lnTo>
                  <a:lnTo>
                    <a:pt x="175" y="548"/>
                  </a:lnTo>
                  <a:cubicBezTo>
                    <a:pt x="155" y="569"/>
                    <a:pt x="139" y="591"/>
                    <a:pt x="127" y="609"/>
                  </a:cubicBezTo>
                  <a:cubicBezTo>
                    <a:pt x="1" y="802"/>
                    <a:pt x="241" y="1000"/>
                    <a:pt x="439" y="1000"/>
                  </a:cubicBezTo>
                  <a:cubicBezTo>
                    <a:pt x="499" y="1000"/>
                    <a:pt x="555" y="982"/>
                    <a:pt x="596" y="940"/>
                  </a:cubicBezTo>
                  <a:cubicBezTo>
                    <a:pt x="730" y="777"/>
                    <a:pt x="831" y="541"/>
                    <a:pt x="668" y="400"/>
                  </a:cubicBezTo>
                  <a:cubicBezTo>
                    <a:pt x="635" y="370"/>
                    <a:pt x="595" y="347"/>
                    <a:pt x="548" y="329"/>
                  </a:cubicBezTo>
                  <a:lnTo>
                    <a:pt x="547" y="328"/>
                  </a:lnTo>
                  <a:lnTo>
                    <a:pt x="547" y="326"/>
                  </a:lnTo>
                  <a:lnTo>
                    <a:pt x="547" y="325"/>
                  </a:lnTo>
                  <a:cubicBezTo>
                    <a:pt x="547" y="313"/>
                    <a:pt x="559" y="297"/>
                    <a:pt x="564" y="282"/>
                  </a:cubicBezTo>
                  <a:cubicBezTo>
                    <a:pt x="565" y="281"/>
                    <a:pt x="564" y="279"/>
                    <a:pt x="565" y="278"/>
                  </a:cubicBezTo>
                  <a:lnTo>
                    <a:pt x="566" y="277"/>
                  </a:lnTo>
                  <a:lnTo>
                    <a:pt x="569" y="275"/>
                  </a:lnTo>
                  <a:lnTo>
                    <a:pt x="570" y="276"/>
                  </a:lnTo>
                  <a:cubicBezTo>
                    <a:pt x="596" y="293"/>
                    <a:pt x="846" y="443"/>
                    <a:pt x="882" y="459"/>
                  </a:cubicBezTo>
                  <a:cubicBezTo>
                    <a:pt x="885" y="455"/>
                    <a:pt x="991" y="301"/>
                    <a:pt x="990" y="294"/>
                  </a:cubicBezTo>
                  <a:cubicBezTo>
                    <a:pt x="963" y="271"/>
                    <a:pt x="521" y="11"/>
                    <a:pt x="506" y="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5" name="Google Shape;2555;p38"/>
            <p:cNvSpPr/>
            <p:nvPr/>
          </p:nvSpPr>
          <p:spPr>
            <a:xfrm>
              <a:off x="7172305" y="4065667"/>
              <a:ext cx="105460" cy="92228"/>
            </a:xfrm>
            <a:custGeom>
              <a:avLst/>
              <a:gdLst/>
              <a:ahLst/>
              <a:cxnLst/>
              <a:rect l="l" t="t" r="r" b="b"/>
              <a:pathLst>
                <a:path w="3204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1" y="1295"/>
                    <a:pt x="2904" y="1473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7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5" y="98"/>
                    <a:pt x="654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3" y="2802"/>
                    <a:pt x="2450" y="2704"/>
                    <a:pt x="2552" y="2539"/>
                  </a:cubicBezTo>
                  <a:lnTo>
                    <a:pt x="3043" y="1749"/>
                  </a:lnTo>
                  <a:cubicBezTo>
                    <a:pt x="3204" y="1490"/>
                    <a:pt x="3126" y="1147"/>
                    <a:pt x="2866" y="985"/>
                  </a:cubicBezTo>
                  <a:lnTo>
                    <a:pt x="1418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6" name="Google Shape;2556;p38"/>
            <p:cNvSpPr/>
            <p:nvPr/>
          </p:nvSpPr>
          <p:spPr>
            <a:xfrm>
              <a:off x="7212066" y="4095949"/>
              <a:ext cx="27418" cy="30512"/>
            </a:xfrm>
            <a:custGeom>
              <a:avLst/>
              <a:gdLst/>
              <a:ahLst/>
              <a:cxnLst/>
              <a:rect l="l" t="t" r="r" b="b"/>
              <a:pathLst>
                <a:path w="833" h="927" extrusionOk="0">
                  <a:moveTo>
                    <a:pt x="508" y="244"/>
                  </a:moveTo>
                  <a:cubicBezTo>
                    <a:pt x="510" y="244"/>
                    <a:pt x="512" y="244"/>
                    <a:pt x="515" y="244"/>
                  </a:cubicBezTo>
                  <a:cubicBezTo>
                    <a:pt x="521" y="244"/>
                    <a:pt x="521" y="245"/>
                    <a:pt x="527" y="247"/>
                  </a:cubicBezTo>
                  <a:cubicBezTo>
                    <a:pt x="619" y="277"/>
                    <a:pt x="573" y="373"/>
                    <a:pt x="513" y="373"/>
                  </a:cubicBezTo>
                  <a:cubicBezTo>
                    <a:pt x="502" y="373"/>
                    <a:pt x="490" y="369"/>
                    <a:pt x="479" y="361"/>
                  </a:cubicBezTo>
                  <a:cubicBezTo>
                    <a:pt x="440" y="332"/>
                    <a:pt x="451" y="282"/>
                    <a:pt x="473" y="253"/>
                  </a:cubicBezTo>
                  <a:lnTo>
                    <a:pt x="475" y="249"/>
                  </a:lnTo>
                  <a:cubicBezTo>
                    <a:pt x="475" y="249"/>
                    <a:pt x="475" y="249"/>
                    <a:pt x="476" y="249"/>
                  </a:cubicBezTo>
                  <a:cubicBezTo>
                    <a:pt x="476" y="249"/>
                    <a:pt x="476" y="249"/>
                    <a:pt x="477" y="249"/>
                  </a:cubicBezTo>
                  <a:cubicBezTo>
                    <a:pt x="481" y="247"/>
                    <a:pt x="491" y="245"/>
                    <a:pt x="497" y="245"/>
                  </a:cubicBezTo>
                  <a:cubicBezTo>
                    <a:pt x="501" y="244"/>
                    <a:pt x="504" y="244"/>
                    <a:pt x="508" y="244"/>
                  </a:cubicBezTo>
                  <a:close/>
                  <a:moveTo>
                    <a:pt x="332" y="528"/>
                  </a:moveTo>
                  <a:cubicBezTo>
                    <a:pt x="337" y="528"/>
                    <a:pt x="341" y="528"/>
                    <a:pt x="345" y="529"/>
                  </a:cubicBezTo>
                  <a:cubicBezTo>
                    <a:pt x="374" y="540"/>
                    <a:pt x="394" y="564"/>
                    <a:pt x="402" y="590"/>
                  </a:cubicBezTo>
                  <a:cubicBezTo>
                    <a:pt x="407" y="605"/>
                    <a:pt x="404" y="621"/>
                    <a:pt x="399" y="636"/>
                  </a:cubicBezTo>
                  <a:cubicBezTo>
                    <a:pt x="398" y="639"/>
                    <a:pt x="396" y="644"/>
                    <a:pt x="393" y="648"/>
                  </a:cubicBezTo>
                  <a:cubicBezTo>
                    <a:pt x="389" y="653"/>
                    <a:pt x="387" y="654"/>
                    <a:pt x="387" y="655"/>
                  </a:cubicBezTo>
                  <a:cubicBezTo>
                    <a:pt x="384" y="658"/>
                    <a:pt x="379" y="664"/>
                    <a:pt x="373" y="668"/>
                  </a:cubicBezTo>
                  <a:cubicBezTo>
                    <a:pt x="365" y="673"/>
                    <a:pt x="359" y="678"/>
                    <a:pt x="349" y="678"/>
                  </a:cubicBezTo>
                  <a:cubicBezTo>
                    <a:pt x="348" y="678"/>
                    <a:pt x="348" y="678"/>
                    <a:pt x="347" y="678"/>
                  </a:cubicBezTo>
                  <a:cubicBezTo>
                    <a:pt x="346" y="679"/>
                    <a:pt x="344" y="679"/>
                    <a:pt x="343" y="679"/>
                  </a:cubicBezTo>
                  <a:cubicBezTo>
                    <a:pt x="339" y="679"/>
                    <a:pt x="332" y="677"/>
                    <a:pt x="324" y="675"/>
                  </a:cubicBezTo>
                  <a:cubicBezTo>
                    <a:pt x="303" y="667"/>
                    <a:pt x="277" y="652"/>
                    <a:pt x="262" y="631"/>
                  </a:cubicBezTo>
                  <a:cubicBezTo>
                    <a:pt x="229" y="584"/>
                    <a:pt x="283" y="528"/>
                    <a:pt x="332" y="528"/>
                  </a:cubicBezTo>
                  <a:close/>
                  <a:moveTo>
                    <a:pt x="520" y="1"/>
                  </a:moveTo>
                  <a:cubicBezTo>
                    <a:pt x="359" y="1"/>
                    <a:pt x="209" y="188"/>
                    <a:pt x="244" y="350"/>
                  </a:cubicBezTo>
                  <a:cubicBezTo>
                    <a:pt x="96" y="381"/>
                    <a:pt x="1" y="537"/>
                    <a:pt x="18" y="670"/>
                  </a:cubicBezTo>
                  <a:cubicBezTo>
                    <a:pt x="28" y="796"/>
                    <a:pt x="206" y="926"/>
                    <a:pt x="339" y="926"/>
                  </a:cubicBezTo>
                  <a:cubicBezTo>
                    <a:pt x="357" y="926"/>
                    <a:pt x="375" y="924"/>
                    <a:pt x="390" y="919"/>
                  </a:cubicBezTo>
                  <a:cubicBezTo>
                    <a:pt x="527" y="878"/>
                    <a:pt x="638" y="718"/>
                    <a:pt x="578" y="567"/>
                  </a:cubicBezTo>
                  <a:lnTo>
                    <a:pt x="579" y="564"/>
                  </a:lnTo>
                  <a:cubicBezTo>
                    <a:pt x="652" y="555"/>
                    <a:pt x="699" y="528"/>
                    <a:pt x="744" y="482"/>
                  </a:cubicBezTo>
                  <a:cubicBezTo>
                    <a:pt x="753" y="474"/>
                    <a:pt x="763" y="462"/>
                    <a:pt x="770" y="451"/>
                  </a:cubicBezTo>
                  <a:lnTo>
                    <a:pt x="782" y="430"/>
                  </a:lnTo>
                  <a:lnTo>
                    <a:pt x="786" y="424"/>
                  </a:lnTo>
                  <a:lnTo>
                    <a:pt x="789" y="420"/>
                  </a:lnTo>
                  <a:cubicBezTo>
                    <a:pt x="795" y="412"/>
                    <a:pt x="796" y="407"/>
                    <a:pt x="799" y="398"/>
                  </a:cubicBezTo>
                  <a:cubicBezTo>
                    <a:pt x="808" y="375"/>
                    <a:pt x="816" y="361"/>
                    <a:pt x="823" y="335"/>
                  </a:cubicBezTo>
                  <a:cubicBezTo>
                    <a:pt x="829" y="319"/>
                    <a:pt x="833" y="292"/>
                    <a:pt x="833" y="281"/>
                  </a:cubicBezTo>
                  <a:cubicBezTo>
                    <a:pt x="833" y="222"/>
                    <a:pt x="823" y="211"/>
                    <a:pt x="812" y="181"/>
                  </a:cubicBezTo>
                  <a:cubicBezTo>
                    <a:pt x="780" y="122"/>
                    <a:pt x="729" y="90"/>
                    <a:pt x="621" y="27"/>
                  </a:cubicBezTo>
                  <a:cubicBezTo>
                    <a:pt x="588" y="9"/>
                    <a:pt x="554" y="1"/>
                    <a:pt x="5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7" name="Google Shape;2557;p38"/>
            <p:cNvSpPr/>
            <p:nvPr/>
          </p:nvSpPr>
          <p:spPr>
            <a:xfrm>
              <a:off x="7211935" y="4002043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30" y="279"/>
                    <a:pt x="1277" y="309"/>
                  </a:cubicBezTo>
                  <a:lnTo>
                    <a:pt x="2725" y="1210"/>
                  </a:lnTo>
                  <a:cubicBezTo>
                    <a:pt x="2861" y="1295"/>
                    <a:pt x="2903" y="1474"/>
                    <a:pt x="2818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9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6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3" y="262"/>
                  </a:cubicBezTo>
                  <a:lnTo>
                    <a:pt x="161" y="1052"/>
                  </a:lnTo>
                  <a:cubicBezTo>
                    <a:pt x="1" y="1311"/>
                    <a:pt x="81" y="1653"/>
                    <a:pt x="339" y="1815"/>
                  </a:cubicBezTo>
                  <a:lnTo>
                    <a:pt x="1788" y="2717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4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8" name="Google Shape;2558;p38"/>
            <p:cNvSpPr/>
            <p:nvPr/>
          </p:nvSpPr>
          <p:spPr>
            <a:xfrm>
              <a:off x="7241459" y="4024853"/>
              <a:ext cx="31434" cy="35120"/>
            </a:xfrm>
            <a:custGeom>
              <a:avLst/>
              <a:gdLst/>
              <a:ahLst/>
              <a:cxnLst/>
              <a:rect l="l" t="t" r="r" b="b"/>
              <a:pathLst>
                <a:path w="955" h="1067" extrusionOk="0">
                  <a:moveTo>
                    <a:pt x="479" y="1"/>
                  </a:moveTo>
                  <a:cubicBezTo>
                    <a:pt x="94" y="610"/>
                    <a:pt x="9" y="748"/>
                    <a:pt x="1" y="771"/>
                  </a:cubicBezTo>
                  <a:cubicBezTo>
                    <a:pt x="1" y="774"/>
                    <a:pt x="1" y="776"/>
                    <a:pt x="3" y="776"/>
                  </a:cubicBezTo>
                  <a:cubicBezTo>
                    <a:pt x="52" y="809"/>
                    <a:pt x="109" y="852"/>
                    <a:pt x="162" y="875"/>
                  </a:cubicBezTo>
                  <a:cubicBezTo>
                    <a:pt x="240" y="730"/>
                    <a:pt x="324" y="578"/>
                    <a:pt x="424" y="445"/>
                  </a:cubicBezTo>
                  <a:cubicBezTo>
                    <a:pt x="424" y="445"/>
                    <a:pt x="424" y="445"/>
                    <a:pt x="424" y="445"/>
                  </a:cubicBezTo>
                  <a:lnTo>
                    <a:pt x="424" y="445"/>
                  </a:lnTo>
                  <a:cubicBezTo>
                    <a:pt x="426" y="445"/>
                    <a:pt x="375" y="631"/>
                    <a:pt x="396" y="647"/>
                  </a:cubicBezTo>
                  <a:cubicBezTo>
                    <a:pt x="397" y="647"/>
                    <a:pt x="397" y="647"/>
                    <a:pt x="398" y="647"/>
                  </a:cubicBezTo>
                  <a:cubicBezTo>
                    <a:pt x="416" y="647"/>
                    <a:pt x="533" y="543"/>
                    <a:pt x="569" y="525"/>
                  </a:cubicBezTo>
                  <a:lnTo>
                    <a:pt x="569" y="525"/>
                  </a:lnTo>
                  <a:cubicBezTo>
                    <a:pt x="505" y="660"/>
                    <a:pt x="387" y="841"/>
                    <a:pt x="312" y="973"/>
                  </a:cubicBezTo>
                  <a:cubicBezTo>
                    <a:pt x="349" y="996"/>
                    <a:pt x="419" y="1033"/>
                    <a:pt x="460" y="1067"/>
                  </a:cubicBezTo>
                  <a:lnTo>
                    <a:pt x="687" y="708"/>
                  </a:lnTo>
                  <a:cubicBezTo>
                    <a:pt x="785" y="569"/>
                    <a:pt x="859" y="423"/>
                    <a:pt x="955" y="282"/>
                  </a:cubicBezTo>
                  <a:cubicBezTo>
                    <a:pt x="907" y="253"/>
                    <a:pt x="804" y="200"/>
                    <a:pt x="786" y="182"/>
                  </a:cubicBezTo>
                  <a:cubicBezTo>
                    <a:pt x="738" y="200"/>
                    <a:pt x="624" y="317"/>
                    <a:pt x="611" y="317"/>
                  </a:cubicBezTo>
                  <a:cubicBezTo>
                    <a:pt x="611" y="317"/>
                    <a:pt x="610" y="317"/>
                    <a:pt x="610" y="317"/>
                  </a:cubicBezTo>
                  <a:cubicBezTo>
                    <a:pt x="607" y="315"/>
                    <a:pt x="606" y="312"/>
                    <a:pt x="606" y="308"/>
                  </a:cubicBezTo>
                  <a:cubicBezTo>
                    <a:pt x="604" y="259"/>
                    <a:pt x="646" y="141"/>
                    <a:pt x="638" y="91"/>
                  </a:cubicBezTo>
                  <a:lnTo>
                    <a:pt x="637" y="91"/>
                  </a:lnTo>
                  <a:cubicBezTo>
                    <a:pt x="585" y="64"/>
                    <a:pt x="527" y="15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38"/>
            <p:cNvSpPr/>
            <p:nvPr/>
          </p:nvSpPr>
          <p:spPr>
            <a:xfrm>
              <a:off x="7264467" y="4044799"/>
              <a:ext cx="18169" cy="18399"/>
            </a:xfrm>
            <a:custGeom>
              <a:avLst/>
              <a:gdLst/>
              <a:ahLst/>
              <a:cxnLst/>
              <a:rect l="l" t="t" r="r" b="b"/>
              <a:pathLst>
                <a:path w="552" h="559" extrusionOk="0">
                  <a:moveTo>
                    <a:pt x="342" y="0"/>
                  </a:moveTo>
                  <a:cubicBezTo>
                    <a:pt x="335" y="7"/>
                    <a:pt x="333" y="10"/>
                    <a:pt x="326" y="19"/>
                  </a:cubicBezTo>
                  <a:cubicBezTo>
                    <a:pt x="316" y="32"/>
                    <a:pt x="302" y="51"/>
                    <a:pt x="287" y="70"/>
                  </a:cubicBezTo>
                  <a:cubicBezTo>
                    <a:pt x="266" y="101"/>
                    <a:pt x="252" y="124"/>
                    <a:pt x="241" y="140"/>
                  </a:cubicBezTo>
                  <a:cubicBezTo>
                    <a:pt x="231" y="138"/>
                    <a:pt x="97" y="70"/>
                    <a:pt x="91" y="64"/>
                  </a:cubicBezTo>
                  <a:cubicBezTo>
                    <a:pt x="86" y="74"/>
                    <a:pt x="25" y="186"/>
                    <a:pt x="2" y="217"/>
                  </a:cubicBezTo>
                  <a:cubicBezTo>
                    <a:pt x="1" y="218"/>
                    <a:pt x="1" y="218"/>
                    <a:pt x="2" y="219"/>
                  </a:cubicBezTo>
                  <a:cubicBezTo>
                    <a:pt x="9" y="234"/>
                    <a:pt x="104" y="299"/>
                    <a:pt x="120" y="309"/>
                  </a:cubicBezTo>
                  <a:lnTo>
                    <a:pt x="123" y="310"/>
                  </a:lnTo>
                  <a:cubicBezTo>
                    <a:pt x="123" y="312"/>
                    <a:pt x="119" y="323"/>
                    <a:pt x="110" y="334"/>
                  </a:cubicBezTo>
                  <a:cubicBezTo>
                    <a:pt x="81" y="388"/>
                    <a:pt x="64" y="400"/>
                    <a:pt x="41" y="450"/>
                  </a:cubicBezTo>
                  <a:cubicBezTo>
                    <a:pt x="39" y="453"/>
                    <a:pt x="41" y="452"/>
                    <a:pt x="40" y="453"/>
                  </a:cubicBezTo>
                  <a:cubicBezTo>
                    <a:pt x="48" y="453"/>
                    <a:pt x="191" y="558"/>
                    <a:pt x="210" y="558"/>
                  </a:cubicBezTo>
                  <a:cubicBezTo>
                    <a:pt x="210" y="558"/>
                    <a:pt x="211" y="558"/>
                    <a:pt x="211" y="558"/>
                  </a:cubicBezTo>
                  <a:lnTo>
                    <a:pt x="213" y="554"/>
                  </a:lnTo>
                  <a:cubicBezTo>
                    <a:pt x="227" y="532"/>
                    <a:pt x="294" y="450"/>
                    <a:pt x="306" y="421"/>
                  </a:cubicBezTo>
                  <a:cubicBezTo>
                    <a:pt x="326" y="421"/>
                    <a:pt x="433" y="498"/>
                    <a:pt x="445" y="498"/>
                  </a:cubicBezTo>
                  <a:cubicBezTo>
                    <a:pt x="486" y="446"/>
                    <a:pt x="509" y="398"/>
                    <a:pt x="552" y="336"/>
                  </a:cubicBezTo>
                  <a:cubicBezTo>
                    <a:pt x="522" y="310"/>
                    <a:pt x="451" y="272"/>
                    <a:pt x="418" y="248"/>
                  </a:cubicBezTo>
                  <a:cubicBezTo>
                    <a:pt x="421" y="233"/>
                    <a:pt x="482" y="138"/>
                    <a:pt x="503" y="107"/>
                  </a:cubicBezTo>
                  <a:cubicBezTo>
                    <a:pt x="480" y="88"/>
                    <a:pt x="353" y="25"/>
                    <a:pt x="3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7144294" y="4313253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5" y="264"/>
                  </a:moveTo>
                  <a:cubicBezTo>
                    <a:pt x="1176" y="264"/>
                    <a:pt x="1229" y="279"/>
                    <a:pt x="1277" y="308"/>
                  </a:cubicBezTo>
                  <a:lnTo>
                    <a:pt x="2726" y="1210"/>
                  </a:lnTo>
                  <a:cubicBezTo>
                    <a:pt x="2862" y="1295"/>
                    <a:pt x="2904" y="1474"/>
                    <a:pt x="2819" y="1610"/>
                  </a:cubicBezTo>
                  <a:lnTo>
                    <a:pt x="2327" y="2399"/>
                  </a:lnTo>
                  <a:cubicBezTo>
                    <a:pt x="2272" y="2488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3"/>
                  </a:cubicBezTo>
                  <a:lnTo>
                    <a:pt x="479" y="1591"/>
                  </a:lnTo>
                  <a:cubicBezTo>
                    <a:pt x="344" y="1506"/>
                    <a:pt x="301" y="1328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9" y="264"/>
                    <a:pt x="1125" y="264"/>
                  </a:cubicBezTo>
                  <a:close/>
                  <a:moveTo>
                    <a:pt x="1125" y="0"/>
                  </a:moveTo>
                  <a:cubicBezTo>
                    <a:pt x="931" y="0"/>
                    <a:pt x="756" y="98"/>
                    <a:pt x="653" y="263"/>
                  </a:cubicBezTo>
                  <a:lnTo>
                    <a:pt x="162" y="1052"/>
                  </a:lnTo>
                  <a:cubicBezTo>
                    <a:pt x="0" y="1312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0" y="2802"/>
                  </a:cubicBezTo>
                  <a:cubicBezTo>
                    <a:pt x="2274" y="2802"/>
                    <a:pt x="2449" y="2705"/>
                    <a:pt x="2552" y="2539"/>
                  </a:cubicBezTo>
                  <a:lnTo>
                    <a:pt x="3043" y="1749"/>
                  </a:lnTo>
                  <a:cubicBezTo>
                    <a:pt x="3205" y="1490"/>
                    <a:pt x="3125" y="1148"/>
                    <a:pt x="2865" y="987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7183957" y="4353969"/>
              <a:ext cx="21823" cy="17873"/>
            </a:xfrm>
            <a:custGeom>
              <a:avLst/>
              <a:gdLst/>
              <a:ahLst/>
              <a:cxnLst/>
              <a:rect l="l" t="t" r="r" b="b"/>
              <a:pathLst>
                <a:path w="663" h="543" extrusionOk="0">
                  <a:moveTo>
                    <a:pt x="125" y="1"/>
                  </a:moveTo>
                  <a:cubicBezTo>
                    <a:pt x="119" y="13"/>
                    <a:pt x="24" y="156"/>
                    <a:pt x="1" y="193"/>
                  </a:cubicBezTo>
                  <a:cubicBezTo>
                    <a:pt x="28" y="210"/>
                    <a:pt x="511" y="523"/>
                    <a:pt x="539" y="540"/>
                  </a:cubicBezTo>
                  <a:lnTo>
                    <a:pt x="540" y="542"/>
                  </a:lnTo>
                  <a:cubicBezTo>
                    <a:pt x="569" y="471"/>
                    <a:pt x="623" y="404"/>
                    <a:pt x="662" y="336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7189980" y="4344391"/>
              <a:ext cx="21856" cy="17807"/>
            </a:xfrm>
            <a:custGeom>
              <a:avLst/>
              <a:gdLst/>
              <a:ahLst/>
              <a:cxnLst/>
              <a:rect l="l" t="t" r="r" b="b"/>
              <a:pathLst>
                <a:path w="664" h="541" extrusionOk="0">
                  <a:moveTo>
                    <a:pt x="126" y="0"/>
                  </a:moveTo>
                  <a:cubicBezTo>
                    <a:pt x="118" y="11"/>
                    <a:pt x="25" y="153"/>
                    <a:pt x="1" y="192"/>
                  </a:cubicBezTo>
                  <a:cubicBezTo>
                    <a:pt x="29" y="209"/>
                    <a:pt x="511" y="521"/>
                    <a:pt x="540" y="538"/>
                  </a:cubicBezTo>
                  <a:lnTo>
                    <a:pt x="541" y="541"/>
                  </a:lnTo>
                  <a:cubicBezTo>
                    <a:pt x="569" y="469"/>
                    <a:pt x="623" y="402"/>
                    <a:pt x="663" y="335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7183957" y="4249629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4" y="265"/>
                  </a:moveTo>
                  <a:cubicBezTo>
                    <a:pt x="1176" y="265"/>
                    <a:pt x="1229" y="279"/>
                    <a:pt x="1277" y="309"/>
                  </a:cubicBezTo>
                  <a:lnTo>
                    <a:pt x="2725" y="1210"/>
                  </a:lnTo>
                  <a:cubicBezTo>
                    <a:pt x="2862" y="1295"/>
                    <a:pt x="2903" y="1474"/>
                    <a:pt x="2819" y="1611"/>
                  </a:cubicBezTo>
                  <a:lnTo>
                    <a:pt x="2326" y="2400"/>
                  </a:lnTo>
                  <a:cubicBezTo>
                    <a:pt x="2272" y="2489"/>
                    <a:pt x="2176" y="2538"/>
                    <a:pt x="2081" y="2538"/>
                  </a:cubicBezTo>
                  <a:cubicBezTo>
                    <a:pt x="2028" y="2538"/>
                    <a:pt x="1975" y="2523"/>
                    <a:pt x="1927" y="2494"/>
                  </a:cubicBezTo>
                  <a:lnTo>
                    <a:pt x="479" y="1592"/>
                  </a:lnTo>
                  <a:cubicBezTo>
                    <a:pt x="342" y="1507"/>
                    <a:pt x="301" y="1327"/>
                    <a:pt x="386" y="1192"/>
                  </a:cubicBezTo>
                  <a:lnTo>
                    <a:pt x="878" y="401"/>
                  </a:lnTo>
                  <a:cubicBezTo>
                    <a:pt x="933" y="314"/>
                    <a:pt x="1028" y="265"/>
                    <a:pt x="1124" y="265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1" y="1311"/>
                    <a:pt x="79" y="1654"/>
                    <a:pt x="340" y="1815"/>
                  </a:cubicBezTo>
                  <a:lnTo>
                    <a:pt x="1788" y="2716"/>
                  </a:lnTo>
                  <a:cubicBezTo>
                    <a:pt x="1875" y="2772"/>
                    <a:pt x="1976" y="2800"/>
                    <a:pt x="2081" y="2800"/>
                  </a:cubicBezTo>
                  <a:cubicBezTo>
                    <a:pt x="2273" y="2800"/>
                    <a:pt x="2449" y="2704"/>
                    <a:pt x="2551" y="2539"/>
                  </a:cubicBezTo>
                  <a:lnTo>
                    <a:pt x="3043" y="1748"/>
                  </a:lnTo>
                  <a:cubicBezTo>
                    <a:pt x="3204" y="1490"/>
                    <a:pt x="3125" y="1146"/>
                    <a:pt x="2865" y="985"/>
                  </a:cubicBezTo>
                  <a:lnTo>
                    <a:pt x="1417" y="83"/>
                  </a:lnTo>
                  <a:cubicBezTo>
                    <a:pt x="1329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7223389" y="4279680"/>
              <a:ext cx="27649" cy="30051"/>
            </a:xfrm>
            <a:custGeom>
              <a:avLst/>
              <a:gdLst/>
              <a:ahLst/>
              <a:cxnLst/>
              <a:rect l="l" t="t" r="r" b="b"/>
              <a:pathLst>
                <a:path w="840" h="913" extrusionOk="0">
                  <a:moveTo>
                    <a:pt x="487" y="1"/>
                  </a:moveTo>
                  <a:cubicBezTo>
                    <a:pt x="435" y="1"/>
                    <a:pt x="385" y="16"/>
                    <a:pt x="345" y="52"/>
                  </a:cubicBezTo>
                  <a:cubicBezTo>
                    <a:pt x="312" y="78"/>
                    <a:pt x="294" y="124"/>
                    <a:pt x="276" y="155"/>
                  </a:cubicBezTo>
                  <a:lnTo>
                    <a:pt x="275" y="157"/>
                  </a:lnTo>
                  <a:cubicBezTo>
                    <a:pt x="278" y="161"/>
                    <a:pt x="399" y="236"/>
                    <a:pt x="425" y="248"/>
                  </a:cubicBezTo>
                  <a:cubicBezTo>
                    <a:pt x="443" y="234"/>
                    <a:pt x="469" y="227"/>
                    <a:pt x="496" y="227"/>
                  </a:cubicBezTo>
                  <a:cubicBezTo>
                    <a:pt x="563" y="227"/>
                    <a:pt x="634" y="268"/>
                    <a:pt x="591" y="343"/>
                  </a:cubicBezTo>
                  <a:cubicBezTo>
                    <a:pt x="575" y="373"/>
                    <a:pt x="555" y="383"/>
                    <a:pt x="534" y="383"/>
                  </a:cubicBezTo>
                  <a:cubicBezTo>
                    <a:pt x="486" y="383"/>
                    <a:pt x="431" y="330"/>
                    <a:pt x="388" y="320"/>
                  </a:cubicBezTo>
                  <a:lnTo>
                    <a:pt x="387" y="321"/>
                  </a:lnTo>
                  <a:cubicBezTo>
                    <a:pt x="366" y="368"/>
                    <a:pt x="302" y="429"/>
                    <a:pt x="294" y="481"/>
                  </a:cubicBezTo>
                  <a:cubicBezTo>
                    <a:pt x="337" y="497"/>
                    <a:pt x="392" y="529"/>
                    <a:pt x="409" y="572"/>
                  </a:cubicBezTo>
                  <a:cubicBezTo>
                    <a:pt x="426" y="615"/>
                    <a:pt x="403" y="663"/>
                    <a:pt x="367" y="682"/>
                  </a:cubicBezTo>
                  <a:cubicBezTo>
                    <a:pt x="356" y="686"/>
                    <a:pt x="345" y="688"/>
                    <a:pt x="335" y="688"/>
                  </a:cubicBezTo>
                  <a:cubicBezTo>
                    <a:pt x="269" y="688"/>
                    <a:pt x="229" y="601"/>
                    <a:pt x="241" y="545"/>
                  </a:cubicBezTo>
                  <a:lnTo>
                    <a:pt x="241" y="544"/>
                  </a:lnTo>
                  <a:lnTo>
                    <a:pt x="240" y="541"/>
                  </a:lnTo>
                  <a:cubicBezTo>
                    <a:pt x="187" y="504"/>
                    <a:pt x="129" y="493"/>
                    <a:pt x="87" y="461"/>
                  </a:cubicBezTo>
                  <a:lnTo>
                    <a:pt x="86" y="460"/>
                  </a:lnTo>
                  <a:cubicBezTo>
                    <a:pt x="85" y="459"/>
                    <a:pt x="85" y="459"/>
                    <a:pt x="85" y="459"/>
                  </a:cubicBezTo>
                  <a:cubicBezTo>
                    <a:pt x="85" y="459"/>
                    <a:pt x="85" y="459"/>
                    <a:pt x="85" y="460"/>
                  </a:cubicBezTo>
                  <a:cubicBezTo>
                    <a:pt x="61" y="508"/>
                    <a:pt x="38" y="544"/>
                    <a:pt x="22" y="582"/>
                  </a:cubicBezTo>
                  <a:cubicBezTo>
                    <a:pt x="6" y="614"/>
                    <a:pt x="1" y="650"/>
                    <a:pt x="10" y="684"/>
                  </a:cubicBezTo>
                  <a:cubicBezTo>
                    <a:pt x="11" y="689"/>
                    <a:pt x="20" y="717"/>
                    <a:pt x="44" y="746"/>
                  </a:cubicBezTo>
                  <a:cubicBezTo>
                    <a:pt x="63" y="764"/>
                    <a:pt x="78" y="783"/>
                    <a:pt x="96" y="800"/>
                  </a:cubicBezTo>
                  <a:cubicBezTo>
                    <a:pt x="150" y="844"/>
                    <a:pt x="219" y="889"/>
                    <a:pt x="286" y="906"/>
                  </a:cubicBezTo>
                  <a:cubicBezTo>
                    <a:pt x="304" y="911"/>
                    <a:pt x="321" y="913"/>
                    <a:pt x="338" y="913"/>
                  </a:cubicBezTo>
                  <a:cubicBezTo>
                    <a:pt x="383" y="913"/>
                    <a:pt x="425" y="898"/>
                    <a:pt x="463" y="871"/>
                  </a:cubicBezTo>
                  <a:cubicBezTo>
                    <a:pt x="507" y="843"/>
                    <a:pt x="534" y="795"/>
                    <a:pt x="565" y="753"/>
                  </a:cubicBezTo>
                  <a:cubicBezTo>
                    <a:pt x="644" y="635"/>
                    <a:pt x="723" y="512"/>
                    <a:pt x="799" y="382"/>
                  </a:cubicBezTo>
                  <a:cubicBezTo>
                    <a:pt x="818" y="354"/>
                    <a:pt x="834" y="323"/>
                    <a:pt x="834" y="291"/>
                  </a:cubicBezTo>
                  <a:cubicBezTo>
                    <a:pt x="839" y="153"/>
                    <a:pt x="651" y="1"/>
                    <a:pt x="4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7223554" y="4185938"/>
              <a:ext cx="105493" cy="92261"/>
            </a:xfrm>
            <a:custGeom>
              <a:avLst/>
              <a:gdLst/>
              <a:ahLst/>
              <a:cxnLst/>
              <a:rect l="l" t="t" r="r" b="b"/>
              <a:pathLst>
                <a:path w="3205" h="2803" extrusionOk="0">
                  <a:moveTo>
                    <a:pt x="1124" y="265"/>
                  </a:moveTo>
                  <a:cubicBezTo>
                    <a:pt x="1177" y="265"/>
                    <a:pt x="1230" y="280"/>
                    <a:pt x="1278" y="308"/>
                  </a:cubicBezTo>
                  <a:lnTo>
                    <a:pt x="2726" y="1211"/>
                  </a:lnTo>
                  <a:cubicBezTo>
                    <a:pt x="2862" y="1296"/>
                    <a:pt x="2904" y="1473"/>
                    <a:pt x="2819" y="1611"/>
                  </a:cubicBezTo>
                  <a:lnTo>
                    <a:pt x="2327" y="2400"/>
                  </a:lnTo>
                  <a:cubicBezTo>
                    <a:pt x="2272" y="2488"/>
                    <a:pt x="2177" y="2537"/>
                    <a:pt x="2081" y="2537"/>
                  </a:cubicBezTo>
                  <a:cubicBezTo>
                    <a:pt x="2029" y="2537"/>
                    <a:pt x="1976" y="2522"/>
                    <a:pt x="1928" y="2494"/>
                  </a:cubicBezTo>
                  <a:lnTo>
                    <a:pt x="480" y="1591"/>
                  </a:lnTo>
                  <a:cubicBezTo>
                    <a:pt x="344" y="1506"/>
                    <a:pt x="302" y="1329"/>
                    <a:pt x="387" y="1191"/>
                  </a:cubicBezTo>
                  <a:lnTo>
                    <a:pt x="879" y="402"/>
                  </a:lnTo>
                  <a:cubicBezTo>
                    <a:pt x="933" y="314"/>
                    <a:pt x="1029" y="265"/>
                    <a:pt x="1124" y="265"/>
                  </a:cubicBezTo>
                  <a:close/>
                  <a:moveTo>
                    <a:pt x="1124" y="1"/>
                  </a:moveTo>
                  <a:cubicBezTo>
                    <a:pt x="932" y="1"/>
                    <a:pt x="756" y="99"/>
                    <a:pt x="654" y="264"/>
                  </a:cubicBezTo>
                  <a:lnTo>
                    <a:pt x="162" y="1053"/>
                  </a:lnTo>
                  <a:cubicBezTo>
                    <a:pt x="1" y="1313"/>
                    <a:pt x="80" y="1655"/>
                    <a:pt x="340" y="1817"/>
                  </a:cubicBezTo>
                  <a:lnTo>
                    <a:pt x="1788" y="2718"/>
                  </a:lnTo>
                  <a:cubicBezTo>
                    <a:pt x="1877" y="2772"/>
                    <a:pt x="1978" y="2802"/>
                    <a:pt x="2081" y="2802"/>
                  </a:cubicBezTo>
                  <a:cubicBezTo>
                    <a:pt x="2274" y="2801"/>
                    <a:pt x="2449" y="2703"/>
                    <a:pt x="2552" y="2540"/>
                  </a:cubicBezTo>
                  <a:lnTo>
                    <a:pt x="3044" y="1750"/>
                  </a:lnTo>
                  <a:cubicBezTo>
                    <a:pt x="3204" y="1490"/>
                    <a:pt x="3127" y="1148"/>
                    <a:pt x="2866" y="987"/>
                  </a:cubicBezTo>
                  <a:lnTo>
                    <a:pt x="1417" y="85"/>
                  </a:lnTo>
                  <a:cubicBezTo>
                    <a:pt x="1330" y="31"/>
                    <a:pt x="1229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7260682" y="4216483"/>
              <a:ext cx="30479" cy="29722"/>
            </a:xfrm>
            <a:custGeom>
              <a:avLst/>
              <a:gdLst/>
              <a:ahLst/>
              <a:cxnLst/>
              <a:rect l="l" t="t" r="r" b="b"/>
              <a:pathLst>
                <a:path w="926" h="903" extrusionOk="0">
                  <a:moveTo>
                    <a:pt x="439" y="587"/>
                  </a:moveTo>
                  <a:cubicBezTo>
                    <a:pt x="464" y="587"/>
                    <a:pt x="487" y="597"/>
                    <a:pt x="504" y="612"/>
                  </a:cubicBezTo>
                  <a:cubicBezTo>
                    <a:pt x="521" y="628"/>
                    <a:pt x="523" y="650"/>
                    <a:pt x="517" y="671"/>
                  </a:cubicBezTo>
                  <a:cubicBezTo>
                    <a:pt x="516" y="674"/>
                    <a:pt x="512" y="678"/>
                    <a:pt x="509" y="687"/>
                  </a:cubicBezTo>
                  <a:lnTo>
                    <a:pt x="507" y="689"/>
                  </a:lnTo>
                  <a:lnTo>
                    <a:pt x="506" y="692"/>
                  </a:lnTo>
                  <a:lnTo>
                    <a:pt x="500" y="703"/>
                  </a:lnTo>
                  <a:cubicBezTo>
                    <a:pt x="488" y="715"/>
                    <a:pt x="471" y="720"/>
                    <a:pt x="453" y="720"/>
                  </a:cubicBezTo>
                  <a:cubicBezTo>
                    <a:pt x="450" y="720"/>
                    <a:pt x="446" y="720"/>
                    <a:pt x="443" y="720"/>
                  </a:cubicBezTo>
                  <a:cubicBezTo>
                    <a:pt x="412" y="719"/>
                    <a:pt x="385" y="699"/>
                    <a:pt x="373" y="679"/>
                  </a:cubicBezTo>
                  <a:cubicBezTo>
                    <a:pt x="358" y="653"/>
                    <a:pt x="362" y="610"/>
                    <a:pt x="399" y="596"/>
                  </a:cubicBezTo>
                  <a:cubicBezTo>
                    <a:pt x="412" y="590"/>
                    <a:pt x="426" y="587"/>
                    <a:pt x="439" y="587"/>
                  </a:cubicBezTo>
                  <a:close/>
                  <a:moveTo>
                    <a:pt x="562" y="1"/>
                  </a:moveTo>
                  <a:cubicBezTo>
                    <a:pt x="512" y="1"/>
                    <a:pt x="465" y="12"/>
                    <a:pt x="427" y="39"/>
                  </a:cubicBezTo>
                  <a:cubicBezTo>
                    <a:pt x="421" y="43"/>
                    <a:pt x="417" y="45"/>
                    <a:pt x="411" y="51"/>
                  </a:cubicBezTo>
                  <a:cubicBezTo>
                    <a:pt x="384" y="76"/>
                    <a:pt x="368" y="108"/>
                    <a:pt x="345" y="137"/>
                  </a:cubicBezTo>
                  <a:cubicBezTo>
                    <a:pt x="192" y="353"/>
                    <a:pt x="1" y="639"/>
                    <a:pt x="181" y="801"/>
                  </a:cubicBezTo>
                  <a:cubicBezTo>
                    <a:pt x="259" y="862"/>
                    <a:pt x="352" y="902"/>
                    <a:pt x="438" y="902"/>
                  </a:cubicBezTo>
                  <a:cubicBezTo>
                    <a:pt x="521" y="902"/>
                    <a:pt x="597" y="864"/>
                    <a:pt x="643" y="770"/>
                  </a:cubicBezTo>
                  <a:lnTo>
                    <a:pt x="657" y="742"/>
                  </a:lnTo>
                  <a:cubicBezTo>
                    <a:pt x="675" y="705"/>
                    <a:pt x="687" y="658"/>
                    <a:pt x="678" y="624"/>
                  </a:cubicBezTo>
                  <a:cubicBezTo>
                    <a:pt x="674" y="591"/>
                    <a:pt x="657" y="557"/>
                    <a:pt x="631" y="527"/>
                  </a:cubicBezTo>
                  <a:cubicBezTo>
                    <a:pt x="595" y="487"/>
                    <a:pt x="537" y="464"/>
                    <a:pt x="490" y="450"/>
                  </a:cubicBezTo>
                  <a:cubicBezTo>
                    <a:pt x="466" y="443"/>
                    <a:pt x="441" y="440"/>
                    <a:pt x="417" y="439"/>
                  </a:cubicBezTo>
                  <a:lnTo>
                    <a:pt x="418" y="438"/>
                  </a:lnTo>
                  <a:cubicBezTo>
                    <a:pt x="474" y="357"/>
                    <a:pt x="517" y="220"/>
                    <a:pt x="603" y="206"/>
                  </a:cubicBezTo>
                  <a:cubicBezTo>
                    <a:pt x="608" y="205"/>
                    <a:pt x="612" y="204"/>
                    <a:pt x="617" y="204"/>
                  </a:cubicBezTo>
                  <a:cubicBezTo>
                    <a:pt x="648" y="204"/>
                    <a:pt x="679" y="225"/>
                    <a:pt x="686" y="257"/>
                  </a:cubicBezTo>
                  <a:cubicBezTo>
                    <a:pt x="692" y="288"/>
                    <a:pt x="677" y="325"/>
                    <a:pt x="662" y="352"/>
                  </a:cubicBezTo>
                  <a:lnTo>
                    <a:pt x="662" y="353"/>
                  </a:lnTo>
                  <a:lnTo>
                    <a:pt x="666" y="354"/>
                  </a:lnTo>
                  <a:cubicBezTo>
                    <a:pt x="720" y="384"/>
                    <a:pt x="771" y="419"/>
                    <a:pt x="820" y="439"/>
                  </a:cubicBezTo>
                  <a:cubicBezTo>
                    <a:pt x="925" y="338"/>
                    <a:pt x="925" y="152"/>
                    <a:pt x="782" y="67"/>
                  </a:cubicBezTo>
                  <a:cubicBezTo>
                    <a:pt x="718" y="27"/>
                    <a:pt x="637" y="1"/>
                    <a:pt x="5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7263183" y="4122314"/>
              <a:ext cx="105493" cy="92195"/>
            </a:xfrm>
            <a:custGeom>
              <a:avLst/>
              <a:gdLst/>
              <a:ahLst/>
              <a:cxnLst/>
              <a:rect l="l" t="t" r="r" b="b"/>
              <a:pathLst>
                <a:path w="3205" h="2801" extrusionOk="0">
                  <a:moveTo>
                    <a:pt x="1125" y="263"/>
                  </a:moveTo>
                  <a:cubicBezTo>
                    <a:pt x="1176" y="263"/>
                    <a:pt x="1229" y="278"/>
                    <a:pt x="1277" y="308"/>
                  </a:cubicBezTo>
                  <a:lnTo>
                    <a:pt x="2726" y="1209"/>
                  </a:lnTo>
                  <a:cubicBezTo>
                    <a:pt x="2861" y="1294"/>
                    <a:pt x="2904" y="1473"/>
                    <a:pt x="2819" y="1609"/>
                  </a:cubicBezTo>
                  <a:lnTo>
                    <a:pt x="2327" y="2400"/>
                  </a:lnTo>
                  <a:cubicBezTo>
                    <a:pt x="2272" y="2487"/>
                    <a:pt x="2176" y="2537"/>
                    <a:pt x="2080" y="2537"/>
                  </a:cubicBezTo>
                  <a:cubicBezTo>
                    <a:pt x="2029" y="2537"/>
                    <a:pt x="1976" y="2522"/>
                    <a:pt x="1928" y="2492"/>
                  </a:cubicBezTo>
                  <a:lnTo>
                    <a:pt x="479" y="1591"/>
                  </a:lnTo>
                  <a:cubicBezTo>
                    <a:pt x="344" y="1506"/>
                    <a:pt x="301" y="1327"/>
                    <a:pt x="386" y="1191"/>
                  </a:cubicBezTo>
                  <a:lnTo>
                    <a:pt x="878" y="401"/>
                  </a:lnTo>
                  <a:cubicBezTo>
                    <a:pt x="933" y="313"/>
                    <a:pt x="1028" y="263"/>
                    <a:pt x="1125" y="263"/>
                  </a:cubicBezTo>
                  <a:close/>
                  <a:moveTo>
                    <a:pt x="1125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2" y="1053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8"/>
                  </a:lnTo>
                  <a:cubicBezTo>
                    <a:pt x="1876" y="2772"/>
                    <a:pt x="1977" y="2801"/>
                    <a:pt x="2080" y="2801"/>
                  </a:cubicBezTo>
                  <a:cubicBezTo>
                    <a:pt x="2274" y="2800"/>
                    <a:pt x="2450" y="2703"/>
                    <a:pt x="2552" y="2539"/>
                  </a:cubicBezTo>
                  <a:lnTo>
                    <a:pt x="3043" y="1750"/>
                  </a:lnTo>
                  <a:cubicBezTo>
                    <a:pt x="3205" y="1490"/>
                    <a:pt x="3126" y="1147"/>
                    <a:pt x="2865" y="986"/>
                  </a:cubicBezTo>
                  <a:lnTo>
                    <a:pt x="1417" y="85"/>
                  </a:lnTo>
                  <a:cubicBezTo>
                    <a:pt x="1329" y="29"/>
                    <a:pt x="1228" y="1"/>
                    <a:pt x="11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7302977" y="4152365"/>
              <a:ext cx="27517" cy="30315"/>
            </a:xfrm>
            <a:custGeom>
              <a:avLst/>
              <a:gdLst/>
              <a:ahLst/>
              <a:cxnLst/>
              <a:rect l="l" t="t" r="r" b="b"/>
              <a:pathLst>
                <a:path w="836" h="921" extrusionOk="0">
                  <a:moveTo>
                    <a:pt x="505" y="229"/>
                  </a:moveTo>
                  <a:cubicBezTo>
                    <a:pt x="511" y="229"/>
                    <a:pt x="517" y="229"/>
                    <a:pt x="523" y="230"/>
                  </a:cubicBezTo>
                  <a:cubicBezTo>
                    <a:pt x="584" y="237"/>
                    <a:pt x="624" y="303"/>
                    <a:pt x="592" y="347"/>
                  </a:cubicBezTo>
                  <a:cubicBezTo>
                    <a:pt x="588" y="353"/>
                    <a:pt x="586" y="359"/>
                    <a:pt x="582" y="360"/>
                  </a:cubicBezTo>
                  <a:cubicBezTo>
                    <a:pt x="573" y="365"/>
                    <a:pt x="577" y="367"/>
                    <a:pt x="568" y="372"/>
                  </a:cubicBezTo>
                  <a:cubicBezTo>
                    <a:pt x="562" y="376"/>
                    <a:pt x="563" y="376"/>
                    <a:pt x="554" y="381"/>
                  </a:cubicBezTo>
                  <a:cubicBezTo>
                    <a:pt x="546" y="385"/>
                    <a:pt x="537" y="387"/>
                    <a:pt x="528" y="387"/>
                  </a:cubicBezTo>
                  <a:cubicBezTo>
                    <a:pt x="485" y="387"/>
                    <a:pt x="436" y="348"/>
                    <a:pt x="444" y="299"/>
                  </a:cubicBezTo>
                  <a:lnTo>
                    <a:pt x="444" y="297"/>
                  </a:lnTo>
                  <a:cubicBezTo>
                    <a:pt x="446" y="284"/>
                    <a:pt x="454" y="268"/>
                    <a:pt x="462" y="252"/>
                  </a:cubicBezTo>
                  <a:cubicBezTo>
                    <a:pt x="473" y="234"/>
                    <a:pt x="488" y="229"/>
                    <a:pt x="505" y="229"/>
                  </a:cubicBezTo>
                  <a:close/>
                  <a:moveTo>
                    <a:pt x="474" y="0"/>
                  </a:moveTo>
                  <a:cubicBezTo>
                    <a:pt x="448" y="0"/>
                    <a:pt x="422" y="4"/>
                    <a:pt x="398" y="12"/>
                  </a:cubicBezTo>
                  <a:cubicBezTo>
                    <a:pt x="381" y="19"/>
                    <a:pt x="366" y="26"/>
                    <a:pt x="350" y="35"/>
                  </a:cubicBezTo>
                  <a:cubicBezTo>
                    <a:pt x="282" y="82"/>
                    <a:pt x="209" y="204"/>
                    <a:pt x="214" y="292"/>
                  </a:cubicBezTo>
                  <a:cubicBezTo>
                    <a:pt x="216" y="413"/>
                    <a:pt x="306" y="530"/>
                    <a:pt x="433" y="550"/>
                  </a:cubicBezTo>
                  <a:lnTo>
                    <a:pt x="433" y="551"/>
                  </a:lnTo>
                  <a:cubicBezTo>
                    <a:pt x="405" y="601"/>
                    <a:pt x="364" y="658"/>
                    <a:pt x="315" y="658"/>
                  </a:cubicBezTo>
                  <a:cubicBezTo>
                    <a:pt x="306" y="658"/>
                    <a:pt x="296" y="656"/>
                    <a:pt x="286" y="652"/>
                  </a:cubicBezTo>
                  <a:cubicBezTo>
                    <a:pt x="249" y="633"/>
                    <a:pt x="237" y="589"/>
                    <a:pt x="248" y="555"/>
                  </a:cubicBezTo>
                  <a:cubicBezTo>
                    <a:pt x="198" y="512"/>
                    <a:pt x="123" y="478"/>
                    <a:pt x="70" y="446"/>
                  </a:cubicBezTo>
                  <a:lnTo>
                    <a:pt x="66" y="452"/>
                  </a:lnTo>
                  <a:cubicBezTo>
                    <a:pt x="22" y="504"/>
                    <a:pt x="1" y="558"/>
                    <a:pt x="3" y="613"/>
                  </a:cubicBezTo>
                  <a:cubicBezTo>
                    <a:pt x="9" y="756"/>
                    <a:pt x="186" y="920"/>
                    <a:pt x="341" y="920"/>
                  </a:cubicBezTo>
                  <a:cubicBezTo>
                    <a:pt x="361" y="920"/>
                    <a:pt x="382" y="917"/>
                    <a:pt x="401" y="911"/>
                  </a:cubicBezTo>
                  <a:cubicBezTo>
                    <a:pt x="459" y="887"/>
                    <a:pt x="509" y="844"/>
                    <a:pt x="552" y="794"/>
                  </a:cubicBezTo>
                  <a:cubicBezTo>
                    <a:pt x="588" y="747"/>
                    <a:pt x="614" y="695"/>
                    <a:pt x="642" y="645"/>
                  </a:cubicBezTo>
                  <a:lnTo>
                    <a:pt x="744" y="476"/>
                  </a:lnTo>
                  <a:cubicBezTo>
                    <a:pt x="790" y="398"/>
                    <a:pt x="835" y="322"/>
                    <a:pt x="833" y="247"/>
                  </a:cubicBezTo>
                  <a:cubicBezTo>
                    <a:pt x="833" y="153"/>
                    <a:pt x="741" y="109"/>
                    <a:pt x="667" y="58"/>
                  </a:cubicBezTo>
                  <a:cubicBezTo>
                    <a:pt x="607" y="24"/>
                    <a:pt x="539" y="0"/>
                    <a:pt x="4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7302846" y="4058624"/>
              <a:ext cx="105493" cy="92228"/>
            </a:xfrm>
            <a:custGeom>
              <a:avLst/>
              <a:gdLst/>
              <a:ahLst/>
              <a:cxnLst/>
              <a:rect l="l" t="t" r="r" b="b"/>
              <a:pathLst>
                <a:path w="3205" h="2802" extrusionOk="0">
                  <a:moveTo>
                    <a:pt x="1124" y="264"/>
                  </a:moveTo>
                  <a:cubicBezTo>
                    <a:pt x="1176" y="264"/>
                    <a:pt x="1230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3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9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3" y="1506"/>
                    <a:pt x="301" y="1328"/>
                    <a:pt x="386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5" y="2772"/>
                    <a:pt x="1976" y="2802"/>
                    <a:pt x="2081" y="2802"/>
                  </a:cubicBezTo>
                  <a:cubicBezTo>
                    <a:pt x="2273" y="2802"/>
                    <a:pt x="2449" y="2703"/>
                    <a:pt x="2551" y="2539"/>
                  </a:cubicBezTo>
                  <a:lnTo>
                    <a:pt x="3044" y="1749"/>
                  </a:lnTo>
                  <a:cubicBezTo>
                    <a:pt x="3204" y="1490"/>
                    <a:pt x="3125" y="1147"/>
                    <a:pt x="2865" y="986"/>
                  </a:cubicBezTo>
                  <a:lnTo>
                    <a:pt x="1417" y="84"/>
                  </a:lnTo>
                  <a:cubicBezTo>
                    <a:pt x="1330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7330922" y="4080611"/>
              <a:ext cx="31500" cy="34956"/>
            </a:xfrm>
            <a:custGeom>
              <a:avLst/>
              <a:gdLst/>
              <a:ahLst/>
              <a:cxnLst/>
              <a:rect l="l" t="t" r="r" b="b"/>
              <a:pathLst>
                <a:path w="957" h="1062" extrusionOk="0">
                  <a:moveTo>
                    <a:pt x="479" y="1"/>
                  </a:moveTo>
                  <a:cubicBezTo>
                    <a:pt x="94" y="609"/>
                    <a:pt x="8" y="746"/>
                    <a:pt x="1" y="770"/>
                  </a:cubicBezTo>
                  <a:cubicBezTo>
                    <a:pt x="1" y="773"/>
                    <a:pt x="1" y="775"/>
                    <a:pt x="3" y="775"/>
                  </a:cubicBezTo>
                  <a:cubicBezTo>
                    <a:pt x="52" y="806"/>
                    <a:pt x="109" y="848"/>
                    <a:pt x="163" y="870"/>
                  </a:cubicBezTo>
                  <a:cubicBezTo>
                    <a:pt x="240" y="725"/>
                    <a:pt x="324" y="573"/>
                    <a:pt x="424" y="440"/>
                  </a:cubicBezTo>
                  <a:cubicBezTo>
                    <a:pt x="424" y="440"/>
                    <a:pt x="424" y="440"/>
                    <a:pt x="424" y="440"/>
                  </a:cubicBezTo>
                  <a:lnTo>
                    <a:pt x="424" y="440"/>
                  </a:lnTo>
                  <a:cubicBezTo>
                    <a:pt x="426" y="440"/>
                    <a:pt x="376" y="625"/>
                    <a:pt x="397" y="641"/>
                  </a:cubicBezTo>
                  <a:cubicBezTo>
                    <a:pt x="397" y="641"/>
                    <a:pt x="398" y="641"/>
                    <a:pt x="398" y="641"/>
                  </a:cubicBezTo>
                  <a:cubicBezTo>
                    <a:pt x="417" y="641"/>
                    <a:pt x="533" y="538"/>
                    <a:pt x="569" y="520"/>
                  </a:cubicBezTo>
                  <a:lnTo>
                    <a:pt x="569" y="520"/>
                  </a:lnTo>
                  <a:cubicBezTo>
                    <a:pt x="505" y="656"/>
                    <a:pt x="386" y="837"/>
                    <a:pt x="312" y="969"/>
                  </a:cubicBezTo>
                  <a:cubicBezTo>
                    <a:pt x="347" y="991"/>
                    <a:pt x="418" y="1028"/>
                    <a:pt x="458" y="1061"/>
                  </a:cubicBezTo>
                  <a:lnTo>
                    <a:pt x="686" y="704"/>
                  </a:lnTo>
                  <a:cubicBezTo>
                    <a:pt x="786" y="568"/>
                    <a:pt x="861" y="422"/>
                    <a:pt x="956" y="280"/>
                  </a:cubicBezTo>
                  <a:cubicBezTo>
                    <a:pt x="908" y="252"/>
                    <a:pt x="806" y="198"/>
                    <a:pt x="786" y="181"/>
                  </a:cubicBezTo>
                  <a:cubicBezTo>
                    <a:pt x="739" y="199"/>
                    <a:pt x="625" y="316"/>
                    <a:pt x="612" y="316"/>
                  </a:cubicBezTo>
                  <a:cubicBezTo>
                    <a:pt x="611" y="316"/>
                    <a:pt x="611" y="316"/>
                    <a:pt x="611" y="315"/>
                  </a:cubicBezTo>
                  <a:cubicBezTo>
                    <a:pt x="607" y="314"/>
                    <a:pt x="606" y="311"/>
                    <a:pt x="605" y="307"/>
                  </a:cubicBezTo>
                  <a:cubicBezTo>
                    <a:pt x="604" y="258"/>
                    <a:pt x="645" y="140"/>
                    <a:pt x="637" y="91"/>
                  </a:cubicBezTo>
                  <a:lnTo>
                    <a:pt x="636" y="91"/>
                  </a:lnTo>
                  <a:cubicBezTo>
                    <a:pt x="584" y="62"/>
                    <a:pt x="527" y="13"/>
                    <a:pt x="4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7353337" y="4103914"/>
              <a:ext cx="20309" cy="16523"/>
            </a:xfrm>
            <a:custGeom>
              <a:avLst/>
              <a:gdLst/>
              <a:ahLst/>
              <a:cxnLst/>
              <a:rect l="l" t="t" r="r" b="b"/>
              <a:pathLst>
                <a:path w="617" h="502" extrusionOk="0">
                  <a:moveTo>
                    <a:pt x="117" y="0"/>
                  </a:moveTo>
                  <a:cubicBezTo>
                    <a:pt x="112" y="9"/>
                    <a:pt x="22" y="144"/>
                    <a:pt x="1" y="178"/>
                  </a:cubicBezTo>
                  <a:cubicBezTo>
                    <a:pt x="25" y="193"/>
                    <a:pt x="478" y="485"/>
                    <a:pt x="501" y="500"/>
                  </a:cubicBezTo>
                  <a:lnTo>
                    <a:pt x="503" y="501"/>
                  </a:lnTo>
                  <a:cubicBezTo>
                    <a:pt x="531" y="432"/>
                    <a:pt x="579" y="375"/>
                    <a:pt x="617" y="311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7235271" y="4369867"/>
              <a:ext cx="105460" cy="92195"/>
            </a:xfrm>
            <a:custGeom>
              <a:avLst/>
              <a:gdLst/>
              <a:ahLst/>
              <a:cxnLst/>
              <a:rect l="l" t="t" r="r" b="b"/>
              <a:pathLst>
                <a:path w="3204" h="2801" extrusionOk="0">
                  <a:moveTo>
                    <a:pt x="1124" y="263"/>
                  </a:moveTo>
                  <a:cubicBezTo>
                    <a:pt x="1176" y="263"/>
                    <a:pt x="1229" y="278"/>
                    <a:pt x="1277" y="307"/>
                  </a:cubicBezTo>
                  <a:lnTo>
                    <a:pt x="2725" y="1209"/>
                  </a:lnTo>
                  <a:cubicBezTo>
                    <a:pt x="2861" y="1295"/>
                    <a:pt x="2902" y="1474"/>
                    <a:pt x="2819" y="1609"/>
                  </a:cubicBezTo>
                  <a:lnTo>
                    <a:pt x="2326" y="2400"/>
                  </a:lnTo>
                  <a:cubicBezTo>
                    <a:pt x="2272" y="2487"/>
                    <a:pt x="2176" y="2536"/>
                    <a:pt x="2080" y="2536"/>
                  </a:cubicBezTo>
                  <a:cubicBezTo>
                    <a:pt x="2028" y="2536"/>
                    <a:pt x="1975" y="2521"/>
                    <a:pt x="1927" y="2492"/>
                  </a:cubicBezTo>
                  <a:lnTo>
                    <a:pt x="479" y="1591"/>
                  </a:lnTo>
                  <a:cubicBezTo>
                    <a:pt x="343" y="1506"/>
                    <a:pt x="300" y="1327"/>
                    <a:pt x="385" y="1190"/>
                  </a:cubicBezTo>
                  <a:lnTo>
                    <a:pt x="878" y="401"/>
                  </a:lnTo>
                  <a:cubicBezTo>
                    <a:pt x="932" y="312"/>
                    <a:pt x="1028" y="263"/>
                    <a:pt x="1124" y="263"/>
                  </a:cubicBezTo>
                  <a:close/>
                  <a:moveTo>
                    <a:pt x="1124" y="1"/>
                  </a:moveTo>
                  <a:cubicBezTo>
                    <a:pt x="931" y="1"/>
                    <a:pt x="756" y="97"/>
                    <a:pt x="654" y="262"/>
                  </a:cubicBezTo>
                  <a:lnTo>
                    <a:pt x="161" y="1052"/>
                  </a:lnTo>
                  <a:cubicBezTo>
                    <a:pt x="0" y="1311"/>
                    <a:pt x="79" y="1655"/>
                    <a:pt x="340" y="1816"/>
                  </a:cubicBezTo>
                  <a:lnTo>
                    <a:pt x="1788" y="2717"/>
                  </a:lnTo>
                  <a:cubicBezTo>
                    <a:pt x="1875" y="2772"/>
                    <a:pt x="1976" y="2801"/>
                    <a:pt x="2080" y="2801"/>
                  </a:cubicBezTo>
                  <a:cubicBezTo>
                    <a:pt x="2273" y="2801"/>
                    <a:pt x="2448" y="2704"/>
                    <a:pt x="2551" y="2539"/>
                  </a:cubicBezTo>
                  <a:lnTo>
                    <a:pt x="3043" y="1749"/>
                  </a:lnTo>
                  <a:cubicBezTo>
                    <a:pt x="3204" y="1490"/>
                    <a:pt x="3124" y="1148"/>
                    <a:pt x="2864" y="986"/>
                  </a:cubicBezTo>
                  <a:lnTo>
                    <a:pt x="1416" y="84"/>
                  </a:lnTo>
                  <a:cubicBezTo>
                    <a:pt x="1329" y="29"/>
                    <a:pt x="1228" y="1"/>
                    <a:pt x="1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7278357" y="4401662"/>
              <a:ext cx="22909" cy="23106"/>
            </a:xfrm>
            <a:custGeom>
              <a:avLst/>
              <a:gdLst/>
              <a:ahLst/>
              <a:cxnLst/>
              <a:rect l="l" t="t" r="r" b="b"/>
              <a:pathLst>
                <a:path w="696" h="702" extrusionOk="0">
                  <a:moveTo>
                    <a:pt x="431" y="1"/>
                  </a:moveTo>
                  <a:cubicBezTo>
                    <a:pt x="422" y="10"/>
                    <a:pt x="419" y="12"/>
                    <a:pt x="411" y="24"/>
                  </a:cubicBezTo>
                  <a:cubicBezTo>
                    <a:pt x="398" y="41"/>
                    <a:pt x="380" y="63"/>
                    <a:pt x="362" y="90"/>
                  </a:cubicBezTo>
                  <a:cubicBezTo>
                    <a:pt x="335" y="128"/>
                    <a:pt x="316" y="157"/>
                    <a:pt x="303" y="178"/>
                  </a:cubicBezTo>
                  <a:cubicBezTo>
                    <a:pt x="291" y="174"/>
                    <a:pt x="122" y="89"/>
                    <a:pt x="114" y="79"/>
                  </a:cubicBezTo>
                  <a:cubicBezTo>
                    <a:pt x="107" y="91"/>
                    <a:pt x="32" y="234"/>
                    <a:pt x="2" y="271"/>
                  </a:cubicBezTo>
                  <a:cubicBezTo>
                    <a:pt x="1" y="272"/>
                    <a:pt x="1" y="272"/>
                    <a:pt x="2" y="275"/>
                  </a:cubicBezTo>
                  <a:cubicBezTo>
                    <a:pt x="13" y="293"/>
                    <a:pt x="132" y="375"/>
                    <a:pt x="151" y="387"/>
                  </a:cubicBezTo>
                  <a:lnTo>
                    <a:pt x="154" y="388"/>
                  </a:lnTo>
                  <a:cubicBezTo>
                    <a:pt x="154" y="391"/>
                    <a:pt x="149" y="403"/>
                    <a:pt x="139" y="419"/>
                  </a:cubicBezTo>
                  <a:cubicBezTo>
                    <a:pt x="102" y="488"/>
                    <a:pt x="81" y="502"/>
                    <a:pt x="53" y="565"/>
                  </a:cubicBezTo>
                  <a:cubicBezTo>
                    <a:pt x="50" y="569"/>
                    <a:pt x="53" y="569"/>
                    <a:pt x="52" y="570"/>
                  </a:cubicBezTo>
                  <a:cubicBezTo>
                    <a:pt x="60" y="570"/>
                    <a:pt x="243" y="702"/>
                    <a:pt x="265" y="702"/>
                  </a:cubicBezTo>
                  <a:cubicBezTo>
                    <a:pt x="266" y="702"/>
                    <a:pt x="267" y="701"/>
                    <a:pt x="267" y="701"/>
                  </a:cubicBezTo>
                  <a:lnTo>
                    <a:pt x="268" y="698"/>
                  </a:lnTo>
                  <a:cubicBezTo>
                    <a:pt x="286" y="670"/>
                    <a:pt x="371" y="566"/>
                    <a:pt x="385" y="532"/>
                  </a:cubicBezTo>
                  <a:cubicBezTo>
                    <a:pt x="411" y="532"/>
                    <a:pt x="545" y="627"/>
                    <a:pt x="561" y="627"/>
                  </a:cubicBezTo>
                  <a:cubicBezTo>
                    <a:pt x="612" y="562"/>
                    <a:pt x="640" y="502"/>
                    <a:pt x="696" y="425"/>
                  </a:cubicBezTo>
                  <a:cubicBezTo>
                    <a:pt x="656" y="392"/>
                    <a:pt x="569" y="344"/>
                    <a:pt x="528" y="312"/>
                  </a:cubicBezTo>
                  <a:cubicBezTo>
                    <a:pt x="531" y="293"/>
                    <a:pt x="607" y="176"/>
                    <a:pt x="633" y="136"/>
                  </a:cubicBezTo>
                  <a:cubicBezTo>
                    <a:pt x="605" y="111"/>
                    <a:pt x="444" y="32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7274868" y="4306209"/>
              <a:ext cx="103551" cy="92228"/>
            </a:xfrm>
            <a:custGeom>
              <a:avLst/>
              <a:gdLst/>
              <a:ahLst/>
              <a:cxnLst/>
              <a:rect l="l" t="t" r="r" b="b"/>
              <a:pathLst>
                <a:path w="3146" h="2802" extrusionOk="0">
                  <a:moveTo>
                    <a:pt x="1124" y="264"/>
                  </a:moveTo>
                  <a:cubicBezTo>
                    <a:pt x="1176" y="264"/>
                    <a:pt x="1229" y="278"/>
                    <a:pt x="1277" y="308"/>
                  </a:cubicBezTo>
                  <a:lnTo>
                    <a:pt x="2725" y="1209"/>
                  </a:lnTo>
                  <a:cubicBezTo>
                    <a:pt x="2862" y="1294"/>
                    <a:pt x="2904" y="1474"/>
                    <a:pt x="2819" y="1610"/>
                  </a:cubicBezTo>
                  <a:lnTo>
                    <a:pt x="2326" y="2400"/>
                  </a:lnTo>
                  <a:cubicBezTo>
                    <a:pt x="2272" y="2488"/>
                    <a:pt x="2176" y="2537"/>
                    <a:pt x="2081" y="2537"/>
                  </a:cubicBezTo>
                  <a:cubicBezTo>
                    <a:pt x="2028" y="2537"/>
                    <a:pt x="1975" y="2522"/>
                    <a:pt x="1927" y="2493"/>
                  </a:cubicBezTo>
                  <a:lnTo>
                    <a:pt x="479" y="1591"/>
                  </a:lnTo>
                  <a:cubicBezTo>
                    <a:pt x="344" y="1506"/>
                    <a:pt x="302" y="1328"/>
                    <a:pt x="387" y="1191"/>
                  </a:cubicBezTo>
                  <a:lnTo>
                    <a:pt x="878" y="400"/>
                  </a:lnTo>
                  <a:cubicBezTo>
                    <a:pt x="933" y="313"/>
                    <a:pt x="1028" y="264"/>
                    <a:pt x="1124" y="264"/>
                  </a:cubicBezTo>
                  <a:close/>
                  <a:moveTo>
                    <a:pt x="1124" y="0"/>
                  </a:moveTo>
                  <a:cubicBezTo>
                    <a:pt x="932" y="0"/>
                    <a:pt x="756" y="97"/>
                    <a:pt x="654" y="262"/>
                  </a:cubicBezTo>
                  <a:lnTo>
                    <a:pt x="161" y="1053"/>
                  </a:lnTo>
                  <a:cubicBezTo>
                    <a:pt x="1" y="1312"/>
                    <a:pt x="79" y="1655"/>
                    <a:pt x="340" y="1815"/>
                  </a:cubicBezTo>
                  <a:lnTo>
                    <a:pt x="1788" y="2718"/>
                  </a:lnTo>
                  <a:cubicBezTo>
                    <a:pt x="1876" y="2772"/>
                    <a:pt x="1977" y="2802"/>
                    <a:pt x="2081" y="2802"/>
                  </a:cubicBezTo>
                  <a:cubicBezTo>
                    <a:pt x="2273" y="2802"/>
                    <a:pt x="2449" y="2704"/>
                    <a:pt x="2552" y="2539"/>
                  </a:cubicBezTo>
                  <a:lnTo>
                    <a:pt x="3043" y="1749"/>
                  </a:lnTo>
                  <a:cubicBezTo>
                    <a:pt x="3122" y="1623"/>
                    <a:pt x="3146" y="1475"/>
                    <a:pt x="3113" y="1330"/>
                  </a:cubicBezTo>
                  <a:cubicBezTo>
                    <a:pt x="3080" y="1186"/>
                    <a:pt x="2991" y="1064"/>
                    <a:pt x="2866" y="986"/>
                  </a:cubicBezTo>
                  <a:lnTo>
                    <a:pt x="1417" y="84"/>
                  </a:lnTo>
                  <a:cubicBezTo>
                    <a:pt x="1329" y="30"/>
                    <a:pt x="1228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7315452" y="4341099"/>
              <a:ext cx="25509" cy="20769"/>
            </a:xfrm>
            <a:custGeom>
              <a:avLst/>
              <a:gdLst/>
              <a:ahLst/>
              <a:cxnLst/>
              <a:rect l="l" t="t" r="r" b="b"/>
              <a:pathLst>
                <a:path w="775" h="631" extrusionOk="0">
                  <a:moveTo>
                    <a:pt x="146" y="0"/>
                  </a:moveTo>
                  <a:cubicBezTo>
                    <a:pt x="139" y="11"/>
                    <a:pt x="27" y="180"/>
                    <a:pt x="1" y="223"/>
                  </a:cubicBezTo>
                  <a:cubicBezTo>
                    <a:pt x="29" y="243"/>
                    <a:pt x="601" y="611"/>
                    <a:pt x="629" y="630"/>
                  </a:cubicBezTo>
                  <a:lnTo>
                    <a:pt x="631" y="631"/>
                  </a:lnTo>
                  <a:cubicBezTo>
                    <a:pt x="667" y="545"/>
                    <a:pt x="725" y="471"/>
                    <a:pt x="774" y="392"/>
                  </a:cubicBezTo>
                  <a:lnTo>
                    <a:pt x="1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7314563" y="4242585"/>
              <a:ext cx="103518" cy="92195"/>
            </a:xfrm>
            <a:custGeom>
              <a:avLst/>
              <a:gdLst/>
              <a:ahLst/>
              <a:cxnLst/>
              <a:rect l="l" t="t" r="r" b="b"/>
              <a:pathLst>
                <a:path w="3145" h="2801" extrusionOk="0">
                  <a:moveTo>
                    <a:pt x="1122" y="263"/>
                  </a:moveTo>
                  <a:cubicBezTo>
                    <a:pt x="1174" y="263"/>
                    <a:pt x="1227" y="278"/>
                    <a:pt x="1275" y="307"/>
                  </a:cubicBezTo>
                  <a:lnTo>
                    <a:pt x="2724" y="1209"/>
                  </a:lnTo>
                  <a:cubicBezTo>
                    <a:pt x="2860" y="1294"/>
                    <a:pt x="2901" y="1474"/>
                    <a:pt x="2816" y="1609"/>
                  </a:cubicBezTo>
                  <a:lnTo>
                    <a:pt x="2325" y="2399"/>
                  </a:lnTo>
                  <a:cubicBezTo>
                    <a:pt x="2269" y="2487"/>
                    <a:pt x="2174" y="2536"/>
                    <a:pt x="2078" y="2536"/>
                  </a:cubicBezTo>
                  <a:cubicBezTo>
                    <a:pt x="2027" y="2536"/>
                    <a:pt x="1974" y="2522"/>
                    <a:pt x="1926" y="2492"/>
                  </a:cubicBezTo>
                  <a:lnTo>
                    <a:pt x="477" y="1591"/>
                  </a:lnTo>
                  <a:cubicBezTo>
                    <a:pt x="342" y="1506"/>
                    <a:pt x="299" y="1327"/>
                    <a:pt x="384" y="1190"/>
                  </a:cubicBezTo>
                  <a:lnTo>
                    <a:pt x="876" y="400"/>
                  </a:lnTo>
                  <a:cubicBezTo>
                    <a:pt x="931" y="312"/>
                    <a:pt x="1027" y="263"/>
                    <a:pt x="1122" y="263"/>
                  </a:cubicBezTo>
                  <a:close/>
                  <a:moveTo>
                    <a:pt x="1124" y="0"/>
                  </a:moveTo>
                  <a:cubicBezTo>
                    <a:pt x="931" y="0"/>
                    <a:pt x="755" y="97"/>
                    <a:pt x="652" y="262"/>
                  </a:cubicBezTo>
                  <a:lnTo>
                    <a:pt x="161" y="1051"/>
                  </a:lnTo>
                  <a:cubicBezTo>
                    <a:pt x="0" y="1311"/>
                    <a:pt x="78" y="1655"/>
                    <a:pt x="338" y="1815"/>
                  </a:cubicBezTo>
                  <a:lnTo>
                    <a:pt x="1787" y="2716"/>
                  </a:lnTo>
                  <a:cubicBezTo>
                    <a:pt x="1875" y="2772"/>
                    <a:pt x="1976" y="2800"/>
                    <a:pt x="2080" y="2800"/>
                  </a:cubicBezTo>
                  <a:cubicBezTo>
                    <a:pt x="2273" y="2800"/>
                    <a:pt x="2448" y="2704"/>
                    <a:pt x="2550" y="2539"/>
                  </a:cubicBezTo>
                  <a:lnTo>
                    <a:pt x="3043" y="1748"/>
                  </a:lnTo>
                  <a:cubicBezTo>
                    <a:pt x="3121" y="1623"/>
                    <a:pt x="3145" y="1475"/>
                    <a:pt x="3112" y="1330"/>
                  </a:cubicBezTo>
                  <a:cubicBezTo>
                    <a:pt x="3077" y="1187"/>
                    <a:pt x="2990" y="1064"/>
                    <a:pt x="2864" y="985"/>
                  </a:cubicBezTo>
                  <a:lnTo>
                    <a:pt x="1416" y="83"/>
                  </a:lnTo>
                  <a:cubicBezTo>
                    <a:pt x="1328" y="29"/>
                    <a:pt x="1227" y="0"/>
                    <a:pt x="1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7350539" y="4271649"/>
              <a:ext cx="33310" cy="34725"/>
            </a:xfrm>
            <a:custGeom>
              <a:avLst/>
              <a:gdLst/>
              <a:ahLst/>
              <a:cxnLst/>
              <a:rect l="l" t="t" r="r" b="b"/>
              <a:pathLst>
                <a:path w="1012" h="1055" extrusionOk="0">
                  <a:moveTo>
                    <a:pt x="425" y="0"/>
                  </a:moveTo>
                  <a:cubicBezTo>
                    <a:pt x="399" y="141"/>
                    <a:pt x="375" y="296"/>
                    <a:pt x="324" y="428"/>
                  </a:cubicBezTo>
                  <a:cubicBezTo>
                    <a:pt x="228" y="522"/>
                    <a:pt x="89" y="623"/>
                    <a:pt x="1" y="705"/>
                  </a:cubicBezTo>
                  <a:cubicBezTo>
                    <a:pt x="19" y="730"/>
                    <a:pt x="68" y="758"/>
                    <a:pt x="99" y="777"/>
                  </a:cubicBezTo>
                  <a:cubicBezTo>
                    <a:pt x="115" y="785"/>
                    <a:pt x="188" y="831"/>
                    <a:pt x="202" y="839"/>
                  </a:cubicBezTo>
                  <a:cubicBezTo>
                    <a:pt x="276" y="791"/>
                    <a:pt x="340" y="709"/>
                    <a:pt x="421" y="655"/>
                  </a:cubicBezTo>
                  <a:lnTo>
                    <a:pt x="421" y="655"/>
                  </a:lnTo>
                  <a:lnTo>
                    <a:pt x="420" y="656"/>
                  </a:lnTo>
                  <a:cubicBezTo>
                    <a:pt x="409" y="740"/>
                    <a:pt x="360" y="838"/>
                    <a:pt x="348" y="922"/>
                  </a:cubicBezTo>
                  <a:lnTo>
                    <a:pt x="350" y="923"/>
                  </a:lnTo>
                  <a:cubicBezTo>
                    <a:pt x="360" y="934"/>
                    <a:pt x="441" y="987"/>
                    <a:pt x="457" y="996"/>
                  </a:cubicBezTo>
                  <a:cubicBezTo>
                    <a:pt x="480" y="1011"/>
                    <a:pt x="506" y="1024"/>
                    <a:pt x="527" y="1038"/>
                  </a:cubicBezTo>
                  <a:cubicBezTo>
                    <a:pt x="537" y="1044"/>
                    <a:pt x="543" y="1046"/>
                    <a:pt x="553" y="1055"/>
                  </a:cubicBezTo>
                  <a:cubicBezTo>
                    <a:pt x="594" y="928"/>
                    <a:pt x="619" y="770"/>
                    <a:pt x="669" y="644"/>
                  </a:cubicBezTo>
                  <a:cubicBezTo>
                    <a:pt x="767" y="533"/>
                    <a:pt x="898" y="449"/>
                    <a:pt x="1009" y="357"/>
                  </a:cubicBezTo>
                  <a:cubicBezTo>
                    <a:pt x="1010" y="357"/>
                    <a:pt x="1010" y="357"/>
                    <a:pt x="1010" y="357"/>
                  </a:cubicBezTo>
                  <a:cubicBezTo>
                    <a:pt x="1011" y="357"/>
                    <a:pt x="1011" y="357"/>
                    <a:pt x="1011" y="357"/>
                  </a:cubicBezTo>
                  <a:lnTo>
                    <a:pt x="1010" y="355"/>
                  </a:lnTo>
                  <a:cubicBezTo>
                    <a:pt x="936" y="309"/>
                    <a:pt x="820" y="236"/>
                    <a:pt x="783" y="219"/>
                  </a:cubicBezTo>
                  <a:cubicBezTo>
                    <a:pt x="730" y="264"/>
                    <a:pt x="620" y="381"/>
                    <a:pt x="564" y="418"/>
                  </a:cubicBezTo>
                  <a:cubicBezTo>
                    <a:pt x="575" y="358"/>
                    <a:pt x="627" y="203"/>
                    <a:pt x="648" y="136"/>
                  </a:cubicBezTo>
                  <a:cubicBezTo>
                    <a:pt x="647" y="130"/>
                    <a:pt x="565" y="80"/>
                    <a:pt x="527" y="57"/>
                  </a:cubicBezTo>
                  <a:cubicBezTo>
                    <a:pt x="504" y="43"/>
                    <a:pt x="471" y="23"/>
                    <a:pt x="4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7356069" y="4178862"/>
              <a:ext cx="101642" cy="92228"/>
            </a:xfrm>
            <a:custGeom>
              <a:avLst/>
              <a:gdLst/>
              <a:ahLst/>
              <a:cxnLst/>
              <a:rect l="l" t="t" r="r" b="b"/>
              <a:pathLst>
                <a:path w="3088" h="2802" extrusionOk="0">
                  <a:moveTo>
                    <a:pt x="1066" y="266"/>
                  </a:moveTo>
                  <a:cubicBezTo>
                    <a:pt x="1118" y="266"/>
                    <a:pt x="1171" y="280"/>
                    <a:pt x="1219" y="309"/>
                  </a:cubicBezTo>
                  <a:lnTo>
                    <a:pt x="2667" y="1211"/>
                  </a:lnTo>
                  <a:cubicBezTo>
                    <a:pt x="2803" y="1296"/>
                    <a:pt x="2846" y="1474"/>
                    <a:pt x="2761" y="1612"/>
                  </a:cubicBezTo>
                  <a:lnTo>
                    <a:pt x="2268" y="2401"/>
                  </a:lnTo>
                  <a:cubicBezTo>
                    <a:pt x="2214" y="2489"/>
                    <a:pt x="2118" y="2538"/>
                    <a:pt x="2022" y="2538"/>
                  </a:cubicBezTo>
                  <a:cubicBezTo>
                    <a:pt x="1970" y="2538"/>
                    <a:pt x="1917" y="2524"/>
                    <a:pt x="1869" y="2495"/>
                  </a:cubicBezTo>
                  <a:lnTo>
                    <a:pt x="421" y="1593"/>
                  </a:lnTo>
                  <a:cubicBezTo>
                    <a:pt x="285" y="1507"/>
                    <a:pt x="242" y="1330"/>
                    <a:pt x="327" y="1193"/>
                  </a:cubicBezTo>
                  <a:lnTo>
                    <a:pt x="820" y="402"/>
                  </a:lnTo>
                  <a:cubicBezTo>
                    <a:pt x="874" y="315"/>
                    <a:pt x="970" y="266"/>
                    <a:pt x="1066" y="266"/>
                  </a:cubicBezTo>
                  <a:close/>
                  <a:moveTo>
                    <a:pt x="1066" y="1"/>
                  </a:moveTo>
                  <a:cubicBezTo>
                    <a:pt x="873" y="1"/>
                    <a:pt x="698" y="98"/>
                    <a:pt x="596" y="263"/>
                  </a:cubicBezTo>
                  <a:lnTo>
                    <a:pt x="103" y="1053"/>
                  </a:lnTo>
                  <a:cubicBezTo>
                    <a:pt x="24" y="1179"/>
                    <a:pt x="1" y="1327"/>
                    <a:pt x="34" y="1471"/>
                  </a:cubicBezTo>
                  <a:cubicBezTo>
                    <a:pt x="67" y="1615"/>
                    <a:pt x="155" y="1739"/>
                    <a:pt x="282" y="1816"/>
                  </a:cubicBezTo>
                  <a:lnTo>
                    <a:pt x="1730" y="2718"/>
                  </a:lnTo>
                  <a:cubicBezTo>
                    <a:pt x="1817" y="2772"/>
                    <a:pt x="1918" y="2801"/>
                    <a:pt x="2022" y="2801"/>
                  </a:cubicBezTo>
                  <a:cubicBezTo>
                    <a:pt x="2215" y="2801"/>
                    <a:pt x="2390" y="2704"/>
                    <a:pt x="2493" y="2539"/>
                  </a:cubicBezTo>
                  <a:lnTo>
                    <a:pt x="2985" y="1750"/>
                  </a:lnTo>
                  <a:cubicBezTo>
                    <a:pt x="3064" y="1623"/>
                    <a:pt x="3087" y="1476"/>
                    <a:pt x="3054" y="1331"/>
                  </a:cubicBezTo>
                  <a:cubicBezTo>
                    <a:pt x="3019" y="1187"/>
                    <a:pt x="2933" y="1065"/>
                    <a:pt x="2806" y="986"/>
                  </a:cubicBezTo>
                  <a:lnTo>
                    <a:pt x="1358" y="85"/>
                  </a:lnTo>
                  <a:cubicBezTo>
                    <a:pt x="1271" y="30"/>
                    <a:pt x="1170" y="1"/>
                    <a:pt x="1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7396357" y="4229715"/>
              <a:ext cx="9282" cy="8920"/>
            </a:xfrm>
            <a:custGeom>
              <a:avLst/>
              <a:gdLst/>
              <a:ahLst/>
              <a:cxnLst/>
              <a:rect l="l" t="t" r="r" b="b"/>
              <a:pathLst>
                <a:path w="282" h="271" extrusionOk="0">
                  <a:moveTo>
                    <a:pt x="101" y="1"/>
                  </a:moveTo>
                  <a:cubicBezTo>
                    <a:pt x="84" y="27"/>
                    <a:pt x="21" y="120"/>
                    <a:pt x="0" y="166"/>
                  </a:cubicBezTo>
                  <a:lnTo>
                    <a:pt x="5" y="169"/>
                  </a:lnTo>
                  <a:lnTo>
                    <a:pt x="164" y="270"/>
                  </a:lnTo>
                  <a:lnTo>
                    <a:pt x="166" y="271"/>
                  </a:lnTo>
                  <a:lnTo>
                    <a:pt x="167" y="270"/>
                  </a:lnTo>
                  <a:lnTo>
                    <a:pt x="170" y="269"/>
                  </a:lnTo>
                  <a:cubicBezTo>
                    <a:pt x="187" y="242"/>
                    <a:pt x="279" y="110"/>
                    <a:pt x="281" y="107"/>
                  </a:cubicBezTo>
                  <a:cubicBezTo>
                    <a:pt x="261" y="81"/>
                    <a:pt x="149" y="9"/>
                    <a:pt x="1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7406133" y="4214015"/>
              <a:ext cx="9249" cy="8986"/>
            </a:xfrm>
            <a:custGeom>
              <a:avLst/>
              <a:gdLst/>
              <a:ahLst/>
              <a:cxnLst/>
              <a:rect l="l" t="t" r="r" b="b"/>
              <a:pathLst>
                <a:path w="281" h="273" extrusionOk="0">
                  <a:moveTo>
                    <a:pt x="101" y="0"/>
                  </a:moveTo>
                  <a:cubicBezTo>
                    <a:pt x="83" y="27"/>
                    <a:pt x="19" y="119"/>
                    <a:pt x="0" y="165"/>
                  </a:cubicBezTo>
                  <a:lnTo>
                    <a:pt x="3" y="168"/>
                  </a:lnTo>
                  <a:lnTo>
                    <a:pt x="163" y="270"/>
                  </a:lnTo>
                  <a:lnTo>
                    <a:pt x="166" y="272"/>
                  </a:lnTo>
                  <a:lnTo>
                    <a:pt x="167" y="270"/>
                  </a:lnTo>
                  <a:lnTo>
                    <a:pt x="168" y="269"/>
                  </a:lnTo>
                  <a:cubicBezTo>
                    <a:pt x="186" y="243"/>
                    <a:pt x="279" y="111"/>
                    <a:pt x="280" y="109"/>
                  </a:cubicBezTo>
                  <a:cubicBezTo>
                    <a:pt x="262" y="82"/>
                    <a:pt x="150" y="9"/>
                    <a:pt x="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7394448" y="4217635"/>
              <a:ext cx="23073" cy="17906"/>
            </a:xfrm>
            <a:custGeom>
              <a:avLst/>
              <a:gdLst/>
              <a:ahLst/>
              <a:cxnLst/>
              <a:rect l="l" t="t" r="r" b="b"/>
              <a:pathLst>
                <a:path w="701" h="544" extrusionOk="0">
                  <a:moveTo>
                    <a:pt x="106" y="1"/>
                  </a:moveTo>
                  <a:cubicBezTo>
                    <a:pt x="101" y="9"/>
                    <a:pt x="21" y="131"/>
                    <a:pt x="1" y="163"/>
                  </a:cubicBezTo>
                  <a:cubicBezTo>
                    <a:pt x="23" y="178"/>
                    <a:pt x="571" y="529"/>
                    <a:pt x="596" y="542"/>
                  </a:cubicBezTo>
                  <a:lnTo>
                    <a:pt x="597" y="543"/>
                  </a:lnTo>
                  <a:cubicBezTo>
                    <a:pt x="621" y="483"/>
                    <a:pt x="667" y="428"/>
                    <a:pt x="701" y="37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7395699" y="4115204"/>
              <a:ext cx="101609" cy="92261"/>
            </a:xfrm>
            <a:custGeom>
              <a:avLst/>
              <a:gdLst/>
              <a:ahLst/>
              <a:cxnLst/>
              <a:rect l="l" t="t" r="r" b="b"/>
              <a:pathLst>
                <a:path w="3087" h="2803" extrusionOk="0">
                  <a:moveTo>
                    <a:pt x="1065" y="265"/>
                  </a:moveTo>
                  <a:cubicBezTo>
                    <a:pt x="1117" y="265"/>
                    <a:pt x="1170" y="279"/>
                    <a:pt x="1218" y="308"/>
                  </a:cubicBezTo>
                  <a:lnTo>
                    <a:pt x="2666" y="1210"/>
                  </a:lnTo>
                  <a:cubicBezTo>
                    <a:pt x="2804" y="1296"/>
                    <a:pt x="2845" y="1474"/>
                    <a:pt x="2760" y="1610"/>
                  </a:cubicBezTo>
                  <a:lnTo>
                    <a:pt x="2267" y="2400"/>
                  </a:lnTo>
                  <a:cubicBezTo>
                    <a:pt x="2213" y="2488"/>
                    <a:pt x="2117" y="2537"/>
                    <a:pt x="2022" y="2537"/>
                  </a:cubicBezTo>
                  <a:cubicBezTo>
                    <a:pt x="1969" y="2537"/>
                    <a:pt x="1916" y="2522"/>
                    <a:pt x="1868" y="2493"/>
                  </a:cubicBezTo>
                  <a:lnTo>
                    <a:pt x="420" y="1591"/>
                  </a:lnTo>
                  <a:cubicBezTo>
                    <a:pt x="285" y="1506"/>
                    <a:pt x="243" y="1328"/>
                    <a:pt x="328" y="1191"/>
                  </a:cubicBezTo>
                  <a:lnTo>
                    <a:pt x="819" y="402"/>
                  </a:lnTo>
                  <a:cubicBezTo>
                    <a:pt x="874" y="313"/>
                    <a:pt x="969" y="265"/>
                    <a:pt x="1065" y="265"/>
                  </a:cubicBezTo>
                  <a:close/>
                  <a:moveTo>
                    <a:pt x="1065" y="1"/>
                  </a:moveTo>
                  <a:cubicBezTo>
                    <a:pt x="873" y="1"/>
                    <a:pt x="697" y="99"/>
                    <a:pt x="595" y="263"/>
                  </a:cubicBezTo>
                  <a:lnTo>
                    <a:pt x="102" y="1053"/>
                  </a:lnTo>
                  <a:cubicBezTo>
                    <a:pt x="25" y="1180"/>
                    <a:pt x="0" y="1327"/>
                    <a:pt x="33" y="1472"/>
                  </a:cubicBezTo>
                  <a:cubicBezTo>
                    <a:pt x="67" y="1616"/>
                    <a:pt x="154" y="1739"/>
                    <a:pt x="281" y="1817"/>
                  </a:cubicBezTo>
                  <a:lnTo>
                    <a:pt x="1729" y="2718"/>
                  </a:lnTo>
                  <a:cubicBezTo>
                    <a:pt x="1817" y="2772"/>
                    <a:pt x="1918" y="2802"/>
                    <a:pt x="2022" y="2802"/>
                  </a:cubicBezTo>
                  <a:cubicBezTo>
                    <a:pt x="2214" y="2802"/>
                    <a:pt x="2390" y="2705"/>
                    <a:pt x="2493" y="2540"/>
                  </a:cubicBezTo>
                  <a:lnTo>
                    <a:pt x="2984" y="1750"/>
                  </a:lnTo>
                  <a:cubicBezTo>
                    <a:pt x="3063" y="1623"/>
                    <a:pt x="3087" y="1476"/>
                    <a:pt x="3054" y="1331"/>
                  </a:cubicBezTo>
                  <a:cubicBezTo>
                    <a:pt x="3021" y="1187"/>
                    <a:pt x="2932" y="1065"/>
                    <a:pt x="2807" y="987"/>
                  </a:cubicBezTo>
                  <a:lnTo>
                    <a:pt x="1358" y="85"/>
                  </a:lnTo>
                  <a:cubicBezTo>
                    <a:pt x="1270" y="30"/>
                    <a:pt x="1169" y="1"/>
                    <a:pt x="10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7421932" y="4138212"/>
              <a:ext cx="31434" cy="31138"/>
            </a:xfrm>
            <a:custGeom>
              <a:avLst/>
              <a:gdLst/>
              <a:ahLst/>
              <a:cxnLst/>
              <a:rect l="l" t="t" r="r" b="b"/>
              <a:pathLst>
                <a:path w="955" h="946" extrusionOk="0">
                  <a:moveTo>
                    <a:pt x="553" y="1"/>
                  </a:moveTo>
                  <a:cubicBezTo>
                    <a:pt x="548" y="1"/>
                    <a:pt x="543" y="1"/>
                    <a:pt x="537" y="2"/>
                  </a:cubicBezTo>
                  <a:cubicBezTo>
                    <a:pt x="494" y="9"/>
                    <a:pt x="452" y="29"/>
                    <a:pt x="414" y="61"/>
                  </a:cubicBezTo>
                  <a:cubicBezTo>
                    <a:pt x="391" y="78"/>
                    <a:pt x="367" y="102"/>
                    <a:pt x="353" y="129"/>
                  </a:cubicBezTo>
                  <a:cubicBezTo>
                    <a:pt x="198" y="371"/>
                    <a:pt x="128" y="487"/>
                    <a:pt x="66" y="599"/>
                  </a:cubicBezTo>
                  <a:cubicBezTo>
                    <a:pt x="0" y="733"/>
                    <a:pt x="113" y="855"/>
                    <a:pt x="229" y="908"/>
                  </a:cubicBezTo>
                  <a:cubicBezTo>
                    <a:pt x="272" y="934"/>
                    <a:pt x="319" y="946"/>
                    <a:pt x="365" y="946"/>
                  </a:cubicBezTo>
                  <a:cubicBezTo>
                    <a:pt x="493" y="946"/>
                    <a:pt x="617" y="853"/>
                    <a:pt x="651" y="716"/>
                  </a:cubicBezTo>
                  <a:cubicBezTo>
                    <a:pt x="617" y="677"/>
                    <a:pt x="544" y="647"/>
                    <a:pt x="505" y="615"/>
                  </a:cubicBezTo>
                  <a:cubicBezTo>
                    <a:pt x="475" y="647"/>
                    <a:pt x="460" y="693"/>
                    <a:pt x="421" y="717"/>
                  </a:cubicBezTo>
                  <a:cubicBezTo>
                    <a:pt x="408" y="725"/>
                    <a:pt x="393" y="729"/>
                    <a:pt x="379" y="729"/>
                  </a:cubicBezTo>
                  <a:cubicBezTo>
                    <a:pt x="357" y="729"/>
                    <a:pt x="334" y="721"/>
                    <a:pt x="316" y="706"/>
                  </a:cubicBezTo>
                  <a:cubicBezTo>
                    <a:pt x="281" y="667"/>
                    <a:pt x="294" y="609"/>
                    <a:pt x="316" y="562"/>
                  </a:cubicBezTo>
                  <a:cubicBezTo>
                    <a:pt x="371" y="455"/>
                    <a:pt x="512" y="249"/>
                    <a:pt x="521" y="245"/>
                  </a:cubicBezTo>
                  <a:cubicBezTo>
                    <a:pt x="523" y="242"/>
                    <a:pt x="532" y="236"/>
                    <a:pt x="537" y="235"/>
                  </a:cubicBezTo>
                  <a:cubicBezTo>
                    <a:pt x="541" y="234"/>
                    <a:pt x="544" y="234"/>
                    <a:pt x="548" y="234"/>
                  </a:cubicBezTo>
                  <a:cubicBezTo>
                    <a:pt x="566" y="234"/>
                    <a:pt x="588" y="244"/>
                    <a:pt x="605" y="252"/>
                  </a:cubicBezTo>
                  <a:cubicBezTo>
                    <a:pt x="696" y="304"/>
                    <a:pt x="618" y="386"/>
                    <a:pt x="591" y="451"/>
                  </a:cubicBezTo>
                  <a:cubicBezTo>
                    <a:pt x="641" y="498"/>
                    <a:pt x="688" y="536"/>
                    <a:pt x="752" y="557"/>
                  </a:cubicBezTo>
                  <a:cubicBezTo>
                    <a:pt x="954" y="394"/>
                    <a:pt x="858" y="71"/>
                    <a:pt x="611" y="11"/>
                  </a:cubicBezTo>
                  <a:cubicBezTo>
                    <a:pt x="591" y="5"/>
                    <a:pt x="572" y="1"/>
                    <a:pt x="5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7441319" y="4149370"/>
              <a:ext cx="31598" cy="34824"/>
            </a:xfrm>
            <a:custGeom>
              <a:avLst/>
              <a:gdLst/>
              <a:ahLst/>
              <a:cxnLst/>
              <a:rect l="l" t="t" r="r" b="b"/>
              <a:pathLst>
                <a:path w="960" h="1058" extrusionOk="0">
                  <a:moveTo>
                    <a:pt x="485" y="0"/>
                  </a:moveTo>
                  <a:cubicBezTo>
                    <a:pt x="306" y="247"/>
                    <a:pt x="162" y="505"/>
                    <a:pt x="0" y="768"/>
                  </a:cubicBezTo>
                  <a:cubicBezTo>
                    <a:pt x="139" y="870"/>
                    <a:pt x="309" y="961"/>
                    <a:pt x="461" y="1058"/>
                  </a:cubicBezTo>
                  <a:cubicBezTo>
                    <a:pt x="502" y="1020"/>
                    <a:pt x="536" y="966"/>
                    <a:pt x="562" y="915"/>
                  </a:cubicBezTo>
                  <a:lnTo>
                    <a:pt x="564" y="913"/>
                  </a:lnTo>
                  <a:cubicBezTo>
                    <a:pt x="459" y="852"/>
                    <a:pt x="371" y="785"/>
                    <a:pt x="273" y="724"/>
                  </a:cubicBezTo>
                  <a:lnTo>
                    <a:pt x="273" y="722"/>
                  </a:lnTo>
                  <a:cubicBezTo>
                    <a:pt x="291" y="684"/>
                    <a:pt x="325" y="620"/>
                    <a:pt x="360" y="581"/>
                  </a:cubicBezTo>
                  <a:cubicBezTo>
                    <a:pt x="361" y="581"/>
                    <a:pt x="361" y="581"/>
                    <a:pt x="361" y="581"/>
                  </a:cubicBezTo>
                  <a:cubicBezTo>
                    <a:pt x="387" y="581"/>
                    <a:pt x="451" y="638"/>
                    <a:pt x="504" y="654"/>
                  </a:cubicBezTo>
                  <a:cubicBezTo>
                    <a:pt x="538" y="599"/>
                    <a:pt x="576" y="552"/>
                    <a:pt x="599" y="496"/>
                  </a:cubicBezTo>
                  <a:lnTo>
                    <a:pt x="602" y="495"/>
                  </a:lnTo>
                  <a:cubicBezTo>
                    <a:pt x="556" y="464"/>
                    <a:pt x="508" y="436"/>
                    <a:pt x="464" y="405"/>
                  </a:cubicBezTo>
                  <a:lnTo>
                    <a:pt x="464" y="404"/>
                  </a:lnTo>
                  <a:cubicBezTo>
                    <a:pt x="479" y="358"/>
                    <a:pt x="519" y="317"/>
                    <a:pt x="545" y="271"/>
                  </a:cubicBezTo>
                  <a:lnTo>
                    <a:pt x="546" y="271"/>
                  </a:lnTo>
                  <a:lnTo>
                    <a:pt x="551" y="275"/>
                  </a:lnTo>
                  <a:cubicBezTo>
                    <a:pt x="656" y="328"/>
                    <a:pt x="745" y="405"/>
                    <a:pt x="854" y="445"/>
                  </a:cubicBezTo>
                  <a:lnTo>
                    <a:pt x="855" y="443"/>
                  </a:lnTo>
                  <a:cubicBezTo>
                    <a:pt x="889" y="389"/>
                    <a:pt x="929" y="340"/>
                    <a:pt x="955" y="283"/>
                  </a:cubicBezTo>
                  <a:cubicBezTo>
                    <a:pt x="959" y="277"/>
                    <a:pt x="663" y="100"/>
                    <a:pt x="4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7162134" y="3894148"/>
              <a:ext cx="96309" cy="79786"/>
            </a:xfrm>
            <a:custGeom>
              <a:avLst/>
              <a:gdLst/>
              <a:ahLst/>
              <a:cxnLst/>
              <a:rect l="l" t="t" r="r" b="b"/>
              <a:pathLst>
                <a:path w="2926" h="2424" extrusionOk="0">
                  <a:moveTo>
                    <a:pt x="847" y="263"/>
                  </a:moveTo>
                  <a:cubicBezTo>
                    <a:pt x="899" y="263"/>
                    <a:pt x="952" y="278"/>
                    <a:pt x="1000" y="307"/>
                  </a:cubicBezTo>
                  <a:lnTo>
                    <a:pt x="2448" y="1209"/>
                  </a:lnTo>
                  <a:cubicBezTo>
                    <a:pt x="2584" y="1294"/>
                    <a:pt x="2626" y="1472"/>
                    <a:pt x="2540" y="1609"/>
                  </a:cubicBezTo>
                  <a:lnTo>
                    <a:pt x="2282" y="2024"/>
                  </a:lnTo>
                  <a:cubicBezTo>
                    <a:pt x="2228" y="2113"/>
                    <a:pt x="2133" y="2161"/>
                    <a:pt x="2036" y="2161"/>
                  </a:cubicBezTo>
                  <a:cubicBezTo>
                    <a:pt x="1984" y="2161"/>
                    <a:pt x="1931" y="2146"/>
                    <a:pt x="1883" y="2117"/>
                  </a:cubicBezTo>
                  <a:lnTo>
                    <a:pt x="435" y="1215"/>
                  </a:lnTo>
                  <a:cubicBezTo>
                    <a:pt x="330" y="1150"/>
                    <a:pt x="281" y="1029"/>
                    <a:pt x="302" y="916"/>
                  </a:cubicBezTo>
                  <a:cubicBezTo>
                    <a:pt x="307" y="881"/>
                    <a:pt x="322" y="847"/>
                    <a:pt x="341" y="815"/>
                  </a:cubicBezTo>
                  <a:lnTo>
                    <a:pt x="600" y="400"/>
                  </a:lnTo>
                  <a:cubicBezTo>
                    <a:pt x="655" y="311"/>
                    <a:pt x="750" y="263"/>
                    <a:pt x="847" y="263"/>
                  </a:cubicBezTo>
                  <a:close/>
                  <a:moveTo>
                    <a:pt x="846" y="0"/>
                  </a:moveTo>
                  <a:cubicBezTo>
                    <a:pt x="653" y="0"/>
                    <a:pt x="476" y="98"/>
                    <a:pt x="375" y="262"/>
                  </a:cubicBezTo>
                  <a:lnTo>
                    <a:pt x="117" y="677"/>
                  </a:lnTo>
                  <a:cubicBezTo>
                    <a:pt x="78" y="740"/>
                    <a:pt x="53" y="805"/>
                    <a:pt x="41" y="874"/>
                  </a:cubicBezTo>
                  <a:cubicBezTo>
                    <a:pt x="1" y="1094"/>
                    <a:pt x="100" y="1317"/>
                    <a:pt x="293" y="1439"/>
                  </a:cubicBezTo>
                  <a:lnTo>
                    <a:pt x="1742" y="2341"/>
                  </a:lnTo>
                  <a:cubicBezTo>
                    <a:pt x="1830" y="2395"/>
                    <a:pt x="1931" y="2424"/>
                    <a:pt x="2035" y="2424"/>
                  </a:cubicBezTo>
                  <a:cubicBezTo>
                    <a:pt x="2228" y="2424"/>
                    <a:pt x="2403" y="2327"/>
                    <a:pt x="2505" y="2163"/>
                  </a:cubicBezTo>
                  <a:lnTo>
                    <a:pt x="2764" y="1748"/>
                  </a:lnTo>
                  <a:cubicBezTo>
                    <a:pt x="2926" y="1489"/>
                    <a:pt x="2846" y="1146"/>
                    <a:pt x="2586" y="985"/>
                  </a:cubicBezTo>
                  <a:lnTo>
                    <a:pt x="1138" y="83"/>
                  </a:lnTo>
                  <a:cubicBezTo>
                    <a:pt x="1051" y="29"/>
                    <a:pt x="950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7253078" y="3950696"/>
              <a:ext cx="94301" cy="79786"/>
            </a:xfrm>
            <a:custGeom>
              <a:avLst/>
              <a:gdLst/>
              <a:ahLst/>
              <a:cxnLst/>
              <a:rect l="l" t="t" r="r" b="b"/>
              <a:pathLst>
                <a:path w="2865" h="2424" extrusionOk="0">
                  <a:moveTo>
                    <a:pt x="847" y="266"/>
                  </a:moveTo>
                  <a:cubicBezTo>
                    <a:pt x="898" y="266"/>
                    <a:pt x="951" y="280"/>
                    <a:pt x="999" y="310"/>
                  </a:cubicBezTo>
                  <a:lnTo>
                    <a:pt x="2448" y="1211"/>
                  </a:lnTo>
                  <a:cubicBezTo>
                    <a:pt x="2582" y="1295"/>
                    <a:pt x="2623" y="1474"/>
                    <a:pt x="2538" y="1610"/>
                  </a:cubicBezTo>
                  <a:lnTo>
                    <a:pt x="2280" y="2025"/>
                  </a:lnTo>
                  <a:cubicBezTo>
                    <a:pt x="2226" y="2114"/>
                    <a:pt x="2131" y="2162"/>
                    <a:pt x="2034" y="2162"/>
                  </a:cubicBezTo>
                  <a:cubicBezTo>
                    <a:pt x="1982" y="2162"/>
                    <a:pt x="1929" y="2147"/>
                    <a:pt x="1881" y="2119"/>
                  </a:cubicBezTo>
                  <a:lnTo>
                    <a:pt x="433" y="1216"/>
                  </a:lnTo>
                  <a:cubicBezTo>
                    <a:pt x="329" y="1152"/>
                    <a:pt x="280" y="1032"/>
                    <a:pt x="301" y="919"/>
                  </a:cubicBezTo>
                  <a:cubicBezTo>
                    <a:pt x="306" y="884"/>
                    <a:pt x="321" y="849"/>
                    <a:pt x="341" y="817"/>
                  </a:cubicBezTo>
                  <a:lnTo>
                    <a:pt x="599" y="403"/>
                  </a:lnTo>
                  <a:cubicBezTo>
                    <a:pt x="655" y="314"/>
                    <a:pt x="749" y="266"/>
                    <a:pt x="847" y="266"/>
                  </a:cubicBezTo>
                  <a:close/>
                  <a:moveTo>
                    <a:pt x="845" y="0"/>
                  </a:moveTo>
                  <a:cubicBezTo>
                    <a:pt x="652" y="0"/>
                    <a:pt x="475" y="98"/>
                    <a:pt x="374" y="262"/>
                  </a:cubicBezTo>
                  <a:lnTo>
                    <a:pt x="116" y="677"/>
                  </a:lnTo>
                  <a:cubicBezTo>
                    <a:pt x="77" y="740"/>
                    <a:pt x="52" y="806"/>
                    <a:pt x="40" y="874"/>
                  </a:cubicBezTo>
                  <a:cubicBezTo>
                    <a:pt x="1" y="1094"/>
                    <a:pt x="99" y="1317"/>
                    <a:pt x="293" y="1439"/>
                  </a:cubicBezTo>
                  <a:lnTo>
                    <a:pt x="1741" y="2341"/>
                  </a:lnTo>
                  <a:cubicBezTo>
                    <a:pt x="1829" y="2395"/>
                    <a:pt x="1930" y="2424"/>
                    <a:pt x="2034" y="2424"/>
                  </a:cubicBezTo>
                  <a:cubicBezTo>
                    <a:pt x="2227" y="2424"/>
                    <a:pt x="2402" y="2327"/>
                    <a:pt x="2504" y="2163"/>
                  </a:cubicBezTo>
                  <a:lnTo>
                    <a:pt x="2763" y="1748"/>
                  </a:lnTo>
                  <a:cubicBezTo>
                    <a:pt x="2842" y="1623"/>
                    <a:pt x="2865" y="1475"/>
                    <a:pt x="2832" y="1330"/>
                  </a:cubicBezTo>
                  <a:cubicBezTo>
                    <a:pt x="2799" y="1187"/>
                    <a:pt x="2711" y="1064"/>
                    <a:pt x="2586" y="986"/>
                  </a:cubicBezTo>
                  <a:lnTo>
                    <a:pt x="1137" y="83"/>
                  </a:lnTo>
                  <a:cubicBezTo>
                    <a:pt x="1050" y="29"/>
                    <a:pt x="949" y="0"/>
                    <a:pt x="8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7343989" y="4007276"/>
              <a:ext cx="94301" cy="79852"/>
            </a:xfrm>
            <a:custGeom>
              <a:avLst/>
              <a:gdLst/>
              <a:ahLst/>
              <a:cxnLst/>
              <a:rect l="l" t="t" r="r" b="b"/>
              <a:pathLst>
                <a:path w="2865" h="2426" extrusionOk="0">
                  <a:moveTo>
                    <a:pt x="848" y="267"/>
                  </a:moveTo>
                  <a:cubicBezTo>
                    <a:pt x="900" y="267"/>
                    <a:pt x="953" y="282"/>
                    <a:pt x="1001" y="310"/>
                  </a:cubicBezTo>
                  <a:lnTo>
                    <a:pt x="2449" y="1212"/>
                  </a:lnTo>
                  <a:cubicBezTo>
                    <a:pt x="2585" y="1298"/>
                    <a:pt x="2626" y="1475"/>
                    <a:pt x="2540" y="1613"/>
                  </a:cubicBezTo>
                  <a:lnTo>
                    <a:pt x="2283" y="2027"/>
                  </a:lnTo>
                  <a:cubicBezTo>
                    <a:pt x="2229" y="2117"/>
                    <a:pt x="2134" y="2165"/>
                    <a:pt x="2037" y="2165"/>
                  </a:cubicBezTo>
                  <a:cubicBezTo>
                    <a:pt x="1985" y="2165"/>
                    <a:pt x="1932" y="2150"/>
                    <a:pt x="1884" y="2120"/>
                  </a:cubicBezTo>
                  <a:lnTo>
                    <a:pt x="434" y="1218"/>
                  </a:lnTo>
                  <a:cubicBezTo>
                    <a:pt x="331" y="1152"/>
                    <a:pt x="282" y="1033"/>
                    <a:pt x="303" y="920"/>
                  </a:cubicBezTo>
                  <a:cubicBezTo>
                    <a:pt x="308" y="885"/>
                    <a:pt x="322" y="851"/>
                    <a:pt x="342" y="819"/>
                  </a:cubicBezTo>
                  <a:lnTo>
                    <a:pt x="601" y="404"/>
                  </a:lnTo>
                  <a:cubicBezTo>
                    <a:pt x="656" y="315"/>
                    <a:pt x="751" y="267"/>
                    <a:pt x="848" y="267"/>
                  </a:cubicBezTo>
                  <a:close/>
                  <a:moveTo>
                    <a:pt x="846" y="1"/>
                  </a:moveTo>
                  <a:cubicBezTo>
                    <a:pt x="652" y="1"/>
                    <a:pt x="475" y="99"/>
                    <a:pt x="374" y="262"/>
                  </a:cubicBezTo>
                  <a:lnTo>
                    <a:pt x="117" y="677"/>
                  </a:lnTo>
                  <a:cubicBezTo>
                    <a:pt x="77" y="740"/>
                    <a:pt x="53" y="806"/>
                    <a:pt x="40" y="874"/>
                  </a:cubicBezTo>
                  <a:cubicBezTo>
                    <a:pt x="1" y="1095"/>
                    <a:pt x="99" y="1319"/>
                    <a:pt x="293" y="1439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035" y="2425"/>
                    <a:pt x="2036" y="2425"/>
                    <a:pt x="2037" y="2425"/>
                  </a:cubicBezTo>
                  <a:cubicBezTo>
                    <a:pt x="2228" y="2425"/>
                    <a:pt x="2403" y="2329"/>
                    <a:pt x="2505" y="2166"/>
                  </a:cubicBezTo>
                  <a:lnTo>
                    <a:pt x="2763" y="1751"/>
                  </a:lnTo>
                  <a:cubicBezTo>
                    <a:pt x="2841" y="1624"/>
                    <a:pt x="2865" y="1476"/>
                    <a:pt x="2832" y="1332"/>
                  </a:cubicBezTo>
                  <a:cubicBezTo>
                    <a:pt x="2799" y="1187"/>
                    <a:pt x="2711" y="1065"/>
                    <a:pt x="2586" y="986"/>
                  </a:cubicBezTo>
                  <a:lnTo>
                    <a:pt x="1138" y="85"/>
                  </a:lnTo>
                  <a:cubicBezTo>
                    <a:pt x="1050" y="29"/>
                    <a:pt x="949" y="1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7434900" y="4063923"/>
              <a:ext cx="94334" cy="79819"/>
            </a:xfrm>
            <a:custGeom>
              <a:avLst/>
              <a:gdLst/>
              <a:ahLst/>
              <a:cxnLst/>
              <a:rect l="l" t="t" r="r" b="b"/>
              <a:pathLst>
                <a:path w="2866" h="2425" extrusionOk="0">
                  <a:moveTo>
                    <a:pt x="848" y="266"/>
                  </a:moveTo>
                  <a:cubicBezTo>
                    <a:pt x="900" y="266"/>
                    <a:pt x="953" y="281"/>
                    <a:pt x="1001" y="311"/>
                  </a:cubicBezTo>
                  <a:lnTo>
                    <a:pt x="2449" y="1212"/>
                  </a:lnTo>
                  <a:cubicBezTo>
                    <a:pt x="2582" y="1295"/>
                    <a:pt x="2624" y="1474"/>
                    <a:pt x="2539" y="1611"/>
                  </a:cubicBezTo>
                  <a:lnTo>
                    <a:pt x="2282" y="2026"/>
                  </a:lnTo>
                  <a:cubicBezTo>
                    <a:pt x="2228" y="2115"/>
                    <a:pt x="2133" y="2163"/>
                    <a:pt x="2036" y="2163"/>
                  </a:cubicBezTo>
                  <a:cubicBezTo>
                    <a:pt x="1984" y="2163"/>
                    <a:pt x="1931" y="2148"/>
                    <a:pt x="1883" y="2119"/>
                  </a:cubicBezTo>
                  <a:lnTo>
                    <a:pt x="435" y="1217"/>
                  </a:lnTo>
                  <a:cubicBezTo>
                    <a:pt x="331" y="1152"/>
                    <a:pt x="282" y="1032"/>
                    <a:pt x="303" y="919"/>
                  </a:cubicBezTo>
                  <a:cubicBezTo>
                    <a:pt x="308" y="885"/>
                    <a:pt x="323" y="850"/>
                    <a:pt x="342" y="818"/>
                  </a:cubicBezTo>
                  <a:lnTo>
                    <a:pt x="601" y="403"/>
                  </a:lnTo>
                  <a:cubicBezTo>
                    <a:pt x="656" y="314"/>
                    <a:pt x="751" y="266"/>
                    <a:pt x="848" y="266"/>
                  </a:cubicBezTo>
                  <a:close/>
                  <a:moveTo>
                    <a:pt x="846" y="0"/>
                  </a:moveTo>
                  <a:cubicBezTo>
                    <a:pt x="653" y="0"/>
                    <a:pt x="475" y="99"/>
                    <a:pt x="374" y="263"/>
                  </a:cubicBezTo>
                  <a:lnTo>
                    <a:pt x="117" y="678"/>
                  </a:lnTo>
                  <a:cubicBezTo>
                    <a:pt x="78" y="739"/>
                    <a:pt x="53" y="806"/>
                    <a:pt x="41" y="875"/>
                  </a:cubicBezTo>
                  <a:cubicBezTo>
                    <a:pt x="1" y="1095"/>
                    <a:pt x="100" y="1318"/>
                    <a:pt x="293" y="1440"/>
                  </a:cubicBezTo>
                  <a:lnTo>
                    <a:pt x="1741" y="2341"/>
                  </a:lnTo>
                  <a:cubicBezTo>
                    <a:pt x="1830" y="2396"/>
                    <a:pt x="1931" y="2425"/>
                    <a:pt x="2034" y="2425"/>
                  </a:cubicBezTo>
                  <a:cubicBezTo>
                    <a:pt x="2228" y="2425"/>
                    <a:pt x="2403" y="2328"/>
                    <a:pt x="2505" y="2164"/>
                  </a:cubicBezTo>
                  <a:lnTo>
                    <a:pt x="2763" y="1749"/>
                  </a:lnTo>
                  <a:cubicBezTo>
                    <a:pt x="2841" y="1623"/>
                    <a:pt x="2866" y="1476"/>
                    <a:pt x="2832" y="1330"/>
                  </a:cubicBezTo>
                  <a:cubicBezTo>
                    <a:pt x="2800" y="1186"/>
                    <a:pt x="2713" y="1064"/>
                    <a:pt x="2586" y="986"/>
                  </a:cubicBezTo>
                  <a:lnTo>
                    <a:pt x="1138" y="84"/>
                  </a:lnTo>
                  <a:cubicBezTo>
                    <a:pt x="1050" y="30"/>
                    <a:pt x="949" y="0"/>
                    <a:pt x="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7256534" y="3719468"/>
              <a:ext cx="360518" cy="307821"/>
            </a:xfrm>
            <a:custGeom>
              <a:avLst/>
              <a:gdLst/>
              <a:ahLst/>
              <a:cxnLst/>
              <a:rect l="l" t="t" r="r" b="b"/>
              <a:pathLst>
                <a:path w="10953" h="9352" extrusionOk="0">
                  <a:moveTo>
                    <a:pt x="2726" y="266"/>
                  </a:moveTo>
                  <a:cubicBezTo>
                    <a:pt x="2782" y="266"/>
                    <a:pt x="2840" y="282"/>
                    <a:pt x="2891" y="314"/>
                  </a:cubicBezTo>
                  <a:lnTo>
                    <a:pt x="10525" y="5068"/>
                  </a:lnTo>
                  <a:cubicBezTo>
                    <a:pt x="10595" y="5111"/>
                    <a:pt x="10643" y="5179"/>
                    <a:pt x="10661" y="5259"/>
                  </a:cubicBezTo>
                  <a:cubicBezTo>
                    <a:pt x="10679" y="5336"/>
                    <a:pt x="10665" y="5419"/>
                    <a:pt x="10621" y="5489"/>
                  </a:cubicBezTo>
                  <a:lnTo>
                    <a:pt x="8472" y="8941"/>
                  </a:lnTo>
                  <a:cubicBezTo>
                    <a:pt x="8413" y="9036"/>
                    <a:pt x="8311" y="9087"/>
                    <a:pt x="8208" y="9087"/>
                  </a:cubicBezTo>
                  <a:cubicBezTo>
                    <a:pt x="8153" y="9087"/>
                    <a:pt x="8098" y="9073"/>
                    <a:pt x="8048" y="9043"/>
                  </a:cubicBezTo>
                  <a:lnTo>
                    <a:pt x="414" y="4289"/>
                  </a:lnTo>
                  <a:cubicBezTo>
                    <a:pt x="325" y="4235"/>
                    <a:pt x="271" y="4139"/>
                    <a:pt x="270" y="4030"/>
                  </a:cubicBezTo>
                  <a:cubicBezTo>
                    <a:pt x="268" y="3974"/>
                    <a:pt x="282" y="3917"/>
                    <a:pt x="316" y="3863"/>
                  </a:cubicBezTo>
                  <a:lnTo>
                    <a:pt x="2465" y="411"/>
                  </a:lnTo>
                  <a:cubicBezTo>
                    <a:pt x="2509" y="342"/>
                    <a:pt x="2577" y="293"/>
                    <a:pt x="2657" y="275"/>
                  </a:cubicBezTo>
                  <a:cubicBezTo>
                    <a:pt x="2679" y="269"/>
                    <a:pt x="2702" y="266"/>
                    <a:pt x="2726" y="266"/>
                  </a:cubicBezTo>
                  <a:close/>
                  <a:moveTo>
                    <a:pt x="2725" y="1"/>
                  </a:moveTo>
                  <a:cubicBezTo>
                    <a:pt x="2682" y="1"/>
                    <a:pt x="2639" y="6"/>
                    <a:pt x="2596" y="15"/>
                  </a:cubicBezTo>
                  <a:cubicBezTo>
                    <a:pt x="2447" y="49"/>
                    <a:pt x="2321" y="140"/>
                    <a:pt x="2240" y="269"/>
                  </a:cubicBezTo>
                  <a:lnTo>
                    <a:pt x="91" y="3722"/>
                  </a:lnTo>
                  <a:cubicBezTo>
                    <a:pt x="30" y="3820"/>
                    <a:pt x="0" y="3931"/>
                    <a:pt x="5" y="4037"/>
                  </a:cubicBezTo>
                  <a:cubicBezTo>
                    <a:pt x="9" y="4230"/>
                    <a:pt x="110" y="4409"/>
                    <a:pt x="275" y="4511"/>
                  </a:cubicBezTo>
                  <a:lnTo>
                    <a:pt x="7908" y="9265"/>
                  </a:lnTo>
                  <a:cubicBezTo>
                    <a:pt x="8001" y="9323"/>
                    <a:pt x="8105" y="9351"/>
                    <a:pt x="8208" y="9351"/>
                  </a:cubicBezTo>
                  <a:cubicBezTo>
                    <a:pt x="8400" y="9351"/>
                    <a:pt x="8588" y="9255"/>
                    <a:pt x="8697" y="9080"/>
                  </a:cubicBezTo>
                  <a:lnTo>
                    <a:pt x="10846" y="5627"/>
                  </a:lnTo>
                  <a:cubicBezTo>
                    <a:pt x="10927" y="5496"/>
                    <a:pt x="10952" y="5344"/>
                    <a:pt x="10918" y="5196"/>
                  </a:cubicBezTo>
                  <a:cubicBezTo>
                    <a:pt x="10883" y="5049"/>
                    <a:pt x="10793" y="4922"/>
                    <a:pt x="10663" y="4841"/>
                  </a:cubicBezTo>
                  <a:lnTo>
                    <a:pt x="3029" y="89"/>
                  </a:lnTo>
                  <a:cubicBezTo>
                    <a:pt x="2936" y="30"/>
                    <a:pt x="2831" y="1"/>
                    <a:pt x="2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7418904" y="3841813"/>
              <a:ext cx="50722" cy="42757"/>
            </a:xfrm>
            <a:custGeom>
              <a:avLst/>
              <a:gdLst/>
              <a:ahLst/>
              <a:cxnLst/>
              <a:rect l="l" t="t" r="r" b="b"/>
              <a:pathLst>
                <a:path w="1541" h="1299" extrusionOk="0">
                  <a:moveTo>
                    <a:pt x="279" y="1"/>
                  </a:moveTo>
                  <a:cubicBezTo>
                    <a:pt x="237" y="1"/>
                    <a:pt x="197" y="20"/>
                    <a:pt x="172" y="56"/>
                  </a:cubicBezTo>
                  <a:cubicBezTo>
                    <a:pt x="46" y="235"/>
                    <a:pt x="1" y="459"/>
                    <a:pt x="45" y="675"/>
                  </a:cubicBezTo>
                  <a:cubicBezTo>
                    <a:pt x="89" y="888"/>
                    <a:pt x="220" y="1074"/>
                    <a:pt x="402" y="1186"/>
                  </a:cubicBezTo>
                  <a:cubicBezTo>
                    <a:pt x="524" y="1260"/>
                    <a:pt x="664" y="1299"/>
                    <a:pt x="807" y="1299"/>
                  </a:cubicBezTo>
                  <a:cubicBezTo>
                    <a:pt x="876" y="1299"/>
                    <a:pt x="944" y="1289"/>
                    <a:pt x="1012" y="1272"/>
                  </a:cubicBezTo>
                  <a:cubicBezTo>
                    <a:pt x="1222" y="1216"/>
                    <a:pt x="1402" y="1075"/>
                    <a:pt x="1506" y="886"/>
                  </a:cubicBezTo>
                  <a:cubicBezTo>
                    <a:pt x="1540" y="821"/>
                    <a:pt x="1518" y="741"/>
                    <a:pt x="1453" y="705"/>
                  </a:cubicBezTo>
                  <a:cubicBezTo>
                    <a:pt x="1433" y="694"/>
                    <a:pt x="1412" y="689"/>
                    <a:pt x="1390" y="689"/>
                  </a:cubicBezTo>
                  <a:cubicBezTo>
                    <a:pt x="1344" y="689"/>
                    <a:pt x="1298" y="714"/>
                    <a:pt x="1273" y="758"/>
                  </a:cubicBezTo>
                  <a:cubicBezTo>
                    <a:pt x="1204" y="886"/>
                    <a:pt x="1087" y="978"/>
                    <a:pt x="944" y="1016"/>
                  </a:cubicBezTo>
                  <a:cubicBezTo>
                    <a:pt x="899" y="1028"/>
                    <a:pt x="853" y="1034"/>
                    <a:pt x="808" y="1034"/>
                  </a:cubicBezTo>
                  <a:cubicBezTo>
                    <a:pt x="713" y="1034"/>
                    <a:pt x="619" y="1008"/>
                    <a:pt x="539" y="959"/>
                  </a:cubicBezTo>
                  <a:cubicBezTo>
                    <a:pt x="419" y="886"/>
                    <a:pt x="332" y="762"/>
                    <a:pt x="304" y="620"/>
                  </a:cubicBezTo>
                  <a:cubicBezTo>
                    <a:pt x="273" y="474"/>
                    <a:pt x="304" y="327"/>
                    <a:pt x="387" y="208"/>
                  </a:cubicBezTo>
                  <a:cubicBezTo>
                    <a:pt x="429" y="148"/>
                    <a:pt x="415" y="65"/>
                    <a:pt x="355" y="24"/>
                  </a:cubicBezTo>
                  <a:cubicBezTo>
                    <a:pt x="332" y="8"/>
                    <a:pt x="305" y="1"/>
                    <a:pt x="2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7477394" y="3849943"/>
              <a:ext cx="47891" cy="48681"/>
            </a:xfrm>
            <a:custGeom>
              <a:avLst/>
              <a:gdLst/>
              <a:ahLst/>
              <a:cxnLst/>
              <a:rect l="l" t="t" r="r" b="b"/>
              <a:pathLst>
                <a:path w="1455" h="1479" extrusionOk="0">
                  <a:moveTo>
                    <a:pt x="240" y="1"/>
                  </a:moveTo>
                  <a:cubicBezTo>
                    <a:pt x="186" y="1"/>
                    <a:pt x="135" y="33"/>
                    <a:pt x="115" y="86"/>
                  </a:cubicBezTo>
                  <a:cubicBezTo>
                    <a:pt x="0" y="395"/>
                    <a:pt x="75" y="729"/>
                    <a:pt x="299" y="915"/>
                  </a:cubicBezTo>
                  <a:cubicBezTo>
                    <a:pt x="415" y="1011"/>
                    <a:pt x="559" y="1058"/>
                    <a:pt x="708" y="1058"/>
                  </a:cubicBezTo>
                  <a:cubicBezTo>
                    <a:pt x="715" y="1058"/>
                    <a:pt x="722" y="1055"/>
                    <a:pt x="730" y="1055"/>
                  </a:cubicBezTo>
                  <a:lnTo>
                    <a:pt x="833" y="1385"/>
                  </a:lnTo>
                  <a:cubicBezTo>
                    <a:pt x="851" y="1441"/>
                    <a:pt x="903" y="1478"/>
                    <a:pt x="960" y="1478"/>
                  </a:cubicBezTo>
                  <a:cubicBezTo>
                    <a:pt x="974" y="1478"/>
                    <a:pt x="987" y="1477"/>
                    <a:pt x="1000" y="1472"/>
                  </a:cubicBezTo>
                  <a:cubicBezTo>
                    <a:pt x="1070" y="1451"/>
                    <a:pt x="1108" y="1376"/>
                    <a:pt x="1087" y="1307"/>
                  </a:cubicBezTo>
                  <a:lnTo>
                    <a:pt x="991" y="1002"/>
                  </a:lnTo>
                  <a:lnTo>
                    <a:pt x="992" y="1002"/>
                  </a:lnTo>
                  <a:lnTo>
                    <a:pt x="1203" y="1263"/>
                  </a:lnTo>
                  <a:cubicBezTo>
                    <a:pt x="1229" y="1294"/>
                    <a:pt x="1266" y="1312"/>
                    <a:pt x="1306" y="1312"/>
                  </a:cubicBezTo>
                  <a:cubicBezTo>
                    <a:pt x="1336" y="1312"/>
                    <a:pt x="1364" y="1303"/>
                    <a:pt x="1389" y="1282"/>
                  </a:cubicBezTo>
                  <a:cubicBezTo>
                    <a:pt x="1445" y="1238"/>
                    <a:pt x="1455" y="1154"/>
                    <a:pt x="1408" y="1096"/>
                  </a:cubicBezTo>
                  <a:lnTo>
                    <a:pt x="1219" y="861"/>
                  </a:lnTo>
                  <a:cubicBezTo>
                    <a:pt x="1238" y="845"/>
                    <a:pt x="1258" y="830"/>
                    <a:pt x="1277" y="812"/>
                  </a:cubicBezTo>
                  <a:cubicBezTo>
                    <a:pt x="1327" y="760"/>
                    <a:pt x="1326" y="676"/>
                    <a:pt x="1274" y="626"/>
                  </a:cubicBezTo>
                  <a:cubicBezTo>
                    <a:pt x="1248" y="601"/>
                    <a:pt x="1215" y="588"/>
                    <a:pt x="1181" y="588"/>
                  </a:cubicBezTo>
                  <a:cubicBezTo>
                    <a:pt x="1147" y="588"/>
                    <a:pt x="1113" y="601"/>
                    <a:pt x="1088" y="628"/>
                  </a:cubicBezTo>
                  <a:cubicBezTo>
                    <a:pt x="980" y="739"/>
                    <a:pt x="841" y="797"/>
                    <a:pt x="710" y="797"/>
                  </a:cubicBezTo>
                  <a:cubicBezTo>
                    <a:pt x="621" y="797"/>
                    <a:pt x="536" y="769"/>
                    <a:pt x="468" y="713"/>
                  </a:cubicBezTo>
                  <a:cubicBezTo>
                    <a:pt x="331" y="600"/>
                    <a:pt x="289" y="381"/>
                    <a:pt x="363" y="179"/>
                  </a:cubicBezTo>
                  <a:cubicBezTo>
                    <a:pt x="389" y="111"/>
                    <a:pt x="354" y="34"/>
                    <a:pt x="285" y="9"/>
                  </a:cubicBezTo>
                  <a:cubicBezTo>
                    <a:pt x="271" y="3"/>
                    <a:pt x="255" y="1"/>
                    <a:pt x="2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7380920" y="3797510"/>
              <a:ext cx="55988" cy="35087"/>
            </a:xfrm>
            <a:custGeom>
              <a:avLst/>
              <a:gdLst/>
              <a:ahLst/>
              <a:cxnLst/>
              <a:rect l="l" t="t" r="r" b="b"/>
              <a:pathLst>
                <a:path w="1701" h="1066" extrusionOk="0">
                  <a:moveTo>
                    <a:pt x="613" y="1"/>
                  </a:moveTo>
                  <a:cubicBezTo>
                    <a:pt x="558" y="1"/>
                    <a:pt x="508" y="34"/>
                    <a:pt x="487" y="88"/>
                  </a:cubicBezTo>
                  <a:cubicBezTo>
                    <a:pt x="480" y="112"/>
                    <a:pt x="475" y="138"/>
                    <a:pt x="469" y="161"/>
                  </a:cubicBezTo>
                  <a:lnTo>
                    <a:pt x="174" y="96"/>
                  </a:lnTo>
                  <a:cubicBezTo>
                    <a:pt x="164" y="94"/>
                    <a:pt x="155" y="93"/>
                    <a:pt x="145" y="93"/>
                  </a:cubicBezTo>
                  <a:cubicBezTo>
                    <a:pt x="85" y="93"/>
                    <a:pt x="29" y="135"/>
                    <a:pt x="16" y="196"/>
                  </a:cubicBezTo>
                  <a:cubicBezTo>
                    <a:pt x="0" y="267"/>
                    <a:pt x="45" y="338"/>
                    <a:pt x="115" y="354"/>
                  </a:cubicBezTo>
                  <a:lnTo>
                    <a:pt x="444" y="427"/>
                  </a:lnTo>
                  <a:lnTo>
                    <a:pt x="444" y="428"/>
                  </a:lnTo>
                  <a:lnTo>
                    <a:pt x="126" y="478"/>
                  </a:lnTo>
                  <a:cubicBezTo>
                    <a:pt x="54" y="489"/>
                    <a:pt x="6" y="556"/>
                    <a:pt x="16" y="628"/>
                  </a:cubicBezTo>
                  <a:cubicBezTo>
                    <a:pt x="27" y="693"/>
                    <a:pt x="82" y="740"/>
                    <a:pt x="146" y="740"/>
                  </a:cubicBezTo>
                  <a:cubicBezTo>
                    <a:pt x="152" y="740"/>
                    <a:pt x="160" y="740"/>
                    <a:pt x="166" y="738"/>
                  </a:cubicBezTo>
                  <a:lnTo>
                    <a:pt x="508" y="685"/>
                  </a:lnTo>
                  <a:cubicBezTo>
                    <a:pt x="573" y="827"/>
                    <a:pt x="679" y="945"/>
                    <a:pt x="823" y="1011"/>
                  </a:cubicBezTo>
                  <a:cubicBezTo>
                    <a:pt x="906" y="1049"/>
                    <a:pt x="993" y="1066"/>
                    <a:pt x="1083" y="1066"/>
                  </a:cubicBezTo>
                  <a:cubicBezTo>
                    <a:pt x="1284" y="1066"/>
                    <a:pt x="1492" y="975"/>
                    <a:pt x="1649" y="810"/>
                  </a:cubicBezTo>
                  <a:cubicBezTo>
                    <a:pt x="1700" y="758"/>
                    <a:pt x="1698" y="675"/>
                    <a:pt x="1645" y="624"/>
                  </a:cubicBezTo>
                  <a:cubicBezTo>
                    <a:pt x="1619" y="600"/>
                    <a:pt x="1587" y="588"/>
                    <a:pt x="1554" y="588"/>
                  </a:cubicBezTo>
                  <a:cubicBezTo>
                    <a:pt x="1519" y="588"/>
                    <a:pt x="1484" y="602"/>
                    <a:pt x="1459" y="629"/>
                  </a:cubicBezTo>
                  <a:cubicBezTo>
                    <a:pt x="1353" y="740"/>
                    <a:pt x="1214" y="802"/>
                    <a:pt x="1084" y="802"/>
                  </a:cubicBezTo>
                  <a:cubicBezTo>
                    <a:pt x="1031" y="802"/>
                    <a:pt x="980" y="792"/>
                    <a:pt x="933" y="771"/>
                  </a:cubicBezTo>
                  <a:cubicBezTo>
                    <a:pt x="736" y="683"/>
                    <a:pt x="650" y="422"/>
                    <a:pt x="736" y="177"/>
                  </a:cubicBezTo>
                  <a:cubicBezTo>
                    <a:pt x="761" y="108"/>
                    <a:pt x="725" y="33"/>
                    <a:pt x="657" y="8"/>
                  </a:cubicBezTo>
                  <a:cubicBezTo>
                    <a:pt x="642" y="3"/>
                    <a:pt x="627" y="1"/>
                    <a:pt x="6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93" name="Google Shape;2593;p38"/>
          <p:cNvGrpSpPr/>
          <p:nvPr/>
        </p:nvGrpSpPr>
        <p:grpSpPr>
          <a:xfrm>
            <a:off x="9445419" y="433734"/>
            <a:ext cx="487099" cy="699071"/>
            <a:chOff x="2423439" y="2082150"/>
            <a:chExt cx="365324" cy="524303"/>
          </a:xfrm>
        </p:grpSpPr>
        <p:sp>
          <p:nvSpPr>
            <p:cNvPr id="2594" name="Google Shape;2594;p38"/>
            <p:cNvSpPr/>
            <p:nvPr/>
          </p:nvSpPr>
          <p:spPr>
            <a:xfrm>
              <a:off x="2427718" y="2086363"/>
              <a:ext cx="117441" cy="140284"/>
            </a:xfrm>
            <a:custGeom>
              <a:avLst/>
              <a:gdLst/>
              <a:ahLst/>
              <a:cxnLst/>
              <a:rect l="l" t="t" r="r" b="b"/>
              <a:pathLst>
                <a:path w="3568" h="4262" extrusionOk="0">
                  <a:moveTo>
                    <a:pt x="112" y="1"/>
                  </a:moveTo>
                  <a:cubicBezTo>
                    <a:pt x="54" y="1"/>
                    <a:pt x="1" y="51"/>
                    <a:pt x="8" y="117"/>
                  </a:cubicBezTo>
                  <a:lnTo>
                    <a:pt x="143" y="1450"/>
                  </a:lnTo>
                  <a:lnTo>
                    <a:pt x="166" y="1669"/>
                  </a:lnTo>
                  <a:lnTo>
                    <a:pt x="341" y="3404"/>
                  </a:lnTo>
                  <a:cubicBezTo>
                    <a:pt x="343" y="3421"/>
                    <a:pt x="349" y="3437"/>
                    <a:pt x="357" y="3451"/>
                  </a:cubicBezTo>
                  <a:lnTo>
                    <a:pt x="843" y="4213"/>
                  </a:lnTo>
                  <a:cubicBezTo>
                    <a:pt x="864" y="4244"/>
                    <a:pt x="898" y="4262"/>
                    <a:pt x="933" y="4262"/>
                  </a:cubicBezTo>
                  <a:cubicBezTo>
                    <a:pt x="952" y="4262"/>
                    <a:pt x="972" y="4256"/>
                    <a:pt x="989" y="4245"/>
                  </a:cubicBezTo>
                  <a:lnTo>
                    <a:pt x="3503" y="2634"/>
                  </a:lnTo>
                  <a:cubicBezTo>
                    <a:pt x="3552" y="2602"/>
                    <a:pt x="3567" y="2537"/>
                    <a:pt x="3535" y="2488"/>
                  </a:cubicBezTo>
                  <a:lnTo>
                    <a:pt x="3048" y="1728"/>
                  </a:lnTo>
                  <a:cubicBezTo>
                    <a:pt x="3038" y="1713"/>
                    <a:pt x="3027" y="1701"/>
                    <a:pt x="3012" y="1692"/>
                  </a:cubicBezTo>
                  <a:lnTo>
                    <a:pt x="1509" y="807"/>
                  </a:lnTo>
                  <a:lnTo>
                    <a:pt x="1319" y="696"/>
                  </a:lnTo>
                  <a:lnTo>
                    <a:pt x="166" y="16"/>
                  </a:lnTo>
                  <a:cubicBezTo>
                    <a:pt x="148" y="5"/>
                    <a:pt x="130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2648939" y="2470184"/>
              <a:ext cx="104604" cy="81629"/>
            </a:xfrm>
            <a:custGeom>
              <a:avLst/>
              <a:gdLst/>
              <a:ahLst/>
              <a:cxnLst/>
              <a:rect l="l" t="t" r="r" b="b"/>
              <a:pathLst>
                <a:path w="3178" h="2480" extrusionOk="0">
                  <a:moveTo>
                    <a:pt x="2693" y="0"/>
                  </a:moveTo>
                  <a:cubicBezTo>
                    <a:pt x="2669" y="16"/>
                    <a:pt x="2651" y="36"/>
                    <a:pt x="2634" y="58"/>
                  </a:cubicBezTo>
                  <a:cubicBezTo>
                    <a:pt x="2370" y="406"/>
                    <a:pt x="1964" y="770"/>
                    <a:pt x="1483" y="1076"/>
                  </a:cubicBezTo>
                  <a:cubicBezTo>
                    <a:pt x="1006" y="1383"/>
                    <a:pt x="506" y="1601"/>
                    <a:pt x="77" y="1693"/>
                  </a:cubicBezTo>
                  <a:cubicBezTo>
                    <a:pt x="48" y="1701"/>
                    <a:pt x="24" y="1709"/>
                    <a:pt x="1" y="1726"/>
                  </a:cubicBezTo>
                  <a:lnTo>
                    <a:pt x="485" y="2479"/>
                  </a:lnTo>
                  <a:cubicBezTo>
                    <a:pt x="488" y="2479"/>
                    <a:pt x="492" y="2477"/>
                    <a:pt x="496" y="2477"/>
                  </a:cubicBezTo>
                  <a:cubicBezTo>
                    <a:pt x="806" y="2401"/>
                    <a:pt x="1142" y="2268"/>
                    <a:pt x="1481" y="2094"/>
                  </a:cubicBezTo>
                  <a:cubicBezTo>
                    <a:pt x="1641" y="2010"/>
                    <a:pt x="1801" y="1919"/>
                    <a:pt x="1959" y="1818"/>
                  </a:cubicBezTo>
                  <a:cubicBezTo>
                    <a:pt x="2449" y="1503"/>
                    <a:pt x="2875" y="1132"/>
                    <a:pt x="3171" y="764"/>
                  </a:cubicBezTo>
                  <a:cubicBezTo>
                    <a:pt x="3173" y="761"/>
                    <a:pt x="3174" y="759"/>
                    <a:pt x="3178" y="755"/>
                  </a:cubicBezTo>
                  <a:lnTo>
                    <a:pt x="269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2665265" y="2495364"/>
              <a:ext cx="123365" cy="106809"/>
            </a:xfrm>
            <a:custGeom>
              <a:avLst/>
              <a:gdLst/>
              <a:ahLst/>
              <a:cxnLst/>
              <a:rect l="l" t="t" r="r" b="b"/>
              <a:pathLst>
                <a:path w="3748" h="3245" extrusionOk="0">
                  <a:moveTo>
                    <a:pt x="2672" y="0"/>
                  </a:moveTo>
                  <a:cubicBezTo>
                    <a:pt x="2247" y="529"/>
                    <a:pt x="1592" y="1016"/>
                    <a:pt x="982" y="1331"/>
                  </a:cubicBezTo>
                  <a:cubicBezTo>
                    <a:pt x="646" y="1503"/>
                    <a:pt x="310" y="1635"/>
                    <a:pt x="0" y="1712"/>
                  </a:cubicBezTo>
                  <a:cubicBezTo>
                    <a:pt x="43" y="1813"/>
                    <a:pt x="33" y="1776"/>
                    <a:pt x="758" y="2917"/>
                  </a:cubicBezTo>
                  <a:cubicBezTo>
                    <a:pt x="886" y="3119"/>
                    <a:pt x="1087" y="3245"/>
                    <a:pt x="1270" y="3245"/>
                  </a:cubicBezTo>
                  <a:cubicBezTo>
                    <a:pt x="1298" y="3245"/>
                    <a:pt x="1326" y="3242"/>
                    <a:pt x="1353" y="3236"/>
                  </a:cubicBezTo>
                  <a:cubicBezTo>
                    <a:pt x="2150" y="3050"/>
                    <a:pt x="2990" y="2512"/>
                    <a:pt x="3490" y="1867"/>
                  </a:cubicBezTo>
                  <a:cubicBezTo>
                    <a:pt x="3748" y="1530"/>
                    <a:pt x="3370" y="1089"/>
                    <a:pt x="3350" y="1039"/>
                  </a:cubicBezTo>
                  <a:cubicBezTo>
                    <a:pt x="2726" y="72"/>
                    <a:pt x="2747" y="86"/>
                    <a:pt x="26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2439040" y="2142516"/>
              <a:ext cx="298539" cy="384480"/>
            </a:xfrm>
            <a:custGeom>
              <a:avLst/>
              <a:gdLst/>
              <a:ahLst/>
              <a:cxnLst/>
              <a:rect l="l" t="t" r="r" b="b"/>
              <a:pathLst>
                <a:path w="9070" h="11681" extrusionOk="0">
                  <a:moveTo>
                    <a:pt x="2691" y="0"/>
                  </a:moveTo>
                  <a:cubicBezTo>
                    <a:pt x="2422" y="358"/>
                    <a:pt x="2002" y="742"/>
                    <a:pt x="1481" y="1076"/>
                  </a:cubicBezTo>
                  <a:cubicBezTo>
                    <a:pt x="962" y="1408"/>
                    <a:pt x="438" y="1630"/>
                    <a:pt x="0" y="1725"/>
                  </a:cubicBezTo>
                  <a:lnTo>
                    <a:pt x="438" y="2407"/>
                  </a:lnTo>
                  <a:lnTo>
                    <a:pt x="6378" y="11680"/>
                  </a:lnTo>
                  <a:cubicBezTo>
                    <a:pt x="6400" y="11666"/>
                    <a:pt x="6427" y="11656"/>
                    <a:pt x="6454" y="11648"/>
                  </a:cubicBezTo>
                  <a:cubicBezTo>
                    <a:pt x="6881" y="11557"/>
                    <a:pt x="7381" y="11338"/>
                    <a:pt x="7860" y="11030"/>
                  </a:cubicBezTo>
                  <a:cubicBezTo>
                    <a:pt x="8338" y="10724"/>
                    <a:pt x="8746" y="10363"/>
                    <a:pt x="9009" y="10012"/>
                  </a:cubicBezTo>
                  <a:cubicBezTo>
                    <a:pt x="9027" y="9988"/>
                    <a:pt x="9046" y="9969"/>
                    <a:pt x="9069" y="9955"/>
                  </a:cubicBezTo>
                  <a:lnTo>
                    <a:pt x="8582" y="9196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2486273" y="2215225"/>
              <a:ext cx="178498" cy="276124"/>
            </a:xfrm>
            <a:custGeom>
              <a:avLst/>
              <a:gdLst/>
              <a:ahLst/>
              <a:cxnLst/>
              <a:rect l="l" t="t" r="r" b="b"/>
              <a:pathLst>
                <a:path w="5423" h="8389" extrusionOk="0">
                  <a:moveTo>
                    <a:pt x="138" y="1"/>
                  </a:moveTo>
                  <a:cubicBezTo>
                    <a:pt x="115" y="1"/>
                    <a:pt x="89" y="9"/>
                    <a:pt x="66" y="26"/>
                  </a:cubicBezTo>
                  <a:cubicBezTo>
                    <a:pt x="20" y="53"/>
                    <a:pt x="1" y="100"/>
                    <a:pt x="17" y="129"/>
                  </a:cubicBezTo>
                  <a:cubicBezTo>
                    <a:pt x="412" y="840"/>
                    <a:pt x="828" y="1537"/>
                    <a:pt x="1248" y="2234"/>
                  </a:cubicBezTo>
                  <a:cubicBezTo>
                    <a:pt x="1667" y="2931"/>
                    <a:pt x="2102" y="3616"/>
                    <a:pt x="2529" y="4308"/>
                  </a:cubicBezTo>
                  <a:cubicBezTo>
                    <a:pt x="2970" y="4990"/>
                    <a:pt x="3402" y="5676"/>
                    <a:pt x="3852" y="6353"/>
                  </a:cubicBezTo>
                  <a:cubicBezTo>
                    <a:pt x="4300" y="7030"/>
                    <a:pt x="4752" y="7706"/>
                    <a:pt x="5225" y="8367"/>
                  </a:cubicBezTo>
                  <a:cubicBezTo>
                    <a:pt x="5235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3" y="8362"/>
                  </a:cubicBezTo>
                  <a:cubicBezTo>
                    <a:pt x="5400" y="8331"/>
                    <a:pt x="5422" y="8282"/>
                    <a:pt x="5405" y="8251"/>
                  </a:cubicBezTo>
                  <a:cubicBezTo>
                    <a:pt x="5009" y="7541"/>
                    <a:pt x="4592" y="6842"/>
                    <a:pt x="4171" y="6148"/>
                  </a:cubicBezTo>
                  <a:cubicBezTo>
                    <a:pt x="3751" y="5453"/>
                    <a:pt x="3316" y="4767"/>
                    <a:pt x="2887" y="4078"/>
                  </a:cubicBezTo>
                  <a:cubicBezTo>
                    <a:pt x="2445" y="3397"/>
                    <a:pt x="2011" y="2711"/>
                    <a:pt x="1561" y="2033"/>
                  </a:cubicBezTo>
                  <a:cubicBezTo>
                    <a:pt x="1112" y="1356"/>
                    <a:pt x="660" y="682"/>
                    <a:pt x="187" y="21"/>
                  </a:cubicBezTo>
                  <a:cubicBezTo>
                    <a:pt x="177" y="8"/>
                    <a:pt x="159" y="1"/>
                    <a:pt x="13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2520604" y="2193205"/>
              <a:ext cx="178531" cy="276124"/>
            </a:xfrm>
            <a:custGeom>
              <a:avLst/>
              <a:gdLst/>
              <a:ahLst/>
              <a:cxnLst/>
              <a:rect l="l" t="t" r="r" b="b"/>
              <a:pathLst>
                <a:path w="5424" h="8389" extrusionOk="0">
                  <a:moveTo>
                    <a:pt x="139" y="0"/>
                  </a:moveTo>
                  <a:cubicBezTo>
                    <a:pt x="116" y="0"/>
                    <a:pt x="90" y="9"/>
                    <a:pt x="66" y="25"/>
                  </a:cubicBezTo>
                  <a:cubicBezTo>
                    <a:pt x="22" y="53"/>
                    <a:pt x="0" y="100"/>
                    <a:pt x="17" y="130"/>
                  </a:cubicBezTo>
                  <a:cubicBezTo>
                    <a:pt x="413" y="840"/>
                    <a:pt x="830" y="1537"/>
                    <a:pt x="1248" y="2234"/>
                  </a:cubicBezTo>
                  <a:cubicBezTo>
                    <a:pt x="1667" y="2931"/>
                    <a:pt x="2103" y="3616"/>
                    <a:pt x="2529" y="4308"/>
                  </a:cubicBezTo>
                  <a:cubicBezTo>
                    <a:pt x="2971" y="4990"/>
                    <a:pt x="3403" y="5676"/>
                    <a:pt x="3853" y="6353"/>
                  </a:cubicBezTo>
                  <a:cubicBezTo>
                    <a:pt x="4301" y="7030"/>
                    <a:pt x="4753" y="7706"/>
                    <a:pt x="5225" y="8367"/>
                  </a:cubicBezTo>
                  <a:cubicBezTo>
                    <a:pt x="5236" y="8381"/>
                    <a:pt x="5254" y="8388"/>
                    <a:pt x="5276" y="8388"/>
                  </a:cubicBezTo>
                  <a:cubicBezTo>
                    <a:pt x="5300" y="8388"/>
                    <a:pt x="5328" y="8380"/>
                    <a:pt x="5354" y="8362"/>
                  </a:cubicBezTo>
                  <a:cubicBezTo>
                    <a:pt x="5401" y="8330"/>
                    <a:pt x="5423" y="8281"/>
                    <a:pt x="5406" y="8251"/>
                  </a:cubicBezTo>
                  <a:cubicBezTo>
                    <a:pt x="5009" y="7541"/>
                    <a:pt x="4592" y="6843"/>
                    <a:pt x="4172" y="6148"/>
                  </a:cubicBezTo>
                  <a:cubicBezTo>
                    <a:pt x="3752" y="5452"/>
                    <a:pt x="3317" y="4768"/>
                    <a:pt x="2889" y="4078"/>
                  </a:cubicBezTo>
                  <a:cubicBezTo>
                    <a:pt x="2445" y="3397"/>
                    <a:pt x="2012" y="2711"/>
                    <a:pt x="1562" y="2034"/>
                  </a:cubicBezTo>
                  <a:cubicBezTo>
                    <a:pt x="1113" y="1356"/>
                    <a:pt x="661" y="682"/>
                    <a:pt x="188" y="21"/>
                  </a:cubicBezTo>
                  <a:cubicBezTo>
                    <a:pt x="177" y="7"/>
                    <a:pt x="160" y="0"/>
                    <a:pt x="13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2453391" y="2221117"/>
              <a:ext cx="284188" cy="305912"/>
            </a:xfrm>
            <a:custGeom>
              <a:avLst/>
              <a:gdLst/>
              <a:ahLst/>
              <a:cxnLst/>
              <a:rect l="l" t="t" r="r" b="b"/>
              <a:pathLst>
                <a:path w="8634" h="9294" extrusionOk="0">
                  <a:moveTo>
                    <a:pt x="237" y="1"/>
                  </a:moveTo>
                  <a:cubicBezTo>
                    <a:pt x="166" y="1"/>
                    <a:pt x="93" y="6"/>
                    <a:pt x="17" y="18"/>
                  </a:cubicBezTo>
                  <a:lnTo>
                    <a:pt x="17" y="18"/>
                  </a:lnTo>
                  <a:cubicBezTo>
                    <a:pt x="15" y="17"/>
                    <a:pt x="14" y="17"/>
                    <a:pt x="12" y="17"/>
                  </a:cubicBezTo>
                  <a:cubicBezTo>
                    <a:pt x="8" y="17"/>
                    <a:pt x="6" y="20"/>
                    <a:pt x="1" y="21"/>
                  </a:cubicBezTo>
                  <a:cubicBezTo>
                    <a:pt x="6" y="20"/>
                    <a:pt x="12" y="19"/>
                    <a:pt x="17" y="18"/>
                  </a:cubicBezTo>
                  <a:lnTo>
                    <a:pt x="17" y="18"/>
                  </a:lnTo>
                  <a:cubicBezTo>
                    <a:pt x="75" y="55"/>
                    <a:pt x="461" y="738"/>
                    <a:pt x="5942" y="9293"/>
                  </a:cubicBezTo>
                  <a:cubicBezTo>
                    <a:pt x="5964" y="9278"/>
                    <a:pt x="5991" y="9268"/>
                    <a:pt x="6018" y="9261"/>
                  </a:cubicBezTo>
                  <a:cubicBezTo>
                    <a:pt x="6445" y="9169"/>
                    <a:pt x="6945" y="8950"/>
                    <a:pt x="7424" y="8642"/>
                  </a:cubicBezTo>
                  <a:cubicBezTo>
                    <a:pt x="7902" y="8336"/>
                    <a:pt x="8310" y="7975"/>
                    <a:pt x="8573" y="7624"/>
                  </a:cubicBezTo>
                  <a:cubicBezTo>
                    <a:pt x="8591" y="7600"/>
                    <a:pt x="8610" y="7581"/>
                    <a:pt x="8633" y="7567"/>
                  </a:cubicBezTo>
                  <a:lnTo>
                    <a:pt x="8146" y="6808"/>
                  </a:lnTo>
                  <a:cubicBezTo>
                    <a:pt x="8097" y="6844"/>
                    <a:pt x="8048" y="6882"/>
                    <a:pt x="7997" y="6917"/>
                  </a:cubicBezTo>
                  <a:cubicBezTo>
                    <a:pt x="7717" y="7107"/>
                    <a:pt x="7385" y="7199"/>
                    <a:pt x="7052" y="7199"/>
                  </a:cubicBezTo>
                  <a:cubicBezTo>
                    <a:pt x="6902" y="7199"/>
                    <a:pt x="6753" y="7181"/>
                    <a:pt x="6608" y="7144"/>
                  </a:cubicBezTo>
                  <a:cubicBezTo>
                    <a:pt x="5014" y="6741"/>
                    <a:pt x="4816" y="5330"/>
                    <a:pt x="2175" y="1549"/>
                  </a:cubicBezTo>
                  <a:cubicBezTo>
                    <a:pt x="1659" y="809"/>
                    <a:pt x="1085" y="1"/>
                    <a:pt x="23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2665265" y="2529496"/>
              <a:ext cx="118988" cy="72676"/>
            </a:xfrm>
            <a:custGeom>
              <a:avLst/>
              <a:gdLst/>
              <a:ahLst/>
              <a:cxnLst/>
              <a:rect l="l" t="t" r="r" b="b"/>
              <a:pathLst>
                <a:path w="3615" h="2208" extrusionOk="0">
                  <a:moveTo>
                    <a:pt x="3350" y="1"/>
                  </a:moveTo>
                  <a:cubicBezTo>
                    <a:pt x="2981" y="464"/>
                    <a:pt x="2643" y="803"/>
                    <a:pt x="2248" y="803"/>
                  </a:cubicBezTo>
                  <a:cubicBezTo>
                    <a:pt x="2067" y="803"/>
                    <a:pt x="1875" y="733"/>
                    <a:pt x="1662" y="571"/>
                  </a:cubicBezTo>
                  <a:cubicBezTo>
                    <a:pt x="1454" y="415"/>
                    <a:pt x="1220" y="330"/>
                    <a:pt x="982" y="292"/>
                  </a:cubicBezTo>
                  <a:cubicBezTo>
                    <a:pt x="646" y="466"/>
                    <a:pt x="310" y="598"/>
                    <a:pt x="0" y="675"/>
                  </a:cubicBezTo>
                  <a:cubicBezTo>
                    <a:pt x="16" y="714"/>
                    <a:pt x="37" y="751"/>
                    <a:pt x="60" y="788"/>
                  </a:cubicBezTo>
                  <a:lnTo>
                    <a:pt x="758" y="1880"/>
                  </a:lnTo>
                  <a:cubicBezTo>
                    <a:pt x="886" y="2082"/>
                    <a:pt x="1087" y="2208"/>
                    <a:pt x="1270" y="2208"/>
                  </a:cubicBezTo>
                  <a:cubicBezTo>
                    <a:pt x="1298" y="2208"/>
                    <a:pt x="1326" y="2205"/>
                    <a:pt x="1353" y="2199"/>
                  </a:cubicBezTo>
                  <a:cubicBezTo>
                    <a:pt x="2150" y="2013"/>
                    <a:pt x="2990" y="1475"/>
                    <a:pt x="3490" y="830"/>
                  </a:cubicBezTo>
                  <a:cubicBezTo>
                    <a:pt x="3615" y="667"/>
                    <a:pt x="3598" y="390"/>
                    <a:pt x="3449" y="156"/>
                  </a:cubicBezTo>
                  <a:lnTo>
                    <a:pt x="3350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2423439" y="2082150"/>
              <a:ext cx="365324" cy="524303"/>
            </a:xfrm>
            <a:custGeom>
              <a:avLst/>
              <a:gdLst/>
              <a:ahLst/>
              <a:cxnLst/>
              <a:rect l="l" t="t" r="r" b="b"/>
              <a:pathLst>
                <a:path w="11099" h="15929" extrusionOk="0">
                  <a:moveTo>
                    <a:pt x="1652" y="1091"/>
                  </a:moveTo>
                  <a:lnTo>
                    <a:pt x="1670" y="1101"/>
                  </a:lnTo>
                  <a:lnTo>
                    <a:pt x="2974" y="1870"/>
                  </a:lnTo>
                  <a:lnTo>
                    <a:pt x="2952" y="1894"/>
                  </a:lnTo>
                  <a:cubicBezTo>
                    <a:pt x="2942" y="1904"/>
                    <a:pt x="2932" y="1915"/>
                    <a:pt x="2923" y="1927"/>
                  </a:cubicBezTo>
                  <a:cubicBezTo>
                    <a:pt x="2890" y="1967"/>
                    <a:pt x="2843" y="2020"/>
                    <a:pt x="2697" y="2166"/>
                  </a:cubicBezTo>
                  <a:lnTo>
                    <a:pt x="2695" y="2170"/>
                  </a:lnTo>
                  <a:lnTo>
                    <a:pt x="2684" y="2177"/>
                  </a:lnTo>
                  <a:cubicBezTo>
                    <a:pt x="2454" y="2397"/>
                    <a:pt x="2198" y="2599"/>
                    <a:pt x="1895" y="2793"/>
                  </a:cubicBezTo>
                  <a:lnTo>
                    <a:pt x="1895" y="2794"/>
                  </a:lnTo>
                  <a:lnTo>
                    <a:pt x="1885" y="2801"/>
                  </a:lnTo>
                  <a:cubicBezTo>
                    <a:pt x="1450" y="3078"/>
                    <a:pt x="1013" y="3282"/>
                    <a:pt x="617" y="3390"/>
                  </a:cubicBezTo>
                  <a:lnTo>
                    <a:pt x="585" y="3399"/>
                  </a:lnTo>
                  <a:lnTo>
                    <a:pt x="431" y="1874"/>
                  </a:lnTo>
                  <a:lnTo>
                    <a:pt x="448" y="1866"/>
                  </a:lnTo>
                  <a:cubicBezTo>
                    <a:pt x="862" y="1671"/>
                    <a:pt x="1284" y="1400"/>
                    <a:pt x="1639" y="1102"/>
                  </a:cubicBezTo>
                  <a:lnTo>
                    <a:pt x="1652" y="1091"/>
                  </a:lnTo>
                  <a:close/>
                  <a:moveTo>
                    <a:pt x="3149" y="2054"/>
                  </a:moveTo>
                  <a:lnTo>
                    <a:pt x="3168" y="2085"/>
                  </a:lnTo>
                  <a:cubicBezTo>
                    <a:pt x="3726" y="2947"/>
                    <a:pt x="6580" y="7404"/>
                    <a:pt x="8467" y="10352"/>
                  </a:cubicBezTo>
                  <a:lnTo>
                    <a:pt x="9375" y="11769"/>
                  </a:lnTo>
                  <a:lnTo>
                    <a:pt x="9364" y="11786"/>
                  </a:lnTo>
                  <a:cubicBezTo>
                    <a:pt x="8616" y="12768"/>
                    <a:pt x="7158" y="13352"/>
                    <a:pt x="6922" y="13352"/>
                  </a:cubicBezTo>
                  <a:lnTo>
                    <a:pt x="6913" y="13352"/>
                  </a:lnTo>
                  <a:lnTo>
                    <a:pt x="6901" y="13351"/>
                  </a:lnTo>
                  <a:lnTo>
                    <a:pt x="6892" y="13341"/>
                  </a:lnTo>
                  <a:lnTo>
                    <a:pt x="5115" y="10566"/>
                  </a:lnTo>
                  <a:cubicBezTo>
                    <a:pt x="3354" y="7818"/>
                    <a:pt x="1357" y="4699"/>
                    <a:pt x="698" y="3670"/>
                  </a:cubicBezTo>
                  <a:lnTo>
                    <a:pt x="678" y="3639"/>
                  </a:lnTo>
                  <a:lnTo>
                    <a:pt x="713" y="3629"/>
                  </a:lnTo>
                  <a:cubicBezTo>
                    <a:pt x="1069" y="3532"/>
                    <a:pt x="1530" y="3322"/>
                    <a:pt x="1944" y="3065"/>
                  </a:cubicBezTo>
                  <a:lnTo>
                    <a:pt x="1948" y="3063"/>
                  </a:lnTo>
                  <a:cubicBezTo>
                    <a:pt x="2420" y="2768"/>
                    <a:pt x="2838" y="2420"/>
                    <a:pt x="3126" y="2083"/>
                  </a:cubicBezTo>
                  <a:lnTo>
                    <a:pt x="3149" y="2054"/>
                  </a:lnTo>
                  <a:close/>
                  <a:moveTo>
                    <a:pt x="9520" y="12014"/>
                  </a:moveTo>
                  <a:cubicBezTo>
                    <a:pt x="9525" y="12014"/>
                    <a:pt x="9531" y="12018"/>
                    <a:pt x="9540" y="12030"/>
                  </a:cubicBezTo>
                  <a:lnTo>
                    <a:pt x="9544" y="12028"/>
                  </a:lnTo>
                  <a:lnTo>
                    <a:pt x="9555" y="12045"/>
                  </a:lnTo>
                  <a:lnTo>
                    <a:pt x="9554" y="12046"/>
                  </a:lnTo>
                  <a:cubicBezTo>
                    <a:pt x="9577" y="12080"/>
                    <a:pt x="9621" y="12147"/>
                    <a:pt x="9703" y="12272"/>
                  </a:cubicBezTo>
                  <a:lnTo>
                    <a:pt x="9868" y="12532"/>
                  </a:lnTo>
                  <a:lnTo>
                    <a:pt x="9855" y="12548"/>
                  </a:lnTo>
                  <a:cubicBezTo>
                    <a:pt x="9311" y="13208"/>
                    <a:pt x="8334" y="13836"/>
                    <a:pt x="7422" y="14112"/>
                  </a:cubicBezTo>
                  <a:lnTo>
                    <a:pt x="7422" y="14114"/>
                  </a:lnTo>
                  <a:cubicBezTo>
                    <a:pt x="7418" y="14117"/>
                    <a:pt x="7413" y="14118"/>
                    <a:pt x="7410" y="14118"/>
                  </a:cubicBezTo>
                  <a:cubicBezTo>
                    <a:pt x="7406" y="14118"/>
                    <a:pt x="7398" y="14115"/>
                    <a:pt x="7389" y="14102"/>
                  </a:cubicBezTo>
                  <a:lnTo>
                    <a:pt x="7385" y="14104"/>
                  </a:lnTo>
                  <a:lnTo>
                    <a:pt x="7365" y="14075"/>
                  </a:lnTo>
                  <a:lnTo>
                    <a:pt x="7367" y="14075"/>
                  </a:lnTo>
                  <a:cubicBezTo>
                    <a:pt x="7340" y="14038"/>
                    <a:pt x="7300" y="13972"/>
                    <a:pt x="7227" y="13859"/>
                  </a:cubicBezTo>
                  <a:lnTo>
                    <a:pt x="7050" y="13583"/>
                  </a:lnTo>
                  <a:lnTo>
                    <a:pt x="7087" y="13575"/>
                  </a:lnTo>
                  <a:cubicBezTo>
                    <a:pt x="7245" y="13538"/>
                    <a:pt x="7456" y="13461"/>
                    <a:pt x="7716" y="13348"/>
                  </a:cubicBezTo>
                  <a:cubicBezTo>
                    <a:pt x="7725" y="13344"/>
                    <a:pt x="7733" y="13341"/>
                    <a:pt x="7737" y="13339"/>
                  </a:cubicBezTo>
                  <a:cubicBezTo>
                    <a:pt x="8002" y="13219"/>
                    <a:pt x="8326" y="13034"/>
                    <a:pt x="8642" y="12807"/>
                  </a:cubicBezTo>
                  <a:cubicBezTo>
                    <a:pt x="8957" y="12583"/>
                    <a:pt x="9265" y="12319"/>
                    <a:pt x="9489" y="12043"/>
                  </a:cubicBezTo>
                  <a:lnTo>
                    <a:pt x="9487" y="12035"/>
                  </a:lnTo>
                  <a:lnTo>
                    <a:pt x="9508" y="12019"/>
                  </a:lnTo>
                  <a:cubicBezTo>
                    <a:pt x="9512" y="12016"/>
                    <a:pt x="9516" y="12014"/>
                    <a:pt x="9520" y="12014"/>
                  </a:cubicBezTo>
                  <a:close/>
                  <a:moveTo>
                    <a:pt x="10015" y="12758"/>
                  </a:moveTo>
                  <a:lnTo>
                    <a:pt x="10034" y="12790"/>
                  </a:lnTo>
                  <a:cubicBezTo>
                    <a:pt x="10152" y="13001"/>
                    <a:pt x="10286" y="13199"/>
                    <a:pt x="10406" y="13374"/>
                  </a:cubicBezTo>
                  <a:cubicBezTo>
                    <a:pt x="10687" y="13786"/>
                    <a:pt x="10908" y="14110"/>
                    <a:pt x="10737" y="14341"/>
                  </a:cubicBezTo>
                  <a:cubicBezTo>
                    <a:pt x="10252" y="14965"/>
                    <a:pt x="9442" y="15485"/>
                    <a:pt x="8671" y="15664"/>
                  </a:cubicBezTo>
                  <a:cubicBezTo>
                    <a:pt x="8646" y="15671"/>
                    <a:pt x="8623" y="15673"/>
                    <a:pt x="8600" y="15673"/>
                  </a:cubicBezTo>
                  <a:cubicBezTo>
                    <a:pt x="8354" y="15673"/>
                    <a:pt x="8158" y="15348"/>
                    <a:pt x="7921" y="14946"/>
                  </a:cubicBezTo>
                  <a:cubicBezTo>
                    <a:pt x="7809" y="14757"/>
                    <a:pt x="7692" y="14564"/>
                    <a:pt x="7557" y="14378"/>
                  </a:cubicBezTo>
                  <a:lnTo>
                    <a:pt x="7535" y="14347"/>
                  </a:lnTo>
                  <a:lnTo>
                    <a:pt x="7572" y="14337"/>
                  </a:lnTo>
                  <a:cubicBezTo>
                    <a:pt x="8426" y="14076"/>
                    <a:pt x="9398" y="13452"/>
                    <a:pt x="9991" y="12786"/>
                  </a:cubicBezTo>
                  <a:lnTo>
                    <a:pt x="10015" y="12758"/>
                  </a:lnTo>
                  <a:close/>
                  <a:moveTo>
                    <a:pt x="241" y="0"/>
                  </a:moveTo>
                  <a:cubicBezTo>
                    <a:pt x="197" y="0"/>
                    <a:pt x="152" y="14"/>
                    <a:pt x="114" y="39"/>
                  </a:cubicBezTo>
                  <a:cubicBezTo>
                    <a:pt x="39" y="88"/>
                    <a:pt x="1" y="169"/>
                    <a:pt x="8" y="258"/>
                  </a:cubicBezTo>
                  <a:cubicBezTo>
                    <a:pt x="16" y="298"/>
                    <a:pt x="37" y="516"/>
                    <a:pt x="167" y="1810"/>
                  </a:cubicBezTo>
                  <a:cubicBezTo>
                    <a:pt x="221" y="2276"/>
                    <a:pt x="252" y="2611"/>
                    <a:pt x="277" y="2857"/>
                  </a:cubicBezTo>
                  <a:cubicBezTo>
                    <a:pt x="317" y="3283"/>
                    <a:pt x="335" y="3462"/>
                    <a:pt x="407" y="3644"/>
                  </a:cubicBezTo>
                  <a:cubicBezTo>
                    <a:pt x="477" y="3815"/>
                    <a:pt x="599" y="4003"/>
                    <a:pt x="843" y="4377"/>
                  </a:cubicBezTo>
                  <a:cubicBezTo>
                    <a:pt x="941" y="4527"/>
                    <a:pt x="1059" y="4709"/>
                    <a:pt x="1202" y="4932"/>
                  </a:cubicBezTo>
                  <a:lnTo>
                    <a:pt x="2024" y="6218"/>
                  </a:lnTo>
                  <a:lnTo>
                    <a:pt x="6745" y="13583"/>
                  </a:lnTo>
                  <a:cubicBezTo>
                    <a:pt x="6929" y="13874"/>
                    <a:pt x="7046" y="14055"/>
                    <a:pt x="7119" y="14167"/>
                  </a:cubicBezTo>
                  <a:cubicBezTo>
                    <a:pt x="7229" y="14342"/>
                    <a:pt x="7238" y="14357"/>
                    <a:pt x="7243" y="14360"/>
                  </a:cubicBezTo>
                  <a:lnTo>
                    <a:pt x="7253" y="14371"/>
                  </a:lnTo>
                  <a:lnTo>
                    <a:pt x="7263" y="14390"/>
                  </a:lnTo>
                  <a:cubicBezTo>
                    <a:pt x="7285" y="14429"/>
                    <a:pt x="7285" y="14429"/>
                    <a:pt x="7386" y="14585"/>
                  </a:cubicBezTo>
                  <a:cubicBezTo>
                    <a:pt x="7476" y="14727"/>
                    <a:pt x="7651" y="14998"/>
                    <a:pt x="7997" y="15543"/>
                  </a:cubicBezTo>
                  <a:cubicBezTo>
                    <a:pt x="8108" y="15713"/>
                    <a:pt x="8259" y="15838"/>
                    <a:pt x="8426" y="15895"/>
                  </a:cubicBezTo>
                  <a:cubicBezTo>
                    <a:pt x="8490" y="15918"/>
                    <a:pt x="8553" y="15929"/>
                    <a:pt x="8614" y="15929"/>
                  </a:cubicBezTo>
                  <a:cubicBezTo>
                    <a:pt x="8653" y="15929"/>
                    <a:pt x="8691" y="15924"/>
                    <a:pt x="8727" y="15915"/>
                  </a:cubicBezTo>
                  <a:cubicBezTo>
                    <a:pt x="9555" y="15724"/>
                    <a:pt x="10422" y="15167"/>
                    <a:pt x="10938" y="14501"/>
                  </a:cubicBezTo>
                  <a:cubicBezTo>
                    <a:pt x="11099" y="14290"/>
                    <a:pt x="11084" y="13959"/>
                    <a:pt x="10906" y="13677"/>
                  </a:cubicBezTo>
                  <a:cubicBezTo>
                    <a:pt x="10620" y="13233"/>
                    <a:pt x="10450" y="12968"/>
                    <a:pt x="10345" y="12806"/>
                  </a:cubicBezTo>
                  <a:cubicBezTo>
                    <a:pt x="10184" y="12553"/>
                    <a:pt x="10184" y="12553"/>
                    <a:pt x="10152" y="12513"/>
                  </a:cubicBezTo>
                  <a:lnTo>
                    <a:pt x="10150" y="12505"/>
                  </a:lnTo>
                  <a:cubicBezTo>
                    <a:pt x="10126" y="12464"/>
                    <a:pt x="8982" y="10677"/>
                    <a:pt x="8971" y="10660"/>
                  </a:cubicBezTo>
                  <a:cubicBezTo>
                    <a:pt x="8678" y="10202"/>
                    <a:pt x="8386" y="9745"/>
                    <a:pt x="8092" y="9287"/>
                  </a:cubicBezTo>
                  <a:lnTo>
                    <a:pt x="4279" y="3339"/>
                  </a:lnTo>
                  <a:cubicBezTo>
                    <a:pt x="4066" y="3007"/>
                    <a:pt x="3907" y="2750"/>
                    <a:pt x="3778" y="2543"/>
                  </a:cubicBezTo>
                  <a:cubicBezTo>
                    <a:pt x="3279" y="1741"/>
                    <a:pt x="3279" y="1741"/>
                    <a:pt x="2641" y="1379"/>
                  </a:cubicBezTo>
                  <a:cubicBezTo>
                    <a:pt x="2422" y="1257"/>
                    <a:pt x="2125" y="1086"/>
                    <a:pt x="1704" y="828"/>
                  </a:cubicBezTo>
                  <a:lnTo>
                    <a:pt x="1698" y="824"/>
                  </a:lnTo>
                  <a:lnTo>
                    <a:pt x="1695" y="817"/>
                  </a:lnTo>
                  <a:cubicBezTo>
                    <a:pt x="1686" y="808"/>
                    <a:pt x="1598" y="756"/>
                    <a:pt x="1390" y="636"/>
                  </a:cubicBezTo>
                  <a:cubicBezTo>
                    <a:pt x="1192" y="518"/>
                    <a:pt x="872" y="334"/>
                    <a:pt x="360" y="33"/>
                  </a:cubicBezTo>
                  <a:cubicBezTo>
                    <a:pt x="322" y="11"/>
                    <a:pt x="281" y="0"/>
                    <a:pt x="2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03" name="Google Shape;2603;p38"/>
          <p:cNvGrpSpPr/>
          <p:nvPr/>
        </p:nvGrpSpPr>
        <p:grpSpPr>
          <a:xfrm>
            <a:off x="11342301" y="3626522"/>
            <a:ext cx="525807" cy="561487"/>
            <a:chOff x="3569800" y="2151666"/>
            <a:chExt cx="394355" cy="421115"/>
          </a:xfrm>
        </p:grpSpPr>
        <p:sp>
          <p:nvSpPr>
            <p:cNvPr id="2604" name="Google Shape;2604;p38"/>
            <p:cNvSpPr/>
            <p:nvPr/>
          </p:nvSpPr>
          <p:spPr>
            <a:xfrm>
              <a:off x="3615815" y="2155978"/>
              <a:ext cx="215626" cy="412425"/>
            </a:xfrm>
            <a:custGeom>
              <a:avLst/>
              <a:gdLst/>
              <a:ahLst/>
              <a:cxnLst/>
              <a:rect l="l" t="t" r="r" b="b"/>
              <a:pathLst>
                <a:path w="6551" h="12530" extrusionOk="0">
                  <a:moveTo>
                    <a:pt x="442" y="1"/>
                  </a:moveTo>
                  <a:cubicBezTo>
                    <a:pt x="388" y="1"/>
                    <a:pt x="333" y="11"/>
                    <a:pt x="281" y="34"/>
                  </a:cubicBezTo>
                  <a:lnTo>
                    <a:pt x="277" y="35"/>
                  </a:lnTo>
                  <a:cubicBezTo>
                    <a:pt x="99" y="114"/>
                    <a:pt x="1" y="308"/>
                    <a:pt x="44" y="497"/>
                  </a:cubicBezTo>
                  <a:lnTo>
                    <a:pt x="515" y="2532"/>
                  </a:lnTo>
                  <a:cubicBezTo>
                    <a:pt x="352" y="2606"/>
                    <a:pt x="278" y="2796"/>
                    <a:pt x="350" y="2961"/>
                  </a:cubicBezTo>
                  <a:lnTo>
                    <a:pt x="4449" y="12333"/>
                  </a:lnTo>
                  <a:cubicBezTo>
                    <a:pt x="4504" y="12456"/>
                    <a:pt x="4623" y="12529"/>
                    <a:pt x="4749" y="12529"/>
                  </a:cubicBezTo>
                  <a:cubicBezTo>
                    <a:pt x="4793" y="12529"/>
                    <a:pt x="4837" y="12520"/>
                    <a:pt x="4880" y="12502"/>
                  </a:cubicBezTo>
                  <a:lnTo>
                    <a:pt x="6308" y="11876"/>
                  </a:lnTo>
                  <a:cubicBezTo>
                    <a:pt x="6475" y="11805"/>
                    <a:pt x="6550" y="11613"/>
                    <a:pt x="6478" y="11448"/>
                  </a:cubicBezTo>
                  <a:lnTo>
                    <a:pt x="2380" y="2076"/>
                  </a:lnTo>
                  <a:cubicBezTo>
                    <a:pt x="2326" y="1952"/>
                    <a:pt x="2206" y="1880"/>
                    <a:pt x="2080" y="1880"/>
                  </a:cubicBezTo>
                  <a:cubicBezTo>
                    <a:pt x="2038" y="1880"/>
                    <a:pt x="1995" y="1888"/>
                    <a:pt x="1953" y="1905"/>
                  </a:cubicBezTo>
                  <a:lnTo>
                    <a:pt x="778" y="177"/>
                  </a:lnTo>
                  <a:cubicBezTo>
                    <a:pt x="701" y="64"/>
                    <a:pt x="574" y="1"/>
                    <a:pt x="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642311" y="2258047"/>
              <a:ext cx="171948" cy="269706"/>
            </a:xfrm>
            <a:custGeom>
              <a:avLst/>
              <a:gdLst/>
              <a:ahLst/>
              <a:cxnLst/>
              <a:rect l="l" t="t" r="r" b="b"/>
              <a:pathLst>
                <a:path w="5224" h="8194" extrusionOk="0">
                  <a:moveTo>
                    <a:pt x="2029" y="0"/>
                  </a:moveTo>
                  <a:lnTo>
                    <a:pt x="0" y="887"/>
                  </a:lnTo>
                  <a:lnTo>
                    <a:pt x="3195" y="8194"/>
                  </a:lnTo>
                  <a:lnTo>
                    <a:pt x="5224" y="7306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694646" y="2337932"/>
              <a:ext cx="67114" cy="110364"/>
            </a:xfrm>
            <a:custGeom>
              <a:avLst/>
              <a:gdLst/>
              <a:ahLst/>
              <a:cxnLst/>
              <a:rect l="l" t="t" r="r" b="b"/>
              <a:pathLst>
                <a:path w="2039" h="3353" extrusionOk="0">
                  <a:moveTo>
                    <a:pt x="374" y="1"/>
                  </a:moveTo>
                  <a:cubicBezTo>
                    <a:pt x="345" y="1"/>
                    <a:pt x="318" y="6"/>
                    <a:pt x="293" y="17"/>
                  </a:cubicBezTo>
                  <a:cubicBezTo>
                    <a:pt x="1" y="145"/>
                    <a:pt x="88" y="992"/>
                    <a:pt x="490" y="1909"/>
                  </a:cubicBezTo>
                  <a:cubicBezTo>
                    <a:pt x="857" y="2746"/>
                    <a:pt x="1358" y="3353"/>
                    <a:pt x="1665" y="3353"/>
                  </a:cubicBezTo>
                  <a:cubicBezTo>
                    <a:pt x="1693" y="3353"/>
                    <a:pt x="1720" y="3347"/>
                    <a:pt x="1745" y="3336"/>
                  </a:cubicBezTo>
                  <a:cubicBezTo>
                    <a:pt x="2038" y="3209"/>
                    <a:pt x="1950" y="2362"/>
                    <a:pt x="1549" y="1445"/>
                  </a:cubicBezTo>
                  <a:cubicBezTo>
                    <a:pt x="1183" y="607"/>
                    <a:pt x="681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3652350" y="2281055"/>
              <a:ext cx="76922" cy="52401"/>
            </a:xfrm>
            <a:custGeom>
              <a:avLst/>
              <a:gdLst/>
              <a:ahLst/>
              <a:cxnLst/>
              <a:rect l="l" t="t" r="r" b="b"/>
              <a:pathLst>
                <a:path w="2337" h="1592" extrusionOk="0">
                  <a:moveTo>
                    <a:pt x="2029" y="0"/>
                  </a:moveTo>
                  <a:lnTo>
                    <a:pt x="0" y="887"/>
                  </a:lnTo>
                  <a:lnTo>
                    <a:pt x="309" y="1592"/>
                  </a:lnTo>
                  <a:lnTo>
                    <a:pt x="2337" y="704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3727298" y="2452344"/>
              <a:ext cx="76955" cy="52434"/>
            </a:xfrm>
            <a:custGeom>
              <a:avLst/>
              <a:gdLst/>
              <a:ahLst/>
              <a:cxnLst/>
              <a:rect l="l" t="t" r="r" b="b"/>
              <a:pathLst>
                <a:path w="2338" h="1593" extrusionOk="0">
                  <a:moveTo>
                    <a:pt x="2029" y="1"/>
                  </a:moveTo>
                  <a:lnTo>
                    <a:pt x="0" y="888"/>
                  </a:lnTo>
                  <a:lnTo>
                    <a:pt x="309" y="1593"/>
                  </a:lnTo>
                  <a:lnTo>
                    <a:pt x="2338" y="705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3696160" y="2265585"/>
              <a:ext cx="135248" cy="302851"/>
            </a:xfrm>
            <a:custGeom>
              <a:avLst/>
              <a:gdLst/>
              <a:ahLst/>
              <a:cxnLst/>
              <a:rect l="l" t="t" r="r" b="b"/>
              <a:pathLst>
                <a:path w="4109" h="9201" extrusionOk="0">
                  <a:moveTo>
                    <a:pt x="487" y="1"/>
                  </a:moveTo>
                  <a:cubicBezTo>
                    <a:pt x="274" y="199"/>
                    <a:pt x="114" y="471"/>
                    <a:pt x="53" y="757"/>
                  </a:cubicBezTo>
                  <a:cubicBezTo>
                    <a:pt x="46" y="789"/>
                    <a:pt x="41" y="821"/>
                    <a:pt x="35" y="853"/>
                  </a:cubicBezTo>
                  <a:cubicBezTo>
                    <a:pt x="0" y="1101"/>
                    <a:pt x="20" y="1347"/>
                    <a:pt x="72" y="1587"/>
                  </a:cubicBezTo>
                  <a:cubicBezTo>
                    <a:pt x="160" y="2000"/>
                    <a:pt x="349" y="2401"/>
                    <a:pt x="542" y="2782"/>
                  </a:cubicBezTo>
                  <a:cubicBezTo>
                    <a:pt x="1094" y="3863"/>
                    <a:pt x="1718" y="4907"/>
                    <a:pt x="2254" y="5996"/>
                  </a:cubicBezTo>
                  <a:cubicBezTo>
                    <a:pt x="2287" y="6061"/>
                    <a:pt x="2319" y="6128"/>
                    <a:pt x="2350" y="6194"/>
                  </a:cubicBezTo>
                  <a:cubicBezTo>
                    <a:pt x="2426" y="6355"/>
                    <a:pt x="2500" y="6530"/>
                    <a:pt x="2543" y="6708"/>
                  </a:cubicBezTo>
                  <a:cubicBezTo>
                    <a:pt x="2612" y="6979"/>
                    <a:pt x="2614" y="7253"/>
                    <a:pt x="2455" y="7475"/>
                  </a:cubicBezTo>
                  <a:cubicBezTo>
                    <a:pt x="2400" y="7551"/>
                    <a:pt x="2333" y="7612"/>
                    <a:pt x="2258" y="7663"/>
                  </a:cubicBezTo>
                  <a:cubicBezTo>
                    <a:pt x="2102" y="7770"/>
                    <a:pt x="1914" y="7837"/>
                    <a:pt x="1738" y="7906"/>
                  </a:cubicBezTo>
                  <a:cubicBezTo>
                    <a:pt x="1679" y="7928"/>
                    <a:pt x="1620" y="7954"/>
                    <a:pt x="1560" y="7978"/>
                  </a:cubicBezTo>
                  <a:lnTo>
                    <a:pt x="2008" y="9004"/>
                  </a:lnTo>
                  <a:cubicBezTo>
                    <a:pt x="2062" y="9128"/>
                    <a:pt x="2182" y="9201"/>
                    <a:pt x="2307" y="9201"/>
                  </a:cubicBezTo>
                  <a:cubicBezTo>
                    <a:pt x="2351" y="9201"/>
                    <a:pt x="2396" y="9192"/>
                    <a:pt x="2439" y="9173"/>
                  </a:cubicBezTo>
                  <a:lnTo>
                    <a:pt x="3867" y="8549"/>
                  </a:lnTo>
                  <a:cubicBezTo>
                    <a:pt x="4033" y="8476"/>
                    <a:pt x="4108" y="8284"/>
                    <a:pt x="4036" y="811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628388" y="2167893"/>
              <a:ext cx="18729" cy="55133"/>
            </a:xfrm>
            <a:custGeom>
              <a:avLst/>
              <a:gdLst/>
              <a:ahLst/>
              <a:cxnLst/>
              <a:rect l="l" t="t" r="r" b="b"/>
              <a:pathLst>
                <a:path w="569" h="1675" extrusionOk="0">
                  <a:moveTo>
                    <a:pt x="67" y="0"/>
                  </a:moveTo>
                  <a:cubicBezTo>
                    <a:pt x="34" y="0"/>
                    <a:pt x="0" y="26"/>
                    <a:pt x="3" y="69"/>
                  </a:cubicBezTo>
                  <a:cubicBezTo>
                    <a:pt x="34" y="518"/>
                    <a:pt x="239" y="1251"/>
                    <a:pt x="439" y="1638"/>
                  </a:cubicBezTo>
                  <a:cubicBezTo>
                    <a:pt x="452" y="1663"/>
                    <a:pt x="475" y="1674"/>
                    <a:pt x="497" y="1674"/>
                  </a:cubicBezTo>
                  <a:cubicBezTo>
                    <a:pt x="533" y="1674"/>
                    <a:pt x="569" y="1647"/>
                    <a:pt x="566" y="1602"/>
                  </a:cubicBezTo>
                  <a:cubicBezTo>
                    <a:pt x="534" y="1159"/>
                    <a:pt x="323" y="423"/>
                    <a:pt x="121" y="34"/>
                  </a:cubicBezTo>
                  <a:cubicBezTo>
                    <a:pt x="109" y="11"/>
                    <a:pt x="88" y="0"/>
                    <a:pt x="67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611141" y="2151666"/>
              <a:ext cx="225237" cy="421115"/>
            </a:xfrm>
            <a:custGeom>
              <a:avLst/>
              <a:gdLst/>
              <a:ahLst/>
              <a:cxnLst/>
              <a:rect l="l" t="t" r="r" b="b"/>
              <a:pathLst>
                <a:path w="6843" h="12794" extrusionOk="0">
                  <a:moveTo>
                    <a:pt x="586" y="265"/>
                  </a:moveTo>
                  <a:cubicBezTo>
                    <a:pt x="675" y="265"/>
                    <a:pt x="760" y="307"/>
                    <a:pt x="811" y="384"/>
                  </a:cubicBezTo>
                  <a:lnTo>
                    <a:pt x="1895" y="1980"/>
                  </a:lnTo>
                  <a:lnTo>
                    <a:pt x="751" y="2480"/>
                  </a:lnTo>
                  <a:lnTo>
                    <a:pt x="316" y="601"/>
                  </a:lnTo>
                  <a:cubicBezTo>
                    <a:pt x="286" y="472"/>
                    <a:pt x="352" y="341"/>
                    <a:pt x="478" y="287"/>
                  </a:cubicBezTo>
                  <a:cubicBezTo>
                    <a:pt x="513" y="271"/>
                    <a:pt x="550" y="265"/>
                    <a:pt x="586" y="265"/>
                  </a:cubicBezTo>
                  <a:close/>
                  <a:moveTo>
                    <a:pt x="2222" y="2142"/>
                  </a:moveTo>
                  <a:cubicBezTo>
                    <a:pt x="2298" y="2142"/>
                    <a:pt x="2370" y="2186"/>
                    <a:pt x="2401" y="2259"/>
                  </a:cubicBezTo>
                  <a:lnTo>
                    <a:pt x="2800" y="3170"/>
                  </a:lnTo>
                  <a:lnTo>
                    <a:pt x="1013" y="3952"/>
                  </a:lnTo>
                  <a:lnTo>
                    <a:pt x="614" y="3041"/>
                  </a:lnTo>
                  <a:cubicBezTo>
                    <a:pt x="571" y="2943"/>
                    <a:pt x="616" y="2829"/>
                    <a:pt x="712" y="2785"/>
                  </a:cubicBezTo>
                  <a:lnTo>
                    <a:pt x="2146" y="2158"/>
                  </a:lnTo>
                  <a:cubicBezTo>
                    <a:pt x="2171" y="2147"/>
                    <a:pt x="2197" y="2142"/>
                    <a:pt x="2222" y="2142"/>
                  </a:cubicBezTo>
                  <a:close/>
                  <a:moveTo>
                    <a:pt x="2906" y="3414"/>
                  </a:moveTo>
                  <a:lnTo>
                    <a:pt x="5995" y="10479"/>
                  </a:lnTo>
                  <a:lnTo>
                    <a:pt x="4209" y="11260"/>
                  </a:lnTo>
                  <a:lnTo>
                    <a:pt x="1118" y="4195"/>
                  </a:lnTo>
                  <a:lnTo>
                    <a:pt x="2906" y="3414"/>
                  </a:lnTo>
                  <a:close/>
                  <a:moveTo>
                    <a:pt x="6100" y="10718"/>
                  </a:moveTo>
                  <a:lnTo>
                    <a:pt x="6499" y="11630"/>
                  </a:lnTo>
                  <a:cubicBezTo>
                    <a:pt x="6542" y="11730"/>
                    <a:pt x="6497" y="11846"/>
                    <a:pt x="6399" y="11888"/>
                  </a:cubicBezTo>
                  <a:lnTo>
                    <a:pt x="4969" y="12513"/>
                  </a:lnTo>
                  <a:cubicBezTo>
                    <a:pt x="4943" y="12524"/>
                    <a:pt x="4917" y="12529"/>
                    <a:pt x="4891" y="12529"/>
                  </a:cubicBezTo>
                  <a:cubicBezTo>
                    <a:pt x="4815" y="12529"/>
                    <a:pt x="4743" y="12485"/>
                    <a:pt x="4712" y="12412"/>
                  </a:cubicBezTo>
                  <a:lnTo>
                    <a:pt x="4313" y="11500"/>
                  </a:lnTo>
                  <a:lnTo>
                    <a:pt x="6100" y="10718"/>
                  </a:lnTo>
                  <a:close/>
                  <a:moveTo>
                    <a:pt x="587" y="1"/>
                  </a:moveTo>
                  <a:cubicBezTo>
                    <a:pt x="514" y="1"/>
                    <a:pt x="439" y="16"/>
                    <a:pt x="367" y="47"/>
                  </a:cubicBezTo>
                  <a:cubicBezTo>
                    <a:pt x="130" y="150"/>
                    <a:pt x="0" y="408"/>
                    <a:pt x="59" y="660"/>
                  </a:cubicBezTo>
                  <a:lnTo>
                    <a:pt x="508" y="2604"/>
                  </a:lnTo>
                  <a:cubicBezTo>
                    <a:pt x="348" y="2730"/>
                    <a:pt x="286" y="2952"/>
                    <a:pt x="371" y="3147"/>
                  </a:cubicBezTo>
                  <a:lnTo>
                    <a:pt x="824" y="4180"/>
                  </a:lnTo>
                  <a:lnTo>
                    <a:pt x="3723" y="10808"/>
                  </a:lnTo>
                  <a:lnTo>
                    <a:pt x="4470" y="12518"/>
                  </a:lnTo>
                  <a:cubicBezTo>
                    <a:pt x="4545" y="12692"/>
                    <a:pt x="4714" y="12794"/>
                    <a:pt x="4891" y="12794"/>
                  </a:cubicBezTo>
                  <a:cubicBezTo>
                    <a:pt x="4953" y="12794"/>
                    <a:pt x="5016" y="12782"/>
                    <a:pt x="5075" y="12755"/>
                  </a:cubicBezTo>
                  <a:lnTo>
                    <a:pt x="6505" y="12130"/>
                  </a:lnTo>
                  <a:cubicBezTo>
                    <a:pt x="6736" y="12029"/>
                    <a:pt x="6842" y="11757"/>
                    <a:pt x="6741" y="11526"/>
                  </a:cubicBezTo>
                  <a:lnTo>
                    <a:pt x="2643" y="2153"/>
                  </a:lnTo>
                  <a:cubicBezTo>
                    <a:pt x="2568" y="1983"/>
                    <a:pt x="2398" y="1881"/>
                    <a:pt x="2221" y="1881"/>
                  </a:cubicBezTo>
                  <a:cubicBezTo>
                    <a:pt x="2198" y="1881"/>
                    <a:pt x="2175" y="1883"/>
                    <a:pt x="2151" y="1886"/>
                  </a:cubicBezTo>
                  <a:lnTo>
                    <a:pt x="1031" y="235"/>
                  </a:lnTo>
                  <a:cubicBezTo>
                    <a:pt x="929" y="85"/>
                    <a:pt x="761" y="1"/>
                    <a:pt x="5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574737" y="2287934"/>
              <a:ext cx="333264" cy="250911"/>
            </a:xfrm>
            <a:custGeom>
              <a:avLst/>
              <a:gdLst/>
              <a:ahLst/>
              <a:cxnLst/>
              <a:rect l="l" t="t" r="r" b="b"/>
              <a:pathLst>
                <a:path w="10125" h="7623" extrusionOk="0">
                  <a:moveTo>
                    <a:pt x="8889" y="0"/>
                  </a:moveTo>
                  <a:cubicBezTo>
                    <a:pt x="8826" y="0"/>
                    <a:pt x="8763" y="18"/>
                    <a:pt x="8707" y="56"/>
                  </a:cubicBezTo>
                  <a:lnTo>
                    <a:pt x="192" y="5726"/>
                  </a:lnTo>
                  <a:cubicBezTo>
                    <a:pt x="42" y="5825"/>
                    <a:pt x="1" y="6028"/>
                    <a:pt x="102" y="6179"/>
                  </a:cubicBezTo>
                  <a:lnTo>
                    <a:pt x="967" y="7477"/>
                  </a:lnTo>
                  <a:cubicBezTo>
                    <a:pt x="1029" y="7571"/>
                    <a:pt x="1133" y="7623"/>
                    <a:pt x="1239" y="7623"/>
                  </a:cubicBezTo>
                  <a:cubicBezTo>
                    <a:pt x="1301" y="7623"/>
                    <a:pt x="1364" y="7605"/>
                    <a:pt x="1420" y="7567"/>
                  </a:cubicBezTo>
                  <a:lnTo>
                    <a:pt x="9934" y="1898"/>
                  </a:lnTo>
                  <a:cubicBezTo>
                    <a:pt x="10083" y="1798"/>
                    <a:pt x="10124" y="1598"/>
                    <a:pt x="10027" y="1447"/>
                  </a:cubicBezTo>
                  <a:lnTo>
                    <a:pt x="9159" y="142"/>
                  </a:lnTo>
                  <a:cubicBezTo>
                    <a:pt x="9095" y="50"/>
                    <a:pt x="8993" y="0"/>
                    <a:pt x="8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611964" y="2310316"/>
              <a:ext cx="258876" cy="206114"/>
            </a:xfrm>
            <a:custGeom>
              <a:avLst/>
              <a:gdLst/>
              <a:ahLst/>
              <a:cxnLst/>
              <a:rect l="l" t="t" r="r" b="b"/>
              <a:pathLst>
                <a:path w="7865" h="6262" extrusionOk="0">
                  <a:moveTo>
                    <a:pt x="6636" y="1"/>
                  </a:moveTo>
                  <a:lnTo>
                    <a:pt x="1" y="4419"/>
                  </a:lnTo>
                  <a:lnTo>
                    <a:pt x="424" y="5057"/>
                  </a:lnTo>
                  <a:lnTo>
                    <a:pt x="426" y="5059"/>
                  </a:lnTo>
                  <a:lnTo>
                    <a:pt x="1226" y="6262"/>
                  </a:lnTo>
                  <a:lnTo>
                    <a:pt x="1860" y="5841"/>
                  </a:lnTo>
                  <a:lnTo>
                    <a:pt x="1860" y="5839"/>
                  </a:lnTo>
                  <a:lnTo>
                    <a:pt x="7864" y="1843"/>
                  </a:lnTo>
                  <a:lnTo>
                    <a:pt x="66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685923" y="2376706"/>
              <a:ext cx="109936" cy="73368"/>
            </a:xfrm>
            <a:custGeom>
              <a:avLst/>
              <a:gdLst/>
              <a:ahLst/>
              <a:cxnLst/>
              <a:rect l="l" t="t" r="r" b="b"/>
              <a:pathLst>
                <a:path w="3340" h="2229" extrusionOk="0">
                  <a:moveTo>
                    <a:pt x="2909" y="0"/>
                  </a:moveTo>
                  <a:cubicBezTo>
                    <a:pt x="2558" y="0"/>
                    <a:pt x="1966" y="233"/>
                    <a:pt x="1365" y="633"/>
                  </a:cubicBezTo>
                  <a:cubicBezTo>
                    <a:pt x="532" y="1188"/>
                    <a:pt x="1" y="1853"/>
                    <a:pt x="176" y="2119"/>
                  </a:cubicBezTo>
                  <a:cubicBezTo>
                    <a:pt x="225" y="2192"/>
                    <a:pt x="322" y="2228"/>
                    <a:pt x="456" y="2228"/>
                  </a:cubicBezTo>
                  <a:cubicBezTo>
                    <a:pt x="471" y="2228"/>
                    <a:pt x="487" y="2228"/>
                    <a:pt x="504" y="2227"/>
                  </a:cubicBezTo>
                  <a:cubicBezTo>
                    <a:pt x="859" y="2210"/>
                    <a:pt x="1430" y="1979"/>
                    <a:pt x="2005" y="1595"/>
                  </a:cubicBezTo>
                  <a:cubicBezTo>
                    <a:pt x="2814" y="1056"/>
                    <a:pt x="3339" y="414"/>
                    <a:pt x="3207" y="132"/>
                  </a:cubicBezTo>
                  <a:cubicBezTo>
                    <a:pt x="3203" y="125"/>
                    <a:pt x="3198" y="117"/>
                    <a:pt x="3194" y="109"/>
                  </a:cubicBezTo>
                  <a:cubicBezTo>
                    <a:pt x="3144" y="35"/>
                    <a:pt x="3045" y="0"/>
                    <a:pt x="2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788453" y="2324140"/>
              <a:ext cx="61518" cy="74783"/>
            </a:xfrm>
            <a:custGeom>
              <a:avLst/>
              <a:gdLst/>
              <a:ahLst/>
              <a:cxnLst/>
              <a:rect l="l" t="t" r="r" b="b"/>
              <a:pathLst>
                <a:path w="1869" h="2272" extrusionOk="0">
                  <a:moveTo>
                    <a:pt x="640" y="1"/>
                  </a:moveTo>
                  <a:lnTo>
                    <a:pt x="1" y="430"/>
                  </a:lnTo>
                  <a:lnTo>
                    <a:pt x="666" y="1427"/>
                  </a:lnTo>
                  <a:lnTo>
                    <a:pt x="1230" y="2271"/>
                  </a:lnTo>
                  <a:lnTo>
                    <a:pt x="1868" y="1846"/>
                  </a:lnTo>
                  <a:lnTo>
                    <a:pt x="1480" y="126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632799" y="2427822"/>
              <a:ext cx="61485" cy="74750"/>
            </a:xfrm>
            <a:custGeom>
              <a:avLst/>
              <a:gdLst/>
              <a:ahLst/>
              <a:cxnLst/>
              <a:rect l="l" t="t" r="r" b="b"/>
              <a:pathLst>
                <a:path w="1868" h="2271" extrusionOk="0">
                  <a:moveTo>
                    <a:pt x="640" y="0"/>
                  </a:moveTo>
                  <a:lnTo>
                    <a:pt x="1" y="429"/>
                  </a:lnTo>
                  <a:lnTo>
                    <a:pt x="784" y="1603"/>
                  </a:lnTo>
                  <a:lnTo>
                    <a:pt x="1227" y="2269"/>
                  </a:lnTo>
                  <a:lnTo>
                    <a:pt x="1227" y="2271"/>
                  </a:lnTo>
                  <a:lnTo>
                    <a:pt x="1868" y="1845"/>
                  </a:lnTo>
                  <a:lnTo>
                    <a:pt x="1868" y="1844"/>
                  </a:lnTo>
                  <a:lnTo>
                    <a:pt x="1433" y="1192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876106" y="2264597"/>
              <a:ext cx="83209" cy="71031"/>
            </a:xfrm>
            <a:custGeom>
              <a:avLst/>
              <a:gdLst/>
              <a:ahLst/>
              <a:cxnLst/>
              <a:rect l="l" t="t" r="r" b="b"/>
              <a:pathLst>
                <a:path w="2528" h="2158" extrusionOk="0">
                  <a:moveTo>
                    <a:pt x="2081" y="1"/>
                  </a:moveTo>
                  <a:cubicBezTo>
                    <a:pt x="2028" y="1"/>
                    <a:pt x="1974" y="11"/>
                    <a:pt x="1923" y="33"/>
                  </a:cubicBezTo>
                  <a:lnTo>
                    <a:pt x="1" y="852"/>
                  </a:lnTo>
                  <a:lnTo>
                    <a:pt x="870" y="2158"/>
                  </a:lnTo>
                  <a:lnTo>
                    <a:pt x="2366" y="700"/>
                  </a:lnTo>
                  <a:cubicBezTo>
                    <a:pt x="2505" y="564"/>
                    <a:pt x="2528" y="349"/>
                    <a:pt x="2420" y="185"/>
                  </a:cubicBezTo>
                  <a:lnTo>
                    <a:pt x="2418" y="181"/>
                  </a:lnTo>
                  <a:cubicBezTo>
                    <a:pt x="2341" y="66"/>
                    <a:pt x="2212" y="1"/>
                    <a:pt x="2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679966" y="2371077"/>
              <a:ext cx="148973" cy="117441"/>
            </a:xfrm>
            <a:custGeom>
              <a:avLst/>
              <a:gdLst/>
              <a:ahLst/>
              <a:cxnLst/>
              <a:rect l="l" t="t" r="r" b="b"/>
              <a:pathLst>
                <a:path w="4526" h="3568" extrusionOk="0">
                  <a:moveTo>
                    <a:pt x="3963" y="1"/>
                  </a:moveTo>
                  <a:cubicBezTo>
                    <a:pt x="3765" y="82"/>
                    <a:pt x="3574" y="187"/>
                    <a:pt x="3389" y="304"/>
                  </a:cubicBezTo>
                  <a:cubicBezTo>
                    <a:pt x="3521" y="586"/>
                    <a:pt x="2996" y="1228"/>
                    <a:pt x="2187" y="1767"/>
                  </a:cubicBezTo>
                  <a:cubicBezTo>
                    <a:pt x="1612" y="2153"/>
                    <a:pt x="1041" y="2382"/>
                    <a:pt x="686" y="2399"/>
                  </a:cubicBezTo>
                  <a:cubicBezTo>
                    <a:pt x="462" y="2574"/>
                    <a:pt x="233" y="2748"/>
                    <a:pt x="1" y="2918"/>
                  </a:cubicBezTo>
                  <a:lnTo>
                    <a:pt x="436" y="3568"/>
                  </a:lnTo>
                  <a:lnTo>
                    <a:pt x="4526" y="845"/>
                  </a:lnTo>
                  <a:lnTo>
                    <a:pt x="3963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625985" y="2476800"/>
              <a:ext cx="47233" cy="39630"/>
            </a:xfrm>
            <a:custGeom>
              <a:avLst/>
              <a:gdLst/>
              <a:ahLst/>
              <a:cxnLst/>
              <a:rect l="l" t="t" r="r" b="b"/>
              <a:pathLst>
                <a:path w="1435" h="1204" extrusionOk="0">
                  <a:moveTo>
                    <a:pt x="0" y="1"/>
                  </a:moveTo>
                  <a:lnTo>
                    <a:pt x="800" y="1204"/>
                  </a:lnTo>
                  <a:lnTo>
                    <a:pt x="1434" y="783"/>
                  </a:lnTo>
                  <a:lnTo>
                    <a:pt x="1434" y="781"/>
                  </a:lnTo>
                  <a:lnTo>
                    <a:pt x="991" y="115"/>
                  </a:lnTo>
                  <a:cubicBezTo>
                    <a:pt x="838" y="186"/>
                    <a:pt x="680" y="231"/>
                    <a:pt x="524" y="231"/>
                  </a:cubicBezTo>
                  <a:cubicBezTo>
                    <a:pt x="421" y="231"/>
                    <a:pt x="318" y="211"/>
                    <a:pt x="219" y="163"/>
                  </a:cubicBezTo>
                  <a:cubicBezTo>
                    <a:pt x="135" y="122"/>
                    <a:pt x="62" y="6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837168" y="2365712"/>
              <a:ext cx="27023" cy="19222"/>
            </a:xfrm>
            <a:custGeom>
              <a:avLst/>
              <a:gdLst/>
              <a:ahLst/>
              <a:cxnLst/>
              <a:rect l="l" t="t" r="r" b="b"/>
              <a:pathLst>
                <a:path w="821" h="584" extrusionOk="0">
                  <a:moveTo>
                    <a:pt x="1" y="1"/>
                  </a:moveTo>
                  <a:lnTo>
                    <a:pt x="388" y="584"/>
                  </a:lnTo>
                  <a:lnTo>
                    <a:pt x="820" y="295"/>
                  </a:lnTo>
                  <a:cubicBezTo>
                    <a:pt x="588" y="119"/>
                    <a:pt x="292" y="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574704" y="2455932"/>
              <a:ext cx="77646" cy="82913"/>
            </a:xfrm>
            <a:custGeom>
              <a:avLst/>
              <a:gdLst/>
              <a:ahLst/>
              <a:cxnLst/>
              <a:rect l="l" t="t" r="r" b="b"/>
              <a:pathLst>
                <a:path w="2359" h="2519" extrusionOk="0">
                  <a:moveTo>
                    <a:pt x="1123" y="0"/>
                  </a:moveTo>
                  <a:lnTo>
                    <a:pt x="192" y="620"/>
                  </a:lnTo>
                  <a:cubicBezTo>
                    <a:pt x="41" y="721"/>
                    <a:pt x="1" y="923"/>
                    <a:pt x="102" y="1074"/>
                  </a:cubicBezTo>
                  <a:lnTo>
                    <a:pt x="966" y="2373"/>
                  </a:lnTo>
                  <a:cubicBezTo>
                    <a:pt x="1029" y="2467"/>
                    <a:pt x="1133" y="2519"/>
                    <a:pt x="1238" y="2519"/>
                  </a:cubicBezTo>
                  <a:cubicBezTo>
                    <a:pt x="1300" y="2519"/>
                    <a:pt x="1363" y="2501"/>
                    <a:pt x="1419" y="2463"/>
                  </a:cubicBezTo>
                  <a:lnTo>
                    <a:pt x="2358" y="1838"/>
                  </a:lnTo>
                  <a:lnTo>
                    <a:pt x="1555" y="633"/>
                  </a:lnTo>
                  <a:lnTo>
                    <a:pt x="1554" y="631"/>
                  </a:lnTo>
                  <a:cubicBezTo>
                    <a:pt x="1424" y="498"/>
                    <a:pt x="1326" y="326"/>
                    <a:pt x="1226" y="163"/>
                  </a:cubicBezTo>
                  <a:cubicBezTo>
                    <a:pt x="1193" y="110"/>
                    <a:pt x="1157" y="55"/>
                    <a:pt x="1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38"/>
            <p:cNvSpPr/>
            <p:nvPr/>
          </p:nvSpPr>
          <p:spPr>
            <a:xfrm>
              <a:off x="3658571" y="2467024"/>
              <a:ext cx="35713" cy="35515"/>
            </a:xfrm>
            <a:custGeom>
              <a:avLst/>
              <a:gdLst/>
              <a:ahLst/>
              <a:cxnLst/>
              <a:rect l="l" t="t" r="r" b="b"/>
              <a:pathLst>
                <a:path w="1085" h="1079" extrusionOk="0">
                  <a:moveTo>
                    <a:pt x="651" y="1"/>
                  </a:moveTo>
                  <a:cubicBezTo>
                    <a:pt x="592" y="45"/>
                    <a:pt x="533" y="89"/>
                    <a:pt x="473" y="132"/>
                  </a:cubicBezTo>
                  <a:cubicBezTo>
                    <a:pt x="327" y="234"/>
                    <a:pt x="168" y="339"/>
                    <a:pt x="1" y="412"/>
                  </a:cubicBezTo>
                  <a:lnTo>
                    <a:pt x="444" y="1078"/>
                  </a:lnTo>
                  <a:lnTo>
                    <a:pt x="1085" y="653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38"/>
            <p:cNvSpPr/>
            <p:nvPr/>
          </p:nvSpPr>
          <p:spPr>
            <a:xfrm>
              <a:off x="3702480" y="2381050"/>
              <a:ext cx="93380" cy="68990"/>
            </a:xfrm>
            <a:custGeom>
              <a:avLst/>
              <a:gdLst/>
              <a:ahLst/>
              <a:cxnLst/>
              <a:rect l="l" t="t" r="r" b="b"/>
              <a:pathLst>
                <a:path w="2837" h="2096" extrusionOk="0">
                  <a:moveTo>
                    <a:pt x="2704" y="1"/>
                  </a:moveTo>
                  <a:lnTo>
                    <a:pt x="2704" y="1"/>
                  </a:lnTo>
                  <a:cubicBezTo>
                    <a:pt x="2525" y="116"/>
                    <a:pt x="2350" y="243"/>
                    <a:pt x="2183" y="370"/>
                  </a:cubicBezTo>
                  <a:cubicBezTo>
                    <a:pt x="1444" y="929"/>
                    <a:pt x="733" y="1526"/>
                    <a:pt x="1" y="2096"/>
                  </a:cubicBezTo>
                  <a:cubicBezTo>
                    <a:pt x="357" y="2079"/>
                    <a:pt x="927" y="1849"/>
                    <a:pt x="1502" y="1464"/>
                  </a:cubicBezTo>
                  <a:cubicBezTo>
                    <a:pt x="2311" y="924"/>
                    <a:pt x="2836" y="283"/>
                    <a:pt x="2704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3810342" y="2365613"/>
              <a:ext cx="39630" cy="33310"/>
            </a:xfrm>
            <a:custGeom>
              <a:avLst/>
              <a:gdLst/>
              <a:ahLst/>
              <a:cxnLst/>
              <a:rect l="l" t="t" r="r" b="b"/>
              <a:pathLst>
                <a:path w="1204" h="1012" extrusionOk="0">
                  <a:moveTo>
                    <a:pt x="765" y="1"/>
                  </a:moveTo>
                  <a:cubicBezTo>
                    <a:pt x="749" y="1"/>
                    <a:pt x="733" y="1"/>
                    <a:pt x="717" y="2"/>
                  </a:cubicBezTo>
                  <a:cubicBezTo>
                    <a:pt x="467" y="11"/>
                    <a:pt x="230" y="71"/>
                    <a:pt x="1" y="165"/>
                  </a:cubicBezTo>
                  <a:lnTo>
                    <a:pt x="565" y="1011"/>
                  </a:lnTo>
                  <a:lnTo>
                    <a:pt x="1203" y="586"/>
                  </a:lnTo>
                  <a:lnTo>
                    <a:pt x="816" y="2"/>
                  </a:lnTo>
                  <a:cubicBezTo>
                    <a:pt x="798" y="1"/>
                    <a:pt x="782" y="1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38"/>
            <p:cNvSpPr/>
            <p:nvPr/>
          </p:nvSpPr>
          <p:spPr>
            <a:xfrm>
              <a:off x="3893452" y="2276249"/>
              <a:ext cx="53520" cy="27221"/>
            </a:xfrm>
            <a:custGeom>
              <a:avLst/>
              <a:gdLst/>
              <a:ahLst/>
              <a:cxnLst/>
              <a:rect l="l" t="t" r="r" b="b"/>
              <a:pathLst>
                <a:path w="1626" h="827" extrusionOk="0">
                  <a:moveTo>
                    <a:pt x="1539" y="0"/>
                  </a:moveTo>
                  <a:cubicBezTo>
                    <a:pt x="1533" y="0"/>
                    <a:pt x="1528" y="1"/>
                    <a:pt x="1522" y="3"/>
                  </a:cubicBezTo>
                  <a:cubicBezTo>
                    <a:pt x="1086" y="112"/>
                    <a:pt x="400" y="442"/>
                    <a:pt x="53" y="706"/>
                  </a:cubicBezTo>
                  <a:cubicBezTo>
                    <a:pt x="1" y="746"/>
                    <a:pt x="33" y="826"/>
                    <a:pt x="92" y="826"/>
                  </a:cubicBezTo>
                  <a:cubicBezTo>
                    <a:pt x="97" y="826"/>
                    <a:pt x="104" y="826"/>
                    <a:pt x="110" y="824"/>
                  </a:cubicBezTo>
                  <a:cubicBezTo>
                    <a:pt x="541" y="715"/>
                    <a:pt x="1228" y="380"/>
                    <a:pt x="1577" y="114"/>
                  </a:cubicBezTo>
                  <a:cubicBezTo>
                    <a:pt x="1626" y="76"/>
                    <a:pt x="1596" y="0"/>
                    <a:pt x="1539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38"/>
            <p:cNvSpPr/>
            <p:nvPr/>
          </p:nvSpPr>
          <p:spPr>
            <a:xfrm>
              <a:off x="3569800" y="2260286"/>
              <a:ext cx="394355" cy="282904"/>
            </a:xfrm>
            <a:custGeom>
              <a:avLst/>
              <a:gdLst/>
              <a:ahLst/>
              <a:cxnLst/>
              <a:rect l="l" t="t" r="r" b="b"/>
              <a:pathLst>
                <a:path w="11981" h="8595" extrusionOk="0">
                  <a:moveTo>
                    <a:pt x="11388" y="263"/>
                  </a:moveTo>
                  <a:cubicBezTo>
                    <a:pt x="11477" y="263"/>
                    <a:pt x="11565" y="308"/>
                    <a:pt x="11619" y="390"/>
                  </a:cubicBezTo>
                  <a:cubicBezTo>
                    <a:pt x="11689" y="499"/>
                    <a:pt x="11674" y="646"/>
                    <a:pt x="11581" y="736"/>
                  </a:cubicBezTo>
                  <a:lnTo>
                    <a:pt x="10199" y="2082"/>
                  </a:lnTo>
                  <a:lnTo>
                    <a:pt x="9507" y="1042"/>
                  </a:lnTo>
                  <a:lnTo>
                    <a:pt x="11283" y="285"/>
                  </a:lnTo>
                  <a:cubicBezTo>
                    <a:pt x="11317" y="271"/>
                    <a:pt x="11352" y="263"/>
                    <a:pt x="11388" y="263"/>
                  </a:cubicBezTo>
                  <a:close/>
                  <a:moveTo>
                    <a:pt x="9036" y="975"/>
                  </a:moveTo>
                  <a:cubicBezTo>
                    <a:pt x="9098" y="975"/>
                    <a:pt x="9160" y="1004"/>
                    <a:pt x="9197" y="1058"/>
                  </a:cubicBezTo>
                  <a:lnTo>
                    <a:pt x="10066" y="2363"/>
                  </a:lnTo>
                  <a:cubicBezTo>
                    <a:pt x="10123" y="2450"/>
                    <a:pt x="10097" y="2571"/>
                    <a:pt x="10009" y="2629"/>
                  </a:cubicBezTo>
                  <a:lnTo>
                    <a:pt x="9181" y="3180"/>
                  </a:lnTo>
                  <a:lnTo>
                    <a:pt x="8099" y="1558"/>
                  </a:lnTo>
                  <a:lnTo>
                    <a:pt x="8928" y="1007"/>
                  </a:lnTo>
                  <a:cubicBezTo>
                    <a:pt x="8961" y="983"/>
                    <a:pt x="8998" y="975"/>
                    <a:pt x="9036" y="975"/>
                  </a:cubicBezTo>
                  <a:close/>
                  <a:moveTo>
                    <a:pt x="7880" y="1705"/>
                  </a:moveTo>
                  <a:lnTo>
                    <a:pt x="8961" y="3328"/>
                  </a:lnTo>
                  <a:lnTo>
                    <a:pt x="7823" y="4085"/>
                  </a:lnTo>
                  <a:lnTo>
                    <a:pt x="2545" y="7600"/>
                  </a:lnTo>
                  <a:lnTo>
                    <a:pt x="1464" y="5977"/>
                  </a:lnTo>
                  <a:lnTo>
                    <a:pt x="7880" y="1705"/>
                  </a:lnTo>
                  <a:close/>
                  <a:moveTo>
                    <a:pt x="1244" y="6122"/>
                  </a:moveTo>
                  <a:lnTo>
                    <a:pt x="2325" y="7747"/>
                  </a:lnTo>
                  <a:lnTo>
                    <a:pt x="1497" y="8298"/>
                  </a:lnTo>
                  <a:cubicBezTo>
                    <a:pt x="1463" y="8320"/>
                    <a:pt x="1426" y="8331"/>
                    <a:pt x="1388" y="8331"/>
                  </a:cubicBezTo>
                  <a:cubicBezTo>
                    <a:pt x="1325" y="8331"/>
                    <a:pt x="1263" y="8300"/>
                    <a:pt x="1225" y="8244"/>
                  </a:cubicBezTo>
                  <a:lnTo>
                    <a:pt x="361" y="6946"/>
                  </a:lnTo>
                  <a:cubicBezTo>
                    <a:pt x="301" y="6856"/>
                    <a:pt x="325" y="6734"/>
                    <a:pt x="416" y="6674"/>
                  </a:cubicBezTo>
                  <a:lnTo>
                    <a:pt x="1244" y="6122"/>
                  </a:lnTo>
                  <a:close/>
                  <a:moveTo>
                    <a:pt x="11387" y="1"/>
                  </a:moveTo>
                  <a:cubicBezTo>
                    <a:pt x="11316" y="1"/>
                    <a:pt x="11245" y="15"/>
                    <a:pt x="11177" y="44"/>
                  </a:cubicBezTo>
                  <a:lnTo>
                    <a:pt x="9342" y="826"/>
                  </a:lnTo>
                  <a:cubicBezTo>
                    <a:pt x="9256" y="750"/>
                    <a:pt x="9146" y="710"/>
                    <a:pt x="9035" y="710"/>
                  </a:cubicBezTo>
                  <a:cubicBezTo>
                    <a:pt x="8948" y="710"/>
                    <a:pt x="8861" y="734"/>
                    <a:pt x="8783" y="785"/>
                  </a:cubicBezTo>
                  <a:lnTo>
                    <a:pt x="7846" y="1411"/>
                  </a:lnTo>
                  <a:lnTo>
                    <a:pt x="1208" y="5830"/>
                  </a:lnTo>
                  <a:lnTo>
                    <a:pt x="269" y="6455"/>
                  </a:lnTo>
                  <a:cubicBezTo>
                    <a:pt x="59" y="6596"/>
                    <a:pt x="1" y="6881"/>
                    <a:pt x="141" y="7092"/>
                  </a:cubicBezTo>
                  <a:lnTo>
                    <a:pt x="1006" y="8390"/>
                  </a:lnTo>
                  <a:cubicBezTo>
                    <a:pt x="1093" y="8523"/>
                    <a:pt x="1240" y="8595"/>
                    <a:pt x="1389" y="8595"/>
                  </a:cubicBezTo>
                  <a:cubicBezTo>
                    <a:pt x="1476" y="8595"/>
                    <a:pt x="1565" y="8569"/>
                    <a:pt x="1643" y="8518"/>
                  </a:cubicBezTo>
                  <a:lnTo>
                    <a:pt x="7965" y="4307"/>
                  </a:lnTo>
                  <a:lnTo>
                    <a:pt x="9218" y="3473"/>
                  </a:lnTo>
                  <a:lnTo>
                    <a:pt x="10157" y="2848"/>
                  </a:lnTo>
                  <a:cubicBezTo>
                    <a:pt x="10333" y="2731"/>
                    <a:pt x="10401" y="2512"/>
                    <a:pt x="10335" y="2318"/>
                  </a:cubicBezTo>
                  <a:lnTo>
                    <a:pt x="11765" y="925"/>
                  </a:lnTo>
                  <a:cubicBezTo>
                    <a:pt x="11950" y="747"/>
                    <a:pt x="11981" y="460"/>
                    <a:pt x="11834" y="241"/>
                  </a:cubicBezTo>
                  <a:cubicBezTo>
                    <a:pt x="11731" y="87"/>
                    <a:pt x="11561" y="1"/>
                    <a:pt x="113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7" name="Google Shape;2627;p38"/>
          <p:cNvGrpSpPr/>
          <p:nvPr/>
        </p:nvGrpSpPr>
        <p:grpSpPr>
          <a:xfrm>
            <a:off x="8394678" y="1001661"/>
            <a:ext cx="605285" cy="509480"/>
            <a:chOff x="1734858" y="1405683"/>
            <a:chExt cx="453964" cy="382110"/>
          </a:xfrm>
        </p:grpSpPr>
        <p:sp>
          <p:nvSpPr>
            <p:cNvPr id="2628" name="Google Shape;2628;p38"/>
            <p:cNvSpPr/>
            <p:nvPr/>
          </p:nvSpPr>
          <p:spPr>
            <a:xfrm>
              <a:off x="1751777" y="1409929"/>
              <a:ext cx="353244" cy="163752"/>
            </a:xfrm>
            <a:custGeom>
              <a:avLst/>
              <a:gdLst/>
              <a:ahLst/>
              <a:cxnLst/>
              <a:rect l="l" t="t" r="r" b="b"/>
              <a:pathLst>
                <a:path w="10732" h="4975" extrusionOk="0">
                  <a:moveTo>
                    <a:pt x="10066" y="1"/>
                  </a:moveTo>
                  <a:cubicBezTo>
                    <a:pt x="10027" y="1"/>
                    <a:pt x="9990" y="9"/>
                    <a:pt x="9954" y="25"/>
                  </a:cubicBezTo>
                  <a:cubicBezTo>
                    <a:pt x="9586" y="193"/>
                    <a:pt x="9241" y="416"/>
                    <a:pt x="8923" y="666"/>
                  </a:cubicBezTo>
                  <a:lnTo>
                    <a:pt x="8844" y="398"/>
                  </a:lnTo>
                  <a:cubicBezTo>
                    <a:pt x="8810" y="282"/>
                    <a:pt x="8702" y="201"/>
                    <a:pt x="8582" y="201"/>
                  </a:cubicBezTo>
                  <a:cubicBezTo>
                    <a:pt x="8541" y="201"/>
                    <a:pt x="8499" y="209"/>
                    <a:pt x="8462" y="229"/>
                  </a:cubicBezTo>
                  <a:cubicBezTo>
                    <a:pt x="6991" y="969"/>
                    <a:pt x="6034" y="2862"/>
                    <a:pt x="5719" y="3568"/>
                  </a:cubicBezTo>
                  <a:cubicBezTo>
                    <a:pt x="5034" y="3113"/>
                    <a:pt x="3476" y="2201"/>
                    <a:pt x="1959" y="2201"/>
                  </a:cubicBezTo>
                  <a:cubicBezTo>
                    <a:pt x="1842" y="2201"/>
                    <a:pt x="1725" y="2206"/>
                    <a:pt x="1614" y="2218"/>
                  </a:cubicBezTo>
                  <a:cubicBezTo>
                    <a:pt x="1535" y="2226"/>
                    <a:pt x="1464" y="2268"/>
                    <a:pt x="1418" y="2335"/>
                  </a:cubicBezTo>
                  <a:cubicBezTo>
                    <a:pt x="1373" y="2403"/>
                    <a:pt x="1359" y="2486"/>
                    <a:pt x="1382" y="2565"/>
                  </a:cubicBezTo>
                  <a:lnTo>
                    <a:pt x="1459" y="2832"/>
                  </a:lnTo>
                  <a:cubicBezTo>
                    <a:pt x="1270" y="2814"/>
                    <a:pt x="1081" y="2802"/>
                    <a:pt x="890" y="2802"/>
                  </a:cubicBezTo>
                  <a:cubicBezTo>
                    <a:pt x="669" y="2802"/>
                    <a:pt x="451" y="2816"/>
                    <a:pt x="245" y="2845"/>
                  </a:cubicBezTo>
                  <a:cubicBezTo>
                    <a:pt x="168" y="2855"/>
                    <a:pt x="99" y="2899"/>
                    <a:pt x="56" y="2965"/>
                  </a:cubicBezTo>
                  <a:cubicBezTo>
                    <a:pt x="12" y="3032"/>
                    <a:pt x="1" y="3114"/>
                    <a:pt x="23" y="3192"/>
                  </a:cubicBezTo>
                  <a:lnTo>
                    <a:pt x="396" y="4473"/>
                  </a:lnTo>
                  <a:cubicBezTo>
                    <a:pt x="427" y="4581"/>
                    <a:pt x="524" y="4660"/>
                    <a:pt x="639" y="4667"/>
                  </a:cubicBezTo>
                  <a:lnTo>
                    <a:pt x="4930" y="4974"/>
                  </a:lnTo>
                  <a:cubicBezTo>
                    <a:pt x="4933" y="4974"/>
                    <a:pt x="4946" y="4975"/>
                    <a:pt x="4949" y="4975"/>
                  </a:cubicBezTo>
                  <a:cubicBezTo>
                    <a:pt x="5023" y="4975"/>
                    <a:pt x="5092" y="4946"/>
                    <a:pt x="5143" y="4894"/>
                  </a:cubicBezTo>
                  <a:cubicBezTo>
                    <a:pt x="5195" y="4842"/>
                    <a:pt x="5223" y="4773"/>
                    <a:pt x="5221" y="4699"/>
                  </a:cubicBezTo>
                  <a:lnTo>
                    <a:pt x="5219" y="4460"/>
                  </a:lnTo>
                  <a:lnTo>
                    <a:pt x="5642" y="4515"/>
                  </a:lnTo>
                  <a:cubicBezTo>
                    <a:pt x="5653" y="4516"/>
                    <a:pt x="5666" y="4517"/>
                    <a:pt x="5677" y="4517"/>
                  </a:cubicBezTo>
                  <a:cubicBezTo>
                    <a:pt x="5751" y="4517"/>
                    <a:pt x="5823" y="4486"/>
                    <a:pt x="5875" y="4432"/>
                  </a:cubicBezTo>
                  <a:cubicBezTo>
                    <a:pt x="5906" y="4399"/>
                    <a:pt x="5927" y="4361"/>
                    <a:pt x="5939" y="4318"/>
                  </a:cubicBezTo>
                  <a:cubicBezTo>
                    <a:pt x="5988" y="4362"/>
                    <a:pt x="6051" y="4389"/>
                    <a:pt x="6119" y="4389"/>
                  </a:cubicBezTo>
                  <a:cubicBezTo>
                    <a:pt x="6183" y="4389"/>
                    <a:pt x="6244" y="4366"/>
                    <a:pt x="6294" y="4326"/>
                  </a:cubicBezTo>
                  <a:lnTo>
                    <a:pt x="6622" y="4053"/>
                  </a:lnTo>
                  <a:lnTo>
                    <a:pt x="6748" y="4257"/>
                  </a:lnTo>
                  <a:cubicBezTo>
                    <a:pt x="6799" y="4337"/>
                    <a:pt x="6885" y="4385"/>
                    <a:pt x="6980" y="4385"/>
                  </a:cubicBezTo>
                  <a:cubicBezTo>
                    <a:pt x="7039" y="4385"/>
                    <a:pt x="7094" y="4367"/>
                    <a:pt x="7142" y="4332"/>
                  </a:cubicBezTo>
                  <a:lnTo>
                    <a:pt x="10601" y="1775"/>
                  </a:lnTo>
                  <a:cubicBezTo>
                    <a:pt x="10692" y="1707"/>
                    <a:pt x="10732" y="1589"/>
                    <a:pt x="10700" y="1480"/>
                  </a:cubicBezTo>
                  <a:lnTo>
                    <a:pt x="10327" y="199"/>
                  </a:lnTo>
                  <a:cubicBezTo>
                    <a:pt x="10294" y="82"/>
                    <a:pt x="10185" y="1"/>
                    <a:pt x="100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1739434" y="1425399"/>
              <a:ext cx="444616" cy="358082"/>
            </a:xfrm>
            <a:custGeom>
              <a:avLst/>
              <a:gdLst/>
              <a:ahLst/>
              <a:cxnLst/>
              <a:rect l="l" t="t" r="r" b="b"/>
              <a:pathLst>
                <a:path w="13508" h="10879" extrusionOk="0">
                  <a:moveTo>
                    <a:pt x="11108" y="0"/>
                  </a:moveTo>
                  <a:cubicBezTo>
                    <a:pt x="11033" y="0"/>
                    <a:pt x="10962" y="21"/>
                    <a:pt x="10899" y="63"/>
                  </a:cubicBezTo>
                  <a:lnTo>
                    <a:pt x="6782" y="2771"/>
                  </a:lnTo>
                  <a:cubicBezTo>
                    <a:pt x="6732" y="2747"/>
                    <a:pt x="6675" y="2732"/>
                    <a:pt x="6618" y="2732"/>
                  </a:cubicBezTo>
                  <a:cubicBezTo>
                    <a:pt x="6583" y="2732"/>
                    <a:pt x="6547" y="2738"/>
                    <a:pt x="6510" y="2748"/>
                  </a:cubicBezTo>
                  <a:lnTo>
                    <a:pt x="5551" y="3027"/>
                  </a:lnTo>
                  <a:cubicBezTo>
                    <a:pt x="5457" y="3054"/>
                    <a:pt x="5383" y="3115"/>
                    <a:pt x="5335" y="3192"/>
                  </a:cubicBezTo>
                  <a:lnTo>
                    <a:pt x="399" y="3112"/>
                  </a:lnTo>
                  <a:cubicBezTo>
                    <a:pt x="280" y="3112"/>
                    <a:pt x="169" y="3168"/>
                    <a:pt x="96" y="3264"/>
                  </a:cubicBezTo>
                  <a:cubicBezTo>
                    <a:pt x="24" y="3361"/>
                    <a:pt x="0" y="3483"/>
                    <a:pt x="35" y="3599"/>
                  </a:cubicBezTo>
                  <a:lnTo>
                    <a:pt x="2022" y="10437"/>
                  </a:lnTo>
                  <a:cubicBezTo>
                    <a:pt x="2069" y="10597"/>
                    <a:pt x="2216" y="10710"/>
                    <a:pt x="2381" y="10713"/>
                  </a:cubicBezTo>
                  <a:cubicBezTo>
                    <a:pt x="2381" y="10713"/>
                    <a:pt x="6681" y="10783"/>
                    <a:pt x="7485" y="10797"/>
                  </a:cubicBezTo>
                  <a:cubicBezTo>
                    <a:pt x="7552" y="10848"/>
                    <a:pt x="7633" y="10879"/>
                    <a:pt x="7719" y="10879"/>
                  </a:cubicBezTo>
                  <a:cubicBezTo>
                    <a:pt x="7755" y="10879"/>
                    <a:pt x="7791" y="10873"/>
                    <a:pt x="7825" y="10864"/>
                  </a:cubicBezTo>
                  <a:lnTo>
                    <a:pt x="8786" y="10585"/>
                  </a:lnTo>
                  <a:cubicBezTo>
                    <a:pt x="8909" y="10549"/>
                    <a:pt x="8999" y="10457"/>
                    <a:pt x="9038" y="10346"/>
                  </a:cubicBezTo>
                  <a:lnTo>
                    <a:pt x="13303" y="7539"/>
                  </a:lnTo>
                  <a:cubicBezTo>
                    <a:pt x="13445" y="7448"/>
                    <a:pt x="13508" y="7274"/>
                    <a:pt x="13462" y="7115"/>
                  </a:cubicBezTo>
                  <a:lnTo>
                    <a:pt x="11475" y="276"/>
                  </a:lnTo>
                  <a:cubicBezTo>
                    <a:pt x="11428" y="114"/>
                    <a:pt x="11277" y="0"/>
                    <a:pt x="1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1748024" y="1553833"/>
              <a:ext cx="234914" cy="222637"/>
            </a:xfrm>
            <a:custGeom>
              <a:avLst/>
              <a:gdLst/>
              <a:ahLst/>
              <a:cxnLst/>
              <a:rect l="l" t="t" r="r" b="b"/>
              <a:pathLst>
                <a:path w="7137" h="6764" extrusionOk="0">
                  <a:moveTo>
                    <a:pt x="1" y="1"/>
                  </a:moveTo>
                  <a:lnTo>
                    <a:pt x="1889" y="6498"/>
                  </a:lnTo>
                  <a:cubicBezTo>
                    <a:pt x="1920" y="6603"/>
                    <a:pt x="2016" y="6677"/>
                    <a:pt x="2123" y="6678"/>
                  </a:cubicBezTo>
                  <a:lnTo>
                    <a:pt x="7137" y="6764"/>
                  </a:lnTo>
                  <a:lnTo>
                    <a:pt x="7137" y="6764"/>
                  </a:lnTo>
                  <a:lnTo>
                    <a:pt x="6703" y="5235"/>
                  </a:lnTo>
                  <a:cubicBezTo>
                    <a:pt x="6322" y="4900"/>
                    <a:pt x="6095" y="4700"/>
                    <a:pt x="5596" y="4606"/>
                  </a:cubicBezTo>
                  <a:cubicBezTo>
                    <a:pt x="5079" y="4507"/>
                    <a:pt x="4540" y="4592"/>
                    <a:pt x="4020" y="4496"/>
                  </a:cubicBezTo>
                  <a:cubicBezTo>
                    <a:pt x="3007" y="4309"/>
                    <a:pt x="2230" y="3458"/>
                    <a:pt x="1790" y="2525"/>
                  </a:cubicBezTo>
                  <a:cubicBezTo>
                    <a:pt x="1577" y="2075"/>
                    <a:pt x="1423" y="1594"/>
                    <a:pt x="1191" y="1151"/>
                  </a:cubicBezTo>
                  <a:cubicBezTo>
                    <a:pt x="962" y="708"/>
                    <a:pt x="638" y="288"/>
                    <a:pt x="187" y="72"/>
                  </a:cubicBezTo>
                  <a:cubicBezTo>
                    <a:pt x="128" y="43"/>
                    <a:pt x="65" y="1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2022008" y="1446893"/>
              <a:ext cx="157400" cy="313713"/>
            </a:xfrm>
            <a:custGeom>
              <a:avLst/>
              <a:gdLst/>
              <a:ahLst/>
              <a:cxnLst/>
              <a:rect l="l" t="t" r="r" b="b"/>
              <a:pathLst>
                <a:path w="4782" h="9531" extrusionOk="0">
                  <a:moveTo>
                    <a:pt x="2862" y="0"/>
                  </a:moveTo>
                  <a:cubicBezTo>
                    <a:pt x="2818" y="49"/>
                    <a:pt x="2778" y="105"/>
                    <a:pt x="2742" y="160"/>
                  </a:cubicBezTo>
                  <a:cubicBezTo>
                    <a:pt x="2478" y="584"/>
                    <a:pt x="2429" y="1111"/>
                    <a:pt x="2473" y="1608"/>
                  </a:cubicBezTo>
                  <a:cubicBezTo>
                    <a:pt x="2515" y="2107"/>
                    <a:pt x="2644" y="2595"/>
                    <a:pt x="2704" y="3090"/>
                  </a:cubicBezTo>
                  <a:cubicBezTo>
                    <a:pt x="2831" y="4112"/>
                    <a:pt x="2632" y="5249"/>
                    <a:pt x="1877" y="5948"/>
                  </a:cubicBezTo>
                  <a:cubicBezTo>
                    <a:pt x="1491" y="6306"/>
                    <a:pt x="988" y="6524"/>
                    <a:pt x="605" y="6885"/>
                  </a:cubicBezTo>
                  <a:cubicBezTo>
                    <a:pt x="237" y="7233"/>
                    <a:pt x="144" y="7425"/>
                    <a:pt x="0" y="7914"/>
                  </a:cubicBezTo>
                  <a:lnTo>
                    <a:pt x="472" y="9531"/>
                  </a:lnTo>
                  <a:lnTo>
                    <a:pt x="4648" y="6775"/>
                  </a:lnTo>
                  <a:cubicBezTo>
                    <a:pt x="4739" y="6717"/>
                    <a:pt x="4781" y="6603"/>
                    <a:pt x="4751" y="6499"/>
                  </a:cubicBezTo>
                  <a:lnTo>
                    <a:pt x="286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1924975" y="1550410"/>
              <a:ext cx="55429" cy="41012"/>
            </a:xfrm>
            <a:custGeom>
              <a:avLst/>
              <a:gdLst/>
              <a:ahLst/>
              <a:cxnLst/>
              <a:rect l="l" t="t" r="r" b="b"/>
              <a:pathLst>
                <a:path w="1684" h="1246" extrusionOk="0">
                  <a:moveTo>
                    <a:pt x="1443" y="0"/>
                  </a:moveTo>
                  <a:lnTo>
                    <a:pt x="1" y="419"/>
                  </a:lnTo>
                  <a:lnTo>
                    <a:pt x="240" y="1245"/>
                  </a:lnTo>
                  <a:lnTo>
                    <a:pt x="1683" y="827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1970595" y="1707381"/>
              <a:ext cx="55396" cy="41012"/>
            </a:xfrm>
            <a:custGeom>
              <a:avLst/>
              <a:gdLst/>
              <a:ahLst/>
              <a:cxnLst/>
              <a:rect l="l" t="t" r="r" b="b"/>
              <a:pathLst>
                <a:path w="1683" h="1246" extrusionOk="0">
                  <a:moveTo>
                    <a:pt x="1442" y="1"/>
                  </a:moveTo>
                  <a:lnTo>
                    <a:pt x="0" y="419"/>
                  </a:lnTo>
                  <a:lnTo>
                    <a:pt x="241" y="1246"/>
                  </a:lnTo>
                  <a:lnTo>
                    <a:pt x="1682" y="827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2019540" y="1591356"/>
              <a:ext cx="69911" cy="72676"/>
            </a:xfrm>
            <a:custGeom>
              <a:avLst/>
              <a:gdLst/>
              <a:ahLst/>
              <a:cxnLst/>
              <a:rect l="l" t="t" r="r" b="b"/>
              <a:pathLst>
                <a:path w="2124" h="2208" extrusionOk="0">
                  <a:moveTo>
                    <a:pt x="877" y="660"/>
                  </a:moveTo>
                  <a:cubicBezTo>
                    <a:pt x="902" y="660"/>
                    <a:pt x="924" y="669"/>
                    <a:pt x="935" y="682"/>
                  </a:cubicBezTo>
                  <a:cubicBezTo>
                    <a:pt x="942" y="693"/>
                    <a:pt x="943" y="708"/>
                    <a:pt x="937" y="727"/>
                  </a:cubicBezTo>
                  <a:cubicBezTo>
                    <a:pt x="929" y="754"/>
                    <a:pt x="904" y="777"/>
                    <a:pt x="863" y="802"/>
                  </a:cubicBezTo>
                  <a:cubicBezTo>
                    <a:pt x="857" y="792"/>
                    <a:pt x="834" y="750"/>
                    <a:pt x="828" y="743"/>
                  </a:cubicBezTo>
                  <a:cubicBezTo>
                    <a:pt x="828" y="743"/>
                    <a:pt x="799" y="697"/>
                    <a:pt x="791" y="686"/>
                  </a:cubicBezTo>
                  <a:cubicBezTo>
                    <a:pt x="820" y="669"/>
                    <a:pt x="851" y="660"/>
                    <a:pt x="877" y="660"/>
                  </a:cubicBezTo>
                  <a:close/>
                  <a:moveTo>
                    <a:pt x="1289" y="1400"/>
                  </a:moveTo>
                  <a:cubicBezTo>
                    <a:pt x="1315" y="1400"/>
                    <a:pt x="1336" y="1410"/>
                    <a:pt x="1346" y="1424"/>
                  </a:cubicBezTo>
                  <a:cubicBezTo>
                    <a:pt x="1354" y="1434"/>
                    <a:pt x="1356" y="1448"/>
                    <a:pt x="1349" y="1467"/>
                  </a:cubicBezTo>
                  <a:cubicBezTo>
                    <a:pt x="1341" y="1495"/>
                    <a:pt x="1316" y="1517"/>
                    <a:pt x="1276" y="1543"/>
                  </a:cubicBezTo>
                  <a:cubicBezTo>
                    <a:pt x="1269" y="1532"/>
                    <a:pt x="1245" y="1491"/>
                    <a:pt x="1240" y="1483"/>
                  </a:cubicBezTo>
                  <a:lnTo>
                    <a:pt x="1231" y="1468"/>
                  </a:lnTo>
                  <a:cubicBezTo>
                    <a:pt x="1220" y="1452"/>
                    <a:pt x="1211" y="1438"/>
                    <a:pt x="1204" y="1427"/>
                  </a:cubicBezTo>
                  <a:cubicBezTo>
                    <a:pt x="1235" y="1410"/>
                    <a:pt x="1265" y="1402"/>
                    <a:pt x="1289" y="1400"/>
                  </a:cubicBezTo>
                  <a:close/>
                  <a:moveTo>
                    <a:pt x="854" y="0"/>
                  </a:moveTo>
                  <a:cubicBezTo>
                    <a:pt x="457" y="0"/>
                    <a:pt x="44" y="356"/>
                    <a:pt x="22" y="467"/>
                  </a:cubicBezTo>
                  <a:cubicBezTo>
                    <a:pt x="15" y="496"/>
                    <a:pt x="1" y="573"/>
                    <a:pt x="813" y="1969"/>
                  </a:cubicBezTo>
                  <a:cubicBezTo>
                    <a:pt x="825" y="1990"/>
                    <a:pt x="836" y="2009"/>
                    <a:pt x="845" y="2026"/>
                  </a:cubicBezTo>
                  <a:cubicBezTo>
                    <a:pt x="889" y="2107"/>
                    <a:pt x="943" y="2208"/>
                    <a:pt x="1074" y="2208"/>
                  </a:cubicBezTo>
                  <a:cubicBezTo>
                    <a:pt x="1166" y="2208"/>
                    <a:pt x="1266" y="2154"/>
                    <a:pt x="1498" y="2026"/>
                  </a:cubicBezTo>
                  <a:cubicBezTo>
                    <a:pt x="1668" y="1931"/>
                    <a:pt x="2123" y="1679"/>
                    <a:pt x="1947" y="1180"/>
                  </a:cubicBezTo>
                  <a:cubicBezTo>
                    <a:pt x="1856" y="910"/>
                    <a:pt x="1644" y="826"/>
                    <a:pt x="1532" y="781"/>
                  </a:cubicBezTo>
                  <a:cubicBezTo>
                    <a:pt x="1527" y="778"/>
                    <a:pt x="1523" y="777"/>
                    <a:pt x="1519" y="776"/>
                  </a:cubicBezTo>
                  <a:cubicBezTo>
                    <a:pt x="1511" y="409"/>
                    <a:pt x="1331" y="118"/>
                    <a:pt x="1048" y="30"/>
                  </a:cubicBezTo>
                  <a:cubicBezTo>
                    <a:pt x="986" y="10"/>
                    <a:pt x="921" y="0"/>
                    <a:pt x="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2016314" y="1495673"/>
              <a:ext cx="47332" cy="70701"/>
            </a:xfrm>
            <a:custGeom>
              <a:avLst/>
              <a:gdLst/>
              <a:ahLst/>
              <a:cxnLst/>
              <a:rect l="l" t="t" r="r" b="b"/>
              <a:pathLst>
                <a:path w="1438" h="2148" extrusionOk="0">
                  <a:moveTo>
                    <a:pt x="754" y="0"/>
                  </a:moveTo>
                  <a:cubicBezTo>
                    <a:pt x="641" y="0"/>
                    <a:pt x="608" y="1"/>
                    <a:pt x="591" y="4"/>
                  </a:cubicBezTo>
                  <a:cubicBezTo>
                    <a:pt x="538" y="11"/>
                    <a:pt x="492" y="49"/>
                    <a:pt x="479" y="102"/>
                  </a:cubicBezTo>
                  <a:lnTo>
                    <a:pt x="11" y="1934"/>
                  </a:lnTo>
                  <a:cubicBezTo>
                    <a:pt x="1" y="1975"/>
                    <a:pt x="11" y="2019"/>
                    <a:pt x="39" y="2052"/>
                  </a:cubicBezTo>
                  <a:cubicBezTo>
                    <a:pt x="62" y="2080"/>
                    <a:pt x="94" y="2118"/>
                    <a:pt x="507" y="2118"/>
                  </a:cubicBezTo>
                  <a:cubicBezTo>
                    <a:pt x="518" y="2118"/>
                    <a:pt x="535" y="2115"/>
                    <a:pt x="545" y="2113"/>
                  </a:cubicBezTo>
                  <a:cubicBezTo>
                    <a:pt x="593" y="2102"/>
                    <a:pt x="631" y="2065"/>
                    <a:pt x="642" y="2018"/>
                  </a:cubicBezTo>
                  <a:lnTo>
                    <a:pt x="720" y="1719"/>
                  </a:lnTo>
                  <a:cubicBezTo>
                    <a:pt x="749" y="1849"/>
                    <a:pt x="780" y="1982"/>
                    <a:pt x="802" y="2052"/>
                  </a:cubicBezTo>
                  <a:cubicBezTo>
                    <a:pt x="817" y="2098"/>
                    <a:pt x="857" y="2134"/>
                    <a:pt x="906" y="2141"/>
                  </a:cubicBezTo>
                  <a:cubicBezTo>
                    <a:pt x="923" y="2145"/>
                    <a:pt x="955" y="2147"/>
                    <a:pt x="1047" y="2147"/>
                  </a:cubicBezTo>
                  <a:cubicBezTo>
                    <a:pt x="1130" y="2147"/>
                    <a:pt x="1227" y="2145"/>
                    <a:pt x="1268" y="2144"/>
                  </a:cubicBezTo>
                  <a:lnTo>
                    <a:pt x="1283" y="2144"/>
                  </a:lnTo>
                  <a:cubicBezTo>
                    <a:pt x="1322" y="2144"/>
                    <a:pt x="1359" y="2126"/>
                    <a:pt x="1385" y="2096"/>
                  </a:cubicBezTo>
                  <a:cubicBezTo>
                    <a:pt x="1435" y="2035"/>
                    <a:pt x="1437" y="2032"/>
                    <a:pt x="1061" y="108"/>
                  </a:cubicBezTo>
                  <a:cubicBezTo>
                    <a:pt x="1050" y="46"/>
                    <a:pt x="997" y="2"/>
                    <a:pt x="934" y="1"/>
                  </a:cubicBezTo>
                  <a:cubicBezTo>
                    <a:pt x="934" y="1"/>
                    <a:pt x="842" y="0"/>
                    <a:pt x="7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38"/>
            <p:cNvSpPr/>
            <p:nvPr/>
          </p:nvSpPr>
          <p:spPr>
            <a:xfrm>
              <a:off x="1955224" y="1602975"/>
              <a:ext cx="39860" cy="90582"/>
            </a:xfrm>
            <a:custGeom>
              <a:avLst/>
              <a:gdLst/>
              <a:ahLst/>
              <a:cxnLst/>
              <a:rect l="l" t="t" r="r" b="b"/>
              <a:pathLst>
                <a:path w="1211" h="2752" extrusionOk="0">
                  <a:moveTo>
                    <a:pt x="239" y="0"/>
                  </a:moveTo>
                  <a:cubicBezTo>
                    <a:pt x="228" y="0"/>
                    <a:pt x="218" y="2"/>
                    <a:pt x="208" y="5"/>
                  </a:cubicBezTo>
                  <a:cubicBezTo>
                    <a:pt x="0" y="66"/>
                    <a:pt x="11" y="728"/>
                    <a:pt x="230" y="1485"/>
                  </a:cubicBezTo>
                  <a:cubicBezTo>
                    <a:pt x="439" y="2205"/>
                    <a:pt x="763" y="2752"/>
                    <a:pt x="972" y="2752"/>
                  </a:cubicBezTo>
                  <a:cubicBezTo>
                    <a:pt x="983" y="2752"/>
                    <a:pt x="993" y="2750"/>
                    <a:pt x="1003" y="2747"/>
                  </a:cubicBezTo>
                  <a:cubicBezTo>
                    <a:pt x="1211" y="2688"/>
                    <a:pt x="1200" y="2025"/>
                    <a:pt x="981" y="1267"/>
                  </a:cubicBezTo>
                  <a:cubicBezTo>
                    <a:pt x="773" y="546"/>
                    <a:pt x="449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38"/>
            <p:cNvSpPr/>
            <p:nvPr/>
          </p:nvSpPr>
          <p:spPr>
            <a:xfrm>
              <a:off x="1912204" y="1726110"/>
              <a:ext cx="36634" cy="34067"/>
            </a:xfrm>
            <a:custGeom>
              <a:avLst/>
              <a:gdLst/>
              <a:ahLst/>
              <a:cxnLst/>
              <a:rect l="l" t="t" r="r" b="b"/>
              <a:pathLst>
                <a:path w="1113" h="1035" extrusionOk="0">
                  <a:moveTo>
                    <a:pt x="578" y="0"/>
                  </a:moveTo>
                  <a:cubicBezTo>
                    <a:pt x="528" y="0"/>
                    <a:pt x="479" y="7"/>
                    <a:pt x="433" y="21"/>
                  </a:cubicBezTo>
                  <a:cubicBezTo>
                    <a:pt x="159" y="101"/>
                    <a:pt x="1" y="388"/>
                    <a:pt x="80" y="662"/>
                  </a:cubicBezTo>
                  <a:cubicBezTo>
                    <a:pt x="144" y="881"/>
                    <a:pt x="347" y="1034"/>
                    <a:pt x="576" y="1034"/>
                  </a:cubicBezTo>
                  <a:cubicBezTo>
                    <a:pt x="626" y="1034"/>
                    <a:pt x="674" y="1028"/>
                    <a:pt x="722" y="1013"/>
                  </a:cubicBezTo>
                  <a:cubicBezTo>
                    <a:pt x="855" y="975"/>
                    <a:pt x="964" y="886"/>
                    <a:pt x="1031" y="766"/>
                  </a:cubicBezTo>
                  <a:cubicBezTo>
                    <a:pt x="1097" y="645"/>
                    <a:pt x="1112" y="505"/>
                    <a:pt x="1074" y="372"/>
                  </a:cubicBezTo>
                  <a:cubicBezTo>
                    <a:pt x="1010" y="152"/>
                    <a:pt x="807" y="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1826362" y="1550344"/>
              <a:ext cx="82946" cy="82024"/>
            </a:xfrm>
            <a:custGeom>
              <a:avLst/>
              <a:gdLst/>
              <a:ahLst/>
              <a:cxnLst/>
              <a:rect l="l" t="t" r="r" b="b"/>
              <a:pathLst>
                <a:path w="2520" h="2492" extrusionOk="0">
                  <a:moveTo>
                    <a:pt x="1140" y="0"/>
                  </a:moveTo>
                  <a:cubicBezTo>
                    <a:pt x="1135" y="0"/>
                    <a:pt x="1129" y="0"/>
                    <a:pt x="1122" y="1"/>
                  </a:cubicBezTo>
                  <a:cubicBezTo>
                    <a:pt x="1072" y="10"/>
                    <a:pt x="1032" y="44"/>
                    <a:pt x="1016" y="92"/>
                  </a:cubicBezTo>
                  <a:lnTo>
                    <a:pt x="794" y="777"/>
                  </a:lnTo>
                  <a:lnTo>
                    <a:pt x="102" y="981"/>
                  </a:lnTo>
                  <a:cubicBezTo>
                    <a:pt x="54" y="995"/>
                    <a:pt x="18" y="1036"/>
                    <a:pt x="11" y="1085"/>
                  </a:cubicBezTo>
                  <a:cubicBezTo>
                    <a:pt x="1" y="1134"/>
                    <a:pt x="22" y="1185"/>
                    <a:pt x="62" y="1214"/>
                  </a:cubicBezTo>
                  <a:lnTo>
                    <a:pt x="646" y="1638"/>
                  </a:lnTo>
                  <a:lnTo>
                    <a:pt x="628" y="2358"/>
                  </a:lnTo>
                  <a:cubicBezTo>
                    <a:pt x="625" y="2407"/>
                    <a:pt x="654" y="2454"/>
                    <a:pt x="698" y="2478"/>
                  </a:cubicBezTo>
                  <a:cubicBezTo>
                    <a:pt x="716" y="2487"/>
                    <a:pt x="737" y="2492"/>
                    <a:pt x="758" y="2492"/>
                  </a:cubicBezTo>
                  <a:cubicBezTo>
                    <a:pt x="787" y="2492"/>
                    <a:pt x="815" y="2484"/>
                    <a:pt x="838" y="2468"/>
                  </a:cubicBezTo>
                  <a:lnTo>
                    <a:pt x="1421" y="2044"/>
                  </a:lnTo>
                  <a:lnTo>
                    <a:pt x="2101" y="2283"/>
                  </a:lnTo>
                  <a:cubicBezTo>
                    <a:pt x="2115" y="2289"/>
                    <a:pt x="2130" y="2292"/>
                    <a:pt x="2145" y="2292"/>
                  </a:cubicBezTo>
                  <a:cubicBezTo>
                    <a:pt x="2178" y="2292"/>
                    <a:pt x="2211" y="2278"/>
                    <a:pt x="2236" y="2255"/>
                  </a:cubicBezTo>
                  <a:cubicBezTo>
                    <a:pt x="2272" y="2218"/>
                    <a:pt x="2285" y="2166"/>
                    <a:pt x="2269" y="2118"/>
                  </a:cubicBezTo>
                  <a:lnTo>
                    <a:pt x="2046" y="1433"/>
                  </a:lnTo>
                  <a:lnTo>
                    <a:pt x="2484" y="862"/>
                  </a:lnTo>
                  <a:cubicBezTo>
                    <a:pt x="2514" y="822"/>
                    <a:pt x="2519" y="768"/>
                    <a:pt x="2497" y="724"/>
                  </a:cubicBezTo>
                  <a:cubicBezTo>
                    <a:pt x="2475" y="678"/>
                    <a:pt x="2429" y="650"/>
                    <a:pt x="2379" y="650"/>
                  </a:cubicBezTo>
                  <a:lnTo>
                    <a:pt x="1658" y="650"/>
                  </a:lnTo>
                  <a:lnTo>
                    <a:pt x="1250" y="58"/>
                  </a:lnTo>
                  <a:cubicBezTo>
                    <a:pt x="1224" y="21"/>
                    <a:pt x="1183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38"/>
            <p:cNvSpPr/>
            <p:nvPr/>
          </p:nvSpPr>
          <p:spPr>
            <a:xfrm>
              <a:off x="2101662" y="1607254"/>
              <a:ext cx="53882" cy="74223"/>
            </a:xfrm>
            <a:custGeom>
              <a:avLst/>
              <a:gdLst/>
              <a:ahLst/>
              <a:cxnLst/>
              <a:rect l="l" t="t" r="r" b="b"/>
              <a:pathLst>
                <a:path w="1637" h="2255" extrusionOk="0">
                  <a:moveTo>
                    <a:pt x="675" y="0"/>
                  </a:moveTo>
                  <a:cubicBezTo>
                    <a:pt x="340" y="0"/>
                    <a:pt x="82" y="231"/>
                    <a:pt x="38" y="570"/>
                  </a:cubicBezTo>
                  <a:cubicBezTo>
                    <a:pt x="1" y="778"/>
                    <a:pt x="265" y="1873"/>
                    <a:pt x="269" y="1889"/>
                  </a:cubicBezTo>
                  <a:cubicBezTo>
                    <a:pt x="339" y="2117"/>
                    <a:pt x="544" y="2255"/>
                    <a:pt x="820" y="2255"/>
                  </a:cubicBezTo>
                  <a:cubicBezTo>
                    <a:pt x="1081" y="2255"/>
                    <a:pt x="1406" y="2118"/>
                    <a:pt x="1522" y="1862"/>
                  </a:cubicBezTo>
                  <a:cubicBezTo>
                    <a:pt x="1637" y="1607"/>
                    <a:pt x="1571" y="1227"/>
                    <a:pt x="1523" y="1154"/>
                  </a:cubicBezTo>
                  <a:cubicBezTo>
                    <a:pt x="1500" y="1117"/>
                    <a:pt x="1456" y="1092"/>
                    <a:pt x="1410" y="1092"/>
                  </a:cubicBezTo>
                  <a:cubicBezTo>
                    <a:pt x="1404" y="1092"/>
                    <a:pt x="1395" y="1092"/>
                    <a:pt x="1389" y="1093"/>
                  </a:cubicBezTo>
                  <a:cubicBezTo>
                    <a:pt x="1373" y="1096"/>
                    <a:pt x="1039" y="1146"/>
                    <a:pt x="1039" y="1146"/>
                  </a:cubicBezTo>
                  <a:cubicBezTo>
                    <a:pt x="1004" y="1151"/>
                    <a:pt x="972" y="1171"/>
                    <a:pt x="951" y="1202"/>
                  </a:cubicBezTo>
                  <a:cubicBezTo>
                    <a:pt x="929" y="1232"/>
                    <a:pt x="922" y="1269"/>
                    <a:pt x="930" y="1305"/>
                  </a:cubicBezTo>
                  <a:cubicBezTo>
                    <a:pt x="946" y="1374"/>
                    <a:pt x="958" y="1474"/>
                    <a:pt x="948" y="1507"/>
                  </a:cubicBezTo>
                  <a:cubicBezTo>
                    <a:pt x="946" y="1519"/>
                    <a:pt x="929" y="1534"/>
                    <a:pt x="917" y="1534"/>
                  </a:cubicBezTo>
                  <a:cubicBezTo>
                    <a:pt x="903" y="1534"/>
                    <a:pt x="868" y="1503"/>
                    <a:pt x="842" y="1421"/>
                  </a:cubicBezTo>
                  <a:cubicBezTo>
                    <a:pt x="807" y="1299"/>
                    <a:pt x="750" y="1002"/>
                    <a:pt x="730" y="888"/>
                  </a:cubicBezTo>
                  <a:cubicBezTo>
                    <a:pt x="728" y="867"/>
                    <a:pt x="724" y="847"/>
                    <a:pt x="720" y="827"/>
                  </a:cubicBezTo>
                  <a:cubicBezTo>
                    <a:pt x="714" y="799"/>
                    <a:pt x="706" y="757"/>
                    <a:pt x="702" y="755"/>
                  </a:cubicBezTo>
                  <a:cubicBezTo>
                    <a:pt x="702" y="755"/>
                    <a:pt x="711" y="747"/>
                    <a:pt x="740" y="741"/>
                  </a:cubicBezTo>
                  <a:cubicBezTo>
                    <a:pt x="750" y="737"/>
                    <a:pt x="757" y="737"/>
                    <a:pt x="760" y="735"/>
                  </a:cubicBezTo>
                  <a:cubicBezTo>
                    <a:pt x="777" y="750"/>
                    <a:pt x="796" y="822"/>
                    <a:pt x="805" y="863"/>
                  </a:cubicBezTo>
                  <a:cubicBezTo>
                    <a:pt x="814" y="899"/>
                    <a:pt x="823" y="934"/>
                    <a:pt x="835" y="965"/>
                  </a:cubicBezTo>
                  <a:cubicBezTo>
                    <a:pt x="853" y="1018"/>
                    <a:pt x="904" y="1053"/>
                    <a:pt x="958" y="1053"/>
                  </a:cubicBezTo>
                  <a:cubicBezTo>
                    <a:pt x="967" y="1053"/>
                    <a:pt x="974" y="1053"/>
                    <a:pt x="980" y="1051"/>
                  </a:cubicBezTo>
                  <a:lnTo>
                    <a:pt x="1361" y="986"/>
                  </a:lnTo>
                  <a:cubicBezTo>
                    <a:pt x="1427" y="975"/>
                    <a:pt x="1475" y="915"/>
                    <a:pt x="1470" y="847"/>
                  </a:cubicBezTo>
                  <a:cubicBezTo>
                    <a:pt x="1432" y="291"/>
                    <a:pt x="1040" y="0"/>
                    <a:pt x="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38"/>
            <p:cNvSpPr/>
            <p:nvPr/>
          </p:nvSpPr>
          <p:spPr>
            <a:xfrm>
              <a:off x="1884391" y="1649846"/>
              <a:ext cx="36634" cy="34133"/>
            </a:xfrm>
            <a:custGeom>
              <a:avLst/>
              <a:gdLst/>
              <a:ahLst/>
              <a:cxnLst/>
              <a:rect l="l" t="t" r="r" b="b"/>
              <a:pathLst>
                <a:path w="1113" h="1037" extrusionOk="0">
                  <a:moveTo>
                    <a:pt x="537" y="1"/>
                  </a:moveTo>
                  <a:cubicBezTo>
                    <a:pt x="488" y="1"/>
                    <a:pt x="439" y="9"/>
                    <a:pt x="392" y="22"/>
                  </a:cubicBezTo>
                  <a:cubicBezTo>
                    <a:pt x="259" y="61"/>
                    <a:pt x="150" y="149"/>
                    <a:pt x="84" y="270"/>
                  </a:cubicBezTo>
                  <a:cubicBezTo>
                    <a:pt x="17" y="391"/>
                    <a:pt x="1" y="531"/>
                    <a:pt x="40" y="664"/>
                  </a:cubicBezTo>
                  <a:cubicBezTo>
                    <a:pt x="104" y="883"/>
                    <a:pt x="307" y="1036"/>
                    <a:pt x="536" y="1036"/>
                  </a:cubicBezTo>
                  <a:cubicBezTo>
                    <a:pt x="585" y="1036"/>
                    <a:pt x="633" y="1030"/>
                    <a:pt x="681" y="1015"/>
                  </a:cubicBezTo>
                  <a:cubicBezTo>
                    <a:pt x="955" y="935"/>
                    <a:pt x="1113" y="648"/>
                    <a:pt x="1033" y="373"/>
                  </a:cubicBezTo>
                  <a:cubicBezTo>
                    <a:pt x="969" y="154"/>
                    <a:pt x="766" y="1"/>
                    <a:pt x="5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38"/>
            <p:cNvSpPr/>
            <p:nvPr/>
          </p:nvSpPr>
          <p:spPr>
            <a:xfrm>
              <a:off x="1823202" y="1691187"/>
              <a:ext cx="65929" cy="67607"/>
            </a:xfrm>
            <a:custGeom>
              <a:avLst/>
              <a:gdLst/>
              <a:ahLst/>
              <a:cxnLst/>
              <a:rect l="l" t="t" r="r" b="b"/>
              <a:pathLst>
                <a:path w="2003" h="2054" extrusionOk="0">
                  <a:moveTo>
                    <a:pt x="737" y="0"/>
                  </a:moveTo>
                  <a:cubicBezTo>
                    <a:pt x="724" y="0"/>
                    <a:pt x="708" y="5"/>
                    <a:pt x="692" y="10"/>
                  </a:cubicBezTo>
                  <a:cubicBezTo>
                    <a:pt x="645" y="27"/>
                    <a:pt x="613" y="69"/>
                    <a:pt x="608" y="121"/>
                  </a:cubicBezTo>
                  <a:lnTo>
                    <a:pt x="556" y="674"/>
                  </a:lnTo>
                  <a:lnTo>
                    <a:pt x="70" y="945"/>
                  </a:lnTo>
                  <a:cubicBezTo>
                    <a:pt x="27" y="971"/>
                    <a:pt x="0" y="1016"/>
                    <a:pt x="2" y="1067"/>
                  </a:cubicBezTo>
                  <a:cubicBezTo>
                    <a:pt x="5" y="1117"/>
                    <a:pt x="35" y="1162"/>
                    <a:pt x="82" y="1181"/>
                  </a:cubicBezTo>
                  <a:lnTo>
                    <a:pt x="593" y="1403"/>
                  </a:lnTo>
                  <a:lnTo>
                    <a:pt x="700" y="1947"/>
                  </a:lnTo>
                  <a:cubicBezTo>
                    <a:pt x="711" y="1997"/>
                    <a:pt x="747" y="2037"/>
                    <a:pt x="796" y="2050"/>
                  </a:cubicBezTo>
                  <a:cubicBezTo>
                    <a:pt x="809" y="2053"/>
                    <a:pt x="819" y="2054"/>
                    <a:pt x="831" y="2054"/>
                  </a:cubicBezTo>
                  <a:cubicBezTo>
                    <a:pt x="869" y="2054"/>
                    <a:pt x="906" y="2038"/>
                    <a:pt x="929" y="2010"/>
                  </a:cubicBezTo>
                  <a:lnTo>
                    <a:pt x="1296" y="1592"/>
                  </a:lnTo>
                  <a:lnTo>
                    <a:pt x="1848" y="1659"/>
                  </a:lnTo>
                  <a:cubicBezTo>
                    <a:pt x="1854" y="1660"/>
                    <a:pt x="1859" y="1660"/>
                    <a:pt x="1864" y="1660"/>
                  </a:cubicBezTo>
                  <a:cubicBezTo>
                    <a:pt x="1908" y="1660"/>
                    <a:pt x="1949" y="1638"/>
                    <a:pt x="1975" y="1600"/>
                  </a:cubicBezTo>
                  <a:cubicBezTo>
                    <a:pt x="2001" y="1558"/>
                    <a:pt x="2002" y="1505"/>
                    <a:pt x="1977" y="1461"/>
                  </a:cubicBezTo>
                  <a:lnTo>
                    <a:pt x="1694" y="982"/>
                  </a:lnTo>
                  <a:lnTo>
                    <a:pt x="1928" y="477"/>
                  </a:lnTo>
                  <a:cubicBezTo>
                    <a:pt x="1949" y="431"/>
                    <a:pt x="1943" y="377"/>
                    <a:pt x="1911" y="339"/>
                  </a:cubicBezTo>
                  <a:cubicBezTo>
                    <a:pt x="1885" y="307"/>
                    <a:pt x="1848" y="290"/>
                    <a:pt x="1809" y="290"/>
                  </a:cubicBezTo>
                  <a:cubicBezTo>
                    <a:pt x="1798" y="290"/>
                    <a:pt x="1789" y="290"/>
                    <a:pt x="1779" y="292"/>
                  </a:cubicBezTo>
                  <a:lnTo>
                    <a:pt x="1236" y="413"/>
                  </a:lnTo>
                  <a:lnTo>
                    <a:pt x="828" y="35"/>
                  </a:lnTo>
                  <a:cubicBezTo>
                    <a:pt x="803" y="13"/>
                    <a:pt x="771" y="0"/>
                    <a:pt x="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38"/>
            <p:cNvSpPr/>
            <p:nvPr/>
          </p:nvSpPr>
          <p:spPr>
            <a:xfrm>
              <a:off x="2052323" y="1682399"/>
              <a:ext cx="36634" cy="34100"/>
            </a:xfrm>
            <a:custGeom>
              <a:avLst/>
              <a:gdLst/>
              <a:ahLst/>
              <a:cxnLst/>
              <a:rect l="l" t="t" r="r" b="b"/>
              <a:pathLst>
                <a:path w="1113" h="1036" extrusionOk="0">
                  <a:moveTo>
                    <a:pt x="537" y="0"/>
                  </a:moveTo>
                  <a:cubicBezTo>
                    <a:pt x="488" y="0"/>
                    <a:pt x="438" y="8"/>
                    <a:pt x="392" y="22"/>
                  </a:cubicBezTo>
                  <a:cubicBezTo>
                    <a:pt x="259" y="60"/>
                    <a:pt x="149" y="148"/>
                    <a:pt x="83" y="268"/>
                  </a:cubicBezTo>
                  <a:cubicBezTo>
                    <a:pt x="16" y="390"/>
                    <a:pt x="0" y="530"/>
                    <a:pt x="39" y="663"/>
                  </a:cubicBezTo>
                  <a:cubicBezTo>
                    <a:pt x="104" y="882"/>
                    <a:pt x="307" y="1035"/>
                    <a:pt x="536" y="1035"/>
                  </a:cubicBezTo>
                  <a:cubicBezTo>
                    <a:pt x="583" y="1035"/>
                    <a:pt x="632" y="1028"/>
                    <a:pt x="680" y="1013"/>
                  </a:cubicBezTo>
                  <a:cubicBezTo>
                    <a:pt x="955" y="933"/>
                    <a:pt x="1112" y="646"/>
                    <a:pt x="1032" y="373"/>
                  </a:cubicBezTo>
                  <a:cubicBezTo>
                    <a:pt x="969" y="153"/>
                    <a:pt x="765" y="0"/>
                    <a:pt x="5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1734858" y="1405683"/>
              <a:ext cx="453964" cy="382110"/>
            </a:xfrm>
            <a:custGeom>
              <a:avLst/>
              <a:gdLst/>
              <a:ahLst/>
              <a:cxnLst/>
              <a:rect l="l" t="t" r="r" b="b"/>
              <a:pathLst>
                <a:path w="13792" h="11609" extrusionOk="0">
                  <a:moveTo>
                    <a:pt x="10581" y="269"/>
                  </a:moveTo>
                  <a:cubicBezTo>
                    <a:pt x="10650" y="269"/>
                    <a:pt x="10696" y="299"/>
                    <a:pt x="10714" y="365"/>
                  </a:cubicBezTo>
                  <a:lnTo>
                    <a:pt x="10799" y="661"/>
                  </a:lnTo>
                  <a:cubicBezTo>
                    <a:pt x="9520" y="1502"/>
                    <a:pt x="11238" y="370"/>
                    <a:pt x="7995" y="2505"/>
                  </a:cubicBezTo>
                  <a:cubicBezTo>
                    <a:pt x="8634" y="1640"/>
                    <a:pt x="10119" y="269"/>
                    <a:pt x="10581" y="269"/>
                  </a:cubicBezTo>
                  <a:close/>
                  <a:moveTo>
                    <a:pt x="9096" y="463"/>
                  </a:moveTo>
                  <a:cubicBezTo>
                    <a:pt x="9158" y="463"/>
                    <a:pt x="9214" y="505"/>
                    <a:pt x="9231" y="566"/>
                  </a:cubicBezTo>
                  <a:lnTo>
                    <a:pt x="9283" y="748"/>
                  </a:lnTo>
                  <a:cubicBezTo>
                    <a:pt x="8469" y="1407"/>
                    <a:pt x="7831" y="2245"/>
                    <a:pt x="7411" y="2890"/>
                  </a:cubicBezTo>
                  <a:lnTo>
                    <a:pt x="6906" y="3222"/>
                  </a:lnTo>
                  <a:cubicBezTo>
                    <a:pt x="6852" y="3204"/>
                    <a:pt x="6803" y="3199"/>
                    <a:pt x="6760" y="3199"/>
                  </a:cubicBezTo>
                  <a:cubicBezTo>
                    <a:pt x="6676" y="3199"/>
                    <a:pt x="6619" y="3221"/>
                    <a:pt x="6610" y="3222"/>
                  </a:cubicBezTo>
                  <a:cubicBezTo>
                    <a:pt x="7036" y="2399"/>
                    <a:pt x="7865" y="1065"/>
                    <a:pt x="9036" y="477"/>
                  </a:cubicBezTo>
                  <a:cubicBezTo>
                    <a:pt x="9056" y="467"/>
                    <a:pt x="9076" y="463"/>
                    <a:pt x="9096" y="463"/>
                  </a:cubicBezTo>
                  <a:close/>
                  <a:moveTo>
                    <a:pt x="1404" y="3065"/>
                  </a:moveTo>
                  <a:cubicBezTo>
                    <a:pt x="1560" y="3065"/>
                    <a:pt x="1717" y="3073"/>
                    <a:pt x="1872" y="3087"/>
                  </a:cubicBezTo>
                  <a:cubicBezTo>
                    <a:pt x="1967" y="3093"/>
                    <a:pt x="2063" y="3104"/>
                    <a:pt x="2155" y="3117"/>
                  </a:cubicBezTo>
                  <a:cubicBezTo>
                    <a:pt x="2863" y="3209"/>
                    <a:pt x="3538" y="3416"/>
                    <a:pt x="4101" y="3634"/>
                  </a:cubicBezTo>
                  <a:lnTo>
                    <a:pt x="2298" y="3605"/>
                  </a:lnTo>
                  <a:lnTo>
                    <a:pt x="2022" y="3601"/>
                  </a:lnTo>
                  <a:lnTo>
                    <a:pt x="749" y="3581"/>
                  </a:lnTo>
                  <a:lnTo>
                    <a:pt x="664" y="3284"/>
                  </a:lnTo>
                  <a:cubicBezTo>
                    <a:pt x="639" y="3204"/>
                    <a:pt x="695" y="3117"/>
                    <a:pt x="778" y="3105"/>
                  </a:cubicBezTo>
                  <a:cubicBezTo>
                    <a:pt x="987" y="3077"/>
                    <a:pt x="1195" y="3065"/>
                    <a:pt x="1404" y="3065"/>
                  </a:cubicBezTo>
                  <a:close/>
                  <a:moveTo>
                    <a:pt x="2473" y="2464"/>
                  </a:moveTo>
                  <a:cubicBezTo>
                    <a:pt x="3681" y="2464"/>
                    <a:pt x="4929" y="3071"/>
                    <a:pt x="5661" y="3496"/>
                  </a:cubicBezTo>
                  <a:cubicBezTo>
                    <a:pt x="5645" y="3503"/>
                    <a:pt x="5521" y="3527"/>
                    <a:pt x="5410" y="3656"/>
                  </a:cubicBezTo>
                  <a:lnTo>
                    <a:pt x="4808" y="3645"/>
                  </a:lnTo>
                  <a:cubicBezTo>
                    <a:pt x="4094" y="3317"/>
                    <a:pt x="3113" y="2956"/>
                    <a:pt x="2076" y="2839"/>
                  </a:cubicBezTo>
                  <a:lnTo>
                    <a:pt x="2075" y="2839"/>
                  </a:lnTo>
                  <a:lnTo>
                    <a:pt x="2022" y="2660"/>
                  </a:lnTo>
                  <a:cubicBezTo>
                    <a:pt x="1999" y="2577"/>
                    <a:pt x="2054" y="2490"/>
                    <a:pt x="2142" y="2480"/>
                  </a:cubicBezTo>
                  <a:cubicBezTo>
                    <a:pt x="2251" y="2469"/>
                    <a:pt x="2362" y="2464"/>
                    <a:pt x="2473" y="2464"/>
                  </a:cubicBezTo>
                  <a:close/>
                  <a:moveTo>
                    <a:pt x="5558" y="4062"/>
                  </a:moveTo>
                  <a:cubicBezTo>
                    <a:pt x="5558" y="4062"/>
                    <a:pt x="5558" y="4062"/>
                    <a:pt x="5558" y="4062"/>
                  </a:cubicBezTo>
                  <a:lnTo>
                    <a:pt x="5558" y="4062"/>
                  </a:lnTo>
                  <a:cubicBezTo>
                    <a:pt x="5558" y="4062"/>
                    <a:pt x="5558" y="4062"/>
                    <a:pt x="5558" y="4062"/>
                  </a:cubicBezTo>
                  <a:cubicBezTo>
                    <a:pt x="5558" y="4062"/>
                    <a:pt x="5558" y="4062"/>
                    <a:pt x="5558" y="4062"/>
                  </a:cubicBezTo>
                  <a:close/>
                  <a:moveTo>
                    <a:pt x="11229" y="731"/>
                  </a:moveTo>
                  <a:cubicBezTo>
                    <a:pt x="11235" y="731"/>
                    <a:pt x="11241" y="731"/>
                    <a:pt x="11248" y="731"/>
                  </a:cubicBezTo>
                  <a:cubicBezTo>
                    <a:pt x="11353" y="731"/>
                    <a:pt x="11457" y="799"/>
                    <a:pt x="11489" y="911"/>
                  </a:cubicBezTo>
                  <a:lnTo>
                    <a:pt x="13476" y="7749"/>
                  </a:lnTo>
                  <a:cubicBezTo>
                    <a:pt x="13505" y="7855"/>
                    <a:pt x="13464" y="7969"/>
                    <a:pt x="13373" y="8027"/>
                  </a:cubicBezTo>
                  <a:lnTo>
                    <a:pt x="9321" y="10694"/>
                  </a:lnTo>
                  <a:cubicBezTo>
                    <a:pt x="9321" y="10685"/>
                    <a:pt x="9319" y="10678"/>
                    <a:pt x="9318" y="10671"/>
                  </a:cubicBezTo>
                  <a:cubicBezTo>
                    <a:pt x="7049" y="2928"/>
                    <a:pt x="7276" y="3522"/>
                    <a:pt x="7149" y="3379"/>
                  </a:cubicBezTo>
                  <a:cubicBezTo>
                    <a:pt x="7608" y="3077"/>
                    <a:pt x="9726" y="1685"/>
                    <a:pt x="9819" y="1623"/>
                  </a:cubicBezTo>
                  <a:lnTo>
                    <a:pt x="9819" y="1623"/>
                  </a:lnTo>
                  <a:cubicBezTo>
                    <a:pt x="11135" y="760"/>
                    <a:pt x="11148" y="731"/>
                    <a:pt x="11229" y="731"/>
                  </a:cubicBezTo>
                  <a:close/>
                  <a:moveTo>
                    <a:pt x="552" y="3842"/>
                  </a:moveTo>
                  <a:lnTo>
                    <a:pt x="828" y="3846"/>
                  </a:lnTo>
                  <a:lnTo>
                    <a:pt x="2100" y="3867"/>
                  </a:lnTo>
                  <a:lnTo>
                    <a:pt x="2376" y="3870"/>
                  </a:lnTo>
                  <a:cubicBezTo>
                    <a:pt x="2415" y="3870"/>
                    <a:pt x="2425" y="3870"/>
                    <a:pt x="2422" y="3870"/>
                  </a:cubicBezTo>
                  <a:cubicBezTo>
                    <a:pt x="2417" y="3870"/>
                    <a:pt x="2378" y="3870"/>
                    <a:pt x="2375" y="3870"/>
                  </a:cubicBezTo>
                  <a:cubicBezTo>
                    <a:pt x="2366" y="3870"/>
                    <a:pt x="2689" y="3875"/>
                    <a:pt x="5291" y="3917"/>
                  </a:cubicBezTo>
                  <a:cubicBezTo>
                    <a:pt x="5259" y="4107"/>
                    <a:pt x="5128" y="3472"/>
                    <a:pt x="7368" y="11236"/>
                  </a:cubicBezTo>
                  <a:cubicBezTo>
                    <a:pt x="7369" y="11244"/>
                    <a:pt x="7372" y="11252"/>
                    <a:pt x="7376" y="11258"/>
                  </a:cubicBezTo>
                  <a:lnTo>
                    <a:pt x="2525" y="11179"/>
                  </a:lnTo>
                  <a:cubicBezTo>
                    <a:pt x="2416" y="11178"/>
                    <a:pt x="2320" y="11104"/>
                    <a:pt x="2290" y="10999"/>
                  </a:cubicBezTo>
                  <a:lnTo>
                    <a:pt x="303" y="4161"/>
                  </a:lnTo>
                  <a:cubicBezTo>
                    <a:pt x="256" y="4002"/>
                    <a:pt x="376" y="3842"/>
                    <a:pt x="541" y="3842"/>
                  </a:cubicBezTo>
                  <a:close/>
                  <a:moveTo>
                    <a:pt x="6758" y="3463"/>
                  </a:moveTo>
                  <a:cubicBezTo>
                    <a:pt x="6873" y="3463"/>
                    <a:pt x="6965" y="3535"/>
                    <a:pt x="7001" y="3642"/>
                  </a:cubicBezTo>
                  <a:cubicBezTo>
                    <a:pt x="7005" y="3657"/>
                    <a:pt x="7195" y="4308"/>
                    <a:pt x="7194" y="4308"/>
                  </a:cubicBezTo>
                  <a:cubicBezTo>
                    <a:pt x="7194" y="4308"/>
                    <a:pt x="7194" y="4307"/>
                    <a:pt x="7193" y="4306"/>
                  </a:cubicBezTo>
                  <a:lnTo>
                    <a:pt x="7193" y="4306"/>
                  </a:lnTo>
                  <a:cubicBezTo>
                    <a:pt x="8843" y="9983"/>
                    <a:pt x="9064" y="10746"/>
                    <a:pt x="9064" y="10746"/>
                  </a:cubicBezTo>
                  <a:cubicBezTo>
                    <a:pt x="9064" y="10746"/>
                    <a:pt x="9034" y="10643"/>
                    <a:pt x="9034" y="10643"/>
                  </a:cubicBezTo>
                  <a:lnTo>
                    <a:pt x="9034" y="10643"/>
                  </a:lnTo>
                  <a:cubicBezTo>
                    <a:pt x="9034" y="10643"/>
                    <a:pt x="9042" y="10668"/>
                    <a:pt x="9063" y="10744"/>
                  </a:cubicBezTo>
                  <a:cubicBezTo>
                    <a:pt x="9074" y="10784"/>
                    <a:pt x="9075" y="10822"/>
                    <a:pt x="9067" y="10861"/>
                  </a:cubicBezTo>
                  <a:cubicBezTo>
                    <a:pt x="9050" y="10951"/>
                    <a:pt x="8986" y="11030"/>
                    <a:pt x="8891" y="11056"/>
                  </a:cubicBezTo>
                  <a:lnTo>
                    <a:pt x="8808" y="11081"/>
                  </a:lnTo>
                  <a:lnTo>
                    <a:pt x="8017" y="11311"/>
                  </a:lnTo>
                  <a:lnTo>
                    <a:pt x="7931" y="11334"/>
                  </a:lnTo>
                  <a:cubicBezTo>
                    <a:pt x="7909" y="11342"/>
                    <a:pt x="7885" y="11344"/>
                    <a:pt x="7862" y="11344"/>
                  </a:cubicBezTo>
                  <a:cubicBezTo>
                    <a:pt x="7792" y="11344"/>
                    <a:pt x="7724" y="11315"/>
                    <a:pt x="7679" y="11263"/>
                  </a:cubicBezTo>
                  <a:cubicBezTo>
                    <a:pt x="7651" y="11234"/>
                    <a:pt x="7631" y="11201"/>
                    <a:pt x="7620" y="11162"/>
                  </a:cubicBezTo>
                  <a:cubicBezTo>
                    <a:pt x="7609" y="11127"/>
                    <a:pt x="5559" y="4066"/>
                    <a:pt x="5558" y="4062"/>
                  </a:cubicBezTo>
                  <a:lnTo>
                    <a:pt x="5558" y="4062"/>
                  </a:lnTo>
                  <a:cubicBezTo>
                    <a:pt x="5548" y="4034"/>
                    <a:pt x="5542" y="3973"/>
                    <a:pt x="5559" y="3923"/>
                  </a:cubicBezTo>
                  <a:cubicBezTo>
                    <a:pt x="5608" y="3751"/>
                    <a:pt x="5773" y="3744"/>
                    <a:pt x="5803" y="3730"/>
                  </a:cubicBezTo>
                  <a:cubicBezTo>
                    <a:pt x="5818" y="3726"/>
                    <a:pt x="6117" y="3637"/>
                    <a:pt x="6118" y="3637"/>
                  </a:cubicBezTo>
                  <a:lnTo>
                    <a:pt x="6118" y="3637"/>
                  </a:lnTo>
                  <a:cubicBezTo>
                    <a:pt x="6118" y="3637"/>
                    <a:pt x="6118" y="3637"/>
                    <a:pt x="6117" y="3638"/>
                  </a:cubicBezTo>
                  <a:cubicBezTo>
                    <a:pt x="6133" y="3635"/>
                    <a:pt x="6453" y="3541"/>
                    <a:pt x="6450" y="3541"/>
                  </a:cubicBezTo>
                  <a:lnTo>
                    <a:pt x="6450" y="3541"/>
                  </a:lnTo>
                  <a:cubicBezTo>
                    <a:pt x="6450" y="3541"/>
                    <a:pt x="6450" y="3541"/>
                    <a:pt x="6449" y="3541"/>
                  </a:cubicBezTo>
                  <a:cubicBezTo>
                    <a:pt x="6465" y="3537"/>
                    <a:pt x="6678" y="3475"/>
                    <a:pt x="6688" y="3472"/>
                  </a:cubicBezTo>
                  <a:lnTo>
                    <a:pt x="6688" y="3472"/>
                  </a:lnTo>
                  <a:cubicBezTo>
                    <a:pt x="6712" y="3466"/>
                    <a:pt x="6736" y="3463"/>
                    <a:pt x="6758" y="3463"/>
                  </a:cubicBezTo>
                  <a:close/>
                  <a:moveTo>
                    <a:pt x="10580" y="0"/>
                  </a:moveTo>
                  <a:cubicBezTo>
                    <a:pt x="10337" y="0"/>
                    <a:pt x="9703" y="432"/>
                    <a:pt x="9509" y="576"/>
                  </a:cubicBezTo>
                  <a:cubicBezTo>
                    <a:pt x="9500" y="560"/>
                    <a:pt x="9449" y="199"/>
                    <a:pt x="9096" y="199"/>
                  </a:cubicBezTo>
                  <a:cubicBezTo>
                    <a:pt x="9034" y="199"/>
                    <a:pt x="8973" y="215"/>
                    <a:pt x="8917" y="242"/>
                  </a:cubicBezTo>
                  <a:cubicBezTo>
                    <a:pt x="8435" y="485"/>
                    <a:pt x="7255" y="1255"/>
                    <a:pt x="6261" y="3323"/>
                  </a:cubicBezTo>
                  <a:lnTo>
                    <a:pt x="6007" y="3396"/>
                  </a:lnTo>
                  <a:cubicBezTo>
                    <a:pt x="5216" y="2910"/>
                    <a:pt x="3830" y="2200"/>
                    <a:pt x="2473" y="2200"/>
                  </a:cubicBezTo>
                  <a:cubicBezTo>
                    <a:pt x="2352" y="2200"/>
                    <a:pt x="2232" y="2208"/>
                    <a:pt x="2115" y="2218"/>
                  </a:cubicBezTo>
                  <a:cubicBezTo>
                    <a:pt x="1996" y="2230"/>
                    <a:pt x="1889" y="2295"/>
                    <a:pt x="1823" y="2392"/>
                  </a:cubicBezTo>
                  <a:cubicBezTo>
                    <a:pt x="1754" y="2493"/>
                    <a:pt x="1735" y="2617"/>
                    <a:pt x="1770" y="2734"/>
                  </a:cubicBezTo>
                  <a:lnTo>
                    <a:pt x="1794" y="2816"/>
                  </a:lnTo>
                  <a:cubicBezTo>
                    <a:pt x="1665" y="2806"/>
                    <a:pt x="1533" y="2800"/>
                    <a:pt x="1403" y="2800"/>
                  </a:cubicBezTo>
                  <a:cubicBezTo>
                    <a:pt x="1177" y="2800"/>
                    <a:pt x="952" y="2816"/>
                    <a:pt x="740" y="2844"/>
                  </a:cubicBezTo>
                  <a:cubicBezTo>
                    <a:pt x="623" y="2860"/>
                    <a:pt x="521" y="2924"/>
                    <a:pt x="457" y="3024"/>
                  </a:cubicBezTo>
                  <a:cubicBezTo>
                    <a:pt x="394" y="3123"/>
                    <a:pt x="374" y="3245"/>
                    <a:pt x="408" y="3358"/>
                  </a:cubicBezTo>
                  <a:lnTo>
                    <a:pt x="472" y="3581"/>
                  </a:lnTo>
                  <a:cubicBezTo>
                    <a:pt x="338" y="3598"/>
                    <a:pt x="213" y="3671"/>
                    <a:pt x="129" y="3782"/>
                  </a:cubicBezTo>
                  <a:cubicBezTo>
                    <a:pt x="32" y="3912"/>
                    <a:pt x="1" y="4077"/>
                    <a:pt x="48" y="4235"/>
                  </a:cubicBezTo>
                  <a:lnTo>
                    <a:pt x="2035" y="11072"/>
                  </a:lnTo>
                  <a:cubicBezTo>
                    <a:pt x="2097" y="11286"/>
                    <a:pt x="2297" y="11439"/>
                    <a:pt x="2520" y="11443"/>
                  </a:cubicBezTo>
                  <a:lnTo>
                    <a:pt x="7581" y="11526"/>
                  </a:lnTo>
                  <a:cubicBezTo>
                    <a:pt x="7662" y="11579"/>
                    <a:pt x="7757" y="11609"/>
                    <a:pt x="7858" y="11609"/>
                  </a:cubicBezTo>
                  <a:cubicBezTo>
                    <a:pt x="7906" y="11609"/>
                    <a:pt x="7955" y="11600"/>
                    <a:pt x="8001" y="11587"/>
                  </a:cubicBezTo>
                  <a:lnTo>
                    <a:pt x="8961" y="11308"/>
                  </a:lnTo>
                  <a:cubicBezTo>
                    <a:pt x="9092" y="11269"/>
                    <a:pt x="9203" y="11183"/>
                    <a:pt x="9270" y="11062"/>
                  </a:cubicBezTo>
                  <a:cubicBezTo>
                    <a:pt x="9273" y="11052"/>
                    <a:pt x="9281" y="11042"/>
                    <a:pt x="9283" y="11031"/>
                  </a:cubicBezTo>
                  <a:lnTo>
                    <a:pt x="13513" y="8247"/>
                  </a:lnTo>
                  <a:cubicBezTo>
                    <a:pt x="13703" y="8125"/>
                    <a:pt x="13792" y="7891"/>
                    <a:pt x="13729" y="7676"/>
                  </a:cubicBezTo>
                  <a:lnTo>
                    <a:pt x="11741" y="837"/>
                  </a:lnTo>
                  <a:cubicBezTo>
                    <a:pt x="11676" y="616"/>
                    <a:pt x="11473" y="468"/>
                    <a:pt x="11249" y="468"/>
                  </a:cubicBezTo>
                  <a:cubicBezTo>
                    <a:pt x="11178" y="468"/>
                    <a:pt x="11104" y="483"/>
                    <a:pt x="11033" y="516"/>
                  </a:cubicBezTo>
                  <a:cubicBezTo>
                    <a:pt x="10997" y="447"/>
                    <a:pt x="10982" y="0"/>
                    <a:pt x="10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38"/>
            <p:cNvSpPr/>
            <p:nvPr/>
          </p:nvSpPr>
          <p:spPr>
            <a:xfrm>
              <a:off x="1821820" y="1545934"/>
              <a:ext cx="91570" cy="90878"/>
            </a:xfrm>
            <a:custGeom>
              <a:avLst/>
              <a:gdLst/>
              <a:ahLst/>
              <a:cxnLst/>
              <a:rect l="l" t="t" r="r" b="b"/>
              <a:pathLst>
                <a:path w="2782" h="2761" extrusionOk="0">
                  <a:moveTo>
                    <a:pt x="1716" y="897"/>
                  </a:moveTo>
                  <a:cubicBezTo>
                    <a:pt x="1717" y="898"/>
                    <a:pt x="1717" y="899"/>
                    <a:pt x="1717" y="899"/>
                  </a:cubicBezTo>
                  <a:cubicBezTo>
                    <a:pt x="1717" y="899"/>
                    <a:pt x="1717" y="898"/>
                    <a:pt x="1716" y="897"/>
                  </a:cubicBezTo>
                  <a:lnTo>
                    <a:pt x="1716" y="897"/>
                  </a:lnTo>
                  <a:lnTo>
                    <a:pt x="1716" y="897"/>
                  </a:lnTo>
                  <a:close/>
                  <a:moveTo>
                    <a:pt x="2037" y="1541"/>
                  </a:moveTo>
                  <a:cubicBezTo>
                    <a:pt x="2036" y="1542"/>
                    <a:pt x="2036" y="1542"/>
                    <a:pt x="2036" y="1542"/>
                  </a:cubicBezTo>
                  <a:cubicBezTo>
                    <a:pt x="2036" y="1542"/>
                    <a:pt x="2036" y="1542"/>
                    <a:pt x="2037" y="1541"/>
                  </a:cubicBezTo>
                  <a:lnTo>
                    <a:pt x="2037" y="1541"/>
                  </a:lnTo>
                  <a:lnTo>
                    <a:pt x="2037" y="1541"/>
                  </a:lnTo>
                  <a:close/>
                  <a:moveTo>
                    <a:pt x="1278" y="263"/>
                  </a:moveTo>
                  <a:cubicBezTo>
                    <a:pt x="1288" y="278"/>
                    <a:pt x="1690" y="859"/>
                    <a:pt x="1716" y="897"/>
                  </a:cubicBezTo>
                  <a:lnTo>
                    <a:pt x="1716" y="897"/>
                  </a:lnTo>
                  <a:lnTo>
                    <a:pt x="1949" y="915"/>
                  </a:lnTo>
                  <a:lnTo>
                    <a:pt x="2517" y="915"/>
                  </a:lnTo>
                  <a:cubicBezTo>
                    <a:pt x="2507" y="930"/>
                    <a:pt x="2065" y="1505"/>
                    <a:pt x="2037" y="1541"/>
                  </a:cubicBezTo>
                  <a:lnTo>
                    <a:pt x="2037" y="1541"/>
                  </a:lnTo>
                  <a:lnTo>
                    <a:pt x="2282" y="2293"/>
                  </a:lnTo>
                  <a:lnTo>
                    <a:pt x="1535" y="2029"/>
                  </a:lnTo>
                  <a:lnTo>
                    <a:pt x="896" y="2493"/>
                  </a:lnTo>
                  <a:lnTo>
                    <a:pt x="896" y="2493"/>
                  </a:lnTo>
                  <a:lnTo>
                    <a:pt x="917" y="1705"/>
                  </a:lnTo>
                  <a:lnTo>
                    <a:pt x="277" y="1239"/>
                  </a:lnTo>
                  <a:lnTo>
                    <a:pt x="1035" y="1014"/>
                  </a:lnTo>
                  <a:lnTo>
                    <a:pt x="1087" y="853"/>
                  </a:lnTo>
                  <a:lnTo>
                    <a:pt x="1171" y="594"/>
                  </a:lnTo>
                  <a:lnTo>
                    <a:pt x="1278" y="263"/>
                  </a:lnTo>
                  <a:close/>
                  <a:moveTo>
                    <a:pt x="1279" y="0"/>
                  </a:moveTo>
                  <a:cubicBezTo>
                    <a:pt x="1172" y="0"/>
                    <a:pt x="1066" y="63"/>
                    <a:pt x="1028" y="183"/>
                  </a:cubicBezTo>
                  <a:lnTo>
                    <a:pt x="901" y="576"/>
                  </a:lnTo>
                  <a:lnTo>
                    <a:pt x="827" y="801"/>
                  </a:lnTo>
                  <a:lnTo>
                    <a:pt x="736" y="830"/>
                  </a:lnTo>
                  <a:lnTo>
                    <a:pt x="203" y="987"/>
                  </a:lnTo>
                  <a:cubicBezTo>
                    <a:pt x="106" y="1017"/>
                    <a:pt x="35" y="1098"/>
                    <a:pt x="19" y="1197"/>
                  </a:cubicBezTo>
                  <a:cubicBezTo>
                    <a:pt x="1" y="1296"/>
                    <a:pt x="42" y="1396"/>
                    <a:pt x="123" y="1456"/>
                  </a:cubicBezTo>
                  <a:lnTo>
                    <a:pt x="650" y="1839"/>
                  </a:lnTo>
                  <a:lnTo>
                    <a:pt x="634" y="2490"/>
                  </a:lnTo>
                  <a:cubicBezTo>
                    <a:pt x="631" y="2589"/>
                    <a:pt x="686" y="2682"/>
                    <a:pt x="774" y="2730"/>
                  </a:cubicBezTo>
                  <a:cubicBezTo>
                    <a:pt x="813" y="2750"/>
                    <a:pt x="854" y="2761"/>
                    <a:pt x="896" y="2761"/>
                  </a:cubicBezTo>
                  <a:cubicBezTo>
                    <a:pt x="951" y="2761"/>
                    <a:pt x="1006" y="2743"/>
                    <a:pt x="1051" y="2710"/>
                  </a:cubicBezTo>
                  <a:lnTo>
                    <a:pt x="1577" y="2327"/>
                  </a:lnTo>
                  <a:lnTo>
                    <a:pt x="2192" y="2543"/>
                  </a:lnTo>
                  <a:cubicBezTo>
                    <a:pt x="2221" y="2554"/>
                    <a:pt x="2251" y="2559"/>
                    <a:pt x="2281" y="2559"/>
                  </a:cubicBezTo>
                  <a:cubicBezTo>
                    <a:pt x="2349" y="2559"/>
                    <a:pt x="2414" y="2532"/>
                    <a:pt x="2465" y="2484"/>
                  </a:cubicBezTo>
                  <a:cubicBezTo>
                    <a:pt x="2656" y="2296"/>
                    <a:pt x="2453" y="2081"/>
                    <a:pt x="2331" y="1594"/>
                  </a:cubicBezTo>
                  <a:cubicBezTo>
                    <a:pt x="2666" y="1130"/>
                    <a:pt x="2782" y="1070"/>
                    <a:pt x="2782" y="917"/>
                  </a:cubicBezTo>
                  <a:cubicBezTo>
                    <a:pt x="2782" y="828"/>
                    <a:pt x="2740" y="750"/>
                    <a:pt x="2675" y="702"/>
                  </a:cubicBezTo>
                  <a:lnTo>
                    <a:pt x="1948" y="650"/>
                  </a:lnTo>
                  <a:lnTo>
                    <a:pt x="1867" y="650"/>
                  </a:lnTo>
                  <a:cubicBezTo>
                    <a:pt x="1781" y="526"/>
                    <a:pt x="1497" y="113"/>
                    <a:pt x="1496" y="113"/>
                  </a:cubicBezTo>
                  <a:lnTo>
                    <a:pt x="1496" y="113"/>
                  </a:lnTo>
                  <a:cubicBezTo>
                    <a:pt x="1496" y="113"/>
                    <a:pt x="1496" y="113"/>
                    <a:pt x="1497" y="114"/>
                  </a:cubicBezTo>
                  <a:cubicBezTo>
                    <a:pt x="1444" y="37"/>
                    <a:pt x="1361" y="0"/>
                    <a:pt x="1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38"/>
            <p:cNvSpPr/>
            <p:nvPr/>
          </p:nvSpPr>
          <p:spPr>
            <a:xfrm>
              <a:off x="1818857" y="1686809"/>
              <a:ext cx="74980" cy="76231"/>
            </a:xfrm>
            <a:custGeom>
              <a:avLst/>
              <a:gdLst/>
              <a:ahLst/>
              <a:cxnLst/>
              <a:rect l="l" t="t" r="r" b="b"/>
              <a:pathLst>
                <a:path w="2278" h="2316" extrusionOk="0">
                  <a:moveTo>
                    <a:pt x="874" y="265"/>
                  </a:moveTo>
                  <a:lnTo>
                    <a:pt x="1332" y="691"/>
                  </a:lnTo>
                  <a:lnTo>
                    <a:pt x="1943" y="554"/>
                  </a:lnTo>
                  <a:lnTo>
                    <a:pt x="1943" y="554"/>
                  </a:lnTo>
                  <a:lnTo>
                    <a:pt x="1680" y="1122"/>
                  </a:lnTo>
                  <a:lnTo>
                    <a:pt x="1999" y="1660"/>
                  </a:lnTo>
                  <a:lnTo>
                    <a:pt x="1378" y="1586"/>
                  </a:lnTo>
                  <a:lnTo>
                    <a:pt x="964" y="2056"/>
                  </a:lnTo>
                  <a:lnTo>
                    <a:pt x="843" y="1441"/>
                  </a:lnTo>
                  <a:lnTo>
                    <a:pt x="268" y="1192"/>
                  </a:lnTo>
                  <a:lnTo>
                    <a:pt x="815" y="888"/>
                  </a:lnTo>
                  <a:lnTo>
                    <a:pt x="874" y="265"/>
                  </a:lnTo>
                  <a:close/>
                  <a:moveTo>
                    <a:pt x="874" y="0"/>
                  </a:moveTo>
                  <a:cubicBezTo>
                    <a:pt x="842" y="0"/>
                    <a:pt x="810" y="6"/>
                    <a:pt x="779" y="18"/>
                  </a:cubicBezTo>
                  <a:cubicBezTo>
                    <a:pt x="685" y="53"/>
                    <a:pt x="619" y="141"/>
                    <a:pt x="611" y="240"/>
                  </a:cubicBezTo>
                  <a:lnTo>
                    <a:pt x="565" y="724"/>
                  </a:lnTo>
                  <a:lnTo>
                    <a:pt x="140" y="961"/>
                  </a:lnTo>
                  <a:cubicBezTo>
                    <a:pt x="52" y="1010"/>
                    <a:pt x="0" y="1105"/>
                    <a:pt x="3" y="1205"/>
                  </a:cubicBezTo>
                  <a:cubicBezTo>
                    <a:pt x="10" y="1306"/>
                    <a:pt x="70" y="1393"/>
                    <a:pt x="163" y="1433"/>
                  </a:cubicBezTo>
                  <a:lnTo>
                    <a:pt x="610" y="1626"/>
                  </a:lnTo>
                  <a:lnTo>
                    <a:pt x="705" y="2103"/>
                  </a:lnTo>
                  <a:cubicBezTo>
                    <a:pt x="725" y="2202"/>
                    <a:pt x="798" y="2281"/>
                    <a:pt x="895" y="2307"/>
                  </a:cubicBezTo>
                  <a:cubicBezTo>
                    <a:pt x="917" y="2313"/>
                    <a:pt x="942" y="2315"/>
                    <a:pt x="964" y="2315"/>
                  </a:cubicBezTo>
                  <a:cubicBezTo>
                    <a:pt x="1039" y="2315"/>
                    <a:pt x="1112" y="2285"/>
                    <a:pt x="1162" y="2227"/>
                  </a:cubicBezTo>
                  <a:lnTo>
                    <a:pt x="1484" y="1861"/>
                  </a:lnTo>
                  <a:lnTo>
                    <a:pt x="1966" y="1920"/>
                  </a:lnTo>
                  <a:cubicBezTo>
                    <a:pt x="1977" y="1921"/>
                    <a:pt x="1988" y="1921"/>
                    <a:pt x="1998" y="1921"/>
                  </a:cubicBezTo>
                  <a:cubicBezTo>
                    <a:pt x="2088" y="1921"/>
                    <a:pt x="2171" y="1877"/>
                    <a:pt x="2220" y="1802"/>
                  </a:cubicBezTo>
                  <a:cubicBezTo>
                    <a:pt x="2274" y="1717"/>
                    <a:pt x="2277" y="1609"/>
                    <a:pt x="2226" y="1522"/>
                  </a:cubicBezTo>
                  <a:lnTo>
                    <a:pt x="1979" y="1104"/>
                  </a:lnTo>
                  <a:lnTo>
                    <a:pt x="2178" y="673"/>
                  </a:lnTo>
                  <a:cubicBezTo>
                    <a:pt x="2197" y="635"/>
                    <a:pt x="2209" y="594"/>
                    <a:pt x="2209" y="550"/>
                  </a:cubicBezTo>
                  <a:cubicBezTo>
                    <a:pt x="2209" y="405"/>
                    <a:pt x="2092" y="286"/>
                    <a:pt x="1948" y="285"/>
                  </a:cubicBezTo>
                  <a:lnTo>
                    <a:pt x="1931" y="285"/>
                  </a:lnTo>
                  <a:cubicBezTo>
                    <a:pt x="1914" y="286"/>
                    <a:pt x="1898" y="290"/>
                    <a:pt x="1882" y="292"/>
                  </a:cubicBezTo>
                  <a:lnTo>
                    <a:pt x="1412" y="397"/>
                  </a:lnTo>
                  <a:lnTo>
                    <a:pt x="1056" y="66"/>
                  </a:lnTo>
                  <a:cubicBezTo>
                    <a:pt x="1002" y="26"/>
                    <a:pt x="939" y="0"/>
                    <a:pt x="8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38"/>
            <p:cNvSpPr/>
            <p:nvPr/>
          </p:nvSpPr>
          <p:spPr>
            <a:xfrm>
              <a:off x="2001338" y="1491262"/>
              <a:ext cx="66521" cy="79457"/>
            </a:xfrm>
            <a:custGeom>
              <a:avLst/>
              <a:gdLst/>
              <a:ahLst/>
              <a:cxnLst/>
              <a:rect l="l" t="t" r="r" b="b"/>
              <a:pathLst>
                <a:path w="2021" h="2414" extrusionOk="0">
                  <a:moveTo>
                    <a:pt x="1220" y="813"/>
                  </a:moveTo>
                  <a:cubicBezTo>
                    <a:pt x="1193" y="813"/>
                    <a:pt x="1161" y="1019"/>
                    <a:pt x="1102" y="1365"/>
                  </a:cubicBezTo>
                  <a:cubicBezTo>
                    <a:pt x="1161" y="1371"/>
                    <a:pt x="1230" y="1370"/>
                    <a:pt x="1297" y="1372"/>
                  </a:cubicBezTo>
                  <a:cubicBezTo>
                    <a:pt x="1265" y="983"/>
                    <a:pt x="1245" y="813"/>
                    <a:pt x="1220" y="813"/>
                  </a:cubicBezTo>
                  <a:close/>
                  <a:moveTo>
                    <a:pt x="1209" y="264"/>
                  </a:moveTo>
                  <a:cubicBezTo>
                    <a:pt x="1296" y="264"/>
                    <a:pt x="1388" y="265"/>
                    <a:pt x="1388" y="265"/>
                  </a:cubicBezTo>
                  <a:cubicBezTo>
                    <a:pt x="1658" y="1650"/>
                    <a:pt x="1739" y="2145"/>
                    <a:pt x="1739" y="2145"/>
                  </a:cubicBezTo>
                  <a:cubicBezTo>
                    <a:pt x="1728" y="2145"/>
                    <a:pt x="1600" y="2150"/>
                    <a:pt x="1498" y="2150"/>
                  </a:cubicBezTo>
                  <a:cubicBezTo>
                    <a:pt x="1447" y="2150"/>
                    <a:pt x="1402" y="2149"/>
                    <a:pt x="1381" y="2145"/>
                  </a:cubicBezTo>
                  <a:cubicBezTo>
                    <a:pt x="1353" y="2060"/>
                    <a:pt x="1289" y="1770"/>
                    <a:pt x="1272" y="1688"/>
                  </a:cubicBezTo>
                  <a:cubicBezTo>
                    <a:pt x="1272" y="1688"/>
                    <a:pt x="1161" y="1680"/>
                    <a:pt x="1081" y="1678"/>
                  </a:cubicBezTo>
                  <a:lnTo>
                    <a:pt x="969" y="2119"/>
                  </a:lnTo>
                  <a:cubicBezTo>
                    <a:pt x="707" y="2106"/>
                    <a:pt x="577" y="2099"/>
                    <a:pt x="594" y="2099"/>
                  </a:cubicBezTo>
                  <a:lnTo>
                    <a:pt x="1062" y="268"/>
                  </a:lnTo>
                  <a:cubicBezTo>
                    <a:pt x="1083" y="265"/>
                    <a:pt x="1145" y="264"/>
                    <a:pt x="1209" y="264"/>
                  </a:cubicBezTo>
                  <a:close/>
                  <a:moveTo>
                    <a:pt x="1296" y="1"/>
                  </a:moveTo>
                  <a:cubicBezTo>
                    <a:pt x="1265" y="1"/>
                    <a:pt x="1236" y="1"/>
                    <a:pt x="1209" y="1"/>
                  </a:cubicBezTo>
                  <a:cubicBezTo>
                    <a:pt x="1191" y="1"/>
                    <a:pt x="1173" y="1"/>
                    <a:pt x="1155" y="1"/>
                  </a:cubicBezTo>
                  <a:cubicBezTo>
                    <a:pt x="1012" y="1"/>
                    <a:pt x="855" y="12"/>
                    <a:pt x="805" y="204"/>
                  </a:cubicBezTo>
                  <a:cubicBezTo>
                    <a:pt x="328" y="2260"/>
                    <a:pt x="0" y="2382"/>
                    <a:pt x="961" y="2382"/>
                  </a:cubicBezTo>
                  <a:cubicBezTo>
                    <a:pt x="1044" y="2382"/>
                    <a:pt x="1113" y="2351"/>
                    <a:pt x="1164" y="2296"/>
                  </a:cubicBezTo>
                  <a:cubicBezTo>
                    <a:pt x="1244" y="2410"/>
                    <a:pt x="1352" y="2413"/>
                    <a:pt x="1481" y="2413"/>
                  </a:cubicBezTo>
                  <a:cubicBezTo>
                    <a:pt x="1488" y="2413"/>
                    <a:pt x="1495" y="2413"/>
                    <a:pt x="1502" y="2413"/>
                  </a:cubicBezTo>
                  <a:cubicBezTo>
                    <a:pt x="1592" y="2413"/>
                    <a:pt x="1701" y="2411"/>
                    <a:pt x="1735" y="2409"/>
                  </a:cubicBezTo>
                  <a:lnTo>
                    <a:pt x="1737" y="2409"/>
                  </a:lnTo>
                  <a:cubicBezTo>
                    <a:pt x="1815" y="2409"/>
                    <a:pt x="1891" y="2374"/>
                    <a:pt x="1941" y="2313"/>
                  </a:cubicBezTo>
                  <a:cubicBezTo>
                    <a:pt x="2021" y="2216"/>
                    <a:pt x="2021" y="2216"/>
                    <a:pt x="1922" y="1678"/>
                  </a:cubicBezTo>
                  <a:cubicBezTo>
                    <a:pt x="1873" y="1408"/>
                    <a:pt x="1785" y="934"/>
                    <a:pt x="1644" y="216"/>
                  </a:cubicBezTo>
                  <a:cubicBezTo>
                    <a:pt x="1608" y="18"/>
                    <a:pt x="1440" y="1"/>
                    <a:pt x="1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38"/>
            <p:cNvSpPr/>
            <p:nvPr/>
          </p:nvSpPr>
          <p:spPr>
            <a:xfrm>
              <a:off x="2014899" y="1587011"/>
              <a:ext cx="79819" cy="81366"/>
            </a:xfrm>
            <a:custGeom>
              <a:avLst/>
              <a:gdLst/>
              <a:ahLst/>
              <a:cxnLst/>
              <a:rect l="l" t="t" r="r" b="b"/>
              <a:pathLst>
                <a:path w="2425" h="2472" extrusionOk="0">
                  <a:moveTo>
                    <a:pt x="1019" y="659"/>
                  </a:moveTo>
                  <a:cubicBezTo>
                    <a:pt x="951" y="659"/>
                    <a:pt x="874" y="686"/>
                    <a:pt x="796" y="753"/>
                  </a:cubicBezTo>
                  <a:cubicBezTo>
                    <a:pt x="748" y="795"/>
                    <a:pt x="834" y="910"/>
                    <a:pt x="858" y="946"/>
                  </a:cubicBezTo>
                  <a:cubicBezTo>
                    <a:pt x="882" y="982"/>
                    <a:pt x="934" y="1091"/>
                    <a:pt x="986" y="1091"/>
                  </a:cubicBezTo>
                  <a:cubicBezTo>
                    <a:pt x="993" y="1091"/>
                    <a:pt x="999" y="1090"/>
                    <a:pt x="1004" y="1085"/>
                  </a:cubicBezTo>
                  <a:cubicBezTo>
                    <a:pt x="1086" y="1041"/>
                    <a:pt x="1173" y="993"/>
                    <a:pt x="1204" y="898"/>
                  </a:cubicBezTo>
                  <a:cubicBezTo>
                    <a:pt x="1247" y="766"/>
                    <a:pt x="1153" y="659"/>
                    <a:pt x="1019" y="659"/>
                  </a:cubicBezTo>
                  <a:close/>
                  <a:moveTo>
                    <a:pt x="1433" y="1401"/>
                  </a:moveTo>
                  <a:cubicBezTo>
                    <a:pt x="1365" y="1401"/>
                    <a:pt x="1286" y="1429"/>
                    <a:pt x="1210" y="1495"/>
                  </a:cubicBezTo>
                  <a:cubicBezTo>
                    <a:pt x="1162" y="1536"/>
                    <a:pt x="1248" y="1652"/>
                    <a:pt x="1270" y="1689"/>
                  </a:cubicBezTo>
                  <a:cubicBezTo>
                    <a:pt x="1295" y="1724"/>
                    <a:pt x="1347" y="1833"/>
                    <a:pt x="1400" y="1833"/>
                  </a:cubicBezTo>
                  <a:cubicBezTo>
                    <a:pt x="1407" y="1833"/>
                    <a:pt x="1413" y="1832"/>
                    <a:pt x="1418" y="1828"/>
                  </a:cubicBezTo>
                  <a:cubicBezTo>
                    <a:pt x="1499" y="1782"/>
                    <a:pt x="1586" y="1734"/>
                    <a:pt x="1618" y="1641"/>
                  </a:cubicBezTo>
                  <a:cubicBezTo>
                    <a:pt x="1661" y="1509"/>
                    <a:pt x="1567" y="1401"/>
                    <a:pt x="1433" y="1401"/>
                  </a:cubicBezTo>
                  <a:close/>
                  <a:moveTo>
                    <a:pt x="996" y="264"/>
                  </a:moveTo>
                  <a:cubicBezTo>
                    <a:pt x="1046" y="264"/>
                    <a:pt x="1098" y="270"/>
                    <a:pt x="1148" y="286"/>
                  </a:cubicBezTo>
                  <a:cubicBezTo>
                    <a:pt x="1424" y="372"/>
                    <a:pt x="1539" y="679"/>
                    <a:pt x="1529" y="967"/>
                  </a:cubicBezTo>
                  <a:cubicBezTo>
                    <a:pt x="1529" y="1048"/>
                    <a:pt x="1855" y="1026"/>
                    <a:pt x="1963" y="1351"/>
                  </a:cubicBezTo>
                  <a:cubicBezTo>
                    <a:pt x="2079" y="1679"/>
                    <a:pt x="1878" y="1873"/>
                    <a:pt x="1577" y="2041"/>
                  </a:cubicBezTo>
                  <a:cubicBezTo>
                    <a:pt x="1370" y="2155"/>
                    <a:pt x="1274" y="2207"/>
                    <a:pt x="1215" y="2207"/>
                  </a:cubicBezTo>
                  <a:cubicBezTo>
                    <a:pt x="1151" y="2207"/>
                    <a:pt x="1132" y="2144"/>
                    <a:pt x="1068" y="2034"/>
                  </a:cubicBezTo>
                  <a:cubicBezTo>
                    <a:pt x="971" y="1867"/>
                    <a:pt x="285" y="654"/>
                    <a:pt x="292" y="622"/>
                  </a:cubicBezTo>
                  <a:cubicBezTo>
                    <a:pt x="297" y="596"/>
                    <a:pt x="643" y="264"/>
                    <a:pt x="996" y="264"/>
                  </a:cubicBezTo>
                  <a:close/>
                  <a:moveTo>
                    <a:pt x="996" y="0"/>
                  </a:moveTo>
                  <a:cubicBezTo>
                    <a:pt x="576" y="0"/>
                    <a:pt x="74" y="367"/>
                    <a:pt x="32" y="572"/>
                  </a:cubicBezTo>
                  <a:cubicBezTo>
                    <a:pt x="13" y="669"/>
                    <a:pt x="0" y="728"/>
                    <a:pt x="840" y="2168"/>
                  </a:cubicBezTo>
                  <a:cubicBezTo>
                    <a:pt x="852" y="2189"/>
                    <a:pt x="861" y="2206"/>
                    <a:pt x="869" y="2222"/>
                  </a:cubicBezTo>
                  <a:cubicBezTo>
                    <a:pt x="917" y="2309"/>
                    <a:pt x="1007" y="2472"/>
                    <a:pt x="1214" y="2472"/>
                  </a:cubicBezTo>
                  <a:cubicBezTo>
                    <a:pt x="1344" y="2472"/>
                    <a:pt x="1465" y="2405"/>
                    <a:pt x="1703" y="2272"/>
                  </a:cubicBezTo>
                  <a:cubicBezTo>
                    <a:pt x="1881" y="2173"/>
                    <a:pt x="2425" y="1870"/>
                    <a:pt x="2211" y="1264"/>
                  </a:cubicBezTo>
                  <a:cubicBezTo>
                    <a:pt x="2119" y="990"/>
                    <a:pt x="1920" y="875"/>
                    <a:pt x="1786" y="816"/>
                  </a:cubicBezTo>
                  <a:cubicBezTo>
                    <a:pt x="1752" y="433"/>
                    <a:pt x="1542" y="133"/>
                    <a:pt x="1227" y="35"/>
                  </a:cubicBezTo>
                  <a:cubicBezTo>
                    <a:pt x="1153" y="13"/>
                    <a:pt x="1076" y="0"/>
                    <a:pt x="9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38"/>
            <p:cNvSpPr/>
            <p:nvPr/>
          </p:nvSpPr>
          <p:spPr>
            <a:xfrm>
              <a:off x="2097416" y="1602876"/>
              <a:ext cx="62473" cy="82913"/>
            </a:xfrm>
            <a:custGeom>
              <a:avLst/>
              <a:gdLst/>
              <a:ahLst/>
              <a:cxnLst/>
              <a:rect l="l" t="t" r="r" b="b"/>
              <a:pathLst>
                <a:path w="1898" h="2519" extrusionOk="0">
                  <a:moveTo>
                    <a:pt x="804" y="265"/>
                  </a:moveTo>
                  <a:cubicBezTo>
                    <a:pt x="1105" y="265"/>
                    <a:pt x="1434" y="505"/>
                    <a:pt x="1468" y="990"/>
                  </a:cubicBezTo>
                  <a:lnTo>
                    <a:pt x="1087" y="1054"/>
                  </a:lnTo>
                  <a:cubicBezTo>
                    <a:pt x="1043" y="933"/>
                    <a:pt x="1038" y="739"/>
                    <a:pt x="889" y="739"/>
                  </a:cubicBezTo>
                  <a:cubicBezTo>
                    <a:pt x="873" y="739"/>
                    <a:pt x="856" y="742"/>
                    <a:pt x="837" y="746"/>
                  </a:cubicBezTo>
                  <a:cubicBezTo>
                    <a:pt x="651" y="789"/>
                    <a:pt x="706" y="910"/>
                    <a:pt x="729" y="1042"/>
                  </a:cubicBezTo>
                  <a:cubicBezTo>
                    <a:pt x="746" y="1146"/>
                    <a:pt x="803" y="1454"/>
                    <a:pt x="842" y="1592"/>
                  </a:cubicBezTo>
                  <a:cubicBezTo>
                    <a:pt x="889" y="1745"/>
                    <a:pt x="970" y="1800"/>
                    <a:pt x="1044" y="1800"/>
                  </a:cubicBezTo>
                  <a:cubicBezTo>
                    <a:pt x="1119" y="1800"/>
                    <a:pt x="1187" y="1743"/>
                    <a:pt x="1204" y="1674"/>
                  </a:cubicBezTo>
                  <a:cubicBezTo>
                    <a:pt x="1226" y="1586"/>
                    <a:pt x="1187" y="1411"/>
                    <a:pt x="1187" y="1411"/>
                  </a:cubicBezTo>
                  <a:lnTo>
                    <a:pt x="1538" y="1358"/>
                  </a:lnTo>
                  <a:lnTo>
                    <a:pt x="1538" y="1358"/>
                  </a:lnTo>
                  <a:cubicBezTo>
                    <a:pt x="1554" y="1358"/>
                    <a:pt x="1631" y="1714"/>
                    <a:pt x="1530" y="1942"/>
                  </a:cubicBezTo>
                  <a:cubicBezTo>
                    <a:pt x="1445" y="2131"/>
                    <a:pt x="1185" y="2257"/>
                    <a:pt x="949" y="2257"/>
                  </a:cubicBezTo>
                  <a:cubicBezTo>
                    <a:pt x="758" y="2257"/>
                    <a:pt x="583" y="2176"/>
                    <a:pt x="524" y="1984"/>
                  </a:cubicBezTo>
                  <a:cubicBezTo>
                    <a:pt x="489" y="1841"/>
                    <a:pt x="269" y="883"/>
                    <a:pt x="298" y="729"/>
                  </a:cubicBezTo>
                  <a:cubicBezTo>
                    <a:pt x="340" y="419"/>
                    <a:pt x="564" y="265"/>
                    <a:pt x="804" y="265"/>
                  </a:cubicBezTo>
                  <a:close/>
                  <a:moveTo>
                    <a:pt x="804" y="0"/>
                  </a:moveTo>
                  <a:cubicBezTo>
                    <a:pt x="400" y="0"/>
                    <a:pt x="91" y="278"/>
                    <a:pt x="35" y="692"/>
                  </a:cubicBezTo>
                  <a:cubicBezTo>
                    <a:pt x="1" y="962"/>
                    <a:pt x="265" y="2036"/>
                    <a:pt x="268" y="2046"/>
                  </a:cubicBezTo>
                  <a:cubicBezTo>
                    <a:pt x="269" y="2050"/>
                    <a:pt x="270" y="2055"/>
                    <a:pt x="270" y="2059"/>
                  </a:cubicBezTo>
                  <a:cubicBezTo>
                    <a:pt x="355" y="2342"/>
                    <a:pt x="615" y="2518"/>
                    <a:pt x="948" y="2518"/>
                  </a:cubicBezTo>
                  <a:cubicBezTo>
                    <a:pt x="1307" y="2518"/>
                    <a:pt x="1647" y="2325"/>
                    <a:pt x="1770" y="2046"/>
                  </a:cubicBezTo>
                  <a:cubicBezTo>
                    <a:pt x="1898" y="1761"/>
                    <a:pt x="1841" y="1335"/>
                    <a:pt x="1762" y="1213"/>
                  </a:cubicBezTo>
                  <a:cubicBezTo>
                    <a:pt x="1741" y="1182"/>
                    <a:pt x="1716" y="1157"/>
                    <a:pt x="1686" y="1135"/>
                  </a:cubicBezTo>
                  <a:cubicBezTo>
                    <a:pt x="1718" y="1087"/>
                    <a:pt x="1735" y="1031"/>
                    <a:pt x="1731" y="969"/>
                  </a:cubicBezTo>
                  <a:cubicBezTo>
                    <a:pt x="1688" y="334"/>
                    <a:pt x="1232" y="0"/>
                    <a:pt x="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38"/>
            <p:cNvSpPr/>
            <p:nvPr/>
          </p:nvSpPr>
          <p:spPr>
            <a:xfrm>
              <a:off x="1878236" y="1645534"/>
              <a:ext cx="47595" cy="42724"/>
            </a:xfrm>
            <a:custGeom>
              <a:avLst/>
              <a:gdLst/>
              <a:ahLst/>
              <a:cxnLst/>
              <a:rect l="l" t="t" r="r" b="b"/>
              <a:pathLst>
                <a:path w="1446" h="1298" extrusionOk="0">
                  <a:moveTo>
                    <a:pt x="723" y="265"/>
                  </a:moveTo>
                  <a:cubicBezTo>
                    <a:pt x="889" y="265"/>
                    <a:pt x="1043" y="374"/>
                    <a:pt x="1092" y="544"/>
                  </a:cubicBezTo>
                  <a:cubicBezTo>
                    <a:pt x="1153" y="747"/>
                    <a:pt x="1034" y="961"/>
                    <a:pt x="831" y="1020"/>
                  </a:cubicBezTo>
                  <a:cubicBezTo>
                    <a:pt x="794" y="1031"/>
                    <a:pt x="759" y="1036"/>
                    <a:pt x="723" y="1036"/>
                  </a:cubicBezTo>
                  <a:cubicBezTo>
                    <a:pt x="557" y="1036"/>
                    <a:pt x="403" y="928"/>
                    <a:pt x="353" y="759"/>
                  </a:cubicBezTo>
                  <a:cubicBezTo>
                    <a:pt x="293" y="555"/>
                    <a:pt x="411" y="341"/>
                    <a:pt x="616" y="281"/>
                  </a:cubicBezTo>
                  <a:cubicBezTo>
                    <a:pt x="651" y="269"/>
                    <a:pt x="688" y="265"/>
                    <a:pt x="723" y="265"/>
                  </a:cubicBezTo>
                  <a:close/>
                  <a:moveTo>
                    <a:pt x="723" y="1"/>
                  </a:moveTo>
                  <a:cubicBezTo>
                    <a:pt x="661" y="1"/>
                    <a:pt x="601" y="10"/>
                    <a:pt x="542" y="25"/>
                  </a:cubicBezTo>
                  <a:cubicBezTo>
                    <a:pt x="199" y="125"/>
                    <a:pt x="1" y="486"/>
                    <a:pt x="101" y="830"/>
                  </a:cubicBezTo>
                  <a:cubicBezTo>
                    <a:pt x="180" y="1105"/>
                    <a:pt x="437" y="1298"/>
                    <a:pt x="723" y="1298"/>
                  </a:cubicBezTo>
                  <a:cubicBezTo>
                    <a:pt x="784" y="1298"/>
                    <a:pt x="845" y="1289"/>
                    <a:pt x="904" y="1273"/>
                  </a:cubicBezTo>
                  <a:cubicBezTo>
                    <a:pt x="1247" y="1173"/>
                    <a:pt x="1445" y="813"/>
                    <a:pt x="1345" y="469"/>
                  </a:cubicBezTo>
                  <a:cubicBezTo>
                    <a:pt x="1266" y="194"/>
                    <a:pt x="1010" y="1"/>
                    <a:pt x="7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38"/>
            <p:cNvSpPr/>
            <p:nvPr/>
          </p:nvSpPr>
          <p:spPr>
            <a:xfrm>
              <a:off x="2047879" y="1678054"/>
              <a:ext cx="44139" cy="42724"/>
            </a:xfrm>
            <a:custGeom>
              <a:avLst/>
              <a:gdLst/>
              <a:ahLst/>
              <a:cxnLst/>
              <a:rect l="l" t="t" r="r" b="b"/>
              <a:pathLst>
                <a:path w="1341" h="1298" extrusionOk="0">
                  <a:moveTo>
                    <a:pt x="671" y="265"/>
                  </a:moveTo>
                  <a:cubicBezTo>
                    <a:pt x="837" y="265"/>
                    <a:pt x="991" y="375"/>
                    <a:pt x="1040" y="543"/>
                  </a:cubicBezTo>
                  <a:cubicBezTo>
                    <a:pt x="1100" y="747"/>
                    <a:pt x="981" y="961"/>
                    <a:pt x="778" y="1021"/>
                  </a:cubicBezTo>
                  <a:cubicBezTo>
                    <a:pt x="742" y="1031"/>
                    <a:pt x="707" y="1037"/>
                    <a:pt x="671" y="1037"/>
                  </a:cubicBezTo>
                  <a:cubicBezTo>
                    <a:pt x="505" y="1037"/>
                    <a:pt x="350" y="928"/>
                    <a:pt x="300" y="759"/>
                  </a:cubicBezTo>
                  <a:cubicBezTo>
                    <a:pt x="241" y="556"/>
                    <a:pt x="359" y="341"/>
                    <a:pt x="563" y="281"/>
                  </a:cubicBezTo>
                  <a:cubicBezTo>
                    <a:pt x="598" y="271"/>
                    <a:pt x="634" y="265"/>
                    <a:pt x="671" y="265"/>
                  </a:cubicBezTo>
                  <a:close/>
                  <a:moveTo>
                    <a:pt x="671" y="0"/>
                  </a:moveTo>
                  <a:cubicBezTo>
                    <a:pt x="609" y="0"/>
                    <a:pt x="548" y="10"/>
                    <a:pt x="490" y="26"/>
                  </a:cubicBezTo>
                  <a:cubicBezTo>
                    <a:pt x="324" y="74"/>
                    <a:pt x="185" y="184"/>
                    <a:pt x="102" y="335"/>
                  </a:cubicBezTo>
                  <a:cubicBezTo>
                    <a:pt x="18" y="488"/>
                    <a:pt x="0" y="663"/>
                    <a:pt x="48" y="829"/>
                  </a:cubicBezTo>
                  <a:cubicBezTo>
                    <a:pt x="128" y="1105"/>
                    <a:pt x="384" y="1297"/>
                    <a:pt x="671" y="1297"/>
                  </a:cubicBezTo>
                  <a:cubicBezTo>
                    <a:pt x="731" y="1297"/>
                    <a:pt x="793" y="1288"/>
                    <a:pt x="851" y="1272"/>
                  </a:cubicBezTo>
                  <a:cubicBezTo>
                    <a:pt x="1017" y="1224"/>
                    <a:pt x="1156" y="1114"/>
                    <a:pt x="1239" y="962"/>
                  </a:cubicBezTo>
                  <a:cubicBezTo>
                    <a:pt x="1322" y="811"/>
                    <a:pt x="1341" y="635"/>
                    <a:pt x="1293" y="468"/>
                  </a:cubicBezTo>
                  <a:cubicBezTo>
                    <a:pt x="1213" y="194"/>
                    <a:pt x="957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38"/>
            <p:cNvSpPr/>
            <p:nvPr/>
          </p:nvSpPr>
          <p:spPr>
            <a:xfrm>
              <a:off x="1909077" y="1721798"/>
              <a:ext cx="45884" cy="42724"/>
            </a:xfrm>
            <a:custGeom>
              <a:avLst/>
              <a:gdLst/>
              <a:ahLst/>
              <a:cxnLst/>
              <a:rect l="l" t="t" r="r" b="b"/>
              <a:pathLst>
                <a:path w="1394" h="1298" extrusionOk="0">
                  <a:moveTo>
                    <a:pt x="671" y="264"/>
                  </a:moveTo>
                  <a:cubicBezTo>
                    <a:pt x="838" y="264"/>
                    <a:pt x="993" y="373"/>
                    <a:pt x="1041" y="542"/>
                  </a:cubicBezTo>
                  <a:cubicBezTo>
                    <a:pt x="1101" y="745"/>
                    <a:pt x="983" y="959"/>
                    <a:pt x="780" y="1018"/>
                  </a:cubicBezTo>
                  <a:cubicBezTo>
                    <a:pt x="744" y="1029"/>
                    <a:pt x="707" y="1034"/>
                    <a:pt x="671" y="1034"/>
                  </a:cubicBezTo>
                  <a:cubicBezTo>
                    <a:pt x="505" y="1034"/>
                    <a:pt x="351" y="926"/>
                    <a:pt x="302" y="757"/>
                  </a:cubicBezTo>
                  <a:cubicBezTo>
                    <a:pt x="242" y="553"/>
                    <a:pt x="361" y="340"/>
                    <a:pt x="564" y="280"/>
                  </a:cubicBezTo>
                  <a:cubicBezTo>
                    <a:pt x="601" y="269"/>
                    <a:pt x="637" y="264"/>
                    <a:pt x="671" y="264"/>
                  </a:cubicBezTo>
                  <a:close/>
                  <a:moveTo>
                    <a:pt x="671" y="0"/>
                  </a:moveTo>
                  <a:cubicBezTo>
                    <a:pt x="611" y="0"/>
                    <a:pt x="549" y="10"/>
                    <a:pt x="490" y="26"/>
                  </a:cubicBezTo>
                  <a:cubicBezTo>
                    <a:pt x="324" y="74"/>
                    <a:pt x="186" y="184"/>
                    <a:pt x="104" y="335"/>
                  </a:cubicBezTo>
                  <a:cubicBezTo>
                    <a:pt x="20" y="487"/>
                    <a:pt x="1" y="663"/>
                    <a:pt x="49" y="829"/>
                  </a:cubicBezTo>
                  <a:cubicBezTo>
                    <a:pt x="129" y="1105"/>
                    <a:pt x="386" y="1297"/>
                    <a:pt x="671" y="1297"/>
                  </a:cubicBezTo>
                  <a:cubicBezTo>
                    <a:pt x="733" y="1297"/>
                    <a:pt x="794" y="1288"/>
                    <a:pt x="852" y="1272"/>
                  </a:cubicBezTo>
                  <a:cubicBezTo>
                    <a:pt x="1196" y="1172"/>
                    <a:pt x="1394" y="812"/>
                    <a:pt x="1294" y="467"/>
                  </a:cubicBezTo>
                  <a:cubicBezTo>
                    <a:pt x="1216" y="192"/>
                    <a:pt x="959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264191" y="3192144"/>
            <a:ext cx="772679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Task 3: Look and say</a:t>
            </a:r>
            <a:r>
              <a:rPr lang="en-US" sz="48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.</a:t>
            </a:r>
          </a:p>
        </p:txBody>
      </p:sp>
      <p:sp>
        <p:nvSpPr>
          <p:cNvPr id="258" name="Title 1"/>
          <p:cNvSpPr txBox="1">
            <a:spLocks/>
          </p:cNvSpPr>
          <p:nvPr/>
        </p:nvSpPr>
        <p:spPr>
          <a:xfrm>
            <a:off x="1546445" y="1961289"/>
            <a:ext cx="6125600" cy="15056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6600" b="1" kern="0" dirty="0">
                <a:latin typeface="Comic Sans MS" panose="030F0702030302020204" pitchFamily="66" charset="0"/>
              </a:rPr>
              <a:t>2. REVIEW</a:t>
            </a:r>
          </a:p>
        </p:txBody>
      </p:sp>
      <p:pic>
        <p:nvPicPr>
          <p:cNvPr id="259" name="Picture 25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98747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9" name="Google Shape;1499;p35"/>
          <p:cNvGrpSpPr/>
          <p:nvPr/>
        </p:nvGrpSpPr>
        <p:grpSpPr>
          <a:xfrm rot="1675903">
            <a:off x="8966902" y="4454620"/>
            <a:ext cx="2308517" cy="2257497"/>
            <a:chOff x="3516247" y="2841168"/>
            <a:chExt cx="2042858" cy="1997710"/>
          </a:xfrm>
        </p:grpSpPr>
        <p:sp>
          <p:nvSpPr>
            <p:cNvPr id="1500" name="Google Shape;1500;p35"/>
            <p:cNvSpPr/>
            <p:nvPr/>
          </p:nvSpPr>
          <p:spPr>
            <a:xfrm>
              <a:off x="5125425" y="3032897"/>
              <a:ext cx="419205" cy="1340760"/>
            </a:xfrm>
            <a:custGeom>
              <a:avLst/>
              <a:gdLst/>
              <a:ahLst/>
              <a:cxnLst/>
              <a:rect l="l" t="t" r="r" b="b"/>
              <a:pathLst>
                <a:path w="12736" h="40734" extrusionOk="0">
                  <a:moveTo>
                    <a:pt x="1234" y="0"/>
                  </a:moveTo>
                  <a:cubicBezTo>
                    <a:pt x="667" y="0"/>
                    <a:pt x="234" y="86"/>
                    <a:pt x="1" y="145"/>
                  </a:cubicBezTo>
                  <a:cubicBezTo>
                    <a:pt x="1212" y="807"/>
                    <a:pt x="2137" y="1752"/>
                    <a:pt x="2546" y="3114"/>
                  </a:cubicBezTo>
                  <a:cubicBezTo>
                    <a:pt x="2669" y="3528"/>
                    <a:pt x="2847" y="4128"/>
                    <a:pt x="3065" y="5080"/>
                  </a:cubicBezTo>
                  <a:lnTo>
                    <a:pt x="3096" y="5075"/>
                  </a:lnTo>
                  <a:cubicBezTo>
                    <a:pt x="3096" y="5075"/>
                    <a:pt x="3117" y="5070"/>
                    <a:pt x="3157" y="5070"/>
                  </a:cubicBezTo>
                  <a:cubicBezTo>
                    <a:pt x="3572" y="5070"/>
                    <a:pt x="5976" y="5531"/>
                    <a:pt x="7096" y="16009"/>
                  </a:cubicBezTo>
                  <a:cubicBezTo>
                    <a:pt x="8535" y="29462"/>
                    <a:pt x="5948" y="35344"/>
                    <a:pt x="5948" y="35344"/>
                  </a:cubicBezTo>
                  <a:lnTo>
                    <a:pt x="5913" y="35345"/>
                  </a:lnTo>
                  <a:cubicBezTo>
                    <a:pt x="5996" y="37314"/>
                    <a:pt x="6053" y="39117"/>
                    <a:pt x="6090" y="40733"/>
                  </a:cubicBezTo>
                  <a:lnTo>
                    <a:pt x="6145" y="40732"/>
                  </a:lnTo>
                  <a:cubicBezTo>
                    <a:pt x="11832" y="37035"/>
                    <a:pt x="12736" y="22375"/>
                    <a:pt x="10032" y="10303"/>
                  </a:cubicBezTo>
                  <a:lnTo>
                    <a:pt x="10032" y="10303"/>
                  </a:lnTo>
                  <a:lnTo>
                    <a:pt x="10032" y="10304"/>
                  </a:lnTo>
                  <a:lnTo>
                    <a:pt x="10030" y="10304"/>
                  </a:lnTo>
                  <a:cubicBezTo>
                    <a:pt x="7645" y="1282"/>
                    <a:pt x="3433" y="0"/>
                    <a:pt x="12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35"/>
            <p:cNvSpPr/>
            <p:nvPr/>
          </p:nvSpPr>
          <p:spPr>
            <a:xfrm>
              <a:off x="4391850" y="2941459"/>
              <a:ext cx="141205" cy="33475"/>
            </a:xfrm>
            <a:custGeom>
              <a:avLst/>
              <a:gdLst/>
              <a:ahLst/>
              <a:cxnLst/>
              <a:rect l="l" t="t" r="r" b="b"/>
              <a:pathLst>
                <a:path w="4290" h="1017" extrusionOk="0">
                  <a:moveTo>
                    <a:pt x="1843" y="1"/>
                  </a:moveTo>
                  <a:cubicBezTo>
                    <a:pt x="1024" y="1"/>
                    <a:pt x="434" y="328"/>
                    <a:pt x="252" y="443"/>
                  </a:cubicBezTo>
                  <a:cubicBezTo>
                    <a:pt x="80" y="742"/>
                    <a:pt x="0" y="956"/>
                    <a:pt x="0" y="956"/>
                  </a:cubicBezTo>
                  <a:lnTo>
                    <a:pt x="0" y="1003"/>
                  </a:lnTo>
                  <a:cubicBezTo>
                    <a:pt x="509" y="999"/>
                    <a:pt x="1018" y="997"/>
                    <a:pt x="1523" y="997"/>
                  </a:cubicBezTo>
                  <a:cubicBezTo>
                    <a:pt x="2461" y="997"/>
                    <a:pt x="3388" y="1004"/>
                    <a:pt x="4289" y="1017"/>
                  </a:cubicBezTo>
                  <a:cubicBezTo>
                    <a:pt x="3382" y="232"/>
                    <a:pt x="2532" y="1"/>
                    <a:pt x="18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35"/>
            <p:cNvSpPr/>
            <p:nvPr/>
          </p:nvSpPr>
          <p:spPr>
            <a:xfrm>
              <a:off x="4400144" y="2902159"/>
              <a:ext cx="145879" cy="73005"/>
            </a:xfrm>
            <a:custGeom>
              <a:avLst/>
              <a:gdLst/>
              <a:ahLst/>
              <a:cxnLst/>
              <a:rect l="l" t="t" r="r" b="b"/>
              <a:pathLst>
                <a:path w="4432" h="2218" extrusionOk="0">
                  <a:moveTo>
                    <a:pt x="1727" y="0"/>
                  </a:moveTo>
                  <a:cubicBezTo>
                    <a:pt x="847" y="371"/>
                    <a:pt x="292" y="1128"/>
                    <a:pt x="1" y="1637"/>
                  </a:cubicBezTo>
                  <a:cubicBezTo>
                    <a:pt x="183" y="1522"/>
                    <a:pt x="772" y="1195"/>
                    <a:pt x="1591" y="1195"/>
                  </a:cubicBezTo>
                  <a:cubicBezTo>
                    <a:pt x="2280" y="1195"/>
                    <a:pt x="3130" y="1426"/>
                    <a:pt x="4037" y="2211"/>
                  </a:cubicBezTo>
                  <a:cubicBezTo>
                    <a:pt x="4170" y="2212"/>
                    <a:pt x="4300" y="2213"/>
                    <a:pt x="4432" y="2217"/>
                  </a:cubicBezTo>
                  <a:cubicBezTo>
                    <a:pt x="3674" y="579"/>
                    <a:pt x="1983" y="69"/>
                    <a:pt x="17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35"/>
            <p:cNvSpPr/>
            <p:nvPr/>
          </p:nvSpPr>
          <p:spPr>
            <a:xfrm>
              <a:off x="4047132" y="2865656"/>
              <a:ext cx="350281" cy="131528"/>
            </a:xfrm>
            <a:custGeom>
              <a:avLst/>
              <a:gdLst/>
              <a:ahLst/>
              <a:cxnLst/>
              <a:rect l="l" t="t" r="r" b="b"/>
              <a:pathLst>
                <a:path w="10642" h="3996" extrusionOk="0">
                  <a:moveTo>
                    <a:pt x="7936" y="1"/>
                  </a:moveTo>
                  <a:cubicBezTo>
                    <a:pt x="3967" y="1"/>
                    <a:pt x="1305" y="2138"/>
                    <a:pt x="0" y="3974"/>
                  </a:cubicBezTo>
                  <a:lnTo>
                    <a:pt x="2" y="3996"/>
                  </a:lnTo>
                  <a:cubicBezTo>
                    <a:pt x="2213" y="3611"/>
                    <a:pt x="5148" y="3419"/>
                    <a:pt x="8219" y="3342"/>
                  </a:cubicBezTo>
                  <a:lnTo>
                    <a:pt x="8219" y="3336"/>
                  </a:lnTo>
                  <a:cubicBezTo>
                    <a:pt x="8219" y="3336"/>
                    <a:pt x="8928" y="1465"/>
                    <a:pt x="10642" y="313"/>
                  </a:cubicBezTo>
                  <a:cubicBezTo>
                    <a:pt x="9681" y="97"/>
                    <a:pt x="8779" y="1"/>
                    <a:pt x="79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35"/>
            <p:cNvSpPr/>
            <p:nvPr/>
          </p:nvSpPr>
          <p:spPr>
            <a:xfrm>
              <a:off x="4728471" y="2893930"/>
              <a:ext cx="727191" cy="478090"/>
            </a:xfrm>
            <a:custGeom>
              <a:avLst/>
              <a:gdLst/>
              <a:ahLst/>
              <a:cxnLst/>
              <a:rect l="l" t="t" r="r" b="b"/>
              <a:pathLst>
                <a:path w="22093" h="14525" extrusionOk="0">
                  <a:moveTo>
                    <a:pt x="8528" y="1"/>
                  </a:moveTo>
                  <a:cubicBezTo>
                    <a:pt x="4342" y="1"/>
                    <a:pt x="678" y="1810"/>
                    <a:pt x="1" y="2615"/>
                  </a:cubicBezTo>
                  <a:cubicBezTo>
                    <a:pt x="1287" y="2662"/>
                    <a:pt x="2326" y="2706"/>
                    <a:pt x="2999" y="2731"/>
                  </a:cubicBezTo>
                  <a:cubicBezTo>
                    <a:pt x="5888" y="2841"/>
                    <a:pt x="9574" y="3008"/>
                    <a:pt x="12060" y="4366"/>
                  </a:cubicBezTo>
                  <a:cubicBezTo>
                    <a:pt x="12293" y="4307"/>
                    <a:pt x="12726" y="4221"/>
                    <a:pt x="13294" y="4221"/>
                  </a:cubicBezTo>
                  <a:cubicBezTo>
                    <a:pt x="15493" y="4221"/>
                    <a:pt x="19705" y="5503"/>
                    <a:pt x="22088" y="14525"/>
                  </a:cubicBezTo>
                  <a:lnTo>
                    <a:pt x="22092" y="14525"/>
                  </a:lnTo>
                  <a:cubicBezTo>
                    <a:pt x="21782" y="13136"/>
                    <a:pt x="21422" y="11783"/>
                    <a:pt x="21018" y="10484"/>
                  </a:cubicBezTo>
                  <a:cubicBezTo>
                    <a:pt x="18446" y="2221"/>
                    <a:pt x="13166" y="1"/>
                    <a:pt x="8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35"/>
            <p:cNvSpPr/>
            <p:nvPr/>
          </p:nvSpPr>
          <p:spPr>
            <a:xfrm>
              <a:off x="4948178" y="3092308"/>
              <a:ext cx="234651" cy="136893"/>
            </a:xfrm>
            <a:custGeom>
              <a:avLst/>
              <a:gdLst/>
              <a:ahLst/>
              <a:cxnLst/>
              <a:rect l="l" t="t" r="r" b="b"/>
              <a:pathLst>
                <a:path w="7129" h="4159" extrusionOk="0">
                  <a:moveTo>
                    <a:pt x="4467" y="0"/>
                  </a:moveTo>
                  <a:cubicBezTo>
                    <a:pt x="4171" y="0"/>
                    <a:pt x="3848" y="58"/>
                    <a:pt x="3499" y="194"/>
                  </a:cubicBezTo>
                  <a:cubicBezTo>
                    <a:pt x="2358" y="635"/>
                    <a:pt x="1146" y="1914"/>
                    <a:pt x="0" y="4143"/>
                  </a:cubicBezTo>
                  <a:lnTo>
                    <a:pt x="31" y="4158"/>
                  </a:lnTo>
                  <a:cubicBezTo>
                    <a:pt x="31" y="4158"/>
                    <a:pt x="1300" y="1958"/>
                    <a:pt x="3498" y="1556"/>
                  </a:cubicBezTo>
                  <a:cubicBezTo>
                    <a:pt x="3950" y="1473"/>
                    <a:pt x="4354" y="1439"/>
                    <a:pt x="4713" y="1439"/>
                  </a:cubicBezTo>
                  <a:cubicBezTo>
                    <a:pt x="6445" y="1439"/>
                    <a:pt x="7124" y="2238"/>
                    <a:pt x="7124" y="2238"/>
                  </a:cubicBezTo>
                  <a:lnTo>
                    <a:pt x="7128" y="2237"/>
                  </a:lnTo>
                  <a:cubicBezTo>
                    <a:pt x="7104" y="2169"/>
                    <a:pt x="7082" y="2114"/>
                    <a:pt x="7061" y="2073"/>
                  </a:cubicBezTo>
                  <a:cubicBezTo>
                    <a:pt x="7061" y="2073"/>
                    <a:pt x="6235" y="0"/>
                    <a:pt x="44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35"/>
            <p:cNvSpPr/>
            <p:nvPr/>
          </p:nvSpPr>
          <p:spPr>
            <a:xfrm>
              <a:off x="4317693" y="2846829"/>
              <a:ext cx="350249" cy="131232"/>
            </a:xfrm>
            <a:custGeom>
              <a:avLst/>
              <a:gdLst/>
              <a:ahLst/>
              <a:cxnLst/>
              <a:rect l="l" t="t" r="r" b="b"/>
              <a:pathLst>
                <a:path w="10641" h="3987" extrusionOk="0">
                  <a:moveTo>
                    <a:pt x="5342" y="0"/>
                  </a:moveTo>
                  <a:cubicBezTo>
                    <a:pt x="4152" y="0"/>
                    <a:pt x="3188" y="373"/>
                    <a:pt x="2424" y="886"/>
                  </a:cubicBezTo>
                  <a:cubicBezTo>
                    <a:pt x="709" y="2040"/>
                    <a:pt x="0" y="3909"/>
                    <a:pt x="0" y="3909"/>
                  </a:cubicBezTo>
                  <a:lnTo>
                    <a:pt x="0" y="3915"/>
                  </a:lnTo>
                  <a:cubicBezTo>
                    <a:pt x="746" y="3897"/>
                    <a:pt x="1501" y="3886"/>
                    <a:pt x="2254" y="3878"/>
                  </a:cubicBezTo>
                  <a:lnTo>
                    <a:pt x="2254" y="3832"/>
                  </a:lnTo>
                  <a:cubicBezTo>
                    <a:pt x="2254" y="3832"/>
                    <a:pt x="2334" y="3617"/>
                    <a:pt x="2506" y="3318"/>
                  </a:cubicBezTo>
                  <a:cubicBezTo>
                    <a:pt x="2797" y="2809"/>
                    <a:pt x="3352" y="2052"/>
                    <a:pt x="4232" y="1681"/>
                  </a:cubicBezTo>
                  <a:cubicBezTo>
                    <a:pt x="4550" y="1548"/>
                    <a:pt x="4910" y="1464"/>
                    <a:pt x="5316" y="1464"/>
                  </a:cubicBezTo>
                  <a:cubicBezTo>
                    <a:pt x="5347" y="1464"/>
                    <a:pt x="5378" y="1464"/>
                    <a:pt x="5409" y="1465"/>
                  </a:cubicBezTo>
                  <a:cubicBezTo>
                    <a:pt x="7612" y="1520"/>
                    <a:pt x="8259" y="3426"/>
                    <a:pt x="8392" y="3926"/>
                  </a:cubicBezTo>
                  <a:cubicBezTo>
                    <a:pt x="9177" y="3944"/>
                    <a:pt x="9931" y="3963"/>
                    <a:pt x="10639" y="3987"/>
                  </a:cubicBezTo>
                  <a:lnTo>
                    <a:pt x="10640" y="3950"/>
                  </a:lnTo>
                  <a:cubicBezTo>
                    <a:pt x="10640" y="3950"/>
                    <a:pt x="9856" y="258"/>
                    <a:pt x="5691" y="11"/>
                  </a:cubicBezTo>
                  <a:cubicBezTo>
                    <a:pt x="5573" y="4"/>
                    <a:pt x="5456" y="0"/>
                    <a:pt x="5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35"/>
            <p:cNvSpPr/>
            <p:nvPr/>
          </p:nvSpPr>
          <p:spPr>
            <a:xfrm>
              <a:off x="4808125" y="3697021"/>
              <a:ext cx="95256" cy="103024"/>
            </a:xfrm>
            <a:custGeom>
              <a:avLst/>
              <a:gdLst/>
              <a:ahLst/>
              <a:cxnLst/>
              <a:rect l="l" t="t" r="r" b="b"/>
              <a:pathLst>
                <a:path w="2894" h="3130" extrusionOk="0">
                  <a:moveTo>
                    <a:pt x="384" y="0"/>
                  </a:moveTo>
                  <a:cubicBezTo>
                    <a:pt x="246" y="967"/>
                    <a:pt x="117" y="1975"/>
                    <a:pt x="0" y="3026"/>
                  </a:cubicBezTo>
                  <a:lnTo>
                    <a:pt x="105" y="3038"/>
                  </a:lnTo>
                  <a:cubicBezTo>
                    <a:pt x="105" y="3038"/>
                    <a:pt x="1365" y="3129"/>
                    <a:pt x="2174" y="3129"/>
                  </a:cubicBezTo>
                  <a:cubicBezTo>
                    <a:pt x="2405" y="3129"/>
                    <a:pt x="2599" y="3122"/>
                    <a:pt x="2717" y="3103"/>
                  </a:cubicBezTo>
                  <a:cubicBezTo>
                    <a:pt x="2777" y="2018"/>
                    <a:pt x="2837" y="979"/>
                    <a:pt x="2893" y="0"/>
                  </a:cubicBezTo>
                  <a:lnTo>
                    <a:pt x="2893" y="0"/>
                  </a:lnTo>
                  <a:cubicBezTo>
                    <a:pt x="2877" y="4"/>
                    <a:pt x="2863" y="8"/>
                    <a:pt x="2851" y="12"/>
                  </a:cubicBezTo>
                  <a:cubicBezTo>
                    <a:pt x="2699" y="55"/>
                    <a:pt x="2383" y="69"/>
                    <a:pt x="2029" y="69"/>
                  </a:cubicBezTo>
                  <a:cubicBezTo>
                    <a:pt x="1319" y="69"/>
                    <a:pt x="456" y="12"/>
                    <a:pt x="456" y="11"/>
                  </a:cubicBezTo>
                  <a:lnTo>
                    <a:pt x="38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35"/>
            <p:cNvSpPr/>
            <p:nvPr/>
          </p:nvSpPr>
          <p:spPr>
            <a:xfrm>
              <a:off x="4897489" y="3584320"/>
              <a:ext cx="362295" cy="214836"/>
            </a:xfrm>
            <a:custGeom>
              <a:avLst/>
              <a:gdLst/>
              <a:ahLst/>
              <a:cxnLst/>
              <a:rect l="l" t="t" r="r" b="b"/>
              <a:pathLst>
                <a:path w="11007" h="6527" extrusionOk="0">
                  <a:moveTo>
                    <a:pt x="10671" y="0"/>
                  </a:moveTo>
                  <a:cubicBezTo>
                    <a:pt x="10030" y="213"/>
                    <a:pt x="1328" y="3090"/>
                    <a:pt x="178" y="3424"/>
                  </a:cubicBezTo>
                  <a:cubicBezTo>
                    <a:pt x="122" y="4403"/>
                    <a:pt x="62" y="5441"/>
                    <a:pt x="1" y="6527"/>
                  </a:cubicBezTo>
                  <a:cubicBezTo>
                    <a:pt x="8" y="6525"/>
                    <a:pt x="14" y="6525"/>
                    <a:pt x="21" y="6522"/>
                  </a:cubicBezTo>
                  <a:cubicBezTo>
                    <a:pt x="519" y="6430"/>
                    <a:pt x="5560" y="5472"/>
                    <a:pt x="11007" y="3090"/>
                  </a:cubicBezTo>
                  <a:cubicBezTo>
                    <a:pt x="10898" y="2035"/>
                    <a:pt x="10787" y="1001"/>
                    <a:pt x="106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35"/>
            <p:cNvSpPr/>
            <p:nvPr/>
          </p:nvSpPr>
          <p:spPr>
            <a:xfrm>
              <a:off x="4784624" y="3994472"/>
              <a:ext cx="52072" cy="37556"/>
            </a:xfrm>
            <a:custGeom>
              <a:avLst/>
              <a:gdLst/>
              <a:ahLst/>
              <a:cxnLst/>
              <a:rect l="l" t="t" r="r" b="b"/>
              <a:pathLst>
                <a:path w="1582" h="1141" extrusionOk="0">
                  <a:moveTo>
                    <a:pt x="103" y="0"/>
                  </a:moveTo>
                  <a:cubicBezTo>
                    <a:pt x="66" y="388"/>
                    <a:pt x="35" y="767"/>
                    <a:pt x="0" y="1141"/>
                  </a:cubicBezTo>
                  <a:lnTo>
                    <a:pt x="1581" y="391"/>
                  </a:lnTo>
                  <a:cubicBezTo>
                    <a:pt x="1443" y="232"/>
                    <a:pt x="202" y="17"/>
                    <a:pt x="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35"/>
            <p:cNvSpPr/>
            <p:nvPr/>
          </p:nvSpPr>
          <p:spPr>
            <a:xfrm>
              <a:off x="4752959" y="4007309"/>
              <a:ext cx="95947" cy="688351"/>
            </a:xfrm>
            <a:custGeom>
              <a:avLst/>
              <a:gdLst/>
              <a:ahLst/>
              <a:cxnLst/>
              <a:rect l="l" t="t" r="r" b="b"/>
              <a:pathLst>
                <a:path w="2915" h="20913" extrusionOk="0">
                  <a:moveTo>
                    <a:pt x="2543" y="1"/>
                  </a:moveTo>
                  <a:lnTo>
                    <a:pt x="964" y="751"/>
                  </a:lnTo>
                  <a:cubicBezTo>
                    <a:pt x="1" y="11851"/>
                    <a:pt x="213" y="17700"/>
                    <a:pt x="20" y="20912"/>
                  </a:cubicBezTo>
                  <a:cubicBezTo>
                    <a:pt x="230" y="20866"/>
                    <a:pt x="1383" y="20609"/>
                    <a:pt x="1719" y="20309"/>
                  </a:cubicBezTo>
                  <a:cubicBezTo>
                    <a:pt x="2090" y="19977"/>
                    <a:pt x="2915" y="423"/>
                    <a:pt x="25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35"/>
            <p:cNvSpPr/>
            <p:nvPr/>
          </p:nvSpPr>
          <p:spPr>
            <a:xfrm>
              <a:off x="4863652" y="4391294"/>
              <a:ext cx="435433" cy="389450"/>
            </a:xfrm>
            <a:custGeom>
              <a:avLst/>
              <a:gdLst/>
              <a:ahLst/>
              <a:cxnLst/>
              <a:rect l="l" t="t" r="r" b="b"/>
              <a:pathLst>
                <a:path w="13229" h="11832" extrusionOk="0">
                  <a:moveTo>
                    <a:pt x="13162" y="1"/>
                  </a:moveTo>
                  <a:cubicBezTo>
                    <a:pt x="13162" y="1"/>
                    <a:pt x="12108" y="2789"/>
                    <a:pt x="7154" y="4151"/>
                  </a:cubicBezTo>
                  <a:cubicBezTo>
                    <a:pt x="5960" y="4480"/>
                    <a:pt x="4830" y="4593"/>
                    <a:pt x="3837" y="4593"/>
                  </a:cubicBezTo>
                  <a:cubicBezTo>
                    <a:pt x="1620" y="4593"/>
                    <a:pt x="91" y="4028"/>
                    <a:pt x="91" y="4028"/>
                  </a:cubicBezTo>
                  <a:cubicBezTo>
                    <a:pt x="24" y="6985"/>
                    <a:pt x="1" y="9671"/>
                    <a:pt x="49" y="11832"/>
                  </a:cubicBezTo>
                  <a:cubicBezTo>
                    <a:pt x="1015" y="11739"/>
                    <a:pt x="8095" y="10389"/>
                    <a:pt x="11392" y="9219"/>
                  </a:cubicBezTo>
                  <a:cubicBezTo>
                    <a:pt x="12118" y="8962"/>
                    <a:pt x="12660" y="8712"/>
                    <a:pt x="12914" y="8487"/>
                  </a:cubicBezTo>
                  <a:cubicBezTo>
                    <a:pt x="13116" y="8309"/>
                    <a:pt x="13229" y="4750"/>
                    <a:pt x="13187" y="1"/>
                  </a:cubicBezTo>
                  <a:close/>
                </a:path>
              </a:pathLst>
            </a:custGeom>
            <a:solidFill>
              <a:srgbClr val="FF8CD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35"/>
            <p:cNvSpPr/>
            <p:nvPr/>
          </p:nvSpPr>
          <p:spPr>
            <a:xfrm>
              <a:off x="4877773" y="3139673"/>
              <a:ext cx="339255" cy="277078"/>
            </a:xfrm>
            <a:custGeom>
              <a:avLst/>
              <a:gdLst/>
              <a:ahLst/>
              <a:cxnLst/>
              <a:rect l="l" t="t" r="r" b="b"/>
              <a:pathLst>
                <a:path w="10307" h="8418" extrusionOk="0">
                  <a:moveTo>
                    <a:pt x="6853" y="1"/>
                  </a:moveTo>
                  <a:cubicBezTo>
                    <a:pt x="6495" y="1"/>
                    <a:pt x="6091" y="35"/>
                    <a:pt x="5639" y="118"/>
                  </a:cubicBezTo>
                  <a:cubicBezTo>
                    <a:pt x="3440" y="521"/>
                    <a:pt x="2171" y="2720"/>
                    <a:pt x="2171" y="2720"/>
                  </a:cubicBezTo>
                  <a:lnTo>
                    <a:pt x="2140" y="2705"/>
                  </a:lnTo>
                  <a:cubicBezTo>
                    <a:pt x="1385" y="4179"/>
                    <a:pt x="657" y="6070"/>
                    <a:pt x="1" y="8410"/>
                  </a:cubicBezTo>
                  <a:lnTo>
                    <a:pt x="32" y="8418"/>
                  </a:lnTo>
                  <a:lnTo>
                    <a:pt x="1302" y="8418"/>
                  </a:lnTo>
                  <a:cubicBezTo>
                    <a:pt x="1302" y="8418"/>
                    <a:pt x="2448" y="6747"/>
                    <a:pt x="3099" y="6064"/>
                  </a:cubicBezTo>
                  <a:cubicBezTo>
                    <a:pt x="4248" y="4856"/>
                    <a:pt x="5673" y="4256"/>
                    <a:pt x="6780" y="4256"/>
                  </a:cubicBezTo>
                  <a:cubicBezTo>
                    <a:pt x="6866" y="4256"/>
                    <a:pt x="6949" y="4260"/>
                    <a:pt x="7031" y="4267"/>
                  </a:cubicBezTo>
                  <a:cubicBezTo>
                    <a:pt x="8765" y="4422"/>
                    <a:pt x="9789" y="5600"/>
                    <a:pt x="10284" y="6219"/>
                  </a:cubicBezTo>
                  <a:lnTo>
                    <a:pt x="10307" y="6215"/>
                  </a:lnTo>
                  <a:cubicBezTo>
                    <a:pt x="9884" y="3443"/>
                    <a:pt x="9504" y="1473"/>
                    <a:pt x="9268" y="799"/>
                  </a:cubicBezTo>
                  <a:lnTo>
                    <a:pt x="9264" y="800"/>
                  </a:lnTo>
                  <a:cubicBezTo>
                    <a:pt x="9264" y="800"/>
                    <a:pt x="8585" y="1"/>
                    <a:pt x="6853" y="1"/>
                  </a:cubicBezTo>
                  <a:close/>
                </a:path>
              </a:pathLst>
            </a:custGeom>
            <a:solidFill>
              <a:srgbClr val="FF8CD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35"/>
            <p:cNvSpPr/>
            <p:nvPr/>
          </p:nvSpPr>
          <p:spPr>
            <a:xfrm>
              <a:off x="4746442" y="3796621"/>
              <a:ext cx="151113" cy="984521"/>
            </a:xfrm>
            <a:custGeom>
              <a:avLst/>
              <a:gdLst/>
              <a:ahLst/>
              <a:cxnLst/>
              <a:rect l="l" t="t" r="r" b="b"/>
              <a:pathLst>
                <a:path w="4591" h="29911" extrusionOk="0">
                  <a:moveTo>
                    <a:pt x="1874" y="0"/>
                  </a:moveTo>
                  <a:cubicBezTo>
                    <a:pt x="1634" y="2151"/>
                    <a:pt x="1433" y="4152"/>
                    <a:pt x="1263" y="6009"/>
                  </a:cubicBezTo>
                  <a:cubicBezTo>
                    <a:pt x="1360" y="6027"/>
                    <a:pt x="2602" y="6242"/>
                    <a:pt x="2741" y="6401"/>
                  </a:cubicBezTo>
                  <a:cubicBezTo>
                    <a:pt x="3113" y="6825"/>
                    <a:pt x="2288" y="26378"/>
                    <a:pt x="1917" y="26708"/>
                  </a:cubicBezTo>
                  <a:cubicBezTo>
                    <a:pt x="1581" y="27009"/>
                    <a:pt x="430" y="27265"/>
                    <a:pt x="217" y="27312"/>
                  </a:cubicBezTo>
                  <a:cubicBezTo>
                    <a:pt x="172" y="28046"/>
                    <a:pt x="105" y="28643"/>
                    <a:pt x="1" y="29133"/>
                  </a:cubicBezTo>
                  <a:lnTo>
                    <a:pt x="99" y="29155"/>
                  </a:lnTo>
                  <a:cubicBezTo>
                    <a:pt x="99" y="29155"/>
                    <a:pt x="2042" y="29911"/>
                    <a:pt x="3342" y="29911"/>
                  </a:cubicBezTo>
                  <a:cubicBezTo>
                    <a:pt x="3434" y="29911"/>
                    <a:pt x="3524" y="29907"/>
                    <a:pt x="3609" y="29899"/>
                  </a:cubicBezTo>
                  <a:cubicBezTo>
                    <a:pt x="3561" y="27738"/>
                    <a:pt x="3583" y="25054"/>
                    <a:pt x="3651" y="22095"/>
                  </a:cubicBezTo>
                  <a:cubicBezTo>
                    <a:pt x="3810" y="15174"/>
                    <a:pt x="4220" y="6759"/>
                    <a:pt x="4591" y="77"/>
                  </a:cubicBezTo>
                  <a:lnTo>
                    <a:pt x="4591" y="77"/>
                  </a:lnTo>
                  <a:cubicBezTo>
                    <a:pt x="4473" y="96"/>
                    <a:pt x="4279" y="103"/>
                    <a:pt x="4048" y="103"/>
                  </a:cubicBezTo>
                  <a:cubicBezTo>
                    <a:pt x="3238" y="103"/>
                    <a:pt x="1978" y="12"/>
                    <a:pt x="1978" y="12"/>
                  </a:cubicBezTo>
                  <a:lnTo>
                    <a:pt x="18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35"/>
            <p:cNvSpPr/>
            <p:nvPr/>
          </p:nvSpPr>
          <p:spPr>
            <a:xfrm>
              <a:off x="4820797" y="3416388"/>
              <a:ext cx="99831" cy="282937"/>
            </a:xfrm>
            <a:custGeom>
              <a:avLst/>
              <a:gdLst/>
              <a:ahLst/>
              <a:cxnLst/>
              <a:rect l="l" t="t" r="r" b="b"/>
              <a:pathLst>
                <a:path w="3033" h="8596" extrusionOk="0">
                  <a:moveTo>
                    <a:pt x="1732" y="1"/>
                  </a:moveTo>
                  <a:cubicBezTo>
                    <a:pt x="1067" y="2372"/>
                    <a:pt x="477" y="5201"/>
                    <a:pt x="1" y="8527"/>
                  </a:cubicBezTo>
                  <a:lnTo>
                    <a:pt x="72" y="8538"/>
                  </a:lnTo>
                  <a:cubicBezTo>
                    <a:pt x="72" y="8538"/>
                    <a:pt x="933" y="8595"/>
                    <a:pt x="1642" y="8595"/>
                  </a:cubicBezTo>
                  <a:cubicBezTo>
                    <a:pt x="1997" y="8595"/>
                    <a:pt x="2313" y="8581"/>
                    <a:pt x="2466" y="8538"/>
                  </a:cubicBezTo>
                  <a:cubicBezTo>
                    <a:pt x="2478" y="8534"/>
                    <a:pt x="2492" y="8530"/>
                    <a:pt x="2508" y="8526"/>
                  </a:cubicBezTo>
                  <a:cubicBezTo>
                    <a:pt x="2802" y="3479"/>
                    <a:pt x="3033" y="11"/>
                    <a:pt x="3033" y="11"/>
                  </a:cubicBezTo>
                  <a:lnTo>
                    <a:pt x="1763" y="11"/>
                  </a:lnTo>
                  <a:lnTo>
                    <a:pt x="17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35"/>
            <p:cNvSpPr/>
            <p:nvPr/>
          </p:nvSpPr>
          <p:spPr>
            <a:xfrm>
              <a:off x="4866648" y="3686027"/>
              <a:ext cx="431088" cy="856481"/>
            </a:xfrm>
            <a:custGeom>
              <a:avLst/>
              <a:gdLst/>
              <a:ahLst/>
              <a:cxnLst/>
              <a:rect l="l" t="t" r="r" b="b"/>
              <a:pathLst>
                <a:path w="13097" h="26021" extrusionOk="0">
                  <a:moveTo>
                    <a:pt x="11946" y="0"/>
                  </a:moveTo>
                  <a:cubicBezTo>
                    <a:pt x="6498" y="2382"/>
                    <a:pt x="1456" y="3340"/>
                    <a:pt x="960" y="3432"/>
                  </a:cubicBezTo>
                  <a:cubicBezTo>
                    <a:pt x="952" y="3436"/>
                    <a:pt x="946" y="3436"/>
                    <a:pt x="940" y="3437"/>
                  </a:cubicBezTo>
                  <a:cubicBezTo>
                    <a:pt x="569" y="10119"/>
                    <a:pt x="159" y="18535"/>
                    <a:pt x="0" y="25455"/>
                  </a:cubicBezTo>
                  <a:cubicBezTo>
                    <a:pt x="0" y="25455"/>
                    <a:pt x="1529" y="26020"/>
                    <a:pt x="3746" y="26020"/>
                  </a:cubicBezTo>
                  <a:cubicBezTo>
                    <a:pt x="4739" y="26020"/>
                    <a:pt x="5869" y="25907"/>
                    <a:pt x="7063" y="25578"/>
                  </a:cubicBezTo>
                  <a:cubicBezTo>
                    <a:pt x="12017" y="24216"/>
                    <a:pt x="13071" y="21428"/>
                    <a:pt x="13071" y="21428"/>
                  </a:cubicBezTo>
                  <a:lnTo>
                    <a:pt x="13096" y="21428"/>
                  </a:lnTo>
                  <a:cubicBezTo>
                    <a:pt x="13063" y="17418"/>
                    <a:pt x="12922" y="12559"/>
                    <a:pt x="12638" y="8172"/>
                  </a:cubicBezTo>
                  <a:cubicBezTo>
                    <a:pt x="12458" y="5409"/>
                    <a:pt x="12216" y="2633"/>
                    <a:pt x="11946" y="0"/>
                  </a:cubicBezTo>
                  <a:close/>
                </a:path>
              </a:pathLst>
            </a:custGeom>
            <a:solidFill>
              <a:srgbClr val="FF8CD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35"/>
            <p:cNvSpPr/>
            <p:nvPr/>
          </p:nvSpPr>
          <p:spPr>
            <a:xfrm>
              <a:off x="4903348" y="3279758"/>
              <a:ext cx="345377" cy="417296"/>
            </a:xfrm>
            <a:custGeom>
              <a:avLst/>
              <a:gdLst/>
              <a:ahLst/>
              <a:cxnLst/>
              <a:rect l="l" t="t" r="r" b="b"/>
              <a:pathLst>
                <a:path w="10493" h="12678" extrusionOk="0">
                  <a:moveTo>
                    <a:pt x="6002" y="0"/>
                  </a:moveTo>
                  <a:cubicBezTo>
                    <a:pt x="4894" y="0"/>
                    <a:pt x="3470" y="601"/>
                    <a:pt x="2322" y="1808"/>
                  </a:cubicBezTo>
                  <a:cubicBezTo>
                    <a:pt x="1672" y="2491"/>
                    <a:pt x="525" y="4162"/>
                    <a:pt x="525" y="4162"/>
                  </a:cubicBezTo>
                  <a:cubicBezTo>
                    <a:pt x="525" y="4162"/>
                    <a:pt x="294" y="7630"/>
                    <a:pt x="0" y="12677"/>
                  </a:cubicBezTo>
                  <a:cubicBezTo>
                    <a:pt x="1150" y="12343"/>
                    <a:pt x="9852" y="9466"/>
                    <a:pt x="10493" y="9253"/>
                  </a:cubicBezTo>
                  <a:cubicBezTo>
                    <a:pt x="10178" y="6513"/>
                    <a:pt x="9842" y="4016"/>
                    <a:pt x="9530" y="1959"/>
                  </a:cubicBezTo>
                  <a:lnTo>
                    <a:pt x="9507" y="1963"/>
                  </a:lnTo>
                  <a:cubicBezTo>
                    <a:pt x="9012" y="1343"/>
                    <a:pt x="7989" y="165"/>
                    <a:pt x="6255" y="11"/>
                  </a:cubicBezTo>
                  <a:cubicBezTo>
                    <a:pt x="6173" y="4"/>
                    <a:pt x="6088" y="0"/>
                    <a:pt x="6002" y="0"/>
                  </a:cubicBezTo>
                  <a:close/>
                </a:path>
              </a:pathLst>
            </a:custGeom>
            <a:solidFill>
              <a:srgbClr val="FF8CD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35"/>
            <p:cNvSpPr/>
            <p:nvPr/>
          </p:nvSpPr>
          <p:spPr>
            <a:xfrm>
              <a:off x="3516247" y="2974242"/>
              <a:ext cx="1813090" cy="1857920"/>
            </a:xfrm>
            <a:custGeom>
              <a:avLst/>
              <a:gdLst/>
              <a:ahLst/>
              <a:cxnLst/>
              <a:rect l="l" t="t" r="r" b="b"/>
              <a:pathLst>
                <a:path w="55084" h="56446" extrusionOk="0">
                  <a:moveTo>
                    <a:pt x="28123" y="1"/>
                  </a:moveTo>
                  <a:cubicBezTo>
                    <a:pt x="27618" y="1"/>
                    <a:pt x="27109" y="3"/>
                    <a:pt x="26600" y="7"/>
                  </a:cubicBezTo>
                  <a:cubicBezTo>
                    <a:pt x="25848" y="15"/>
                    <a:pt x="25093" y="26"/>
                    <a:pt x="24347" y="44"/>
                  </a:cubicBezTo>
                  <a:cubicBezTo>
                    <a:pt x="21275" y="122"/>
                    <a:pt x="18341" y="314"/>
                    <a:pt x="16130" y="698"/>
                  </a:cubicBezTo>
                  <a:cubicBezTo>
                    <a:pt x="14630" y="959"/>
                    <a:pt x="13465" y="1313"/>
                    <a:pt x="12817" y="1777"/>
                  </a:cubicBezTo>
                  <a:cubicBezTo>
                    <a:pt x="9267" y="4339"/>
                    <a:pt x="3403" y="10782"/>
                    <a:pt x="1420" y="29529"/>
                  </a:cubicBezTo>
                  <a:cubicBezTo>
                    <a:pt x="1" y="42969"/>
                    <a:pt x="1353" y="51782"/>
                    <a:pt x="2909" y="53069"/>
                  </a:cubicBezTo>
                  <a:cubicBezTo>
                    <a:pt x="4582" y="54455"/>
                    <a:pt x="19740" y="56446"/>
                    <a:pt x="29303" y="56446"/>
                  </a:cubicBezTo>
                  <a:cubicBezTo>
                    <a:pt x="33418" y="56446"/>
                    <a:pt x="36498" y="56077"/>
                    <a:pt x="37019" y="55133"/>
                  </a:cubicBezTo>
                  <a:cubicBezTo>
                    <a:pt x="37173" y="54856"/>
                    <a:pt x="37287" y="54523"/>
                    <a:pt x="37375" y="54119"/>
                  </a:cubicBezTo>
                  <a:cubicBezTo>
                    <a:pt x="37481" y="53629"/>
                    <a:pt x="37547" y="53032"/>
                    <a:pt x="37591" y="52298"/>
                  </a:cubicBezTo>
                  <a:cubicBezTo>
                    <a:pt x="37785" y="49085"/>
                    <a:pt x="37573" y="43235"/>
                    <a:pt x="38535" y="32137"/>
                  </a:cubicBezTo>
                  <a:cubicBezTo>
                    <a:pt x="38570" y="31763"/>
                    <a:pt x="38601" y="31382"/>
                    <a:pt x="38638" y="30994"/>
                  </a:cubicBezTo>
                  <a:cubicBezTo>
                    <a:pt x="38807" y="29137"/>
                    <a:pt x="39008" y="27137"/>
                    <a:pt x="39249" y="24985"/>
                  </a:cubicBezTo>
                  <a:cubicBezTo>
                    <a:pt x="39366" y="23933"/>
                    <a:pt x="39495" y="22924"/>
                    <a:pt x="39633" y="21959"/>
                  </a:cubicBezTo>
                  <a:cubicBezTo>
                    <a:pt x="40110" y="18633"/>
                    <a:pt x="40700" y="15803"/>
                    <a:pt x="41364" y="13433"/>
                  </a:cubicBezTo>
                  <a:cubicBezTo>
                    <a:pt x="42021" y="11093"/>
                    <a:pt x="42749" y="9203"/>
                    <a:pt x="43504" y="7729"/>
                  </a:cubicBezTo>
                  <a:cubicBezTo>
                    <a:pt x="44650" y="5500"/>
                    <a:pt x="45862" y="4220"/>
                    <a:pt x="47003" y="3779"/>
                  </a:cubicBezTo>
                  <a:cubicBezTo>
                    <a:pt x="47352" y="3644"/>
                    <a:pt x="47674" y="3586"/>
                    <a:pt x="47970" y="3586"/>
                  </a:cubicBezTo>
                  <a:cubicBezTo>
                    <a:pt x="49740" y="3586"/>
                    <a:pt x="50565" y="5659"/>
                    <a:pt x="50565" y="5659"/>
                  </a:cubicBezTo>
                  <a:cubicBezTo>
                    <a:pt x="50586" y="5699"/>
                    <a:pt x="50608" y="5754"/>
                    <a:pt x="50632" y="5821"/>
                  </a:cubicBezTo>
                  <a:cubicBezTo>
                    <a:pt x="50867" y="6499"/>
                    <a:pt x="51249" y="8469"/>
                    <a:pt x="51672" y="11241"/>
                  </a:cubicBezTo>
                  <a:cubicBezTo>
                    <a:pt x="51984" y="13298"/>
                    <a:pt x="52320" y="15795"/>
                    <a:pt x="52635" y="18535"/>
                  </a:cubicBezTo>
                  <a:cubicBezTo>
                    <a:pt x="52751" y="19536"/>
                    <a:pt x="52862" y="20570"/>
                    <a:pt x="52972" y="21625"/>
                  </a:cubicBezTo>
                  <a:cubicBezTo>
                    <a:pt x="53241" y="24259"/>
                    <a:pt x="53483" y="27034"/>
                    <a:pt x="53663" y="29797"/>
                  </a:cubicBezTo>
                  <a:cubicBezTo>
                    <a:pt x="53949" y="34184"/>
                    <a:pt x="54090" y="39043"/>
                    <a:pt x="54122" y="43053"/>
                  </a:cubicBezTo>
                  <a:cubicBezTo>
                    <a:pt x="54164" y="47802"/>
                    <a:pt x="54050" y="51361"/>
                    <a:pt x="53848" y="51539"/>
                  </a:cubicBezTo>
                  <a:cubicBezTo>
                    <a:pt x="53595" y="51764"/>
                    <a:pt x="53053" y="52014"/>
                    <a:pt x="52326" y="52271"/>
                  </a:cubicBezTo>
                  <a:lnTo>
                    <a:pt x="52330" y="52282"/>
                  </a:lnTo>
                  <a:cubicBezTo>
                    <a:pt x="52448" y="52292"/>
                    <a:pt x="52678" y="52316"/>
                    <a:pt x="52950" y="52316"/>
                  </a:cubicBezTo>
                  <a:cubicBezTo>
                    <a:pt x="53536" y="52316"/>
                    <a:pt x="54317" y="52205"/>
                    <a:pt x="54591" y="51601"/>
                  </a:cubicBezTo>
                  <a:cubicBezTo>
                    <a:pt x="54954" y="50799"/>
                    <a:pt x="55084" y="47567"/>
                    <a:pt x="54977" y="42515"/>
                  </a:cubicBezTo>
                  <a:cubicBezTo>
                    <a:pt x="54941" y="40899"/>
                    <a:pt x="54884" y="39096"/>
                    <a:pt x="54800" y="37127"/>
                  </a:cubicBezTo>
                  <a:cubicBezTo>
                    <a:pt x="54701" y="34802"/>
                    <a:pt x="54570" y="32244"/>
                    <a:pt x="54405" y="29487"/>
                  </a:cubicBezTo>
                  <a:cubicBezTo>
                    <a:pt x="53581" y="15763"/>
                    <a:pt x="52600" y="9720"/>
                    <a:pt x="51952" y="6861"/>
                  </a:cubicBezTo>
                  <a:cubicBezTo>
                    <a:pt x="51735" y="5909"/>
                    <a:pt x="51555" y="5309"/>
                    <a:pt x="51431" y="4895"/>
                  </a:cubicBezTo>
                  <a:cubicBezTo>
                    <a:pt x="51023" y="3533"/>
                    <a:pt x="50097" y="2587"/>
                    <a:pt x="48888" y="1926"/>
                  </a:cubicBezTo>
                  <a:cubicBezTo>
                    <a:pt x="46402" y="568"/>
                    <a:pt x="42716" y="401"/>
                    <a:pt x="39827" y="291"/>
                  </a:cubicBezTo>
                  <a:cubicBezTo>
                    <a:pt x="39154" y="266"/>
                    <a:pt x="38115" y="222"/>
                    <a:pt x="36829" y="175"/>
                  </a:cubicBezTo>
                  <a:cubicBezTo>
                    <a:pt x="36260" y="155"/>
                    <a:pt x="35643" y="133"/>
                    <a:pt x="34986" y="113"/>
                  </a:cubicBezTo>
                  <a:cubicBezTo>
                    <a:pt x="34277" y="91"/>
                    <a:pt x="33524" y="71"/>
                    <a:pt x="32738" y="54"/>
                  </a:cubicBezTo>
                  <a:cubicBezTo>
                    <a:pt x="32266" y="44"/>
                    <a:pt x="31780" y="34"/>
                    <a:pt x="31285" y="27"/>
                  </a:cubicBezTo>
                  <a:cubicBezTo>
                    <a:pt x="31153" y="25"/>
                    <a:pt x="31023" y="22"/>
                    <a:pt x="30890" y="21"/>
                  </a:cubicBezTo>
                  <a:cubicBezTo>
                    <a:pt x="29988" y="8"/>
                    <a:pt x="29061" y="1"/>
                    <a:pt x="28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35"/>
            <p:cNvSpPr/>
            <p:nvPr/>
          </p:nvSpPr>
          <p:spPr>
            <a:xfrm>
              <a:off x="3622152" y="4167285"/>
              <a:ext cx="269047" cy="209899"/>
            </a:xfrm>
            <a:custGeom>
              <a:avLst/>
              <a:gdLst/>
              <a:ahLst/>
              <a:cxnLst/>
              <a:rect l="l" t="t" r="r" b="b"/>
              <a:pathLst>
                <a:path w="8174" h="6377" extrusionOk="0">
                  <a:moveTo>
                    <a:pt x="1755" y="0"/>
                  </a:moveTo>
                  <a:cubicBezTo>
                    <a:pt x="883" y="0"/>
                    <a:pt x="367" y="738"/>
                    <a:pt x="284" y="1559"/>
                  </a:cubicBezTo>
                  <a:cubicBezTo>
                    <a:pt x="281" y="1587"/>
                    <a:pt x="288" y="1612"/>
                    <a:pt x="301" y="1634"/>
                  </a:cubicBezTo>
                  <a:cubicBezTo>
                    <a:pt x="192" y="1930"/>
                    <a:pt x="115" y="2246"/>
                    <a:pt x="39" y="2555"/>
                  </a:cubicBezTo>
                  <a:cubicBezTo>
                    <a:pt x="5" y="2687"/>
                    <a:pt x="30" y="2798"/>
                    <a:pt x="87" y="2882"/>
                  </a:cubicBezTo>
                  <a:cubicBezTo>
                    <a:pt x="46" y="3267"/>
                    <a:pt x="29" y="3655"/>
                    <a:pt x="21" y="4047"/>
                  </a:cubicBezTo>
                  <a:cubicBezTo>
                    <a:pt x="3" y="4406"/>
                    <a:pt x="0" y="4768"/>
                    <a:pt x="18" y="5132"/>
                  </a:cubicBezTo>
                  <a:cubicBezTo>
                    <a:pt x="32" y="5404"/>
                    <a:pt x="246" y="5539"/>
                    <a:pt x="457" y="5539"/>
                  </a:cubicBezTo>
                  <a:cubicBezTo>
                    <a:pt x="494" y="5539"/>
                    <a:pt x="531" y="5535"/>
                    <a:pt x="567" y="5527"/>
                  </a:cubicBezTo>
                  <a:lnTo>
                    <a:pt x="571" y="5534"/>
                  </a:lnTo>
                  <a:cubicBezTo>
                    <a:pt x="907" y="6139"/>
                    <a:pt x="1358" y="6377"/>
                    <a:pt x="1828" y="6377"/>
                  </a:cubicBezTo>
                  <a:cubicBezTo>
                    <a:pt x="2408" y="6377"/>
                    <a:pt x="3018" y="6016"/>
                    <a:pt x="3478" y="5538"/>
                  </a:cubicBezTo>
                  <a:cubicBezTo>
                    <a:pt x="3762" y="5847"/>
                    <a:pt x="4122" y="6010"/>
                    <a:pt x="4473" y="6010"/>
                  </a:cubicBezTo>
                  <a:cubicBezTo>
                    <a:pt x="4812" y="6010"/>
                    <a:pt x="5143" y="5858"/>
                    <a:pt x="5389" y="5539"/>
                  </a:cubicBezTo>
                  <a:cubicBezTo>
                    <a:pt x="5682" y="5779"/>
                    <a:pt x="5988" y="5887"/>
                    <a:pt x="6285" y="5887"/>
                  </a:cubicBezTo>
                  <a:cubicBezTo>
                    <a:pt x="7058" y="5887"/>
                    <a:pt x="7766" y="5156"/>
                    <a:pt x="8017" y="4133"/>
                  </a:cubicBezTo>
                  <a:cubicBezTo>
                    <a:pt x="8173" y="3494"/>
                    <a:pt x="8127" y="2686"/>
                    <a:pt x="7585" y="2236"/>
                  </a:cubicBezTo>
                  <a:cubicBezTo>
                    <a:pt x="7327" y="2022"/>
                    <a:pt x="7030" y="1939"/>
                    <a:pt x="6719" y="1939"/>
                  </a:cubicBezTo>
                  <a:cubicBezTo>
                    <a:pt x="6233" y="1939"/>
                    <a:pt x="5715" y="2143"/>
                    <a:pt x="5272" y="2369"/>
                  </a:cubicBezTo>
                  <a:cubicBezTo>
                    <a:pt x="4958" y="1538"/>
                    <a:pt x="4258" y="843"/>
                    <a:pt x="3602" y="843"/>
                  </a:cubicBezTo>
                  <a:cubicBezTo>
                    <a:pt x="3408" y="843"/>
                    <a:pt x="3218" y="904"/>
                    <a:pt x="3043" y="1039"/>
                  </a:cubicBezTo>
                  <a:cubicBezTo>
                    <a:pt x="2860" y="501"/>
                    <a:pt x="2488" y="44"/>
                    <a:pt x="1860" y="4"/>
                  </a:cubicBezTo>
                  <a:cubicBezTo>
                    <a:pt x="1824" y="1"/>
                    <a:pt x="1789" y="0"/>
                    <a:pt x="1755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35"/>
            <p:cNvSpPr/>
            <p:nvPr/>
          </p:nvSpPr>
          <p:spPr>
            <a:xfrm>
              <a:off x="4397011" y="3358827"/>
              <a:ext cx="349195" cy="204172"/>
            </a:xfrm>
            <a:custGeom>
              <a:avLst/>
              <a:gdLst/>
              <a:ahLst/>
              <a:cxnLst/>
              <a:rect l="l" t="t" r="r" b="b"/>
              <a:pathLst>
                <a:path w="10609" h="6203" extrusionOk="0">
                  <a:moveTo>
                    <a:pt x="5258" y="0"/>
                  </a:moveTo>
                  <a:cubicBezTo>
                    <a:pt x="4650" y="0"/>
                    <a:pt x="4042" y="302"/>
                    <a:pt x="3714" y="937"/>
                  </a:cubicBezTo>
                  <a:cubicBezTo>
                    <a:pt x="3478" y="873"/>
                    <a:pt x="3245" y="841"/>
                    <a:pt x="3020" y="841"/>
                  </a:cubicBezTo>
                  <a:cubicBezTo>
                    <a:pt x="1983" y="841"/>
                    <a:pt x="1113" y="1509"/>
                    <a:pt x="926" y="2659"/>
                  </a:cubicBezTo>
                  <a:cubicBezTo>
                    <a:pt x="206" y="2961"/>
                    <a:pt x="1" y="3648"/>
                    <a:pt x="561" y="4331"/>
                  </a:cubicBezTo>
                  <a:cubicBezTo>
                    <a:pt x="878" y="4717"/>
                    <a:pt x="1327" y="4893"/>
                    <a:pt x="1781" y="4893"/>
                  </a:cubicBezTo>
                  <a:cubicBezTo>
                    <a:pt x="2029" y="4893"/>
                    <a:pt x="2279" y="4841"/>
                    <a:pt x="2509" y="4741"/>
                  </a:cubicBezTo>
                  <a:cubicBezTo>
                    <a:pt x="2793" y="5308"/>
                    <a:pt x="3381" y="5578"/>
                    <a:pt x="3996" y="5578"/>
                  </a:cubicBezTo>
                  <a:cubicBezTo>
                    <a:pt x="4412" y="5578"/>
                    <a:pt x="4840" y="5454"/>
                    <a:pt x="5196" y="5215"/>
                  </a:cubicBezTo>
                  <a:cubicBezTo>
                    <a:pt x="5504" y="5914"/>
                    <a:pt x="6248" y="6203"/>
                    <a:pt x="7055" y="6203"/>
                  </a:cubicBezTo>
                  <a:cubicBezTo>
                    <a:pt x="7738" y="6203"/>
                    <a:pt x="8467" y="5996"/>
                    <a:pt x="9015" y="5657"/>
                  </a:cubicBezTo>
                  <a:cubicBezTo>
                    <a:pt x="10608" y="4672"/>
                    <a:pt x="10488" y="2222"/>
                    <a:pt x="9171" y="1209"/>
                  </a:cubicBezTo>
                  <a:cubicBezTo>
                    <a:pt x="9026" y="674"/>
                    <a:pt x="8615" y="447"/>
                    <a:pt x="8140" y="447"/>
                  </a:cubicBezTo>
                  <a:cubicBezTo>
                    <a:pt x="7708" y="447"/>
                    <a:pt x="7224" y="635"/>
                    <a:pt x="6839" y="948"/>
                  </a:cubicBezTo>
                  <a:cubicBezTo>
                    <a:pt x="6524" y="328"/>
                    <a:pt x="5891" y="0"/>
                    <a:pt x="5258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35"/>
            <p:cNvSpPr/>
            <p:nvPr/>
          </p:nvSpPr>
          <p:spPr>
            <a:xfrm>
              <a:off x="3733853" y="3264229"/>
              <a:ext cx="467130" cy="270989"/>
            </a:xfrm>
            <a:custGeom>
              <a:avLst/>
              <a:gdLst/>
              <a:ahLst/>
              <a:cxnLst/>
              <a:rect l="l" t="t" r="r" b="b"/>
              <a:pathLst>
                <a:path w="14192" h="8233" extrusionOk="0">
                  <a:moveTo>
                    <a:pt x="5497" y="0"/>
                  </a:moveTo>
                  <a:cubicBezTo>
                    <a:pt x="4854" y="0"/>
                    <a:pt x="4230" y="484"/>
                    <a:pt x="3788" y="885"/>
                  </a:cubicBezTo>
                  <a:cubicBezTo>
                    <a:pt x="3650" y="1009"/>
                    <a:pt x="3517" y="1142"/>
                    <a:pt x="3387" y="1277"/>
                  </a:cubicBezTo>
                  <a:cubicBezTo>
                    <a:pt x="2460" y="1974"/>
                    <a:pt x="1640" y="3089"/>
                    <a:pt x="1205" y="3733"/>
                  </a:cubicBezTo>
                  <a:cubicBezTo>
                    <a:pt x="553" y="4697"/>
                    <a:pt x="0" y="5627"/>
                    <a:pt x="335" y="6812"/>
                  </a:cubicBezTo>
                  <a:cubicBezTo>
                    <a:pt x="535" y="7517"/>
                    <a:pt x="988" y="7823"/>
                    <a:pt x="1485" y="7823"/>
                  </a:cubicBezTo>
                  <a:cubicBezTo>
                    <a:pt x="1717" y="7823"/>
                    <a:pt x="1959" y="7756"/>
                    <a:pt x="2190" y="7632"/>
                  </a:cubicBezTo>
                  <a:cubicBezTo>
                    <a:pt x="2490" y="8066"/>
                    <a:pt x="2997" y="8233"/>
                    <a:pt x="3585" y="8233"/>
                  </a:cubicBezTo>
                  <a:cubicBezTo>
                    <a:pt x="4647" y="8233"/>
                    <a:pt x="5971" y="7687"/>
                    <a:pt x="6809" y="7184"/>
                  </a:cubicBezTo>
                  <a:cubicBezTo>
                    <a:pt x="7208" y="7817"/>
                    <a:pt x="7807" y="8101"/>
                    <a:pt x="8446" y="8101"/>
                  </a:cubicBezTo>
                  <a:cubicBezTo>
                    <a:pt x="9072" y="8101"/>
                    <a:pt x="9736" y="7829"/>
                    <a:pt x="10290" y="7343"/>
                  </a:cubicBezTo>
                  <a:cubicBezTo>
                    <a:pt x="10715" y="7606"/>
                    <a:pt x="11179" y="7734"/>
                    <a:pt x="11633" y="7734"/>
                  </a:cubicBezTo>
                  <a:cubicBezTo>
                    <a:pt x="12569" y="7734"/>
                    <a:pt x="13464" y="7190"/>
                    <a:pt x="13897" y="6169"/>
                  </a:cubicBezTo>
                  <a:cubicBezTo>
                    <a:pt x="14192" y="5474"/>
                    <a:pt x="14145" y="4719"/>
                    <a:pt x="13617" y="4154"/>
                  </a:cubicBezTo>
                  <a:cubicBezTo>
                    <a:pt x="13196" y="3704"/>
                    <a:pt x="12569" y="3570"/>
                    <a:pt x="11937" y="3570"/>
                  </a:cubicBezTo>
                  <a:cubicBezTo>
                    <a:pt x="11701" y="3570"/>
                    <a:pt x="11464" y="3589"/>
                    <a:pt x="11236" y="3616"/>
                  </a:cubicBezTo>
                  <a:cubicBezTo>
                    <a:pt x="11151" y="2183"/>
                    <a:pt x="10037" y="1512"/>
                    <a:pt x="8782" y="1512"/>
                  </a:cubicBezTo>
                  <a:cubicBezTo>
                    <a:pt x="8289" y="1512"/>
                    <a:pt x="7775" y="1615"/>
                    <a:pt x="7293" y="1816"/>
                  </a:cubicBezTo>
                  <a:cubicBezTo>
                    <a:pt x="7047" y="1063"/>
                    <a:pt x="6659" y="316"/>
                    <a:pt x="5871" y="59"/>
                  </a:cubicBezTo>
                  <a:cubicBezTo>
                    <a:pt x="5746" y="18"/>
                    <a:pt x="5621" y="0"/>
                    <a:pt x="5497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35"/>
            <p:cNvSpPr/>
            <p:nvPr/>
          </p:nvSpPr>
          <p:spPr>
            <a:xfrm>
              <a:off x="3954970" y="3920875"/>
              <a:ext cx="491421" cy="273194"/>
            </a:xfrm>
            <a:custGeom>
              <a:avLst/>
              <a:gdLst/>
              <a:ahLst/>
              <a:cxnLst/>
              <a:rect l="l" t="t" r="r" b="b"/>
              <a:pathLst>
                <a:path w="14930" h="8300" extrusionOk="0">
                  <a:moveTo>
                    <a:pt x="7506" y="0"/>
                  </a:moveTo>
                  <a:cubicBezTo>
                    <a:pt x="7372" y="0"/>
                    <a:pt x="7233" y="13"/>
                    <a:pt x="7089" y="39"/>
                  </a:cubicBezTo>
                  <a:cubicBezTo>
                    <a:pt x="6216" y="196"/>
                    <a:pt x="5682" y="1003"/>
                    <a:pt x="5515" y="1834"/>
                  </a:cubicBezTo>
                  <a:cubicBezTo>
                    <a:pt x="5162" y="1700"/>
                    <a:pt x="4786" y="1635"/>
                    <a:pt x="4409" y="1635"/>
                  </a:cubicBezTo>
                  <a:cubicBezTo>
                    <a:pt x="3809" y="1635"/>
                    <a:pt x="3205" y="1800"/>
                    <a:pt x="2680" y="2119"/>
                  </a:cubicBezTo>
                  <a:cubicBezTo>
                    <a:pt x="1823" y="2637"/>
                    <a:pt x="1817" y="3398"/>
                    <a:pt x="2222" y="4041"/>
                  </a:cubicBezTo>
                  <a:cubicBezTo>
                    <a:pt x="1067" y="4442"/>
                    <a:pt x="1" y="5322"/>
                    <a:pt x="965" y="6606"/>
                  </a:cubicBezTo>
                  <a:cubicBezTo>
                    <a:pt x="1514" y="7338"/>
                    <a:pt x="2328" y="7643"/>
                    <a:pt x="3170" y="7643"/>
                  </a:cubicBezTo>
                  <a:cubicBezTo>
                    <a:pt x="3870" y="7643"/>
                    <a:pt x="4589" y="7432"/>
                    <a:pt x="5191" y="7080"/>
                  </a:cubicBezTo>
                  <a:cubicBezTo>
                    <a:pt x="5885" y="7859"/>
                    <a:pt x="6948" y="8299"/>
                    <a:pt x="7962" y="8299"/>
                  </a:cubicBezTo>
                  <a:cubicBezTo>
                    <a:pt x="8873" y="8299"/>
                    <a:pt x="9745" y="7944"/>
                    <a:pt x="10276" y="7160"/>
                  </a:cubicBezTo>
                  <a:cubicBezTo>
                    <a:pt x="10738" y="7527"/>
                    <a:pt x="11241" y="7702"/>
                    <a:pt x="11738" y="7702"/>
                  </a:cubicBezTo>
                  <a:cubicBezTo>
                    <a:pt x="12620" y="7702"/>
                    <a:pt x="13487" y="7154"/>
                    <a:pt x="14089" y="6165"/>
                  </a:cubicBezTo>
                  <a:cubicBezTo>
                    <a:pt x="14930" y="4785"/>
                    <a:pt x="14612" y="3052"/>
                    <a:pt x="13067" y="2844"/>
                  </a:cubicBezTo>
                  <a:cubicBezTo>
                    <a:pt x="13219" y="1382"/>
                    <a:pt x="11687" y="514"/>
                    <a:pt x="10414" y="514"/>
                  </a:cubicBezTo>
                  <a:cubicBezTo>
                    <a:pt x="9888" y="514"/>
                    <a:pt x="9407" y="662"/>
                    <a:pt x="9106" y="978"/>
                  </a:cubicBezTo>
                  <a:cubicBezTo>
                    <a:pt x="8757" y="354"/>
                    <a:pt x="8209" y="0"/>
                    <a:pt x="7506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35"/>
            <p:cNvSpPr/>
            <p:nvPr/>
          </p:nvSpPr>
          <p:spPr>
            <a:xfrm>
              <a:off x="4207263" y="3044384"/>
              <a:ext cx="495634" cy="220794"/>
            </a:xfrm>
            <a:custGeom>
              <a:avLst/>
              <a:gdLst/>
              <a:ahLst/>
              <a:cxnLst/>
              <a:rect l="l" t="t" r="r" b="b"/>
              <a:pathLst>
                <a:path w="15058" h="6708" extrusionOk="0">
                  <a:moveTo>
                    <a:pt x="7953" y="1"/>
                  </a:moveTo>
                  <a:cubicBezTo>
                    <a:pt x="7931" y="1"/>
                    <a:pt x="7910" y="1"/>
                    <a:pt x="7888" y="2"/>
                  </a:cubicBezTo>
                  <a:cubicBezTo>
                    <a:pt x="6705" y="34"/>
                    <a:pt x="5514" y="675"/>
                    <a:pt x="4989" y="1731"/>
                  </a:cubicBezTo>
                  <a:cubicBezTo>
                    <a:pt x="4663" y="1540"/>
                    <a:pt x="4312" y="1452"/>
                    <a:pt x="3968" y="1452"/>
                  </a:cubicBezTo>
                  <a:cubicBezTo>
                    <a:pt x="3066" y="1452"/>
                    <a:pt x="2210" y="2056"/>
                    <a:pt x="1973" y="3014"/>
                  </a:cubicBezTo>
                  <a:cubicBezTo>
                    <a:pt x="1759" y="2950"/>
                    <a:pt x="1531" y="2909"/>
                    <a:pt x="1314" y="2909"/>
                  </a:cubicBezTo>
                  <a:cubicBezTo>
                    <a:pt x="886" y="2909"/>
                    <a:pt x="501" y="3070"/>
                    <a:pt x="348" y="3537"/>
                  </a:cubicBezTo>
                  <a:cubicBezTo>
                    <a:pt x="0" y="4596"/>
                    <a:pt x="818" y="5381"/>
                    <a:pt x="1809" y="5476"/>
                  </a:cubicBezTo>
                  <a:cubicBezTo>
                    <a:pt x="2219" y="5515"/>
                    <a:pt x="2668" y="5583"/>
                    <a:pt x="3092" y="5583"/>
                  </a:cubicBezTo>
                  <a:cubicBezTo>
                    <a:pt x="3196" y="5583"/>
                    <a:pt x="3299" y="5579"/>
                    <a:pt x="3399" y="5569"/>
                  </a:cubicBezTo>
                  <a:cubicBezTo>
                    <a:pt x="3583" y="5552"/>
                    <a:pt x="3741" y="5486"/>
                    <a:pt x="3886" y="5486"/>
                  </a:cubicBezTo>
                  <a:cubicBezTo>
                    <a:pt x="3995" y="5486"/>
                    <a:pt x="4095" y="5524"/>
                    <a:pt x="4192" y="5648"/>
                  </a:cubicBezTo>
                  <a:cubicBezTo>
                    <a:pt x="4341" y="5840"/>
                    <a:pt x="4479" y="6051"/>
                    <a:pt x="4685" y="6186"/>
                  </a:cubicBezTo>
                  <a:cubicBezTo>
                    <a:pt x="5092" y="6455"/>
                    <a:pt x="5565" y="6578"/>
                    <a:pt x="6040" y="6578"/>
                  </a:cubicBezTo>
                  <a:cubicBezTo>
                    <a:pt x="6647" y="6578"/>
                    <a:pt x="7257" y="6378"/>
                    <a:pt x="7739" y="6021"/>
                  </a:cubicBezTo>
                  <a:cubicBezTo>
                    <a:pt x="8219" y="6481"/>
                    <a:pt x="8851" y="6708"/>
                    <a:pt x="9481" y="6708"/>
                  </a:cubicBezTo>
                  <a:cubicBezTo>
                    <a:pt x="10299" y="6708"/>
                    <a:pt x="11113" y="6325"/>
                    <a:pt x="11586" y="5574"/>
                  </a:cubicBezTo>
                  <a:cubicBezTo>
                    <a:pt x="11800" y="5616"/>
                    <a:pt x="12022" y="5638"/>
                    <a:pt x="12245" y="5638"/>
                  </a:cubicBezTo>
                  <a:cubicBezTo>
                    <a:pt x="13228" y="5638"/>
                    <a:pt x="14218" y="5208"/>
                    <a:pt x="14571" y="4213"/>
                  </a:cubicBezTo>
                  <a:cubicBezTo>
                    <a:pt x="15057" y="2847"/>
                    <a:pt x="13790" y="2249"/>
                    <a:pt x="12652" y="2153"/>
                  </a:cubicBezTo>
                  <a:cubicBezTo>
                    <a:pt x="12605" y="1507"/>
                    <a:pt x="12213" y="1020"/>
                    <a:pt x="11506" y="782"/>
                  </a:cubicBezTo>
                  <a:cubicBezTo>
                    <a:pt x="11317" y="718"/>
                    <a:pt x="11085" y="685"/>
                    <a:pt x="10839" y="685"/>
                  </a:cubicBezTo>
                  <a:cubicBezTo>
                    <a:pt x="10433" y="685"/>
                    <a:pt x="9990" y="775"/>
                    <a:pt x="9650" y="967"/>
                  </a:cubicBezTo>
                  <a:cubicBezTo>
                    <a:pt x="9559" y="305"/>
                    <a:pt x="8664" y="1"/>
                    <a:pt x="795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35"/>
            <p:cNvSpPr/>
            <p:nvPr/>
          </p:nvSpPr>
          <p:spPr>
            <a:xfrm>
              <a:off x="4105985" y="4306499"/>
              <a:ext cx="501592" cy="218918"/>
            </a:xfrm>
            <a:custGeom>
              <a:avLst/>
              <a:gdLst/>
              <a:ahLst/>
              <a:cxnLst/>
              <a:rect l="l" t="t" r="r" b="b"/>
              <a:pathLst>
                <a:path w="15239" h="6651" extrusionOk="0">
                  <a:moveTo>
                    <a:pt x="11100" y="0"/>
                  </a:moveTo>
                  <a:cubicBezTo>
                    <a:pt x="10114" y="0"/>
                    <a:pt x="9213" y="567"/>
                    <a:pt x="8741" y="1436"/>
                  </a:cubicBezTo>
                  <a:cubicBezTo>
                    <a:pt x="8046" y="884"/>
                    <a:pt x="7134" y="594"/>
                    <a:pt x="6265" y="594"/>
                  </a:cubicBezTo>
                  <a:cubicBezTo>
                    <a:pt x="5041" y="594"/>
                    <a:pt x="3903" y="1168"/>
                    <a:pt x="3574" y="2391"/>
                  </a:cubicBezTo>
                  <a:cubicBezTo>
                    <a:pt x="3313" y="2212"/>
                    <a:pt x="3031" y="2132"/>
                    <a:pt x="2749" y="2132"/>
                  </a:cubicBezTo>
                  <a:cubicBezTo>
                    <a:pt x="1384" y="2132"/>
                    <a:pt x="0" y="4009"/>
                    <a:pt x="861" y="5589"/>
                  </a:cubicBezTo>
                  <a:cubicBezTo>
                    <a:pt x="1010" y="5863"/>
                    <a:pt x="1842" y="6222"/>
                    <a:pt x="2323" y="6376"/>
                  </a:cubicBezTo>
                  <a:cubicBezTo>
                    <a:pt x="2714" y="6501"/>
                    <a:pt x="3132" y="6544"/>
                    <a:pt x="3557" y="6544"/>
                  </a:cubicBezTo>
                  <a:cubicBezTo>
                    <a:pt x="4181" y="6544"/>
                    <a:pt x="4819" y="6451"/>
                    <a:pt x="5403" y="6390"/>
                  </a:cubicBezTo>
                  <a:cubicBezTo>
                    <a:pt x="5862" y="6342"/>
                    <a:pt x="6316" y="6321"/>
                    <a:pt x="6769" y="6321"/>
                  </a:cubicBezTo>
                  <a:cubicBezTo>
                    <a:pt x="7496" y="6321"/>
                    <a:pt x="8220" y="6374"/>
                    <a:pt x="8957" y="6449"/>
                  </a:cubicBezTo>
                  <a:cubicBezTo>
                    <a:pt x="10101" y="6565"/>
                    <a:pt x="11237" y="6637"/>
                    <a:pt x="12386" y="6650"/>
                  </a:cubicBezTo>
                  <a:cubicBezTo>
                    <a:pt x="12404" y="6651"/>
                    <a:pt x="12422" y="6651"/>
                    <a:pt x="12440" y="6651"/>
                  </a:cubicBezTo>
                  <a:cubicBezTo>
                    <a:pt x="13229" y="6651"/>
                    <a:pt x="13873" y="6439"/>
                    <a:pt x="14377" y="5809"/>
                  </a:cubicBezTo>
                  <a:cubicBezTo>
                    <a:pt x="15239" y="4734"/>
                    <a:pt x="14556" y="3599"/>
                    <a:pt x="13488" y="3234"/>
                  </a:cubicBezTo>
                  <a:cubicBezTo>
                    <a:pt x="13877" y="1910"/>
                    <a:pt x="13402" y="631"/>
                    <a:pt x="11939" y="139"/>
                  </a:cubicBezTo>
                  <a:cubicBezTo>
                    <a:pt x="11658" y="45"/>
                    <a:pt x="11375" y="0"/>
                    <a:pt x="11100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35"/>
            <p:cNvSpPr/>
            <p:nvPr/>
          </p:nvSpPr>
          <p:spPr>
            <a:xfrm>
              <a:off x="3883084" y="3977027"/>
              <a:ext cx="51874" cy="50097"/>
            </a:xfrm>
            <a:custGeom>
              <a:avLst/>
              <a:gdLst/>
              <a:ahLst/>
              <a:cxnLst/>
              <a:rect l="l" t="t" r="r" b="b"/>
              <a:pathLst>
                <a:path w="1576" h="1522" extrusionOk="0">
                  <a:moveTo>
                    <a:pt x="859" y="0"/>
                  </a:moveTo>
                  <a:cubicBezTo>
                    <a:pt x="711" y="0"/>
                    <a:pt x="526" y="408"/>
                    <a:pt x="526" y="408"/>
                  </a:cubicBezTo>
                  <a:cubicBezTo>
                    <a:pt x="526" y="408"/>
                    <a:pt x="475" y="405"/>
                    <a:pt x="407" y="405"/>
                  </a:cubicBezTo>
                  <a:cubicBezTo>
                    <a:pt x="269" y="405"/>
                    <a:pt x="62" y="416"/>
                    <a:pt x="50" y="485"/>
                  </a:cubicBezTo>
                  <a:cubicBezTo>
                    <a:pt x="33" y="589"/>
                    <a:pt x="234" y="860"/>
                    <a:pt x="234" y="860"/>
                  </a:cubicBezTo>
                  <a:cubicBezTo>
                    <a:pt x="234" y="860"/>
                    <a:pt x="1" y="1268"/>
                    <a:pt x="119" y="1315"/>
                  </a:cubicBezTo>
                  <a:cubicBezTo>
                    <a:pt x="134" y="1322"/>
                    <a:pt x="155" y="1325"/>
                    <a:pt x="180" y="1325"/>
                  </a:cubicBezTo>
                  <a:cubicBezTo>
                    <a:pt x="336" y="1325"/>
                    <a:pt x="637" y="1209"/>
                    <a:pt x="637" y="1209"/>
                  </a:cubicBezTo>
                  <a:cubicBezTo>
                    <a:pt x="637" y="1209"/>
                    <a:pt x="940" y="1521"/>
                    <a:pt x="1097" y="1521"/>
                  </a:cubicBezTo>
                  <a:cubicBezTo>
                    <a:pt x="1112" y="1521"/>
                    <a:pt x="1125" y="1518"/>
                    <a:pt x="1137" y="1512"/>
                  </a:cubicBezTo>
                  <a:cubicBezTo>
                    <a:pt x="1271" y="1442"/>
                    <a:pt x="1195" y="956"/>
                    <a:pt x="1195" y="956"/>
                  </a:cubicBezTo>
                  <a:cubicBezTo>
                    <a:pt x="1195" y="956"/>
                    <a:pt x="1541" y="727"/>
                    <a:pt x="1558" y="623"/>
                  </a:cubicBezTo>
                  <a:cubicBezTo>
                    <a:pt x="1575" y="520"/>
                    <a:pt x="1044" y="426"/>
                    <a:pt x="1044" y="426"/>
                  </a:cubicBezTo>
                  <a:cubicBezTo>
                    <a:pt x="1044" y="426"/>
                    <a:pt x="1039" y="5"/>
                    <a:pt x="861" y="0"/>
                  </a:cubicBezTo>
                  <a:cubicBezTo>
                    <a:pt x="861" y="0"/>
                    <a:pt x="860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35"/>
            <p:cNvSpPr/>
            <p:nvPr/>
          </p:nvSpPr>
          <p:spPr>
            <a:xfrm>
              <a:off x="4720736" y="3296117"/>
              <a:ext cx="51874" cy="50162"/>
            </a:xfrm>
            <a:custGeom>
              <a:avLst/>
              <a:gdLst/>
              <a:ahLst/>
              <a:cxnLst/>
              <a:rect l="l" t="t" r="r" b="b"/>
              <a:pathLst>
                <a:path w="1576" h="1524" extrusionOk="0">
                  <a:moveTo>
                    <a:pt x="860" y="0"/>
                  </a:moveTo>
                  <a:cubicBezTo>
                    <a:pt x="711" y="0"/>
                    <a:pt x="526" y="408"/>
                    <a:pt x="526" y="408"/>
                  </a:cubicBezTo>
                  <a:cubicBezTo>
                    <a:pt x="526" y="408"/>
                    <a:pt x="475" y="405"/>
                    <a:pt x="407" y="405"/>
                  </a:cubicBezTo>
                  <a:cubicBezTo>
                    <a:pt x="270" y="405"/>
                    <a:pt x="62" y="416"/>
                    <a:pt x="50" y="484"/>
                  </a:cubicBezTo>
                  <a:cubicBezTo>
                    <a:pt x="33" y="589"/>
                    <a:pt x="234" y="860"/>
                    <a:pt x="234" y="860"/>
                  </a:cubicBezTo>
                  <a:cubicBezTo>
                    <a:pt x="234" y="860"/>
                    <a:pt x="1" y="1269"/>
                    <a:pt x="119" y="1316"/>
                  </a:cubicBezTo>
                  <a:cubicBezTo>
                    <a:pt x="135" y="1323"/>
                    <a:pt x="156" y="1326"/>
                    <a:pt x="180" y="1326"/>
                  </a:cubicBezTo>
                  <a:cubicBezTo>
                    <a:pt x="337" y="1326"/>
                    <a:pt x="636" y="1211"/>
                    <a:pt x="636" y="1211"/>
                  </a:cubicBezTo>
                  <a:cubicBezTo>
                    <a:pt x="636" y="1211"/>
                    <a:pt x="941" y="1523"/>
                    <a:pt x="1097" y="1523"/>
                  </a:cubicBezTo>
                  <a:cubicBezTo>
                    <a:pt x="1111" y="1523"/>
                    <a:pt x="1124" y="1520"/>
                    <a:pt x="1136" y="1514"/>
                  </a:cubicBezTo>
                  <a:cubicBezTo>
                    <a:pt x="1271" y="1444"/>
                    <a:pt x="1195" y="957"/>
                    <a:pt x="1195" y="957"/>
                  </a:cubicBezTo>
                  <a:cubicBezTo>
                    <a:pt x="1195" y="957"/>
                    <a:pt x="1540" y="728"/>
                    <a:pt x="1558" y="625"/>
                  </a:cubicBezTo>
                  <a:cubicBezTo>
                    <a:pt x="1575" y="521"/>
                    <a:pt x="1045" y="428"/>
                    <a:pt x="1045" y="428"/>
                  </a:cubicBezTo>
                  <a:cubicBezTo>
                    <a:pt x="1045" y="428"/>
                    <a:pt x="1038" y="5"/>
                    <a:pt x="862" y="0"/>
                  </a:cubicBezTo>
                  <a:cubicBezTo>
                    <a:pt x="861" y="0"/>
                    <a:pt x="860" y="0"/>
                    <a:pt x="8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35"/>
            <p:cNvSpPr/>
            <p:nvPr/>
          </p:nvSpPr>
          <p:spPr>
            <a:xfrm>
              <a:off x="4072904" y="3067326"/>
              <a:ext cx="71755" cy="69418"/>
            </a:xfrm>
            <a:custGeom>
              <a:avLst/>
              <a:gdLst/>
              <a:ahLst/>
              <a:cxnLst/>
              <a:rect l="l" t="t" r="r" b="b"/>
              <a:pathLst>
                <a:path w="2180" h="2109" extrusionOk="0">
                  <a:moveTo>
                    <a:pt x="1188" y="1"/>
                  </a:moveTo>
                  <a:cubicBezTo>
                    <a:pt x="982" y="1"/>
                    <a:pt x="727" y="563"/>
                    <a:pt x="727" y="563"/>
                  </a:cubicBezTo>
                  <a:cubicBezTo>
                    <a:pt x="727" y="563"/>
                    <a:pt x="657" y="560"/>
                    <a:pt x="562" y="560"/>
                  </a:cubicBezTo>
                  <a:cubicBezTo>
                    <a:pt x="372" y="560"/>
                    <a:pt x="83" y="575"/>
                    <a:pt x="67" y="670"/>
                  </a:cubicBezTo>
                  <a:cubicBezTo>
                    <a:pt x="43" y="813"/>
                    <a:pt x="320" y="1190"/>
                    <a:pt x="320" y="1190"/>
                  </a:cubicBezTo>
                  <a:cubicBezTo>
                    <a:pt x="320" y="1190"/>
                    <a:pt x="0" y="1757"/>
                    <a:pt x="161" y="1822"/>
                  </a:cubicBezTo>
                  <a:cubicBezTo>
                    <a:pt x="183" y="1831"/>
                    <a:pt x="211" y="1835"/>
                    <a:pt x="245" y="1835"/>
                  </a:cubicBezTo>
                  <a:cubicBezTo>
                    <a:pt x="462" y="1835"/>
                    <a:pt x="878" y="1676"/>
                    <a:pt x="878" y="1676"/>
                  </a:cubicBezTo>
                  <a:cubicBezTo>
                    <a:pt x="878" y="1676"/>
                    <a:pt x="1299" y="2109"/>
                    <a:pt x="1514" y="2109"/>
                  </a:cubicBezTo>
                  <a:cubicBezTo>
                    <a:pt x="1535" y="2109"/>
                    <a:pt x="1553" y="2105"/>
                    <a:pt x="1569" y="2097"/>
                  </a:cubicBezTo>
                  <a:cubicBezTo>
                    <a:pt x="1756" y="1998"/>
                    <a:pt x="1650" y="1325"/>
                    <a:pt x="1650" y="1325"/>
                  </a:cubicBezTo>
                  <a:cubicBezTo>
                    <a:pt x="1650" y="1325"/>
                    <a:pt x="2129" y="1008"/>
                    <a:pt x="2155" y="865"/>
                  </a:cubicBezTo>
                  <a:cubicBezTo>
                    <a:pt x="2179" y="721"/>
                    <a:pt x="1443" y="590"/>
                    <a:pt x="1443" y="590"/>
                  </a:cubicBezTo>
                  <a:cubicBezTo>
                    <a:pt x="1443" y="590"/>
                    <a:pt x="1436" y="7"/>
                    <a:pt x="1191" y="1"/>
                  </a:cubicBezTo>
                  <a:cubicBezTo>
                    <a:pt x="1190" y="1"/>
                    <a:pt x="1189" y="1"/>
                    <a:pt x="1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35"/>
            <p:cNvSpPr/>
            <p:nvPr/>
          </p:nvSpPr>
          <p:spPr>
            <a:xfrm>
              <a:off x="4001676" y="3143326"/>
              <a:ext cx="45324" cy="43909"/>
            </a:xfrm>
            <a:custGeom>
              <a:avLst/>
              <a:gdLst/>
              <a:ahLst/>
              <a:cxnLst/>
              <a:rect l="l" t="t" r="r" b="b"/>
              <a:pathLst>
                <a:path w="1377" h="1334" extrusionOk="0">
                  <a:moveTo>
                    <a:pt x="752" y="0"/>
                  </a:moveTo>
                  <a:cubicBezTo>
                    <a:pt x="621" y="0"/>
                    <a:pt x="460" y="356"/>
                    <a:pt x="460" y="356"/>
                  </a:cubicBezTo>
                  <a:cubicBezTo>
                    <a:pt x="460" y="356"/>
                    <a:pt x="416" y="353"/>
                    <a:pt x="356" y="353"/>
                  </a:cubicBezTo>
                  <a:cubicBezTo>
                    <a:pt x="236" y="353"/>
                    <a:pt x="53" y="363"/>
                    <a:pt x="43" y="424"/>
                  </a:cubicBezTo>
                  <a:cubicBezTo>
                    <a:pt x="29" y="514"/>
                    <a:pt x="204" y="753"/>
                    <a:pt x="204" y="753"/>
                  </a:cubicBezTo>
                  <a:cubicBezTo>
                    <a:pt x="204" y="753"/>
                    <a:pt x="0" y="1110"/>
                    <a:pt x="104" y="1152"/>
                  </a:cubicBezTo>
                  <a:cubicBezTo>
                    <a:pt x="118" y="1157"/>
                    <a:pt x="136" y="1160"/>
                    <a:pt x="158" y="1160"/>
                  </a:cubicBezTo>
                  <a:cubicBezTo>
                    <a:pt x="295" y="1160"/>
                    <a:pt x="557" y="1060"/>
                    <a:pt x="557" y="1060"/>
                  </a:cubicBezTo>
                  <a:cubicBezTo>
                    <a:pt x="557" y="1060"/>
                    <a:pt x="824" y="1334"/>
                    <a:pt x="960" y="1334"/>
                  </a:cubicBezTo>
                  <a:cubicBezTo>
                    <a:pt x="972" y="1334"/>
                    <a:pt x="984" y="1331"/>
                    <a:pt x="994" y="1326"/>
                  </a:cubicBezTo>
                  <a:cubicBezTo>
                    <a:pt x="1112" y="1263"/>
                    <a:pt x="1045" y="838"/>
                    <a:pt x="1045" y="838"/>
                  </a:cubicBezTo>
                  <a:cubicBezTo>
                    <a:pt x="1045" y="838"/>
                    <a:pt x="1348" y="637"/>
                    <a:pt x="1362" y="546"/>
                  </a:cubicBezTo>
                  <a:cubicBezTo>
                    <a:pt x="1377" y="456"/>
                    <a:pt x="913" y="374"/>
                    <a:pt x="913" y="374"/>
                  </a:cubicBezTo>
                  <a:cubicBezTo>
                    <a:pt x="913" y="374"/>
                    <a:pt x="909" y="4"/>
                    <a:pt x="753" y="0"/>
                  </a:cubicBezTo>
                  <a:cubicBezTo>
                    <a:pt x="753" y="0"/>
                    <a:pt x="752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35"/>
            <p:cNvSpPr/>
            <p:nvPr/>
          </p:nvSpPr>
          <p:spPr>
            <a:xfrm>
              <a:off x="4083075" y="3207444"/>
              <a:ext cx="44962" cy="43843"/>
            </a:xfrm>
            <a:custGeom>
              <a:avLst/>
              <a:gdLst/>
              <a:ahLst/>
              <a:cxnLst/>
              <a:rect l="l" t="t" r="r" b="b"/>
              <a:pathLst>
                <a:path w="1366" h="1332" extrusionOk="0">
                  <a:moveTo>
                    <a:pt x="502" y="0"/>
                  </a:moveTo>
                  <a:cubicBezTo>
                    <a:pt x="489" y="0"/>
                    <a:pt x="475" y="3"/>
                    <a:pt x="461" y="10"/>
                  </a:cubicBezTo>
                  <a:cubicBezTo>
                    <a:pt x="344" y="69"/>
                    <a:pt x="367" y="462"/>
                    <a:pt x="367" y="462"/>
                  </a:cubicBezTo>
                  <a:cubicBezTo>
                    <a:pt x="367" y="462"/>
                    <a:pt x="1" y="628"/>
                    <a:pt x="29" y="715"/>
                  </a:cubicBezTo>
                  <a:cubicBezTo>
                    <a:pt x="58" y="804"/>
                    <a:pt x="324" y="931"/>
                    <a:pt x="324" y="931"/>
                  </a:cubicBezTo>
                  <a:cubicBezTo>
                    <a:pt x="324" y="931"/>
                    <a:pt x="312" y="1332"/>
                    <a:pt x="417" y="1332"/>
                  </a:cubicBezTo>
                  <a:cubicBezTo>
                    <a:pt x="418" y="1332"/>
                    <a:pt x="420" y="1332"/>
                    <a:pt x="421" y="1331"/>
                  </a:cubicBezTo>
                  <a:cubicBezTo>
                    <a:pt x="532" y="1321"/>
                    <a:pt x="780" y="1039"/>
                    <a:pt x="780" y="1039"/>
                  </a:cubicBezTo>
                  <a:cubicBezTo>
                    <a:pt x="780" y="1039"/>
                    <a:pt x="1005" y="1112"/>
                    <a:pt x="1160" y="1112"/>
                  </a:cubicBezTo>
                  <a:cubicBezTo>
                    <a:pt x="1220" y="1112"/>
                    <a:pt x="1269" y="1101"/>
                    <a:pt x="1290" y="1071"/>
                  </a:cubicBezTo>
                  <a:cubicBezTo>
                    <a:pt x="1366" y="960"/>
                    <a:pt x="1107" y="616"/>
                    <a:pt x="1107" y="616"/>
                  </a:cubicBezTo>
                  <a:cubicBezTo>
                    <a:pt x="1107" y="616"/>
                    <a:pt x="1283" y="298"/>
                    <a:pt x="1254" y="210"/>
                  </a:cubicBezTo>
                  <a:cubicBezTo>
                    <a:pt x="1247" y="190"/>
                    <a:pt x="1217" y="182"/>
                    <a:pt x="1176" y="182"/>
                  </a:cubicBezTo>
                  <a:cubicBezTo>
                    <a:pt x="1039" y="182"/>
                    <a:pt x="775" y="266"/>
                    <a:pt x="775" y="266"/>
                  </a:cubicBezTo>
                  <a:cubicBezTo>
                    <a:pt x="775" y="266"/>
                    <a:pt x="633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35"/>
            <p:cNvSpPr/>
            <p:nvPr/>
          </p:nvSpPr>
          <p:spPr>
            <a:xfrm>
              <a:off x="4442539" y="4243869"/>
              <a:ext cx="39597" cy="38247"/>
            </a:xfrm>
            <a:custGeom>
              <a:avLst/>
              <a:gdLst/>
              <a:ahLst/>
              <a:cxnLst/>
              <a:rect l="l" t="t" r="r" b="b"/>
              <a:pathLst>
                <a:path w="1203" h="1162" extrusionOk="0">
                  <a:moveTo>
                    <a:pt x="656" y="1"/>
                  </a:moveTo>
                  <a:cubicBezTo>
                    <a:pt x="543" y="1"/>
                    <a:pt x="402" y="310"/>
                    <a:pt x="402" y="310"/>
                  </a:cubicBezTo>
                  <a:cubicBezTo>
                    <a:pt x="402" y="310"/>
                    <a:pt x="364" y="308"/>
                    <a:pt x="312" y="308"/>
                  </a:cubicBezTo>
                  <a:cubicBezTo>
                    <a:pt x="208" y="308"/>
                    <a:pt x="47" y="317"/>
                    <a:pt x="38" y="369"/>
                  </a:cubicBezTo>
                  <a:cubicBezTo>
                    <a:pt x="25" y="449"/>
                    <a:pt x="179" y="656"/>
                    <a:pt x="179" y="656"/>
                  </a:cubicBezTo>
                  <a:cubicBezTo>
                    <a:pt x="179" y="656"/>
                    <a:pt x="1" y="969"/>
                    <a:pt x="90" y="1005"/>
                  </a:cubicBezTo>
                  <a:cubicBezTo>
                    <a:pt x="102" y="1010"/>
                    <a:pt x="118" y="1012"/>
                    <a:pt x="137" y="1012"/>
                  </a:cubicBezTo>
                  <a:cubicBezTo>
                    <a:pt x="256" y="1012"/>
                    <a:pt x="485" y="924"/>
                    <a:pt x="485" y="924"/>
                  </a:cubicBezTo>
                  <a:cubicBezTo>
                    <a:pt x="485" y="924"/>
                    <a:pt x="717" y="1162"/>
                    <a:pt x="836" y="1162"/>
                  </a:cubicBezTo>
                  <a:cubicBezTo>
                    <a:pt x="848" y="1162"/>
                    <a:pt x="858" y="1160"/>
                    <a:pt x="867" y="1155"/>
                  </a:cubicBezTo>
                  <a:cubicBezTo>
                    <a:pt x="969" y="1101"/>
                    <a:pt x="911" y="729"/>
                    <a:pt x="911" y="729"/>
                  </a:cubicBezTo>
                  <a:cubicBezTo>
                    <a:pt x="911" y="729"/>
                    <a:pt x="1176" y="555"/>
                    <a:pt x="1188" y="475"/>
                  </a:cubicBezTo>
                  <a:cubicBezTo>
                    <a:pt x="1202" y="397"/>
                    <a:pt x="797" y="325"/>
                    <a:pt x="797" y="325"/>
                  </a:cubicBezTo>
                  <a:cubicBezTo>
                    <a:pt x="797" y="325"/>
                    <a:pt x="793" y="5"/>
                    <a:pt x="657" y="1"/>
                  </a:cubicBezTo>
                  <a:cubicBezTo>
                    <a:pt x="657" y="1"/>
                    <a:pt x="657" y="1"/>
                    <a:pt x="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35"/>
            <p:cNvSpPr/>
            <p:nvPr/>
          </p:nvSpPr>
          <p:spPr>
            <a:xfrm>
              <a:off x="4557214" y="4274644"/>
              <a:ext cx="39564" cy="38214"/>
            </a:xfrm>
            <a:custGeom>
              <a:avLst/>
              <a:gdLst/>
              <a:ahLst/>
              <a:cxnLst/>
              <a:rect l="l" t="t" r="r" b="b"/>
              <a:pathLst>
                <a:path w="1202" h="1161" extrusionOk="0">
                  <a:moveTo>
                    <a:pt x="654" y="1"/>
                  </a:moveTo>
                  <a:cubicBezTo>
                    <a:pt x="541" y="1"/>
                    <a:pt x="400" y="310"/>
                    <a:pt x="400" y="310"/>
                  </a:cubicBezTo>
                  <a:cubicBezTo>
                    <a:pt x="400" y="310"/>
                    <a:pt x="360" y="308"/>
                    <a:pt x="307" y="308"/>
                  </a:cubicBezTo>
                  <a:cubicBezTo>
                    <a:pt x="202" y="308"/>
                    <a:pt x="47" y="317"/>
                    <a:pt x="38" y="369"/>
                  </a:cubicBezTo>
                  <a:cubicBezTo>
                    <a:pt x="25" y="449"/>
                    <a:pt x="177" y="655"/>
                    <a:pt x="177" y="655"/>
                  </a:cubicBezTo>
                  <a:cubicBezTo>
                    <a:pt x="177" y="655"/>
                    <a:pt x="0" y="968"/>
                    <a:pt x="90" y="1003"/>
                  </a:cubicBezTo>
                  <a:cubicBezTo>
                    <a:pt x="102" y="1008"/>
                    <a:pt x="118" y="1010"/>
                    <a:pt x="136" y="1010"/>
                  </a:cubicBezTo>
                  <a:cubicBezTo>
                    <a:pt x="256" y="1010"/>
                    <a:pt x="484" y="922"/>
                    <a:pt x="484" y="922"/>
                  </a:cubicBezTo>
                  <a:cubicBezTo>
                    <a:pt x="484" y="922"/>
                    <a:pt x="716" y="1161"/>
                    <a:pt x="836" y="1161"/>
                  </a:cubicBezTo>
                  <a:cubicBezTo>
                    <a:pt x="847" y="1161"/>
                    <a:pt x="857" y="1159"/>
                    <a:pt x="866" y="1154"/>
                  </a:cubicBezTo>
                  <a:cubicBezTo>
                    <a:pt x="968" y="1099"/>
                    <a:pt x="910" y="729"/>
                    <a:pt x="910" y="729"/>
                  </a:cubicBezTo>
                  <a:cubicBezTo>
                    <a:pt x="910" y="729"/>
                    <a:pt x="1175" y="554"/>
                    <a:pt x="1188" y="475"/>
                  </a:cubicBezTo>
                  <a:cubicBezTo>
                    <a:pt x="1201" y="397"/>
                    <a:pt x="795" y="325"/>
                    <a:pt x="795" y="325"/>
                  </a:cubicBezTo>
                  <a:cubicBezTo>
                    <a:pt x="795" y="325"/>
                    <a:pt x="792" y="5"/>
                    <a:pt x="656" y="1"/>
                  </a:cubicBezTo>
                  <a:cubicBezTo>
                    <a:pt x="655" y="1"/>
                    <a:pt x="655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35"/>
            <p:cNvSpPr/>
            <p:nvPr/>
          </p:nvSpPr>
          <p:spPr>
            <a:xfrm>
              <a:off x="4478614" y="4147494"/>
              <a:ext cx="61255" cy="59214"/>
            </a:xfrm>
            <a:custGeom>
              <a:avLst/>
              <a:gdLst/>
              <a:ahLst/>
              <a:cxnLst/>
              <a:rect l="l" t="t" r="r" b="b"/>
              <a:pathLst>
                <a:path w="1861" h="1799" extrusionOk="0">
                  <a:moveTo>
                    <a:pt x="1015" y="1"/>
                  </a:moveTo>
                  <a:cubicBezTo>
                    <a:pt x="839" y="1"/>
                    <a:pt x="621" y="480"/>
                    <a:pt x="621" y="480"/>
                  </a:cubicBezTo>
                  <a:cubicBezTo>
                    <a:pt x="621" y="480"/>
                    <a:pt x="560" y="477"/>
                    <a:pt x="478" y="477"/>
                  </a:cubicBezTo>
                  <a:cubicBezTo>
                    <a:pt x="316" y="477"/>
                    <a:pt x="72" y="491"/>
                    <a:pt x="58" y="572"/>
                  </a:cubicBezTo>
                  <a:cubicBezTo>
                    <a:pt x="38" y="694"/>
                    <a:pt x="275" y="1017"/>
                    <a:pt x="275" y="1017"/>
                  </a:cubicBezTo>
                  <a:cubicBezTo>
                    <a:pt x="275" y="1017"/>
                    <a:pt x="1" y="1499"/>
                    <a:pt x="139" y="1555"/>
                  </a:cubicBezTo>
                  <a:cubicBezTo>
                    <a:pt x="158" y="1562"/>
                    <a:pt x="182" y="1566"/>
                    <a:pt x="211" y="1566"/>
                  </a:cubicBezTo>
                  <a:cubicBezTo>
                    <a:pt x="396" y="1566"/>
                    <a:pt x="751" y="1430"/>
                    <a:pt x="751" y="1430"/>
                  </a:cubicBezTo>
                  <a:cubicBezTo>
                    <a:pt x="751" y="1430"/>
                    <a:pt x="1111" y="1798"/>
                    <a:pt x="1295" y="1798"/>
                  </a:cubicBezTo>
                  <a:cubicBezTo>
                    <a:pt x="1312" y="1798"/>
                    <a:pt x="1328" y="1795"/>
                    <a:pt x="1341" y="1788"/>
                  </a:cubicBezTo>
                  <a:cubicBezTo>
                    <a:pt x="1501" y="1704"/>
                    <a:pt x="1411" y="1129"/>
                    <a:pt x="1411" y="1129"/>
                  </a:cubicBezTo>
                  <a:cubicBezTo>
                    <a:pt x="1411" y="1129"/>
                    <a:pt x="1820" y="858"/>
                    <a:pt x="1840" y="737"/>
                  </a:cubicBezTo>
                  <a:cubicBezTo>
                    <a:pt x="1861" y="615"/>
                    <a:pt x="1233" y="504"/>
                    <a:pt x="1233" y="504"/>
                  </a:cubicBezTo>
                  <a:cubicBezTo>
                    <a:pt x="1233" y="504"/>
                    <a:pt x="1228" y="4"/>
                    <a:pt x="1017" y="1"/>
                  </a:cubicBezTo>
                  <a:cubicBezTo>
                    <a:pt x="1016" y="1"/>
                    <a:pt x="1015" y="1"/>
                    <a:pt x="10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35"/>
            <p:cNvSpPr/>
            <p:nvPr/>
          </p:nvSpPr>
          <p:spPr>
            <a:xfrm>
              <a:off x="4527920" y="3787668"/>
              <a:ext cx="137256" cy="135281"/>
            </a:xfrm>
            <a:custGeom>
              <a:avLst/>
              <a:gdLst/>
              <a:ahLst/>
              <a:cxnLst/>
              <a:rect l="l" t="t" r="r" b="b"/>
              <a:pathLst>
                <a:path w="4170" h="4110" extrusionOk="0">
                  <a:moveTo>
                    <a:pt x="2059" y="0"/>
                  </a:moveTo>
                  <a:cubicBezTo>
                    <a:pt x="1593" y="0"/>
                    <a:pt x="1445" y="1114"/>
                    <a:pt x="1445" y="1114"/>
                  </a:cubicBezTo>
                  <a:cubicBezTo>
                    <a:pt x="1445" y="1114"/>
                    <a:pt x="1" y="1464"/>
                    <a:pt x="14" y="1753"/>
                  </a:cubicBezTo>
                  <a:cubicBezTo>
                    <a:pt x="27" y="2041"/>
                    <a:pt x="855" y="2518"/>
                    <a:pt x="855" y="2518"/>
                  </a:cubicBezTo>
                  <a:cubicBezTo>
                    <a:pt x="855" y="2518"/>
                    <a:pt x="483" y="3828"/>
                    <a:pt x="831" y="4068"/>
                  </a:cubicBezTo>
                  <a:cubicBezTo>
                    <a:pt x="871" y="4097"/>
                    <a:pt x="923" y="4109"/>
                    <a:pt x="982" y="4109"/>
                  </a:cubicBezTo>
                  <a:cubicBezTo>
                    <a:pt x="1427" y="4109"/>
                    <a:pt x="2304" y="3402"/>
                    <a:pt x="2304" y="3402"/>
                  </a:cubicBezTo>
                  <a:cubicBezTo>
                    <a:pt x="2304" y="3402"/>
                    <a:pt x="3199" y="3875"/>
                    <a:pt x="3602" y="3875"/>
                  </a:cubicBezTo>
                  <a:cubicBezTo>
                    <a:pt x="3636" y="3875"/>
                    <a:pt x="3666" y="3872"/>
                    <a:pt x="3692" y="3865"/>
                  </a:cubicBezTo>
                  <a:cubicBezTo>
                    <a:pt x="4029" y="3773"/>
                    <a:pt x="3528" y="2572"/>
                    <a:pt x="3528" y="2572"/>
                  </a:cubicBezTo>
                  <a:cubicBezTo>
                    <a:pt x="3528" y="2572"/>
                    <a:pt x="4169" y="1892"/>
                    <a:pt x="4158" y="1603"/>
                  </a:cubicBezTo>
                  <a:cubicBezTo>
                    <a:pt x="4145" y="1313"/>
                    <a:pt x="2876" y="1232"/>
                    <a:pt x="2876" y="1232"/>
                  </a:cubicBezTo>
                  <a:cubicBezTo>
                    <a:pt x="2876" y="1232"/>
                    <a:pt x="2500" y="40"/>
                    <a:pt x="2088" y="2"/>
                  </a:cubicBezTo>
                  <a:cubicBezTo>
                    <a:pt x="2078" y="1"/>
                    <a:pt x="2069" y="0"/>
                    <a:pt x="20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35"/>
            <p:cNvSpPr/>
            <p:nvPr/>
          </p:nvSpPr>
          <p:spPr>
            <a:xfrm>
              <a:off x="4462650" y="3926635"/>
              <a:ext cx="64744" cy="62703"/>
            </a:xfrm>
            <a:custGeom>
              <a:avLst/>
              <a:gdLst/>
              <a:ahLst/>
              <a:cxnLst/>
              <a:rect l="l" t="t" r="r" b="b"/>
              <a:pathLst>
                <a:path w="1967" h="1905" extrusionOk="0">
                  <a:moveTo>
                    <a:pt x="708" y="1"/>
                  </a:moveTo>
                  <a:cubicBezTo>
                    <a:pt x="702" y="1"/>
                    <a:pt x="696" y="2"/>
                    <a:pt x="690" y="3"/>
                  </a:cubicBezTo>
                  <a:cubicBezTo>
                    <a:pt x="473" y="40"/>
                    <a:pt x="542" y="556"/>
                    <a:pt x="542" y="556"/>
                  </a:cubicBezTo>
                  <a:cubicBezTo>
                    <a:pt x="542" y="556"/>
                    <a:pt x="1" y="851"/>
                    <a:pt x="41" y="974"/>
                  </a:cubicBezTo>
                  <a:cubicBezTo>
                    <a:pt x="80" y="1096"/>
                    <a:pt x="453" y="1229"/>
                    <a:pt x="453" y="1229"/>
                  </a:cubicBezTo>
                  <a:cubicBezTo>
                    <a:pt x="453" y="1229"/>
                    <a:pt x="446" y="1838"/>
                    <a:pt x="623" y="1900"/>
                  </a:cubicBezTo>
                  <a:cubicBezTo>
                    <a:pt x="633" y="1903"/>
                    <a:pt x="644" y="1905"/>
                    <a:pt x="655" y="1905"/>
                  </a:cubicBezTo>
                  <a:cubicBezTo>
                    <a:pt x="844" y="1905"/>
                    <a:pt x="1181" y="1440"/>
                    <a:pt x="1181" y="1440"/>
                  </a:cubicBezTo>
                  <a:cubicBezTo>
                    <a:pt x="1181" y="1440"/>
                    <a:pt x="1468" y="1505"/>
                    <a:pt x="1670" y="1505"/>
                  </a:cubicBezTo>
                  <a:cubicBezTo>
                    <a:pt x="1739" y="1505"/>
                    <a:pt x="1797" y="1497"/>
                    <a:pt x="1832" y="1477"/>
                  </a:cubicBezTo>
                  <a:cubicBezTo>
                    <a:pt x="1967" y="1398"/>
                    <a:pt x="1610" y="940"/>
                    <a:pt x="1610" y="940"/>
                  </a:cubicBezTo>
                  <a:cubicBezTo>
                    <a:pt x="1610" y="940"/>
                    <a:pt x="1807" y="573"/>
                    <a:pt x="1768" y="449"/>
                  </a:cubicBezTo>
                  <a:cubicBezTo>
                    <a:pt x="1754" y="406"/>
                    <a:pt x="1676" y="391"/>
                    <a:pt x="1581" y="391"/>
                  </a:cubicBezTo>
                  <a:cubicBezTo>
                    <a:pt x="1406" y="391"/>
                    <a:pt x="1172" y="440"/>
                    <a:pt x="1172" y="440"/>
                  </a:cubicBezTo>
                  <a:cubicBezTo>
                    <a:pt x="1172" y="440"/>
                    <a:pt x="890" y="1"/>
                    <a:pt x="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35"/>
            <p:cNvSpPr/>
            <p:nvPr/>
          </p:nvSpPr>
          <p:spPr>
            <a:xfrm>
              <a:off x="3778941" y="4024227"/>
              <a:ext cx="93808" cy="94696"/>
            </a:xfrm>
            <a:custGeom>
              <a:avLst/>
              <a:gdLst/>
              <a:ahLst/>
              <a:cxnLst/>
              <a:rect l="l" t="t" r="r" b="b"/>
              <a:pathLst>
                <a:path w="2850" h="2877" extrusionOk="0">
                  <a:moveTo>
                    <a:pt x="1237" y="1"/>
                  </a:moveTo>
                  <a:cubicBezTo>
                    <a:pt x="1235" y="1"/>
                    <a:pt x="1234" y="1"/>
                    <a:pt x="1233" y="1"/>
                  </a:cubicBezTo>
                  <a:cubicBezTo>
                    <a:pt x="897" y="7"/>
                    <a:pt x="886" y="806"/>
                    <a:pt x="886" y="806"/>
                  </a:cubicBezTo>
                  <a:cubicBezTo>
                    <a:pt x="886" y="806"/>
                    <a:pt x="1" y="1130"/>
                    <a:pt x="32" y="1326"/>
                  </a:cubicBezTo>
                  <a:cubicBezTo>
                    <a:pt x="64" y="1522"/>
                    <a:pt x="598" y="1806"/>
                    <a:pt x="598" y="1806"/>
                  </a:cubicBezTo>
                  <a:cubicBezTo>
                    <a:pt x="598" y="1806"/>
                    <a:pt x="451" y="2724"/>
                    <a:pt x="705" y="2859"/>
                  </a:cubicBezTo>
                  <a:cubicBezTo>
                    <a:pt x="727" y="2871"/>
                    <a:pt x="752" y="2876"/>
                    <a:pt x="780" y="2876"/>
                  </a:cubicBezTo>
                  <a:cubicBezTo>
                    <a:pt x="1073" y="2876"/>
                    <a:pt x="1650" y="2289"/>
                    <a:pt x="1650" y="2289"/>
                  </a:cubicBezTo>
                  <a:cubicBezTo>
                    <a:pt x="1650" y="2289"/>
                    <a:pt x="2218" y="2508"/>
                    <a:pt x="2513" y="2508"/>
                  </a:cubicBezTo>
                  <a:cubicBezTo>
                    <a:pt x="2559" y="2508"/>
                    <a:pt x="2598" y="2503"/>
                    <a:pt x="2627" y="2491"/>
                  </a:cubicBezTo>
                  <a:cubicBezTo>
                    <a:pt x="2850" y="2402"/>
                    <a:pt x="2414" y="1628"/>
                    <a:pt x="2414" y="1628"/>
                  </a:cubicBezTo>
                  <a:cubicBezTo>
                    <a:pt x="2414" y="1628"/>
                    <a:pt x="2795" y="1116"/>
                    <a:pt x="2764" y="921"/>
                  </a:cubicBezTo>
                  <a:cubicBezTo>
                    <a:pt x="2742" y="788"/>
                    <a:pt x="2338" y="767"/>
                    <a:pt x="2079" y="767"/>
                  </a:cubicBezTo>
                  <a:cubicBezTo>
                    <a:pt x="1955" y="767"/>
                    <a:pt x="1865" y="772"/>
                    <a:pt x="1865" y="772"/>
                  </a:cubicBezTo>
                  <a:cubicBezTo>
                    <a:pt x="1865" y="772"/>
                    <a:pt x="1517" y="1"/>
                    <a:pt x="1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35"/>
            <p:cNvSpPr/>
            <p:nvPr/>
          </p:nvSpPr>
          <p:spPr>
            <a:xfrm>
              <a:off x="3888844" y="4377964"/>
              <a:ext cx="46081" cy="46509"/>
            </a:xfrm>
            <a:custGeom>
              <a:avLst/>
              <a:gdLst/>
              <a:ahLst/>
              <a:cxnLst/>
              <a:rect l="l" t="t" r="r" b="b"/>
              <a:pathLst>
                <a:path w="1400" h="1413" extrusionOk="0">
                  <a:moveTo>
                    <a:pt x="607" y="0"/>
                  </a:moveTo>
                  <a:cubicBezTo>
                    <a:pt x="607" y="0"/>
                    <a:pt x="606" y="0"/>
                    <a:pt x="606" y="0"/>
                  </a:cubicBezTo>
                  <a:cubicBezTo>
                    <a:pt x="441" y="5"/>
                    <a:pt x="435" y="396"/>
                    <a:pt x="435" y="396"/>
                  </a:cubicBezTo>
                  <a:cubicBezTo>
                    <a:pt x="435" y="396"/>
                    <a:pt x="0" y="556"/>
                    <a:pt x="16" y="652"/>
                  </a:cubicBezTo>
                  <a:cubicBezTo>
                    <a:pt x="32" y="747"/>
                    <a:pt x="294" y="888"/>
                    <a:pt x="294" y="888"/>
                  </a:cubicBezTo>
                  <a:cubicBezTo>
                    <a:pt x="294" y="888"/>
                    <a:pt x="220" y="1338"/>
                    <a:pt x="346" y="1405"/>
                  </a:cubicBezTo>
                  <a:cubicBezTo>
                    <a:pt x="357" y="1410"/>
                    <a:pt x="369" y="1413"/>
                    <a:pt x="382" y="1413"/>
                  </a:cubicBezTo>
                  <a:cubicBezTo>
                    <a:pt x="526" y="1413"/>
                    <a:pt x="810" y="1124"/>
                    <a:pt x="810" y="1124"/>
                  </a:cubicBezTo>
                  <a:cubicBezTo>
                    <a:pt x="810" y="1124"/>
                    <a:pt x="1090" y="1232"/>
                    <a:pt x="1234" y="1232"/>
                  </a:cubicBezTo>
                  <a:cubicBezTo>
                    <a:pt x="1256" y="1232"/>
                    <a:pt x="1275" y="1230"/>
                    <a:pt x="1290" y="1224"/>
                  </a:cubicBezTo>
                  <a:cubicBezTo>
                    <a:pt x="1399" y="1180"/>
                    <a:pt x="1185" y="799"/>
                    <a:pt x="1185" y="799"/>
                  </a:cubicBezTo>
                  <a:cubicBezTo>
                    <a:pt x="1185" y="799"/>
                    <a:pt x="1373" y="548"/>
                    <a:pt x="1357" y="453"/>
                  </a:cubicBezTo>
                  <a:cubicBezTo>
                    <a:pt x="1346" y="387"/>
                    <a:pt x="1144" y="377"/>
                    <a:pt x="1017" y="377"/>
                  </a:cubicBezTo>
                  <a:cubicBezTo>
                    <a:pt x="958" y="377"/>
                    <a:pt x="915" y="379"/>
                    <a:pt x="915" y="379"/>
                  </a:cubicBezTo>
                  <a:cubicBezTo>
                    <a:pt x="915" y="379"/>
                    <a:pt x="745" y="0"/>
                    <a:pt x="6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35"/>
            <p:cNvSpPr/>
            <p:nvPr/>
          </p:nvSpPr>
          <p:spPr>
            <a:xfrm>
              <a:off x="3800518" y="3808079"/>
              <a:ext cx="46114" cy="46509"/>
            </a:xfrm>
            <a:custGeom>
              <a:avLst/>
              <a:gdLst/>
              <a:ahLst/>
              <a:cxnLst/>
              <a:rect l="l" t="t" r="r" b="b"/>
              <a:pathLst>
                <a:path w="1401" h="1413" extrusionOk="0">
                  <a:moveTo>
                    <a:pt x="608" y="1"/>
                  </a:moveTo>
                  <a:cubicBezTo>
                    <a:pt x="608" y="1"/>
                    <a:pt x="607" y="1"/>
                    <a:pt x="606" y="1"/>
                  </a:cubicBezTo>
                  <a:cubicBezTo>
                    <a:pt x="441" y="3"/>
                    <a:pt x="436" y="395"/>
                    <a:pt x="436" y="395"/>
                  </a:cubicBezTo>
                  <a:cubicBezTo>
                    <a:pt x="436" y="395"/>
                    <a:pt x="1" y="555"/>
                    <a:pt x="17" y="651"/>
                  </a:cubicBezTo>
                  <a:cubicBezTo>
                    <a:pt x="33" y="747"/>
                    <a:pt x="295" y="886"/>
                    <a:pt x="295" y="886"/>
                  </a:cubicBezTo>
                  <a:cubicBezTo>
                    <a:pt x="295" y="886"/>
                    <a:pt x="221" y="1337"/>
                    <a:pt x="347" y="1404"/>
                  </a:cubicBezTo>
                  <a:cubicBezTo>
                    <a:pt x="358" y="1410"/>
                    <a:pt x="370" y="1412"/>
                    <a:pt x="384" y="1412"/>
                  </a:cubicBezTo>
                  <a:cubicBezTo>
                    <a:pt x="528" y="1412"/>
                    <a:pt x="811" y="1124"/>
                    <a:pt x="811" y="1124"/>
                  </a:cubicBezTo>
                  <a:cubicBezTo>
                    <a:pt x="811" y="1124"/>
                    <a:pt x="1091" y="1233"/>
                    <a:pt x="1235" y="1233"/>
                  </a:cubicBezTo>
                  <a:cubicBezTo>
                    <a:pt x="1257" y="1233"/>
                    <a:pt x="1276" y="1230"/>
                    <a:pt x="1290" y="1224"/>
                  </a:cubicBezTo>
                  <a:cubicBezTo>
                    <a:pt x="1400" y="1181"/>
                    <a:pt x="1186" y="800"/>
                    <a:pt x="1186" y="800"/>
                  </a:cubicBezTo>
                  <a:cubicBezTo>
                    <a:pt x="1186" y="800"/>
                    <a:pt x="1373" y="549"/>
                    <a:pt x="1358" y="453"/>
                  </a:cubicBezTo>
                  <a:cubicBezTo>
                    <a:pt x="1347" y="388"/>
                    <a:pt x="1145" y="377"/>
                    <a:pt x="1018" y="377"/>
                  </a:cubicBezTo>
                  <a:cubicBezTo>
                    <a:pt x="959" y="377"/>
                    <a:pt x="916" y="380"/>
                    <a:pt x="916" y="380"/>
                  </a:cubicBezTo>
                  <a:cubicBezTo>
                    <a:pt x="916" y="380"/>
                    <a:pt x="746" y="1"/>
                    <a:pt x="6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35"/>
            <p:cNvSpPr/>
            <p:nvPr/>
          </p:nvSpPr>
          <p:spPr>
            <a:xfrm>
              <a:off x="4813029" y="3225778"/>
              <a:ext cx="46081" cy="46542"/>
            </a:xfrm>
            <a:custGeom>
              <a:avLst/>
              <a:gdLst/>
              <a:ahLst/>
              <a:cxnLst/>
              <a:rect l="l" t="t" r="r" b="b"/>
              <a:pathLst>
                <a:path w="1400" h="1414" extrusionOk="0">
                  <a:moveTo>
                    <a:pt x="607" y="1"/>
                  </a:moveTo>
                  <a:cubicBezTo>
                    <a:pt x="607" y="1"/>
                    <a:pt x="606" y="1"/>
                    <a:pt x="606" y="1"/>
                  </a:cubicBezTo>
                  <a:cubicBezTo>
                    <a:pt x="441" y="4"/>
                    <a:pt x="435" y="397"/>
                    <a:pt x="435" y="397"/>
                  </a:cubicBezTo>
                  <a:cubicBezTo>
                    <a:pt x="435" y="397"/>
                    <a:pt x="0" y="556"/>
                    <a:pt x="16" y="652"/>
                  </a:cubicBezTo>
                  <a:cubicBezTo>
                    <a:pt x="32" y="748"/>
                    <a:pt x="294" y="887"/>
                    <a:pt x="294" y="887"/>
                  </a:cubicBezTo>
                  <a:cubicBezTo>
                    <a:pt x="294" y="887"/>
                    <a:pt x="222" y="1338"/>
                    <a:pt x="346" y="1405"/>
                  </a:cubicBezTo>
                  <a:cubicBezTo>
                    <a:pt x="357" y="1411"/>
                    <a:pt x="369" y="1413"/>
                    <a:pt x="383" y="1413"/>
                  </a:cubicBezTo>
                  <a:cubicBezTo>
                    <a:pt x="527" y="1413"/>
                    <a:pt x="810" y="1124"/>
                    <a:pt x="810" y="1124"/>
                  </a:cubicBezTo>
                  <a:cubicBezTo>
                    <a:pt x="810" y="1124"/>
                    <a:pt x="1090" y="1233"/>
                    <a:pt x="1235" y="1233"/>
                  </a:cubicBezTo>
                  <a:cubicBezTo>
                    <a:pt x="1257" y="1233"/>
                    <a:pt x="1276" y="1230"/>
                    <a:pt x="1291" y="1224"/>
                  </a:cubicBezTo>
                  <a:cubicBezTo>
                    <a:pt x="1399" y="1180"/>
                    <a:pt x="1186" y="800"/>
                    <a:pt x="1186" y="800"/>
                  </a:cubicBezTo>
                  <a:cubicBezTo>
                    <a:pt x="1186" y="800"/>
                    <a:pt x="1373" y="549"/>
                    <a:pt x="1357" y="453"/>
                  </a:cubicBezTo>
                  <a:cubicBezTo>
                    <a:pt x="1346" y="388"/>
                    <a:pt x="1149" y="377"/>
                    <a:pt x="1022" y="377"/>
                  </a:cubicBezTo>
                  <a:cubicBezTo>
                    <a:pt x="961" y="377"/>
                    <a:pt x="915" y="380"/>
                    <a:pt x="915" y="380"/>
                  </a:cubicBezTo>
                  <a:cubicBezTo>
                    <a:pt x="915" y="380"/>
                    <a:pt x="745" y="1"/>
                    <a:pt x="6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35"/>
            <p:cNvSpPr/>
            <p:nvPr/>
          </p:nvSpPr>
          <p:spPr>
            <a:xfrm>
              <a:off x="4605171" y="4170304"/>
              <a:ext cx="46147" cy="46509"/>
            </a:xfrm>
            <a:custGeom>
              <a:avLst/>
              <a:gdLst/>
              <a:ahLst/>
              <a:cxnLst/>
              <a:rect l="l" t="t" r="r" b="b"/>
              <a:pathLst>
                <a:path w="1402" h="1413" extrusionOk="0">
                  <a:moveTo>
                    <a:pt x="609" y="0"/>
                  </a:moveTo>
                  <a:cubicBezTo>
                    <a:pt x="608" y="0"/>
                    <a:pt x="608" y="0"/>
                    <a:pt x="607" y="0"/>
                  </a:cubicBezTo>
                  <a:cubicBezTo>
                    <a:pt x="442" y="2"/>
                    <a:pt x="436" y="396"/>
                    <a:pt x="436" y="396"/>
                  </a:cubicBezTo>
                  <a:cubicBezTo>
                    <a:pt x="436" y="396"/>
                    <a:pt x="1" y="556"/>
                    <a:pt x="17" y="651"/>
                  </a:cubicBezTo>
                  <a:cubicBezTo>
                    <a:pt x="33" y="747"/>
                    <a:pt x="295" y="888"/>
                    <a:pt x="295" y="888"/>
                  </a:cubicBezTo>
                  <a:cubicBezTo>
                    <a:pt x="295" y="888"/>
                    <a:pt x="222" y="1338"/>
                    <a:pt x="347" y="1405"/>
                  </a:cubicBezTo>
                  <a:cubicBezTo>
                    <a:pt x="358" y="1410"/>
                    <a:pt x="370" y="1413"/>
                    <a:pt x="384" y="1413"/>
                  </a:cubicBezTo>
                  <a:cubicBezTo>
                    <a:pt x="529" y="1413"/>
                    <a:pt x="813" y="1124"/>
                    <a:pt x="813" y="1124"/>
                  </a:cubicBezTo>
                  <a:cubicBezTo>
                    <a:pt x="813" y="1124"/>
                    <a:pt x="1092" y="1232"/>
                    <a:pt x="1237" y="1232"/>
                  </a:cubicBezTo>
                  <a:cubicBezTo>
                    <a:pt x="1259" y="1232"/>
                    <a:pt x="1278" y="1230"/>
                    <a:pt x="1293" y="1224"/>
                  </a:cubicBezTo>
                  <a:cubicBezTo>
                    <a:pt x="1401" y="1180"/>
                    <a:pt x="1187" y="799"/>
                    <a:pt x="1187" y="799"/>
                  </a:cubicBezTo>
                  <a:cubicBezTo>
                    <a:pt x="1187" y="799"/>
                    <a:pt x="1374" y="548"/>
                    <a:pt x="1358" y="452"/>
                  </a:cubicBezTo>
                  <a:cubicBezTo>
                    <a:pt x="1348" y="387"/>
                    <a:pt x="1146" y="377"/>
                    <a:pt x="1019" y="377"/>
                  </a:cubicBezTo>
                  <a:cubicBezTo>
                    <a:pt x="960" y="377"/>
                    <a:pt x="917" y="379"/>
                    <a:pt x="917" y="379"/>
                  </a:cubicBezTo>
                  <a:cubicBezTo>
                    <a:pt x="917" y="379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35"/>
            <p:cNvSpPr/>
            <p:nvPr/>
          </p:nvSpPr>
          <p:spPr>
            <a:xfrm>
              <a:off x="4686142" y="3045701"/>
              <a:ext cx="73203" cy="73335"/>
            </a:xfrm>
            <a:custGeom>
              <a:avLst/>
              <a:gdLst/>
              <a:ahLst/>
              <a:cxnLst/>
              <a:rect l="l" t="t" r="r" b="b"/>
              <a:pathLst>
                <a:path w="2224" h="2228" extrusionOk="0">
                  <a:moveTo>
                    <a:pt x="1193" y="1"/>
                  </a:moveTo>
                  <a:cubicBezTo>
                    <a:pt x="957" y="1"/>
                    <a:pt x="790" y="548"/>
                    <a:pt x="790" y="548"/>
                  </a:cubicBezTo>
                  <a:cubicBezTo>
                    <a:pt x="790" y="548"/>
                    <a:pt x="38" y="600"/>
                    <a:pt x="20" y="757"/>
                  </a:cubicBezTo>
                  <a:cubicBezTo>
                    <a:pt x="1" y="914"/>
                    <a:pt x="346" y="1250"/>
                    <a:pt x="346" y="1250"/>
                  </a:cubicBezTo>
                  <a:cubicBezTo>
                    <a:pt x="346" y="1250"/>
                    <a:pt x="29" y="1921"/>
                    <a:pt x="194" y="2081"/>
                  </a:cubicBezTo>
                  <a:cubicBezTo>
                    <a:pt x="223" y="2109"/>
                    <a:pt x="266" y="2120"/>
                    <a:pt x="319" y="2120"/>
                  </a:cubicBezTo>
                  <a:cubicBezTo>
                    <a:pt x="575" y="2120"/>
                    <a:pt x="1047" y="1855"/>
                    <a:pt x="1047" y="1855"/>
                  </a:cubicBezTo>
                  <a:cubicBezTo>
                    <a:pt x="1047" y="1855"/>
                    <a:pt x="1538" y="2228"/>
                    <a:pt x="1738" y="2228"/>
                  </a:cubicBezTo>
                  <a:cubicBezTo>
                    <a:pt x="1742" y="2228"/>
                    <a:pt x="1747" y="2227"/>
                    <a:pt x="1751" y="2227"/>
                  </a:cubicBezTo>
                  <a:cubicBezTo>
                    <a:pt x="1941" y="2208"/>
                    <a:pt x="1780" y="1517"/>
                    <a:pt x="1780" y="1517"/>
                  </a:cubicBezTo>
                  <a:cubicBezTo>
                    <a:pt x="1780" y="1517"/>
                    <a:pt x="2185" y="1209"/>
                    <a:pt x="2205" y="1052"/>
                  </a:cubicBezTo>
                  <a:cubicBezTo>
                    <a:pt x="2223" y="895"/>
                    <a:pt x="1548" y="739"/>
                    <a:pt x="1548" y="739"/>
                  </a:cubicBezTo>
                  <a:cubicBezTo>
                    <a:pt x="1548" y="739"/>
                    <a:pt x="1451" y="64"/>
                    <a:pt x="1234" y="7"/>
                  </a:cubicBezTo>
                  <a:cubicBezTo>
                    <a:pt x="1220" y="3"/>
                    <a:pt x="1206" y="1"/>
                    <a:pt x="11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35"/>
            <p:cNvSpPr/>
            <p:nvPr/>
          </p:nvSpPr>
          <p:spPr>
            <a:xfrm>
              <a:off x="4306034" y="3381999"/>
              <a:ext cx="53849" cy="86929"/>
            </a:xfrm>
            <a:custGeom>
              <a:avLst/>
              <a:gdLst/>
              <a:ahLst/>
              <a:cxnLst/>
              <a:rect l="l" t="t" r="r" b="b"/>
              <a:pathLst>
                <a:path w="1636" h="2641" extrusionOk="0">
                  <a:moveTo>
                    <a:pt x="857" y="0"/>
                  </a:moveTo>
                  <a:cubicBezTo>
                    <a:pt x="832" y="0"/>
                    <a:pt x="808" y="13"/>
                    <a:pt x="801" y="44"/>
                  </a:cubicBezTo>
                  <a:cubicBezTo>
                    <a:pt x="796" y="60"/>
                    <a:pt x="793" y="75"/>
                    <a:pt x="789" y="91"/>
                  </a:cubicBezTo>
                  <a:cubicBezTo>
                    <a:pt x="759" y="111"/>
                    <a:pt x="737" y="144"/>
                    <a:pt x="733" y="189"/>
                  </a:cubicBezTo>
                  <a:cubicBezTo>
                    <a:pt x="729" y="242"/>
                    <a:pt x="726" y="293"/>
                    <a:pt x="725" y="342"/>
                  </a:cubicBezTo>
                  <a:cubicBezTo>
                    <a:pt x="620" y="745"/>
                    <a:pt x="497" y="1072"/>
                    <a:pt x="94" y="1341"/>
                  </a:cubicBezTo>
                  <a:cubicBezTo>
                    <a:pt x="1" y="1405"/>
                    <a:pt x="46" y="1554"/>
                    <a:pt x="141" y="1587"/>
                  </a:cubicBezTo>
                  <a:cubicBezTo>
                    <a:pt x="545" y="1729"/>
                    <a:pt x="810" y="2062"/>
                    <a:pt x="788" y="2502"/>
                  </a:cubicBezTo>
                  <a:cubicBezTo>
                    <a:pt x="786" y="2592"/>
                    <a:pt x="858" y="2640"/>
                    <a:pt x="928" y="2640"/>
                  </a:cubicBezTo>
                  <a:cubicBezTo>
                    <a:pt x="990" y="2640"/>
                    <a:pt x="1050" y="2602"/>
                    <a:pt x="1055" y="2522"/>
                  </a:cubicBezTo>
                  <a:cubicBezTo>
                    <a:pt x="1083" y="2119"/>
                    <a:pt x="1145" y="1747"/>
                    <a:pt x="1524" y="1532"/>
                  </a:cubicBezTo>
                  <a:cubicBezTo>
                    <a:pt x="1616" y="1479"/>
                    <a:pt x="1636" y="1352"/>
                    <a:pt x="1541" y="1287"/>
                  </a:cubicBezTo>
                  <a:cubicBezTo>
                    <a:pt x="1148" y="1011"/>
                    <a:pt x="965" y="696"/>
                    <a:pt x="1017" y="210"/>
                  </a:cubicBezTo>
                  <a:cubicBezTo>
                    <a:pt x="1023" y="141"/>
                    <a:pt x="986" y="96"/>
                    <a:pt x="935" y="76"/>
                  </a:cubicBezTo>
                  <a:cubicBezTo>
                    <a:pt x="934" y="68"/>
                    <a:pt x="933" y="60"/>
                    <a:pt x="929" y="54"/>
                  </a:cubicBezTo>
                  <a:cubicBezTo>
                    <a:pt x="922" y="21"/>
                    <a:pt x="888" y="0"/>
                    <a:pt x="8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35"/>
            <p:cNvSpPr/>
            <p:nvPr/>
          </p:nvSpPr>
          <p:spPr>
            <a:xfrm>
              <a:off x="4360607" y="3322456"/>
              <a:ext cx="39959" cy="74552"/>
            </a:xfrm>
            <a:custGeom>
              <a:avLst/>
              <a:gdLst/>
              <a:ahLst/>
              <a:cxnLst/>
              <a:rect l="l" t="t" r="r" b="b"/>
              <a:pathLst>
                <a:path w="1214" h="2265" extrusionOk="0">
                  <a:moveTo>
                    <a:pt x="630" y="1"/>
                  </a:moveTo>
                  <a:cubicBezTo>
                    <a:pt x="576" y="1"/>
                    <a:pt x="528" y="33"/>
                    <a:pt x="531" y="102"/>
                  </a:cubicBezTo>
                  <a:cubicBezTo>
                    <a:pt x="534" y="149"/>
                    <a:pt x="536" y="196"/>
                    <a:pt x="541" y="242"/>
                  </a:cubicBezTo>
                  <a:cubicBezTo>
                    <a:pt x="519" y="385"/>
                    <a:pt x="503" y="527"/>
                    <a:pt x="460" y="668"/>
                  </a:cubicBezTo>
                  <a:cubicBezTo>
                    <a:pt x="385" y="909"/>
                    <a:pt x="213" y="1106"/>
                    <a:pt x="56" y="1296"/>
                  </a:cubicBezTo>
                  <a:cubicBezTo>
                    <a:pt x="0" y="1361"/>
                    <a:pt x="63" y="1443"/>
                    <a:pt x="132" y="1454"/>
                  </a:cubicBezTo>
                  <a:cubicBezTo>
                    <a:pt x="505" y="1514"/>
                    <a:pt x="619" y="1843"/>
                    <a:pt x="627" y="2172"/>
                  </a:cubicBezTo>
                  <a:cubicBezTo>
                    <a:pt x="629" y="2226"/>
                    <a:pt x="681" y="2264"/>
                    <a:pt x="727" y="2264"/>
                  </a:cubicBezTo>
                  <a:cubicBezTo>
                    <a:pt x="757" y="2264"/>
                    <a:pt x="784" y="2248"/>
                    <a:pt x="793" y="2208"/>
                  </a:cubicBezTo>
                  <a:cubicBezTo>
                    <a:pt x="872" y="1847"/>
                    <a:pt x="928" y="1527"/>
                    <a:pt x="1180" y="1241"/>
                  </a:cubicBezTo>
                  <a:cubicBezTo>
                    <a:pt x="1213" y="1205"/>
                    <a:pt x="1191" y="1150"/>
                    <a:pt x="1158" y="1122"/>
                  </a:cubicBezTo>
                  <a:cubicBezTo>
                    <a:pt x="850" y="872"/>
                    <a:pt x="779" y="495"/>
                    <a:pt x="760" y="119"/>
                  </a:cubicBezTo>
                  <a:cubicBezTo>
                    <a:pt x="756" y="42"/>
                    <a:pt x="690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35"/>
            <p:cNvSpPr/>
            <p:nvPr/>
          </p:nvSpPr>
          <p:spPr>
            <a:xfrm>
              <a:off x="3997167" y="4293076"/>
              <a:ext cx="62209" cy="107007"/>
            </a:xfrm>
            <a:custGeom>
              <a:avLst/>
              <a:gdLst/>
              <a:ahLst/>
              <a:cxnLst/>
              <a:rect l="l" t="t" r="r" b="b"/>
              <a:pathLst>
                <a:path w="1890" h="3251" extrusionOk="0">
                  <a:moveTo>
                    <a:pt x="1108" y="0"/>
                  </a:moveTo>
                  <a:cubicBezTo>
                    <a:pt x="1048" y="0"/>
                    <a:pt x="988" y="34"/>
                    <a:pt x="967" y="104"/>
                  </a:cubicBezTo>
                  <a:cubicBezTo>
                    <a:pt x="901" y="340"/>
                    <a:pt x="825" y="564"/>
                    <a:pt x="741" y="789"/>
                  </a:cubicBezTo>
                  <a:cubicBezTo>
                    <a:pt x="606" y="1106"/>
                    <a:pt x="439" y="1391"/>
                    <a:pt x="114" y="1624"/>
                  </a:cubicBezTo>
                  <a:cubicBezTo>
                    <a:pt x="1" y="1705"/>
                    <a:pt x="51" y="1857"/>
                    <a:pt x="184" y="1870"/>
                  </a:cubicBezTo>
                  <a:cubicBezTo>
                    <a:pt x="720" y="1926"/>
                    <a:pt x="823" y="2691"/>
                    <a:pt x="823" y="3111"/>
                  </a:cubicBezTo>
                  <a:cubicBezTo>
                    <a:pt x="823" y="3204"/>
                    <a:pt x="896" y="3250"/>
                    <a:pt x="969" y="3250"/>
                  </a:cubicBezTo>
                  <a:cubicBezTo>
                    <a:pt x="1043" y="3250"/>
                    <a:pt x="1118" y="3203"/>
                    <a:pt x="1118" y="3108"/>
                  </a:cubicBezTo>
                  <a:cubicBezTo>
                    <a:pt x="1118" y="2583"/>
                    <a:pt x="1472" y="2146"/>
                    <a:pt x="1823" y="1800"/>
                  </a:cubicBezTo>
                  <a:cubicBezTo>
                    <a:pt x="1889" y="1735"/>
                    <a:pt x="1876" y="1613"/>
                    <a:pt x="1792" y="1573"/>
                  </a:cubicBezTo>
                  <a:cubicBezTo>
                    <a:pt x="1289" y="1321"/>
                    <a:pt x="1260" y="631"/>
                    <a:pt x="1254" y="140"/>
                  </a:cubicBezTo>
                  <a:cubicBezTo>
                    <a:pt x="1254" y="49"/>
                    <a:pt x="1181" y="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35"/>
            <p:cNvSpPr/>
            <p:nvPr/>
          </p:nvSpPr>
          <p:spPr>
            <a:xfrm>
              <a:off x="3943121" y="4272504"/>
              <a:ext cx="48945" cy="73400"/>
            </a:xfrm>
            <a:custGeom>
              <a:avLst/>
              <a:gdLst/>
              <a:ahLst/>
              <a:cxnLst/>
              <a:rect l="l" t="t" r="r" b="b"/>
              <a:pathLst>
                <a:path w="1487" h="2230" extrusionOk="0">
                  <a:moveTo>
                    <a:pt x="741" y="1"/>
                  </a:moveTo>
                  <a:cubicBezTo>
                    <a:pt x="725" y="1"/>
                    <a:pt x="710" y="10"/>
                    <a:pt x="703" y="31"/>
                  </a:cubicBezTo>
                  <a:cubicBezTo>
                    <a:pt x="577" y="482"/>
                    <a:pt x="452" y="826"/>
                    <a:pt x="39" y="1097"/>
                  </a:cubicBezTo>
                  <a:cubicBezTo>
                    <a:pt x="0" y="1121"/>
                    <a:pt x="7" y="1171"/>
                    <a:pt x="49" y="1188"/>
                  </a:cubicBezTo>
                  <a:cubicBezTo>
                    <a:pt x="483" y="1360"/>
                    <a:pt x="576" y="1705"/>
                    <a:pt x="655" y="2103"/>
                  </a:cubicBezTo>
                  <a:cubicBezTo>
                    <a:pt x="655" y="2114"/>
                    <a:pt x="651" y="2124"/>
                    <a:pt x="653" y="2135"/>
                  </a:cubicBezTo>
                  <a:cubicBezTo>
                    <a:pt x="653" y="2163"/>
                    <a:pt x="664" y="2185"/>
                    <a:pt x="680" y="2201"/>
                  </a:cubicBezTo>
                  <a:cubicBezTo>
                    <a:pt x="691" y="2217"/>
                    <a:pt x="708" y="2226"/>
                    <a:pt x="726" y="2227"/>
                  </a:cubicBezTo>
                  <a:cubicBezTo>
                    <a:pt x="734" y="2229"/>
                    <a:pt x="743" y="2230"/>
                    <a:pt x="752" y="2230"/>
                  </a:cubicBezTo>
                  <a:cubicBezTo>
                    <a:pt x="790" y="2230"/>
                    <a:pt x="829" y="2210"/>
                    <a:pt x="845" y="2164"/>
                  </a:cubicBezTo>
                  <a:cubicBezTo>
                    <a:pt x="1000" y="1706"/>
                    <a:pt x="1104" y="1336"/>
                    <a:pt x="1452" y="974"/>
                  </a:cubicBezTo>
                  <a:cubicBezTo>
                    <a:pt x="1484" y="939"/>
                    <a:pt x="1487" y="869"/>
                    <a:pt x="1438" y="847"/>
                  </a:cubicBezTo>
                  <a:cubicBezTo>
                    <a:pt x="1071" y="676"/>
                    <a:pt x="959" y="422"/>
                    <a:pt x="790" y="83"/>
                  </a:cubicBezTo>
                  <a:cubicBezTo>
                    <a:pt x="790" y="70"/>
                    <a:pt x="790" y="56"/>
                    <a:pt x="789" y="45"/>
                  </a:cubicBezTo>
                  <a:cubicBezTo>
                    <a:pt x="786" y="18"/>
                    <a:pt x="763" y="1"/>
                    <a:pt x="7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35"/>
            <p:cNvSpPr/>
            <p:nvPr/>
          </p:nvSpPr>
          <p:spPr>
            <a:xfrm>
              <a:off x="3747738" y="3601074"/>
              <a:ext cx="38774" cy="58128"/>
            </a:xfrm>
            <a:custGeom>
              <a:avLst/>
              <a:gdLst/>
              <a:ahLst/>
              <a:cxnLst/>
              <a:rect l="l" t="t" r="r" b="b"/>
              <a:pathLst>
                <a:path w="1178" h="1766" extrusionOk="0">
                  <a:moveTo>
                    <a:pt x="587" y="0"/>
                  </a:moveTo>
                  <a:cubicBezTo>
                    <a:pt x="574" y="0"/>
                    <a:pt x="563" y="7"/>
                    <a:pt x="558" y="23"/>
                  </a:cubicBezTo>
                  <a:cubicBezTo>
                    <a:pt x="458" y="382"/>
                    <a:pt x="360" y="654"/>
                    <a:pt x="31" y="867"/>
                  </a:cubicBezTo>
                  <a:cubicBezTo>
                    <a:pt x="1" y="887"/>
                    <a:pt x="6" y="927"/>
                    <a:pt x="39" y="941"/>
                  </a:cubicBezTo>
                  <a:cubicBezTo>
                    <a:pt x="383" y="1076"/>
                    <a:pt x="456" y="1350"/>
                    <a:pt x="518" y="1665"/>
                  </a:cubicBezTo>
                  <a:cubicBezTo>
                    <a:pt x="518" y="1673"/>
                    <a:pt x="517" y="1682"/>
                    <a:pt x="517" y="1691"/>
                  </a:cubicBezTo>
                  <a:cubicBezTo>
                    <a:pt x="517" y="1713"/>
                    <a:pt x="526" y="1730"/>
                    <a:pt x="538" y="1744"/>
                  </a:cubicBezTo>
                  <a:cubicBezTo>
                    <a:pt x="547" y="1757"/>
                    <a:pt x="560" y="1762"/>
                    <a:pt x="575" y="1763"/>
                  </a:cubicBezTo>
                  <a:cubicBezTo>
                    <a:pt x="582" y="1765"/>
                    <a:pt x="589" y="1766"/>
                    <a:pt x="596" y="1766"/>
                  </a:cubicBezTo>
                  <a:cubicBezTo>
                    <a:pt x="627" y="1766"/>
                    <a:pt x="657" y="1749"/>
                    <a:pt x="669" y="1714"/>
                  </a:cubicBezTo>
                  <a:cubicBezTo>
                    <a:pt x="792" y="1352"/>
                    <a:pt x="874" y="1059"/>
                    <a:pt x="1150" y="771"/>
                  </a:cubicBezTo>
                  <a:cubicBezTo>
                    <a:pt x="1175" y="744"/>
                    <a:pt x="1177" y="687"/>
                    <a:pt x="1138" y="670"/>
                  </a:cubicBezTo>
                  <a:cubicBezTo>
                    <a:pt x="846" y="534"/>
                    <a:pt x="759" y="334"/>
                    <a:pt x="626" y="65"/>
                  </a:cubicBezTo>
                  <a:cubicBezTo>
                    <a:pt x="626" y="54"/>
                    <a:pt x="626" y="45"/>
                    <a:pt x="624" y="34"/>
                  </a:cubicBezTo>
                  <a:cubicBezTo>
                    <a:pt x="623" y="14"/>
                    <a:pt x="604" y="0"/>
                    <a:pt x="587" y="0"/>
                  </a:cubicBezTo>
                  <a:close/>
                </a:path>
              </a:pathLst>
            </a:custGeom>
            <a:solidFill>
              <a:srgbClr val="FF8CD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35"/>
            <p:cNvSpPr/>
            <p:nvPr/>
          </p:nvSpPr>
          <p:spPr>
            <a:xfrm>
              <a:off x="3696555" y="3730067"/>
              <a:ext cx="54705" cy="82090"/>
            </a:xfrm>
            <a:custGeom>
              <a:avLst/>
              <a:gdLst/>
              <a:ahLst/>
              <a:cxnLst/>
              <a:rect l="l" t="t" r="r" b="b"/>
              <a:pathLst>
                <a:path w="1662" h="2494" extrusionOk="0">
                  <a:moveTo>
                    <a:pt x="827" y="1"/>
                  </a:moveTo>
                  <a:cubicBezTo>
                    <a:pt x="809" y="1"/>
                    <a:pt x="792" y="11"/>
                    <a:pt x="785" y="35"/>
                  </a:cubicBezTo>
                  <a:cubicBezTo>
                    <a:pt x="645" y="540"/>
                    <a:pt x="504" y="924"/>
                    <a:pt x="43" y="1226"/>
                  </a:cubicBezTo>
                  <a:cubicBezTo>
                    <a:pt x="0" y="1254"/>
                    <a:pt x="8" y="1310"/>
                    <a:pt x="54" y="1328"/>
                  </a:cubicBezTo>
                  <a:cubicBezTo>
                    <a:pt x="540" y="1520"/>
                    <a:pt x="643" y="1907"/>
                    <a:pt x="730" y="2353"/>
                  </a:cubicBezTo>
                  <a:cubicBezTo>
                    <a:pt x="730" y="2365"/>
                    <a:pt x="727" y="2376"/>
                    <a:pt x="727" y="2387"/>
                  </a:cubicBezTo>
                  <a:cubicBezTo>
                    <a:pt x="727" y="2419"/>
                    <a:pt x="738" y="2444"/>
                    <a:pt x="758" y="2461"/>
                  </a:cubicBezTo>
                  <a:cubicBezTo>
                    <a:pt x="769" y="2481"/>
                    <a:pt x="790" y="2488"/>
                    <a:pt x="811" y="2490"/>
                  </a:cubicBezTo>
                  <a:cubicBezTo>
                    <a:pt x="820" y="2493"/>
                    <a:pt x="830" y="2494"/>
                    <a:pt x="840" y="2494"/>
                  </a:cubicBezTo>
                  <a:cubicBezTo>
                    <a:pt x="882" y="2494"/>
                    <a:pt x="925" y="2470"/>
                    <a:pt x="943" y="2419"/>
                  </a:cubicBezTo>
                  <a:cubicBezTo>
                    <a:pt x="1117" y="1908"/>
                    <a:pt x="1233" y="1492"/>
                    <a:pt x="1623" y="1088"/>
                  </a:cubicBezTo>
                  <a:cubicBezTo>
                    <a:pt x="1658" y="1052"/>
                    <a:pt x="1662" y="974"/>
                    <a:pt x="1607" y="949"/>
                  </a:cubicBezTo>
                  <a:cubicBezTo>
                    <a:pt x="1195" y="758"/>
                    <a:pt x="1070" y="474"/>
                    <a:pt x="881" y="93"/>
                  </a:cubicBezTo>
                  <a:cubicBezTo>
                    <a:pt x="881" y="78"/>
                    <a:pt x="881" y="64"/>
                    <a:pt x="880" y="50"/>
                  </a:cubicBezTo>
                  <a:cubicBezTo>
                    <a:pt x="878" y="20"/>
                    <a:pt x="852" y="1"/>
                    <a:pt x="8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35"/>
            <p:cNvSpPr/>
            <p:nvPr/>
          </p:nvSpPr>
          <p:spPr>
            <a:xfrm>
              <a:off x="3924063" y="3164951"/>
              <a:ext cx="38313" cy="57437"/>
            </a:xfrm>
            <a:custGeom>
              <a:avLst/>
              <a:gdLst/>
              <a:ahLst/>
              <a:cxnLst/>
              <a:rect l="l" t="t" r="r" b="b"/>
              <a:pathLst>
                <a:path w="1164" h="1745" extrusionOk="0">
                  <a:moveTo>
                    <a:pt x="579" y="1"/>
                  </a:moveTo>
                  <a:cubicBezTo>
                    <a:pt x="566" y="1"/>
                    <a:pt x="554" y="8"/>
                    <a:pt x="549" y="24"/>
                  </a:cubicBezTo>
                  <a:cubicBezTo>
                    <a:pt x="449" y="378"/>
                    <a:pt x="353" y="647"/>
                    <a:pt x="29" y="857"/>
                  </a:cubicBezTo>
                  <a:cubicBezTo>
                    <a:pt x="0" y="877"/>
                    <a:pt x="6" y="916"/>
                    <a:pt x="38" y="930"/>
                  </a:cubicBezTo>
                  <a:cubicBezTo>
                    <a:pt x="378" y="1064"/>
                    <a:pt x="449" y="1334"/>
                    <a:pt x="511" y="1647"/>
                  </a:cubicBezTo>
                  <a:cubicBezTo>
                    <a:pt x="511" y="1654"/>
                    <a:pt x="510" y="1663"/>
                    <a:pt x="510" y="1670"/>
                  </a:cubicBezTo>
                  <a:cubicBezTo>
                    <a:pt x="510" y="1693"/>
                    <a:pt x="519" y="1711"/>
                    <a:pt x="531" y="1722"/>
                  </a:cubicBezTo>
                  <a:cubicBezTo>
                    <a:pt x="540" y="1735"/>
                    <a:pt x="554" y="1740"/>
                    <a:pt x="569" y="1743"/>
                  </a:cubicBezTo>
                  <a:cubicBezTo>
                    <a:pt x="575" y="1744"/>
                    <a:pt x="582" y="1745"/>
                    <a:pt x="589" y="1745"/>
                  </a:cubicBezTo>
                  <a:cubicBezTo>
                    <a:pt x="619" y="1745"/>
                    <a:pt x="648" y="1729"/>
                    <a:pt x="661" y="1693"/>
                  </a:cubicBezTo>
                  <a:cubicBezTo>
                    <a:pt x="784" y="1335"/>
                    <a:pt x="865" y="1044"/>
                    <a:pt x="1138" y="761"/>
                  </a:cubicBezTo>
                  <a:cubicBezTo>
                    <a:pt x="1160" y="736"/>
                    <a:pt x="1163" y="682"/>
                    <a:pt x="1124" y="664"/>
                  </a:cubicBezTo>
                  <a:cubicBezTo>
                    <a:pt x="837" y="531"/>
                    <a:pt x="749" y="331"/>
                    <a:pt x="618" y="65"/>
                  </a:cubicBezTo>
                  <a:cubicBezTo>
                    <a:pt x="618" y="54"/>
                    <a:pt x="618" y="45"/>
                    <a:pt x="616" y="35"/>
                  </a:cubicBezTo>
                  <a:cubicBezTo>
                    <a:pt x="615" y="14"/>
                    <a:pt x="596" y="1"/>
                    <a:pt x="5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35"/>
            <p:cNvSpPr/>
            <p:nvPr/>
          </p:nvSpPr>
          <p:spPr>
            <a:xfrm>
              <a:off x="3774168" y="3685467"/>
              <a:ext cx="44567" cy="66850"/>
            </a:xfrm>
            <a:custGeom>
              <a:avLst/>
              <a:gdLst/>
              <a:ahLst/>
              <a:cxnLst/>
              <a:rect l="l" t="t" r="r" b="b"/>
              <a:pathLst>
                <a:path w="1354" h="2031" extrusionOk="0">
                  <a:moveTo>
                    <a:pt x="675" y="1"/>
                  </a:moveTo>
                  <a:cubicBezTo>
                    <a:pt x="660" y="1"/>
                    <a:pt x="646" y="9"/>
                    <a:pt x="640" y="28"/>
                  </a:cubicBezTo>
                  <a:cubicBezTo>
                    <a:pt x="525" y="438"/>
                    <a:pt x="411" y="752"/>
                    <a:pt x="36" y="997"/>
                  </a:cubicBezTo>
                  <a:cubicBezTo>
                    <a:pt x="1" y="1020"/>
                    <a:pt x="7" y="1065"/>
                    <a:pt x="44" y="1081"/>
                  </a:cubicBezTo>
                  <a:cubicBezTo>
                    <a:pt x="439" y="1236"/>
                    <a:pt x="523" y="1552"/>
                    <a:pt x="596" y="1915"/>
                  </a:cubicBezTo>
                  <a:cubicBezTo>
                    <a:pt x="596" y="1925"/>
                    <a:pt x="593" y="1933"/>
                    <a:pt x="593" y="1943"/>
                  </a:cubicBezTo>
                  <a:cubicBezTo>
                    <a:pt x="593" y="1968"/>
                    <a:pt x="604" y="1990"/>
                    <a:pt x="618" y="2005"/>
                  </a:cubicBezTo>
                  <a:cubicBezTo>
                    <a:pt x="629" y="2018"/>
                    <a:pt x="645" y="2027"/>
                    <a:pt x="660" y="2027"/>
                  </a:cubicBezTo>
                  <a:cubicBezTo>
                    <a:pt x="668" y="2029"/>
                    <a:pt x="677" y="2030"/>
                    <a:pt x="685" y="2030"/>
                  </a:cubicBezTo>
                  <a:cubicBezTo>
                    <a:pt x="720" y="2030"/>
                    <a:pt x="754" y="2012"/>
                    <a:pt x="768" y="1969"/>
                  </a:cubicBezTo>
                  <a:cubicBezTo>
                    <a:pt x="910" y="1553"/>
                    <a:pt x="1005" y="1215"/>
                    <a:pt x="1321" y="885"/>
                  </a:cubicBezTo>
                  <a:cubicBezTo>
                    <a:pt x="1351" y="857"/>
                    <a:pt x="1353" y="793"/>
                    <a:pt x="1308" y="771"/>
                  </a:cubicBezTo>
                  <a:cubicBezTo>
                    <a:pt x="974" y="616"/>
                    <a:pt x="872" y="384"/>
                    <a:pt x="719" y="76"/>
                  </a:cubicBezTo>
                  <a:cubicBezTo>
                    <a:pt x="719" y="64"/>
                    <a:pt x="719" y="52"/>
                    <a:pt x="718" y="39"/>
                  </a:cubicBezTo>
                  <a:cubicBezTo>
                    <a:pt x="716" y="16"/>
                    <a:pt x="695" y="1"/>
                    <a:pt x="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35"/>
            <p:cNvSpPr/>
            <p:nvPr/>
          </p:nvSpPr>
          <p:spPr>
            <a:xfrm>
              <a:off x="4920398" y="3367279"/>
              <a:ext cx="9743" cy="11059"/>
            </a:xfrm>
            <a:custGeom>
              <a:avLst/>
              <a:gdLst/>
              <a:ahLst/>
              <a:cxnLst/>
              <a:rect l="l" t="t" r="r" b="b"/>
              <a:pathLst>
                <a:path w="296" h="336" extrusionOk="0">
                  <a:moveTo>
                    <a:pt x="184" y="0"/>
                  </a:moveTo>
                  <a:cubicBezTo>
                    <a:pt x="149" y="0"/>
                    <a:pt x="116" y="20"/>
                    <a:pt x="99" y="53"/>
                  </a:cubicBezTo>
                  <a:lnTo>
                    <a:pt x="99" y="54"/>
                  </a:lnTo>
                  <a:lnTo>
                    <a:pt x="22" y="206"/>
                  </a:lnTo>
                  <a:cubicBezTo>
                    <a:pt x="0" y="247"/>
                    <a:pt x="15" y="298"/>
                    <a:pt x="56" y="323"/>
                  </a:cubicBezTo>
                  <a:cubicBezTo>
                    <a:pt x="70" y="331"/>
                    <a:pt x="87" y="336"/>
                    <a:pt x="103" y="336"/>
                  </a:cubicBezTo>
                  <a:cubicBezTo>
                    <a:pt x="133" y="336"/>
                    <a:pt x="162" y="321"/>
                    <a:pt x="179" y="293"/>
                  </a:cubicBezTo>
                  <a:lnTo>
                    <a:pt x="179" y="291"/>
                  </a:lnTo>
                  <a:lnTo>
                    <a:pt x="266" y="146"/>
                  </a:lnTo>
                  <a:cubicBezTo>
                    <a:pt x="268" y="144"/>
                    <a:pt x="269" y="142"/>
                    <a:pt x="271" y="140"/>
                  </a:cubicBezTo>
                  <a:cubicBezTo>
                    <a:pt x="295" y="92"/>
                    <a:pt x="276" y="34"/>
                    <a:pt x="228" y="11"/>
                  </a:cubicBezTo>
                  <a:cubicBezTo>
                    <a:pt x="214" y="4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35"/>
            <p:cNvSpPr/>
            <p:nvPr/>
          </p:nvSpPr>
          <p:spPr>
            <a:xfrm>
              <a:off x="4939455" y="3329888"/>
              <a:ext cx="16063" cy="17313"/>
            </a:xfrm>
            <a:custGeom>
              <a:avLst/>
              <a:gdLst/>
              <a:ahLst/>
              <a:cxnLst/>
              <a:rect l="l" t="t" r="r" b="b"/>
              <a:pathLst>
                <a:path w="488" h="526" extrusionOk="0">
                  <a:moveTo>
                    <a:pt x="337" y="1"/>
                  </a:moveTo>
                  <a:cubicBezTo>
                    <a:pt x="295" y="1"/>
                    <a:pt x="254" y="21"/>
                    <a:pt x="228" y="57"/>
                  </a:cubicBezTo>
                  <a:lnTo>
                    <a:pt x="38" y="329"/>
                  </a:lnTo>
                  <a:cubicBezTo>
                    <a:pt x="0" y="383"/>
                    <a:pt x="11" y="459"/>
                    <a:pt x="65" y="499"/>
                  </a:cubicBezTo>
                  <a:cubicBezTo>
                    <a:pt x="88" y="517"/>
                    <a:pt x="115" y="525"/>
                    <a:pt x="141" y="525"/>
                  </a:cubicBezTo>
                  <a:cubicBezTo>
                    <a:pt x="179" y="525"/>
                    <a:pt x="216" y="508"/>
                    <a:pt x="241" y="477"/>
                  </a:cubicBezTo>
                  <a:lnTo>
                    <a:pt x="442" y="214"/>
                  </a:lnTo>
                  <a:cubicBezTo>
                    <a:pt x="443" y="213"/>
                    <a:pt x="445" y="211"/>
                    <a:pt x="446" y="208"/>
                  </a:cubicBezTo>
                  <a:cubicBezTo>
                    <a:pt x="487" y="149"/>
                    <a:pt x="472" y="67"/>
                    <a:pt x="413" y="24"/>
                  </a:cubicBezTo>
                  <a:cubicBezTo>
                    <a:pt x="390" y="9"/>
                    <a:pt x="363" y="1"/>
                    <a:pt x="3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35"/>
            <p:cNvSpPr/>
            <p:nvPr/>
          </p:nvSpPr>
          <p:spPr>
            <a:xfrm>
              <a:off x="4966051" y="3296380"/>
              <a:ext cx="18630" cy="17873"/>
            </a:xfrm>
            <a:custGeom>
              <a:avLst/>
              <a:gdLst/>
              <a:ahLst/>
              <a:cxnLst/>
              <a:rect l="l" t="t" r="r" b="b"/>
              <a:pathLst>
                <a:path w="566" h="543" extrusionOk="0">
                  <a:moveTo>
                    <a:pt x="394" y="0"/>
                  </a:moveTo>
                  <a:cubicBezTo>
                    <a:pt x="353" y="0"/>
                    <a:pt x="311" y="17"/>
                    <a:pt x="281" y="50"/>
                  </a:cubicBezTo>
                  <a:lnTo>
                    <a:pt x="55" y="290"/>
                  </a:lnTo>
                  <a:cubicBezTo>
                    <a:pt x="1" y="349"/>
                    <a:pt x="2" y="440"/>
                    <a:pt x="59" y="499"/>
                  </a:cubicBezTo>
                  <a:cubicBezTo>
                    <a:pt x="88" y="528"/>
                    <a:pt x="127" y="543"/>
                    <a:pt x="165" y="543"/>
                  </a:cubicBezTo>
                  <a:cubicBezTo>
                    <a:pt x="203" y="543"/>
                    <a:pt x="242" y="528"/>
                    <a:pt x="271" y="499"/>
                  </a:cubicBezTo>
                  <a:lnTo>
                    <a:pt x="504" y="265"/>
                  </a:lnTo>
                  <a:lnTo>
                    <a:pt x="507" y="261"/>
                  </a:lnTo>
                  <a:cubicBezTo>
                    <a:pt x="566" y="199"/>
                    <a:pt x="562" y="100"/>
                    <a:pt x="500" y="41"/>
                  </a:cubicBezTo>
                  <a:cubicBezTo>
                    <a:pt x="470" y="14"/>
                    <a:pt x="432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35"/>
            <p:cNvSpPr/>
            <p:nvPr/>
          </p:nvSpPr>
          <p:spPr>
            <a:xfrm>
              <a:off x="4997517" y="3268436"/>
              <a:ext cx="21099" cy="17083"/>
            </a:xfrm>
            <a:custGeom>
              <a:avLst/>
              <a:gdLst/>
              <a:ahLst/>
              <a:cxnLst/>
              <a:rect l="l" t="t" r="r" b="b"/>
              <a:pathLst>
                <a:path w="641" h="519" extrusionOk="0">
                  <a:moveTo>
                    <a:pt x="454" y="1"/>
                  </a:moveTo>
                  <a:cubicBezTo>
                    <a:pt x="421" y="1"/>
                    <a:pt x="387" y="11"/>
                    <a:pt x="359" y="32"/>
                  </a:cubicBezTo>
                  <a:lnTo>
                    <a:pt x="91" y="223"/>
                  </a:lnTo>
                  <a:cubicBezTo>
                    <a:pt x="17" y="275"/>
                    <a:pt x="0" y="375"/>
                    <a:pt x="50" y="450"/>
                  </a:cubicBezTo>
                  <a:cubicBezTo>
                    <a:pt x="82" y="494"/>
                    <a:pt x="132" y="519"/>
                    <a:pt x="184" y="519"/>
                  </a:cubicBezTo>
                  <a:cubicBezTo>
                    <a:pt x="216" y="519"/>
                    <a:pt x="248" y="509"/>
                    <a:pt x="277" y="489"/>
                  </a:cubicBezTo>
                  <a:lnTo>
                    <a:pt x="548" y="301"/>
                  </a:lnTo>
                  <a:lnTo>
                    <a:pt x="549" y="299"/>
                  </a:lnTo>
                  <a:cubicBezTo>
                    <a:pt x="624" y="248"/>
                    <a:pt x="641" y="144"/>
                    <a:pt x="587" y="70"/>
                  </a:cubicBezTo>
                  <a:cubicBezTo>
                    <a:pt x="556" y="25"/>
                    <a:pt x="505" y="1"/>
                    <a:pt x="4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35"/>
            <p:cNvSpPr/>
            <p:nvPr/>
          </p:nvSpPr>
          <p:spPr>
            <a:xfrm>
              <a:off x="5034876" y="3249576"/>
              <a:ext cx="22810" cy="14713"/>
            </a:xfrm>
            <a:custGeom>
              <a:avLst/>
              <a:gdLst/>
              <a:ahLst/>
              <a:cxnLst/>
              <a:rect l="l" t="t" r="r" b="b"/>
              <a:pathLst>
                <a:path w="693" h="447" extrusionOk="0">
                  <a:moveTo>
                    <a:pt x="505" y="1"/>
                  </a:moveTo>
                  <a:cubicBezTo>
                    <a:pt x="487" y="1"/>
                    <a:pt x="469" y="4"/>
                    <a:pt x="451" y="10"/>
                  </a:cubicBezTo>
                  <a:lnTo>
                    <a:pt x="139" y="116"/>
                  </a:lnTo>
                  <a:lnTo>
                    <a:pt x="134" y="115"/>
                  </a:lnTo>
                  <a:cubicBezTo>
                    <a:pt x="47" y="147"/>
                    <a:pt x="0" y="243"/>
                    <a:pt x="31" y="332"/>
                  </a:cubicBezTo>
                  <a:cubicBezTo>
                    <a:pt x="57" y="403"/>
                    <a:pt x="122" y="447"/>
                    <a:pt x="193" y="447"/>
                  </a:cubicBezTo>
                  <a:cubicBezTo>
                    <a:pt x="211" y="447"/>
                    <a:pt x="230" y="444"/>
                    <a:pt x="248" y="438"/>
                  </a:cubicBezTo>
                  <a:lnTo>
                    <a:pt x="560" y="328"/>
                  </a:lnTo>
                  <a:cubicBezTo>
                    <a:pt x="647" y="297"/>
                    <a:pt x="693" y="204"/>
                    <a:pt x="664" y="115"/>
                  </a:cubicBezTo>
                  <a:cubicBezTo>
                    <a:pt x="640" y="45"/>
                    <a:pt x="575" y="1"/>
                    <a:pt x="5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35"/>
            <p:cNvSpPr/>
            <p:nvPr/>
          </p:nvSpPr>
          <p:spPr>
            <a:xfrm>
              <a:off x="5078027" y="3243355"/>
              <a:ext cx="21921" cy="11454"/>
            </a:xfrm>
            <a:custGeom>
              <a:avLst/>
              <a:gdLst/>
              <a:ahLst/>
              <a:cxnLst/>
              <a:rect l="l" t="t" r="r" b="b"/>
              <a:pathLst>
                <a:path w="666" h="348" extrusionOk="0">
                  <a:moveTo>
                    <a:pt x="498" y="1"/>
                  </a:moveTo>
                  <a:cubicBezTo>
                    <a:pt x="495" y="1"/>
                    <a:pt x="492" y="1"/>
                    <a:pt x="488" y="1"/>
                  </a:cubicBezTo>
                  <a:lnTo>
                    <a:pt x="159" y="22"/>
                  </a:lnTo>
                  <a:lnTo>
                    <a:pt x="158" y="22"/>
                  </a:lnTo>
                  <a:cubicBezTo>
                    <a:pt x="68" y="29"/>
                    <a:pt x="0" y="106"/>
                    <a:pt x="8" y="197"/>
                  </a:cubicBezTo>
                  <a:cubicBezTo>
                    <a:pt x="14" y="281"/>
                    <a:pt x="86" y="347"/>
                    <a:pt x="169" y="347"/>
                  </a:cubicBezTo>
                  <a:cubicBezTo>
                    <a:pt x="173" y="347"/>
                    <a:pt x="177" y="347"/>
                    <a:pt x="181" y="347"/>
                  </a:cubicBezTo>
                  <a:lnTo>
                    <a:pt x="511" y="322"/>
                  </a:lnTo>
                  <a:cubicBezTo>
                    <a:pt x="599" y="316"/>
                    <a:pt x="665" y="239"/>
                    <a:pt x="660" y="151"/>
                  </a:cubicBezTo>
                  <a:cubicBezTo>
                    <a:pt x="655" y="67"/>
                    <a:pt x="583" y="1"/>
                    <a:pt x="4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35"/>
            <p:cNvSpPr/>
            <p:nvPr/>
          </p:nvSpPr>
          <p:spPr>
            <a:xfrm>
              <a:off x="5121508" y="3245329"/>
              <a:ext cx="21461" cy="12014"/>
            </a:xfrm>
            <a:custGeom>
              <a:avLst/>
              <a:gdLst/>
              <a:ahLst/>
              <a:cxnLst/>
              <a:rect l="l" t="t" r="r" b="b"/>
              <a:pathLst>
                <a:path w="652" h="365" extrusionOk="0">
                  <a:moveTo>
                    <a:pt x="166" y="0"/>
                  </a:moveTo>
                  <a:cubicBezTo>
                    <a:pt x="92" y="0"/>
                    <a:pt x="28" y="52"/>
                    <a:pt x="15" y="126"/>
                  </a:cubicBezTo>
                  <a:cubicBezTo>
                    <a:pt x="0" y="210"/>
                    <a:pt x="56" y="290"/>
                    <a:pt x="139" y="304"/>
                  </a:cubicBezTo>
                  <a:lnTo>
                    <a:pt x="464" y="362"/>
                  </a:lnTo>
                  <a:cubicBezTo>
                    <a:pt x="473" y="364"/>
                    <a:pt x="482" y="365"/>
                    <a:pt x="491" y="365"/>
                  </a:cubicBezTo>
                  <a:cubicBezTo>
                    <a:pt x="558" y="365"/>
                    <a:pt x="619" y="318"/>
                    <a:pt x="635" y="249"/>
                  </a:cubicBezTo>
                  <a:cubicBezTo>
                    <a:pt x="652" y="169"/>
                    <a:pt x="602" y="90"/>
                    <a:pt x="522" y="73"/>
                  </a:cubicBezTo>
                  <a:lnTo>
                    <a:pt x="198" y="4"/>
                  </a:lnTo>
                  <a:cubicBezTo>
                    <a:pt x="197" y="4"/>
                    <a:pt x="194" y="4"/>
                    <a:pt x="193" y="3"/>
                  </a:cubicBezTo>
                  <a:cubicBezTo>
                    <a:pt x="184" y="1"/>
                    <a:pt x="175" y="0"/>
                    <a:pt x="1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35"/>
            <p:cNvSpPr/>
            <p:nvPr/>
          </p:nvSpPr>
          <p:spPr>
            <a:xfrm>
              <a:off x="5162948" y="3260010"/>
              <a:ext cx="18729" cy="14384"/>
            </a:xfrm>
            <a:custGeom>
              <a:avLst/>
              <a:gdLst/>
              <a:ahLst/>
              <a:cxnLst/>
              <a:rect l="l" t="t" r="r" b="b"/>
              <a:pathLst>
                <a:path w="569" h="437" extrusionOk="0">
                  <a:moveTo>
                    <a:pt x="151" y="0"/>
                  </a:moveTo>
                  <a:cubicBezTo>
                    <a:pt x="107" y="0"/>
                    <a:pt x="64" y="23"/>
                    <a:pt x="39" y="63"/>
                  </a:cubicBezTo>
                  <a:cubicBezTo>
                    <a:pt x="0" y="124"/>
                    <a:pt x="20" y="206"/>
                    <a:pt x="82" y="244"/>
                  </a:cubicBezTo>
                  <a:lnTo>
                    <a:pt x="362" y="419"/>
                  </a:lnTo>
                  <a:cubicBezTo>
                    <a:pt x="382" y="431"/>
                    <a:pt x="405" y="437"/>
                    <a:pt x="427" y="437"/>
                  </a:cubicBezTo>
                  <a:cubicBezTo>
                    <a:pt x="467" y="437"/>
                    <a:pt x="506" y="418"/>
                    <a:pt x="530" y="383"/>
                  </a:cubicBezTo>
                  <a:cubicBezTo>
                    <a:pt x="568" y="328"/>
                    <a:pt x="554" y="250"/>
                    <a:pt x="498" y="212"/>
                  </a:cubicBezTo>
                  <a:lnTo>
                    <a:pt x="226" y="25"/>
                  </a:lnTo>
                  <a:cubicBezTo>
                    <a:pt x="225" y="25"/>
                    <a:pt x="222" y="22"/>
                    <a:pt x="220" y="21"/>
                  </a:cubicBezTo>
                  <a:cubicBezTo>
                    <a:pt x="199" y="7"/>
                    <a:pt x="175" y="0"/>
                    <a:pt x="1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35"/>
            <p:cNvSpPr/>
            <p:nvPr/>
          </p:nvSpPr>
          <p:spPr>
            <a:xfrm>
              <a:off x="5195632" y="3290752"/>
              <a:ext cx="9743" cy="11125"/>
            </a:xfrm>
            <a:custGeom>
              <a:avLst/>
              <a:gdLst/>
              <a:ahLst/>
              <a:cxnLst/>
              <a:rect l="l" t="t" r="r" b="b"/>
              <a:pathLst>
                <a:path w="296" h="338" extrusionOk="0">
                  <a:moveTo>
                    <a:pt x="110" y="0"/>
                  </a:moveTo>
                  <a:cubicBezTo>
                    <a:pt x="93" y="0"/>
                    <a:pt x="76" y="4"/>
                    <a:pt x="61" y="13"/>
                  </a:cubicBezTo>
                  <a:cubicBezTo>
                    <a:pt x="16" y="41"/>
                    <a:pt x="1" y="99"/>
                    <a:pt x="27" y="145"/>
                  </a:cubicBezTo>
                  <a:lnTo>
                    <a:pt x="115" y="291"/>
                  </a:lnTo>
                  <a:lnTo>
                    <a:pt x="117" y="294"/>
                  </a:lnTo>
                  <a:cubicBezTo>
                    <a:pt x="134" y="322"/>
                    <a:pt x="163" y="338"/>
                    <a:pt x="194" y="338"/>
                  </a:cubicBezTo>
                  <a:cubicBezTo>
                    <a:pt x="207" y="338"/>
                    <a:pt x="221" y="335"/>
                    <a:pt x="234" y="328"/>
                  </a:cubicBezTo>
                  <a:cubicBezTo>
                    <a:pt x="277" y="307"/>
                    <a:pt x="296" y="253"/>
                    <a:pt x="274" y="209"/>
                  </a:cubicBezTo>
                  <a:lnTo>
                    <a:pt x="198" y="57"/>
                  </a:lnTo>
                  <a:lnTo>
                    <a:pt x="196" y="52"/>
                  </a:lnTo>
                  <a:cubicBezTo>
                    <a:pt x="196" y="51"/>
                    <a:pt x="194" y="48"/>
                    <a:pt x="192" y="46"/>
                  </a:cubicBezTo>
                  <a:cubicBezTo>
                    <a:pt x="174" y="17"/>
                    <a:pt x="142" y="0"/>
                    <a:pt x="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35"/>
            <p:cNvSpPr/>
            <p:nvPr/>
          </p:nvSpPr>
          <p:spPr>
            <a:xfrm>
              <a:off x="5148522" y="3640999"/>
              <a:ext cx="47332" cy="47266"/>
            </a:xfrm>
            <a:custGeom>
              <a:avLst/>
              <a:gdLst/>
              <a:ahLst/>
              <a:cxnLst/>
              <a:rect l="l" t="t" r="r" b="b"/>
              <a:pathLst>
                <a:path w="1438" h="1436" extrusionOk="0">
                  <a:moveTo>
                    <a:pt x="781" y="0"/>
                  </a:moveTo>
                  <a:cubicBezTo>
                    <a:pt x="772" y="0"/>
                    <a:pt x="764" y="0"/>
                    <a:pt x="755" y="1"/>
                  </a:cubicBezTo>
                  <a:cubicBezTo>
                    <a:pt x="714" y="4"/>
                    <a:pt x="670" y="10"/>
                    <a:pt x="628" y="20"/>
                  </a:cubicBezTo>
                  <a:lnTo>
                    <a:pt x="592" y="16"/>
                  </a:lnTo>
                  <a:cubicBezTo>
                    <a:pt x="583" y="15"/>
                    <a:pt x="573" y="15"/>
                    <a:pt x="564" y="15"/>
                  </a:cubicBezTo>
                  <a:cubicBezTo>
                    <a:pt x="522" y="15"/>
                    <a:pt x="478" y="21"/>
                    <a:pt x="442" y="34"/>
                  </a:cubicBezTo>
                  <a:cubicBezTo>
                    <a:pt x="233" y="108"/>
                    <a:pt x="84" y="286"/>
                    <a:pt x="42" y="504"/>
                  </a:cubicBezTo>
                  <a:cubicBezTo>
                    <a:pt x="0" y="712"/>
                    <a:pt x="16" y="943"/>
                    <a:pt x="125" y="1129"/>
                  </a:cubicBezTo>
                  <a:cubicBezTo>
                    <a:pt x="178" y="1218"/>
                    <a:pt x="256" y="1299"/>
                    <a:pt x="347" y="1350"/>
                  </a:cubicBezTo>
                  <a:cubicBezTo>
                    <a:pt x="444" y="1404"/>
                    <a:pt x="539" y="1426"/>
                    <a:pt x="650" y="1435"/>
                  </a:cubicBezTo>
                  <a:cubicBezTo>
                    <a:pt x="659" y="1436"/>
                    <a:pt x="668" y="1436"/>
                    <a:pt x="677" y="1436"/>
                  </a:cubicBezTo>
                  <a:cubicBezTo>
                    <a:pt x="692" y="1436"/>
                    <a:pt x="707" y="1435"/>
                    <a:pt x="722" y="1433"/>
                  </a:cubicBezTo>
                  <a:cubicBezTo>
                    <a:pt x="778" y="1428"/>
                    <a:pt x="835" y="1421"/>
                    <a:pt x="888" y="1406"/>
                  </a:cubicBezTo>
                  <a:cubicBezTo>
                    <a:pt x="938" y="1392"/>
                    <a:pt x="988" y="1369"/>
                    <a:pt x="1037" y="1347"/>
                  </a:cubicBezTo>
                  <a:cubicBezTo>
                    <a:pt x="1063" y="1335"/>
                    <a:pt x="1085" y="1321"/>
                    <a:pt x="1108" y="1305"/>
                  </a:cubicBezTo>
                  <a:cubicBezTo>
                    <a:pt x="1198" y="1239"/>
                    <a:pt x="1274" y="1169"/>
                    <a:pt x="1331" y="1070"/>
                  </a:cubicBezTo>
                  <a:cubicBezTo>
                    <a:pt x="1394" y="961"/>
                    <a:pt x="1419" y="853"/>
                    <a:pt x="1433" y="731"/>
                  </a:cubicBezTo>
                  <a:cubicBezTo>
                    <a:pt x="1437" y="700"/>
                    <a:pt x="1437" y="670"/>
                    <a:pt x="1435" y="639"/>
                  </a:cubicBezTo>
                  <a:cubicBezTo>
                    <a:pt x="1428" y="582"/>
                    <a:pt x="1421" y="520"/>
                    <a:pt x="1403" y="463"/>
                  </a:cubicBezTo>
                  <a:cubicBezTo>
                    <a:pt x="1364" y="353"/>
                    <a:pt x="1309" y="246"/>
                    <a:pt x="1218" y="170"/>
                  </a:cubicBezTo>
                  <a:cubicBezTo>
                    <a:pt x="1132" y="97"/>
                    <a:pt x="1032" y="37"/>
                    <a:pt x="919" y="17"/>
                  </a:cubicBezTo>
                  <a:cubicBezTo>
                    <a:pt x="875" y="9"/>
                    <a:pt x="827" y="0"/>
                    <a:pt x="7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35"/>
            <p:cNvSpPr/>
            <p:nvPr/>
          </p:nvSpPr>
          <p:spPr>
            <a:xfrm>
              <a:off x="4840570" y="3731482"/>
              <a:ext cx="41802" cy="40749"/>
            </a:xfrm>
            <a:custGeom>
              <a:avLst/>
              <a:gdLst/>
              <a:ahLst/>
              <a:cxnLst/>
              <a:rect l="l" t="t" r="r" b="b"/>
              <a:pathLst>
                <a:path w="1270" h="1238" extrusionOk="0">
                  <a:moveTo>
                    <a:pt x="617" y="0"/>
                  </a:moveTo>
                  <a:cubicBezTo>
                    <a:pt x="603" y="0"/>
                    <a:pt x="589" y="1"/>
                    <a:pt x="575" y="2"/>
                  </a:cubicBezTo>
                  <a:cubicBezTo>
                    <a:pt x="473" y="13"/>
                    <a:pt x="384" y="30"/>
                    <a:pt x="296" y="85"/>
                  </a:cubicBezTo>
                  <a:cubicBezTo>
                    <a:pt x="210" y="136"/>
                    <a:pt x="142" y="204"/>
                    <a:pt x="90" y="290"/>
                  </a:cubicBezTo>
                  <a:cubicBezTo>
                    <a:pt x="84" y="300"/>
                    <a:pt x="79" y="311"/>
                    <a:pt x="74" y="321"/>
                  </a:cubicBezTo>
                  <a:cubicBezTo>
                    <a:pt x="58" y="359"/>
                    <a:pt x="39" y="395"/>
                    <a:pt x="27" y="433"/>
                  </a:cubicBezTo>
                  <a:cubicBezTo>
                    <a:pt x="13" y="482"/>
                    <a:pt x="7" y="537"/>
                    <a:pt x="4" y="587"/>
                  </a:cubicBezTo>
                  <a:cubicBezTo>
                    <a:pt x="1" y="610"/>
                    <a:pt x="3" y="633"/>
                    <a:pt x="5" y="656"/>
                  </a:cubicBezTo>
                  <a:cubicBezTo>
                    <a:pt x="10" y="704"/>
                    <a:pt x="16" y="762"/>
                    <a:pt x="31" y="812"/>
                  </a:cubicBezTo>
                  <a:cubicBezTo>
                    <a:pt x="63" y="917"/>
                    <a:pt x="113" y="1006"/>
                    <a:pt x="190" y="1083"/>
                  </a:cubicBezTo>
                  <a:cubicBezTo>
                    <a:pt x="198" y="1092"/>
                    <a:pt x="206" y="1099"/>
                    <a:pt x="216" y="1107"/>
                  </a:cubicBezTo>
                  <a:cubicBezTo>
                    <a:pt x="246" y="1131"/>
                    <a:pt x="278" y="1158"/>
                    <a:pt x="313" y="1179"/>
                  </a:cubicBezTo>
                  <a:cubicBezTo>
                    <a:pt x="373" y="1219"/>
                    <a:pt x="447" y="1235"/>
                    <a:pt x="518" y="1237"/>
                  </a:cubicBezTo>
                  <a:cubicBezTo>
                    <a:pt x="523" y="1238"/>
                    <a:pt x="527" y="1238"/>
                    <a:pt x="532" y="1238"/>
                  </a:cubicBezTo>
                  <a:cubicBezTo>
                    <a:pt x="559" y="1238"/>
                    <a:pt x="584" y="1233"/>
                    <a:pt x="608" y="1226"/>
                  </a:cubicBezTo>
                  <a:cubicBezTo>
                    <a:pt x="620" y="1226"/>
                    <a:pt x="631" y="1227"/>
                    <a:pt x="643" y="1227"/>
                  </a:cubicBezTo>
                  <a:cubicBezTo>
                    <a:pt x="693" y="1227"/>
                    <a:pt x="744" y="1221"/>
                    <a:pt x="791" y="1209"/>
                  </a:cubicBezTo>
                  <a:cubicBezTo>
                    <a:pt x="892" y="1183"/>
                    <a:pt x="974" y="1130"/>
                    <a:pt x="1053" y="1064"/>
                  </a:cubicBezTo>
                  <a:cubicBezTo>
                    <a:pt x="1071" y="1049"/>
                    <a:pt x="1088" y="1032"/>
                    <a:pt x="1102" y="1013"/>
                  </a:cubicBezTo>
                  <a:cubicBezTo>
                    <a:pt x="1136" y="971"/>
                    <a:pt x="1169" y="932"/>
                    <a:pt x="1191" y="884"/>
                  </a:cubicBezTo>
                  <a:cubicBezTo>
                    <a:pt x="1234" y="793"/>
                    <a:pt x="1269" y="693"/>
                    <a:pt x="1257" y="587"/>
                  </a:cubicBezTo>
                  <a:cubicBezTo>
                    <a:pt x="1254" y="544"/>
                    <a:pt x="1250" y="490"/>
                    <a:pt x="1233" y="444"/>
                  </a:cubicBezTo>
                  <a:cubicBezTo>
                    <a:pt x="1217" y="400"/>
                    <a:pt x="1200" y="352"/>
                    <a:pt x="1173" y="312"/>
                  </a:cubicBezTo>
                  <a:cubicBezTo>
                    <a:pt x="1116" y="225"/>
                    <a:pt x="1057" y="170"/>
                    <a:pt x="972" y="110"/>
                  </a:cubicBezTo>
                  <a:cubicBezTo>
                    <a:pt x="916" y="71"/>
                    <a:pt x="850" y="45"/>
                    <a:pt x="786" y="27"/>
                  </a:cubicBezTo>
                  <a:cubicBezTo>
                    <a:pt x="732" y="10"/>
                    <a:pt x="673" y="0"/>
                    <a:pt x="6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35"/>
            <p:cNvSpPr/>
            <p:nvPr/>
          </p:nvSpPr>
          <p:spPr>
            <a:xfrm>
              <a:off x="3670322" y="4522987"/>
              <a:ext cx="119613" cy="119613"/>
            </a:xfrm>
            <a:custGeom>
              <a:avLst/>
              <a:gdLst/>
              <a:ahLst/>
              <a:cxnLst/>
              <a:rect l="l" t="t" r="r" b="b"/>
              <a:pathLst>
                <a:path w="3634" h="3634" extrusionOk="0">
                  <a:moveTo>
                    <a:pt x="1816" y="0"/>
                  </a:moveTo>
                  <a:cubicBezTo>
                    <a:pt x="813" y="0"/>
                    <a:pt x="0" y="814"/>
                    <a:pt x="0" y="1817"/>
                  </a:cubicBezTo>
                  <a:cubicBezTo>
                    <a:pt x="0" y="2821"/>
                    <a:pt x="814" y="3633"/>
                    <a:pt x="1816" y="3633"/>
                  </a:cubicBezTo>
                  <a:cubicBezTo>
                    <a:pt x="1817" y="3633"/>
                    <a:pt x="1818" y="3633"/>
                    <a:pt x="1818" y="3633"/>
                  </a:cubicBezTo>
                  <a:cubicBezTo>
                    <a:pt x="2821" y="3633"/>
                    <a:pt x="3634" y="2820"/>
                    <a:pt x="3634" y="1817"/>
                  </a:cubicBezTo>
                  <a:cubicBezTo>
                    <a:pt x="3634" y="813"/>
                    <a:pt x="2820" y="0"/>
                    <a:pt x="1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35"/>
            <p:cNvSpPr/>
            <p:nvPr/>
          </p:nvSpPr>
          <p:spPr>
            <a:xfrm>
              <a:off x="3664660" y="4517358"/>
              <a:ext cx="130870" cy="130837"/>
            </a:xfrm>
            <a:custGeom>
              <a:avLst/>
              <a:gdLst/>
              <a:ahLst/>
              <a:cxnLst/>
              <a:rect l="l" t="t" r="r" b="b"/>
              <a:pathLst>
                <a:path w="3976" h="3975" extrusionOk="0">
                  <a:moveTo>
                    <a:pt x="1987" y="341"/>
                  </a:moveTo>
                  <a:cubicBezTo>
                    <a:pt x="2896" y="341"/>
                    <a:pt x="3635" y="1080"/>
                    <a:pt x="3634" y="1988"/>
                  </a:cubicBezTo>
                  <a:cubicBezTo>
                    <a:pt x="3634" y="2896"/>
                    <a:pt x="2896" y="3634"/>
                    <a:pt x="1987" y="3634"/>
                  </a:cubicBezTo>
                  <a:cubicBezTo>
                    <a:pt x="1081" y="3634"/>
                    <a:pt x="341" y="2896"/>
                    <a:pt x="341" y="1988"/>
                  </a:cubicBezTo>
                  <a:cubicBezTo>
                    <a:pt x="341" y="1080"/>
                    <a:pt x="1079" y="341"/>
                    <a:pt x="1987" y="341"/>
                  </a:cubicBezTo>
                  <a:close/>
                  <a:moveTo>
                    <a:pt x="1987" y="1"/>
                  </a:moveTo>
                  <a:cubicBezTo>
                    <a:pt x="891" y="1"/>
                    <a:pt x="1" y="892"/>
                    <a:pt x="1" y="1988"/>
                  </a:cubicBezTo>
                  <a:cubicBezTo>
                    <a:pt x="1" y="3084"/>
                    <a:pt x="891" y="3975"/>
                    <a:pt x="1987" y="3975"/>
                  </a:cubicBezTo>
                  <a:cubicBezTo>
                    <a:pt x="3083" y="3975"/>
                    <a:pt x="3976" y="3084"/>
                    <a:pt x="3975" y="1988"/>
                  </a:cubicBezTo>
                  <a:cubicBezTo>
                    <a:pt x="3975" y="892"/>
                    <a:pt x="3083" y="1"/>
                    <a:pt x="19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35"/>
            <p:cNvSpPr/>
            <p:nvPr/>
          </p:nvSpPr>
          <p:spPr>
            <a:xfrm>
              <a:off x="4435561" y="4588422"/>
              <a:ext cx="119613" cy="119613"/>
            </a:xfrm>
            <a:custGeom>
              <a:avLst/>
              <a:gdLst/>
              <a:ahLst/>
              <a:cxnLst/>
              <a:rect l="l" t="t" r="r" b="b"/>
              <a:pathLst>
                <a:path w="3634" h="3634" extrusionOk="0">
                  <a:moveTo>
                    <a:pt x="1817" y="1"/>
                  </a:moveTo>
                  <a:cubicBezTo>
                    <a:pt x="813" y="1"/>
                    <a:pt x="0" y="815"/>
                    <a:pt x="0" y="1817"/>
                  </a:cubicBezTo>
                  <a:cubicBezTo>
                    <a:pt x="0" y="2821"/>
                    <a:pt x="814" y="3634"/>
                    <a:pt x="1817" y="3634"/>
                  </a:cubicBezTo>
                  <a:cubicBezTo>
                    <a:pt x="2822" y="3634"/>
                    <a:pt x="3634" y="2821"/>
                    <a:pt x="3634" y="1817"/>
                  </a:cubicBezTo>
                  <a:cubicBezTo>
                    <a:pt x="3634" y="813"/>
                    <a:pt x="2820" y="1"/>
                    <a:pt x="1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35"/>
            <p:cNvSpPr/>
            <p:nvPr/>
          </p:nvSpPr>
          <p:spPr>
            <a:xfrm>
              <a:off x="4429932" y="4582826"/>
              <a:ext cx="130837" cy="130837"/>
            </a:xfrm>
            <a:custGeom>
              <a:avLst/>
              <a:gdLst/>
              <a:ahLst/>
              <a:cxnLst/>
              <a:rect l="l" t="t" r="r" b="b"/>
              <a:pathLst>
                <a:path w="3975" h="3975" extrusionOk="0">
                  <a:moveTo>
                    <a:pt x="1988" y="341"/>
                  </a:moveTo>
                  <a:cubicBezTo>
                    <a:pt x="2897" y="341"/>
                    <a:pt x="3636" y="1079"/>
                    <a:pt x="3636" y="1987"/>
                  </a:cubicBezTo>
                  <a:cubicBezTo>
                    <a:pt x="3636" y="2895"/>
                    <a:pt x="2897" y="3634"/>
                    <a:pt x="1988" y="3634"/>
                  </a:cubicBezTo>
                  <a:cubicBezTo>
                    <a:pt x="1081" y="3634"/>
                    <a:pt x="341" y="2895"/>
                    <a:pt x="341" y="1987"/>
                  </a:cubicBezTo>
                  <a:cubicBezTo>
                    <a:pt x="341" y="1080"/>
                    <a:pt x="1080" y="341"/>
                    <a:pt x="1988" y="341"/>
                  </a:cubicBezTo>
                  <a:close/>
                  <a:moveTo>
                    <a:pt x="1988" y="0"/>
                  </a:moveTo>
                  <a:cubicBezTo>
                    <a:pt x="893" y="0"/>
                    <a:pt x="1" y="891"/>
                    <a:pt x="1" y="1987"/>
                  </a:cubicBezTo>
                  <a:cubicBezTo>
                    <a:pt x="1" y="3083"/>
                    <a:pt x="893" y="3974"/>
                    <a:pt x="1988" y="3974"/>
                  </a:cubicBezTo>
                  <a:cubicBezTo>
                    <a:pt x="3084" y="3974"/>
                    <a:pt x="3975" y="3083"/>
                    <a:pt x="3975" y="1987"/>
                  </a:cubicBezTo>
                  <a:cubicBezTo>
                    <a:pt x="3975" y="891"/>
                    <a:pt x="3084" y="0"/>
                    <a:pt x="1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35"/>
            <p:cNvSpPr/>
            <p:nvPr/>
          </p:nvSpPr>
          <p:spPr>
            <a:xfrm>
              <a:off x="3619394" y="2991194"/>
              <a:ext cx="1485388" cy="1563528"/>
            </a:xfrm>
            <a:custGeom>
              <a:avLst/>
              <a:gdLst/>
              <a:ahLst/>
              <a:cxnLst/>
              <a:rect l="l" t="t" r="r" b="b"/>
              <a:pathLst>
                <a:path w="45128" h="47502" extrusionOk="0">
                  <a:moveTo>
                    <a:pt x="13790" y="0"/>
                  </a:moveTo>
                  <a:cubicBezTo>
                    <a:pt x="13782" y="0"/>
                    <a:pt x="13774" y="1"/>
                    <a:pt x="13766" y="3"/>
                  </a:cubicBezTo>
                  <a:lnTo>
                    <a:pt x="13758" y="4"/>
                  </a:lnTo>
                  <a:cubicBezTo>
                    <a:pt x="13758" y="4"/>
                    <a:pt x="13728" y="11"/>
                    <a:pt x="13665" y="33"/>
                  </a:cubicBezTo>
                  <a:cubicBezTo>
                    <a:pt x="13600" y="51"/>
                    <a:pt x="13512" y="87"/>
                    <a:pt x="13395" y="132"/>
                  </a:cubicBezTo>
                  <a:cubicBezTo>
                    <a:pt x="13167" y="230"/>
                    <a:pt x="12834" y="390"/>
                    <a:pt x="12427" y="642"/>
                  </a:cubicBezTo>
                  <a:cubicBezTo>
                    <a:pt x="11620" y="1151"/>
                    <a:pt x="10510" y="2027"/>
                    <a:pt x="9354" y="3371"/>
                  </a:cubicBezTo>
                  <a:cubicBezTo>
                    <a:pt x="8760" y="4031"/>
                    <a:pt x="8179" y="4822"/>
                    <a:pt x="7565" y="5695"/>
                  </a:cubicBezTo>
                  <a:cubicBezTo>
                    <a:pt x="7419" y="5918"/>
                    <a:pt x="7270" y="6147"/>
                    <a:pt x="7120" y="6380"/>
                  </a:cubicBezTo>
                  <a:cubicBezTo>
                    <a:pt x="6970" y="6614"/>
                    <a:pt x="6811" y="6847"/>
                    <a:pt x="6669" y="7098"/>
                  </a:cubicBezTo>
                  <a:cubicBezTo>
                    <a:pt x="6381" y="7594"/>
                    <a:pt x="6065" y="8106"/>
                    <a:pt x="5780" y="8647"/>
                  </a:cubicBezTo>
                  <a:cubicBezTo>
                    <a:pt x="4619" y="10829"/>
                    <a:pt x="3625" y="13438"/>
                    <a:pt x="2802" y="16353"/>
                  </a:cubicBezTo>
                  <a:cubicBezTo>
                    <a:pt x="1979" y="19268"/>
                    <a:pt x="1320" y="22488"/>
                    <a:pt x="834" y="25920"/>
                  </a:cubicBezTo>
                  <a:cubicBezTo>
                    <a:pt x="355" y="29352"/>
                    <a:pt x="35" y="33002"/>
                    <a:pt x="4" y="36788"/>
                  </a:cubicBezTo>
                  <a:cubicBezTo>
                    <a:pt x="1" y="37735"/>
                    <a:pt x="13" y="38691"/>
                    <a:pt x="61" y="39651"/>
                  </a:cubicBezTo>
                  <a:cubicBezTo>
                    <a:pt x="108" y="40613"/>
                    <a:pt x="187" y="41582"/>
                    <a:pt x="339" y="42554"/>
                  </a:cubicBezTo>
                  <a:cubicBezTo>
                    <a:pt x="418" y="43039"/>
                    <a:pt x="517" y="43524"/>
                    <a:pt x="671" y="44007"/>
                  </a:cubicBezTo>
                  <a:cubicBezTo>
                    <a:pt x="754" y="44246"/>
                    <a:pt x="846" y="44489"/>
                    <a:pt x="998" y="44720"/>
                  </a:cubicBezTo>
                  <a:lnTo>
                    <a:pt x="1059" y="44806"/>
                  </a:lnTo>
                  <a:lnTo>
                    <a:pt x="1134" y="44889"/>
                  </a:lnTo>
                  <a:lnTo>
                    <a:pt x="1172" y="44931"/>
                  </a:lnTo>
                  <a:cubicBezTo>
                    <a:pt x="1210" y="44968"/>
                    <a:pt x="1204" y="44957"/>
                    <a:pt x="1221" y="44973"/>
                  </a:cubicBezTo>
                  <a:lnTo>
                    <a:pt x="1294" y="45028"/>
                  </a:lnTo>
                  <a:cubicBezTo>
                    <a:pt x="1357" y="45066"/>
                    <a:pt x="1427" y="45109"/>
                    <a:pt x="1488" y="45139"/>
                  </a:cubicBezTo>
                  <a:cubicBezTo>
                    <a:pt x="1549" y="45166"/>
                    <a:pt x="1608" y="45197"/>
                    <a:pt x="1668" y="45220"/>
                  </a:cubicBezTo>
                  <a:cubicBezTo>
                    <a:pt x="2146" y="45410"/>
                    <a:pt x="2629" y="45530"/>
                    <a:pt x="3115" y="45643"/>
                  </a:cubicBezTo>
                  <a:cubicBezTo>
                    <a:pt x="3602" y="45753"/>
                    <a:pt x="4089" y="45849"/>
                    <a:pt x="4579" y="45937"/>
                  </a:cubicBezTo>
                  <a:cubicBezTo>
                    <a:pt x="6539" y="46282"/>
                    <a:pt x="8525" y="46524"/>
                    <a:pt x="10523" y="46739"/>
                  </a:cubicBezTo>
                  <a:cubicBezTo>
                    <a:pt x="12520" y="46948"/>
                    <a:pt x="14528" y="47122"/>
                    <a:pt x="16540" y="47246"/>
                  </a:cubicBezTo>
                  <a:cubicBezTo>
                    <a:pt x="18552" y="47370"/>
                    <a:pt x="20567" y="47461"/>
                    <a:pt x="22577" y="47491"/>
                  </a:cubicBezTo>
                  <a:cubicBezTo>
                    <a:pt x="22995" y="47498"/>
                    <a:pt x="23413" y="47502"/>
                    <a:pt x="23830" y="47502"/>
                  </a:cubicBezTo>
                  <a:cubicBezTo>
                    <a:pt x="24416" y="47502"/>
                    <a:pt x="25001" y="47495"/>
                    <a:pt x="25586" y="47480"/>
                  </a:cubicBezTo>
                  <a:cubicBezTo>
                    <a:pt x="26588" y="47450"/>
                    <a:pt x="27586" y="47402"/>
                    <a:pt x="28581" y="47280"/>
                  </a:cubicBezTo>
                  <a:cubicBezTo>
                    <a:pt x="29079" y="47216"/>
                    <a:pt x="29575" y="47141"/>
                    <a:pt x="30068" y="46997"/>
                  </a:cubicBezTo>
                  <a:cubicBezTo>
                    <a:pt x="30315" y="46922"/>
                    <a:pt x="30563" y="46836"/>
                    <a:pt x="30802" y="46666"/>
                  </a:cubicBezTo>
                  <a:cubicBezTo>
                    <a:pt x="30862" y="46627"/>
                    <a:pt x="30918" y="46562"/>
                    <a:pt x="30973" y="46506"/>
                  </a:cubicBezTo>
                  <a:cubicBezTo>
                    <a:pt x="30998" y="46470"/>
                    <a:pt x="31020" y="46432"/>
                    <a:pt x="31043" y="46393"/>
                  </a:cubicBezTo>
                  <a:cubicBezTo>
                    <a:pt x="31051" y="46385"/>
                    <a:pt x="31073" y="46336"/>
                    <a:pt x="31074" y="46326"/>
                  </a:cubicBezTo>
                  <a:lnTo>
                    <a:pt x="31086" y="46283"/>
                  </a:lnTo>
                  <a:cubicBezTo>
                    <a:pt x="31127" y="46170"/>
                    <a:pt x="31155" y="46038"/>
                    <a:pt x="31181" y="45906"/>
                  </a:cubicBezTo>
                  <a:cubicBezTo>
                    <a:pt x="31277" y="45403"/>
                    <a:pt x="31334" y="44922"/>
                    <a:pt x="31393" y="44433"/>
                  </a:cubicBezTo>
                  <a:cubicBezTo>
                    <a:pt x="31448" y="43946"/>
                    <a:pt x="31499" y="43461"/>
                    <a:pt x="31548" y="42977"/>
                  </a:cubicBezTo>
                  <a:cubicBezTo>
                    <a:pt x="31740" y="41042"/>
                    <a:pt x="31908" y="39131"/>
                    <a:pt x="32083" y="37251"/>
                  </a:cubicBezTo>
                  <a:cubicBezTo>
                    <a:pt x="32429" y="33493"/>
                    <a:pt x="32794" y="29864"/>
                    <a:pt x="33224" y="26434"/>
                  </a:cubicBezTo>
                  <a:cubicBezTo>
                    <a:pt x="33655" y="23004"/>
                    <a:pt x="34142" y="19770"/>
                    <a:pt x="34767" y="16822"/>
                  </a:cubicBezTo>
                  <a:cubicBezTo>
                    <a:pt x="34846" y="16454"/>
                    <a:pt x="34922" y="16089"/>
                    <a:pt x="35010" y="15732"/>
                  </a:cubicBezTo>
                  <a:cubicBezTo>
                    <a:pt x="35094" y="15373"/>
                    <a:pt x="35177" y="15018"/>
                    <a:pt x="35271" y="14671"/>
                  </a:cubicBezTo>
                  <a:cubicBezTo>
                    <a:pt x="35316" y="14497"/>
                    <a:pt x="35360" y="14323"/>
                    <a:pt x="35405" y="14151"/>
                  </a:cubicBezTo>
                  <a:cubicBezTo>
                    <a:pt x="35454" y="13981"/>
                    <a:pt x="35504" y="13812"/>
                    <a:pt x="35553" y="13642"/>
                  </a:cubicBezTo>
                  <a:cubicBezTo>
                    <a:pt x="35651" y="13304"/>
                    <a:pt x="35750" y="12968"/>
                    <a:pt x="35845" y="12639"/>
                  </a:cubicBezTo>
                  <a:cubicBezTo>
                    <a:pt x="35894" y="12474"/>
                    <a:pt x="35938" y="12309"/>
                    <a:pt x="35991" y="12148"/>
                  </a:cubicBezTo>
                  <a:cubicBezTo>
                    <a:pt x="36046" y="11987"/>
                    <a:pt x="36100" y="11828"/>
                    <a:pt x="36153" y="11671"/>
                  </a:cubicBezTo>
                  <a:cubicBezTo>
                    <a:pt x="36259" y="11354"/>
                    <a:pt x="36364" y="11043"/>
                    <a:pt x="36468" y="10736"/>
                  </a:cubicBezTo>
                  <a:lnTo>
                    <a:pt x="36544" y="10506"/>
                  </a:lnTo>
                  <a:lnTo>
                    <a:pt x="36633" y="10280"/>
                  </a:lnTo>
                  <a:cubicBezTo>
                    <a:pt x="36691" y="10131"/>
                    <a:pt x="36749" y="9982"/>
                    <a:pt x="36805" y="9837"/>
                  </a:cubicBezTo>
                  <a:cubicBezTo>
                    <a:pt x="36920" y="9543"/>
                    <a:pt x="37033" y="9254"/>
                    <a:pt x="37143" y="8970"/>
                  </a:cubicBezTo>
                  <a:cubicBezTo>
                    <a:pt x="38092" y="6722"/>
                    <a:pt x="39193" y="4873"/>
                    <a:pt x="40355" y="3572"/>
                  </a:cubicBezTo>
                  <a:cubicBezTo>
                    <a:pt x="40660" y="3262"/>
                    <a:pt x="40932" y="2952"/>
                    <a:pt x="41235" y="2709"/>
                  </a:cubicBezTo>
                  <a:cubicBezTo>
                    <a:pt x="41309" y="2646"/>
                    <a:pt x="41380" y="2583"/>
                    <a:pt x="41451" y="2522"/>
                  </a:cubicBezTo>
                  <a:cubicBezTo>
                    <a:pt x="41520" y="2459"/>
                    <a:pt x="41591" y="2400"/>
                    <a:pt x="41666" y="2351"/>
                  </a:cubicBezTo>
                  <a:cubicBezTo>
                    <a:pt x="41814" y="2246"/>
                    <a:pt x="41957" y="2143"/>
                    <a:pt x="42093" y="2046"/>
                  </a:cubicBezTo>
                  <a:cubicBezTo>
                    <a:pt x="42160" y="1994"/>
                    <a:pt x="42230" y="1952"/>
                    <a:pt x="42302" y="1913"/>
                  </a:cubicBezTo>
                  <a:cubicBezTo>
                    <a:pt x="42372" y="1873"/>
                    <a:pt x="42441" y="1835"/>
                    <a:pt x="42508" y="1796"/>
                  </a:cubicBezTo>
                  <a:cubicBezTo>
                    <a:pt x="42645" y="1723"/>
                    <a:pt x="42769" y="1636"/>
                    <a:pt x="42902" y="1586"/>
                  </a:cubicBezTo>
                  <a:cubicBezTo>
                    <a:pt x="43163" y="1474"/>
                    <a:pt x="43395" y="1358"/>
                    <a:pt x="43621" y="1301"/>
                  </a:cubicBezTo>
                  <a:cubicBezTo>
                    <a:pt x="43730" y="1267"/>
                    <a:pt x="43834" y="1235"/>
                    <a:pt x="43931" y="1204"/>
                  </a:cubicBezTo>
                  <a:cubicBezTo>
                    <a:pt x="44031" y="1181"/>
                    <a:pt x="44124" y="1165"/>
                    <a:pt x="44210" y="1147"/>
                  </a:cubicBezTo>
                  <a:cubicBezTo>
                    <a:pt x="44383" y="1111"/>
                    <a:pt x="44528" y="1082"/>
                    <a:pt x="44648" y="1077"/>
                  </a:cubicBezTo>
                  <a:cubicBezTo>
                    <a:pt x="44886" y="1056"/>
                    <a:pt x="45008" y="1045"/>
                    <a:pt x="45008" y="1045"/>
                  </a:cubicBezTo>
                  <a:lnTo>
                    <a:pt x="45021" y="1044"/>
                  </a:lnTo>
                  <a:cubicBezTo>
                    <a:pt x="45081" y="1039"/>
                    <a:pt x="45127" y="985"/>
                    <a:pt x="45122" y="923"/>
                  </a:cubicBezTo>
                  <a:cubicBezTo>
                    <a:pt x="45117" y="866"/>
                    <a:pt x="45067" y="821"/>
                    <a:pt x="45010" y="821"/>
                  </a:cubicBezTo>
                  <a:cubicBezTo>
                    <a:pt x="45007" y="821"/>
                    <a:pt x="45004" y="821"/>
                    <a:pt x="45001" y="821"/>
                  </a:cubicBezTo>
                  <a:cubicBezTo>
                    <a:pt x="45001" y="821"/>
                    <a:pt x="44873" y="832"/>
                    <a:pt x="44624" y="852"/>
                  </a:cubicBezTo>
                  <a:cubicBezTo>
                    <a:pt x="44499" y="856"/>
                    <a:pt x="44347" y="885"/>
                    <a:pt x="44166" y="921"/>
                  </a:cubicBezTo>
                  <a:cubicBezTo>
                    <a:pt x="44078" y="939"/>
                    <a:pt x="43979" y="955"/>
                    <a:pt x="43876" y="979"/>
                  </a:cubicBezTo>
                  <a:cubicBezTo>
                    <a:pt x="43775" y="1011"/>
                    <a:pt x="43665" y="1044"/>
                    <a:pt x="43551" y="1079"/>
                  </a:cubicBezTo>
                  <a:cubicBezTo>
                    <a:pt x="43317" y="1138"/>
                    <a:pt x="43075" y="1255"/>
                    <a:pt x="42802" y="1370"/>
                  </a:cubicBezTo>
                  <a:cubicBezTo>
                    <a:pt x="42663" y="1422"/>
                    <a:pt x="42535" y="1511"/>
                    <a:pt x="42393" y="1586"/>
                  </a:cubicBezTo>
                  <a:cubicBezTo>
                    <a:pt x="42324" y="1625"/>
                    <a:pt x="42251" y="1666"/>
                    <a:pt x="42179" y="1707"/>
                  </a:cubicBezTo>
                  <a:cubicBezTo>
                    <a:pt x="42104" y="1747"/>
                    <a:pt x="42031" y="1790"/>
                    <a:pt x="41962" y="1842"/>
                  </a:cubicBezTo>
                  <a:cubicBezTo>
                    <a:pt x="41820" y="1942"/>
                    <a:pt x="41674" y="2046"/>
                    <a:pt x="41520" y="2154"/>
                  </a:cubicBezTo>
                  <a:cubicBezTo>
                    <a:pt x="41442" y="2204"/>
                    <a:pt x="41368" y="2266"/>
                    <a:pt x="41297" y="2330"/>
                  </a:cubicBezTo>
                  <a:cubicBezTo>
                    <a:pt x="41224" y="2391"/>
                    <a:pt x="41150" y="2455"/>
                    <a:pt x="41075" y="2521"/>
                  </a:cubicBezTo>
                  <a:cubicBezTo>
                    <a:pt x="40762" y="2768"/>
                    <a:pt x="40482" y="3083"/>
                    <a:pt x="40168" y="3400"/>
                  </a:cubicBezTo>
                  <a:cubicBezTo>
                    <a:pt x="38972" y="4721"/>
                    <a:pt x="37847" y="6591"/>
                    <a:pt x="36875" y="8854"/>
                  </a:cubicBezTo>
                  <a:cubicBezTo>
                    <a:pt x="36761" y="9140"/>
                    <a:pt x="36647" y="9431"/>
                    <a:pt x="36529" y="9726"/>
                  </a:cubicBezTo>
                  <a:cubicBezTo>
                    <a:pt x="36471" y="9874"/>
                    <a:pt x="36412" y="10023"/>
                    <a:pt x="36352" y="10173"/>
                  </a:cubicBezTo>
                  <a:lnTo>
                    <a:pt x="36264" y="10400"/>
                  </a:lnTo>
                  <a:lnTo>
                    <a:pt x="36184" y="10630"/>
                  </a:lnTo>
                  <a:cubicBezTo>
                    <a:pt x="36077" y="10940"/>
                    <a:pt x="35969" y="11254"/>
                    <a:pt x="35859" y="11573"/>
                  </a:cubicBezTo>
                  <a:cubicBezTo>
                    <a:pt x="35804" y="11733"/>
                    <a:pt x="35750" y="11894"/>
                    <a:pt x="35694" y="12055"/>
                  </a:cubicBezTo>
                  <a:cubicBezTo>
                    <a:pt x="35639" y="12216"/>
                    <a:pt x="35595" y="12381"/>
                    <a:pt x="35545" y="12545"/>
                  </a:cubicBezTo>
                  <a:cubicBezTo>
                    <a:pt x="35446" y="12875"/>
                    <a:pt x="35346" y="13209"/>
                    <a:pt x="35245" y="13547"/>
                  </a:cubicBezTo>
                  <a:cubicBezTo>
                    <a:pt x="35195" y="13717"/>
                    <a:pt x="35144" y="13887"/>
                    <a:pt x="35094" y="14061"/>
                  </a:cubicBezTo>
                  <a:cubicBezTo>
                    <a:pt x="35049" y="14233"/>
                    <a:pt x="35004" y="14407"/>
                    <a:pt x="34957" y="14583"/>
                  </a:cubicBezTo>
                  <a:cubicBezTo>
                    <a:pt x="34861" y="14933"/>
                    <a:pt x="34777" y="15290"/>
                    <a:pt x="34692" y="15651"/>
                  </a:cubicBezTo>
                  <a:cubicBezTo>
                    <a:pt x="34604" y="16010"/>
                    <a:pt x="34525" y="16377"/>
                    <a:pt x="34445" y="16747"/>
                  </a:cubicBezTo>
                  <a:cubicBezTo>
                    <a:pt x="33811" y="19709"/>
                    <a:pt x="33316" y="22949"/>
                    <a:pt x="32877" y="26383"/>
                  </a:cubicBezTo>
                  <a:cubicBezTo>
                    <a:pt x="32440" y="29818"/>
                    <a:pt x="32067" y="33452"/>
                    <a:pt x="31712" y="37211"/>
                  </a:cubicBezTo>
                  <a:cubicBezTo>
                    <a:pt x="31532" y="39090"/>
                    <a:pt x="31361" y="41000"/>
                    <a:pt x="31165" y="42931"/>
                  </a:cubicBezTo>
                  <a:cubicBezTo>
                    <a:pt x="31116" y="43414"/>
                    <a:pt x="31064" y="43899"/>
                    <a:pt x="31008" y="44382"/>
                  </a:cubicBezTo>
                  <a:cubicBezTo>
                    <a:pt x="30950" y="44861"/>
                    <a:pt x="30887" y="45355"/>
                    <a:pt x="30800" y="45815"/>
                  </a:cubicBezTo>
                  <a:cubicBezTo>
                    <a:pt x="30779" y="45924"/>
                    <a:pt x="30759" y="46032"/>
                    <a:pt x="30716" y="46153"/>
                  </a:cubicBezTo>
                  <a:lnTo>
                    <a:pt x="30702" y="46197"/>
                  </a:lnTo>
                  <a:cubicBezTo>
                    <a:pt x="30700" y="46204"/>
                    <a:pt x="30700" y="46205"/>
                    <a:pt x="30700" y="46205"/>
                  </a:cubicBezTo>
                  <a:cubicBezTo>
                    <a:pt x="30699" y="46205"/>
                    <a:pt x="30699" y="46204"/>
                    <a:pt x="30699" y="46204"/>
                  </a:cubicBezTo>
                  <a:cubicBezTo>
                    <a:pt x="30698" y="46204"/>
                    <a:pt x="30697" y="46206"/>
                    <a:pt x="30694" y="46213"/>
                  </a:cubicBezTo>
                  <a:cubicBezTo>
                    <a:pt x="30683" y="46227"/>
                    <a:pt x="30674" y="46240"/>
                    <a:pt x="30667" y="46256"/>
                  </a:cubicBezTo>
                  <a:cubicBezTo>
                    <a:pt x="30632" y="46284"/>
                    <a:pt x="30611" y="46318"/>
                    <a:pt x="30567" y="46346"/>
                  </a:cubicBezTo>
                  <a:cubicBezTo>
                    <a:pt x="30403" y="46462"/>
                    <a:pt x="30183" y="46548"/>
                    <a:pt x="29957" y="46613"/>
                  </a:cubicBezTo>
                  <a:cubicBezTo>
                    <a:pt x="29502" y="46746"/>
                    <a:pt x="29016" y="46819"/>
                    <a:pt x="28532" y="46880"/>
                  </a:cubicBezTo>
                  <a:cubicBezTo>
                    <a:pt x="27561" y="46997"/>
                    <a:pt x="26569" y="47043"/>
                    <a:pt x="25576" y="47070"/>
                  </a:cubicBezTo>
                  <a:cubicBezTo>
                    <a:pt x="25046" y="47082"/>
                    <a:pt x="24514" y="47088"/>
                    <a:pt x="23981" y="47088"/>
                  </a:cubicBezTo>
                  <a:cubicBezTo>
                    <a:pt x="23515" y="47088"/>
                    <a:pt x="23050" y="47083"/>
                    <a:pt x="22584" y="47075"/>
                  </a:cubicBezTo>
                  <a:cubicBezTo>
                    <a:pt x="20583" y="47042"/>
                    <a:pt x="18576" y="46948"/>
                    <a:pt x="16568" y="46819"/>
                  </a:cubicBezTo>
                  <a:cubicBezTo>
                    <a:pt x="14563" y="46687"/>
                    <a:pt x="12559" y="46525"/>
                    <a:pt x="10566" y="46320"/>
                  </a:cubicBezTo>
                  <a:cubicBezTo>
                    <a:pt x="8576" y="46113"/>
                    <a:pt x="6594" y="45873"/>
                    <a:pt x="4650" y="45536"/>
                  </a:cubicBezTo>
                  <a:cubicBezTo>
                    <a:pt x="4165" y="45449"/>
                    <a:pt x="3681" y="45356"/>
                    <a:pt x="3204" y="45249"/>
                  </a:cubicBezTo>
                  <a:cubicBezTo>
                    <a:pt x="2729" y="45139"/>
                    <a:pt x="2253" y="45020"/>
                    <a:pt x="1819" y="44848"/>
                  </a:cubicBezTo>
                  <a:cubicBezTo>
                    <a:pt x="1766" y="44826"/>
                    <a:pt x="1715" y="44802"/>
                    <a:pt x="1662" y="44778"/>
                  </a:cubicBezTo>
                  <a:cubicBezTo>
                    <a:pt x="1612" y="44755"/>
                    <a:pt x="1579" y="44733"/>
                    <a:pt x="1535" y="44711"/>
                  </a:cubicBezTo>
                  <a:lnTo>
                    <a:pt x="1462" y="44655"/>
                  </a:lnTo>
                  <a:cubicBezTo>
                    <a:pt x="1458" y="44651"/>
                    <a:pt x="1435" y="44634"/>
                    <a:pt x="1435" y="44634"/>
                  </a:cubicBezTo>
                  <a:lnTo>
                    <a:pt x="1435" y="44634"/>
                  </a:lnTo>
                  <a:cubicBezTo>
                    <a:pt x="1435" y="44634"/>
                    <a:pt x="1437" y="44635"/>
                    <a:pt x="1441" y="44638"/>
                  </a:cubicBezTo>
                  <a:lnTo>
                    <a:pt x="1417" y="44611"/>
                  </a:lnTo>
                  <a:lnTo>
                    <a:pt x="1368" y="44558"/>
                  </a:lnTo>
                  <a:lnTo>
                    <a:pt x="1324" y="44493"/>
                  </a:lnTo>
                  <a:cubicBezTo>
                    <a:pt x="1205" y="44316"/>
                    <a:pt x="1118" y="44096"/>
                    <a:pt x="1042" y="43877"/>
                  </a:cubicBezTo>
                  <a:cubicBezTo>
                    <a:pt x="896" y="43429"/>
                    <a:pt x="800" y="42957"/>
                    <a:pt x="723" y="42485"/>
                  </a:cubicBezTo>
                  <a:cubicBezTo>
                    <a:pt x="571" y="41538"/>
                    <a:pt x="491" y="40579"/>
                    <a:pt x="442" y="39627"/>
                  </a:cubicBezTo>
                  <a:cubicBezTo>
                    <a:pt x="391" y="38675"/>
                    <a:pt x="377" y="37725"/>
                    <a:pt x="379" y="36785"/>
                  </a:cubicBezTo>
                  <a:cubicBezTo>
                    <a:pt x="401" y="33021"/>
                    <a:pt x="713" y="29382"/>
                    <a:pt x="1183" y="25963"/>
                  </a:cubicBezTo>
                  <a:cubicBezTo>
                    <a:pt x="1657" y="22542"/>
                    <a:pt x="2309" y="19337"/>
                    <a:pt x="3120" y="16437"/>
                  </a:cubicBezTo>
                  <a:cubicBezTo>
                    <a:pt x="3934" y="13540"/>
                    <a:pt x="4911" y="10944"/>
                    <a:pt x="6039" y="8783"/>
                  </a:cubicBezTo>
                  <a:cubicBezTo>
                    <a:pt x="6321" y="8237"/>
                    <a:pt x="6628" y="7737"/>
                    <a:pt x="6912" y="7240"/>
                  </a:cubicBezTo>
                  <a:cubicBezTo>
                    <a:pt x="7050" y="6990"/>
                    <a:pt x="7208" y="6758"/>
                    <a:pt x="7353" y="6525"/>
                  </a:cubicBezTo>
                  <a:cubicBezTo>
                    <a:pt x="7502" y="6294"/>
                    <a:pt x="7647" y="6066"/>
                    <a:pt x="7790" y="5844"/>
                  </a:cubicBezTo>
                  <a:cubicBezTo>
                    <a:pt x="8392" y="4977"/>
                    <a:pt x="8963" y="4189"/>
                    <a:pt x="9544" y="3535"/>
                  </a:cubicBezTo>
                  <a:cubicBezTo>
                    <a:pt x="10678" y="2200"/>
                    <a:pt x="11762" y="1335"/>
                    <a:pt x="12545" y="835"/>
                  </a:cubicBezTo>
                  <a:cubicBezTo>
                    <a:pt x="12939" y="587"/>
                    <a:pt x="13259" y="432"/>
                    <a:pt x="13477" y="336"/>
                  </a:cubicBezTo>
                  <a:cubicBezTo>
                    <a:pt x="13587" y="292"/>
                    <a:pt x="13672" y="257"/>
                    <a:pt x="13725" y="241"/>
                  </a:cubicBezTo>
                  <a:cubicBezTo>
                    <a:pt x="13778" y="223"/>
                    <a:pt x="13810" y="215"/>
                    <a:pt x="13810" y="215"/>
                  </a:cubicBezTo>
                  <a:cubicBezTo>
                    <a:pt x="13869" y="200"/>
                    <a:pt x="13906" y="140"/>
                    <a:pt x="13901" y="87"/>
                  </a:cubicBezTo>
                  <a:cubicBezTo>
                    <a:pt x="13888" y="35"/>
                    <a:pt x="13841" y="0"/>
                    <a:pt x="137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35"/>
            <p:cNvSpPr/>
            <p:nvPr/>
          </p:nvSpPr>
          <p:spPr>
            <a:xfrm>
              <a:off x="4743217" y="3161429"/>
              <a:ext cx="559456" cy="1625211"/>
            </a:xfrm>
            <a:custGeom>
              <a:avLst/>
              <a:gdLst/>
              <a:ahLst/>
              <a:cxnLst/>
              <a:rect l="l" t="t" r="r" b="b"/>
              <a:pathLst>
                <a:path w="16997" h="49376" extrusionOk="0">
                  <a:moveTo>
                    <a:pt x="13301" y="1"/>
                  </a:moveTo>
                  <a:cubicBezTo>
                    <a:pt x="13294" y="1"/>
                    <a:pt x="13286" y="2"/>
                    <a:pt x="13279" y="4"/>
                  </a:cubicBezTo>
                  <a:cubicBezTo>
                    <a:pt x="13234" y="16"/>
                    <a:pt x="13207" y="63"/>
                    <a:pt x="13219" y="108"/>
                  </a:cubicBezTo>
                  <a:cubicBezTo>
                    <a:pt x="13219" y="108"/>
                    <a:pt x="13235" y="166"/>
                    <a:pt x="13266" y="282"/>
                  </a:cubicBezTo>
                  <a:cubicBezTo>
                    <a:pt x="13292" y="395"/>
                    <a:pt x="13330" y="563"/>
                    <a:pt x="13379" y="781"/>
                  </a:cubicBezTo>
                  <a:cubicBezTo>
                    <a:pt x="13486" y="1224"/>
                    <a:pt x="13629" y="1884"/>
                    <a:pt x="13783" y="2729"/>
                  </a:cubicBezTo>
                  <a:cubicBezTo>
                    <a:pt x="14092" y="4421"/>
                    <a:pt x="14468" y="6851"/>
                    <a:pt x="14848" y="9778"/>
                  </a:cubicBezTo>
                  <a:cubicBezTo>
                    <a:pt x="15228" y="12705"/>
                    <a:pt x="15614" y="16128"/>
                    <a:pt x="15935" y="19803"/>
                  </a:cubicBezTo>
                  <a:cubicBezTo>
                    <a:pt x="16092" y="21641"/>
                    <a:pt x="16242" y="23541"/>
                    <a:pt x="16348" y="25475"/>
                  </a:cubicBezTo>
                  <a:cubicBezTo>
                    <a:pt x="16457" y="27407"/>
                    <a:pt x="16538" y="29375"/>
                    <a:pt x="16597" y="31342"/>
                  </a:cubicBezTo>
                  <a:cubicBezTo>
                    <a:pt x="16656" y="33308"/>
                    <a:pt x="16693" y="35276"/>
                    <a:pt x="16708" y="37213"/>
                  </a:cubicBezTo>
                  <a:cubicBezTo>
                    <a:pt x="16721" y="39149"/>
                    <a:pt x="16716" y="41057"/>
                    <a:pt x="16666" y="42898"/>
                  </a:cubicBezTo>
                  <a:cubicBezTo>
                    <a:pt x="16654" y="43359"/>
                    <a:pt x="16638" y="43814"/>
                    <a:pt x="16614" y="44265"/>
                  </a:cubicBezTo>
                  <a:cubicBezTo>
                    <a:pt x="16590" y="44713"/>
                    <a:pt x="16566" y="45168"/>
                    <a:pt x="16500" y="45589"/>
                  </a:cubicBezTo>
                  <a:cubicBezTo>
                    <a:pt x="16491" y="45639"/>
                    <a:pt x="16480" y="45692"/>
                    <a:pt x="16468" y="45733"/>
                  </a:cubicBezTo>
                  <a:cubicBezTo>
                    <a:pt x="16467" y="45739"/>
                    <a:pt x="16464" y="45747"/>
                    <a:pt x="16461" y="45753"/>
                  </a:cubicBezTo>
                  <a:lnTo>
                    <a:pt x="16461" y="45753"/>
                  </a:lnTo>
                  <a:lnTo>
                    <a:pt x="16448" y="45763"/>
                  </a:lnTo>
                  <a:lnTo>
                    <a:pt x="16416" y="45790"/>
                  </a:lnTo>
                  <a:cubicBezTo>
                    <a:pt x="16341" y="45846"/>
                    <a:pt x="16255" y="45903"/>
                    <a:pt x="16161" y="45953"/>
                  </a:cubicBezTo>
                  <a:cubicBezTo>
                    <a:pt x="15978" y="46054"/>
                    <a:pt x="15781" y="46142"/>
                    <a:pt x="15584" y="46223"/>
                  </a:cubicBezTo>
                  <a:cubicBezTo>
                    <a:pt x="15189" y="46386"/>
                    <a:pt x="14784" y="46522"/>
                    <a:pt x="14384" y="46650"/>
                  </a:cubicBezTo>
                  <a:cubicBezTo>
                    <a:pt x="12779" y="47154"/>
                    <a:pt x="11222" y="47522"/>
                    <a:pt x="9786" y="47852"/>
                  </a:cubicBezTo>
                  <a:cubicBezTo>
                    <a:pt x="8347" y="48176"/>
                    <a:pt x="7023" y="48448"/>
                    <a:pt x="5846" y="48671"/>
                  </a:cubicBezTo>
                  <a:cubicBezTo>
                    <a:pt x="5259" y="48783"/>
                    <a:pt x="4707" y="48884"/>
                    <a:pt x="4197" y="48966"/>
                  </a:cubicBezTo>
                  <a:cubicBezTo>
                    <a:pt x="4070" y="48984"/>
                    <a:pt x="3946" y="49003"/>
                    <a:pt x="3825" y="49020"/>
                  </a:cubicBezTo>
                  <a:cubicBezTo>
                    <a:pt x="3765" y="49028"/>
                    <a:pt x="3706" y="49036"/>
                    <a:pt x="3650" y="49038"/>
                  </a:cubicBezTo>
                  <a:cubicBezTo>
                    <a:pt x="3588" y="49043"/>
                    <a:pt x="3532" y="49046"/>
                    <a:pt x="3479" y="49046"/>
                  </a:cubicBezTo>
                  <a:cubicBezTo>
                    <a:pt x="3469" y="49046"/>
                    <a:pt x="3458" y="49046"/>
                    <a:pt x="3448" y="49046"/>
                  </a:cubicBezTo>
                  <a:cubicBezTo>
                    <a:pt x="3234" y="49046"/>
                    <a:pt x="3024" y="49025"/>
                    <a:pt x="2826" y="48999"/>
                  </a:cubicBezTo>
                  <a:cubicBezTo>
                    <a:pt x="1994" y="48875"/>
                    <a:pt x="1350" y="48666"/>
                    <a:pt x="916" y="48530"/>
                  </a:cubicBezTo>
                  <a:cubicBezTo>
                    <a:pt x="700" y="48457"/>
                    <a:pt x="535" y="48399"/>
                    <a:pt x="424" y="48359"/>
                  </a:cubicBezTo>
                  <a:cubicBezTo>
                    <a:pt x="314" y="48319"/>
                    <a:pt x="258" y="48298"/>
                    <a:pt x="258" y="48298"/>
                  </a:cubicBezTo>
                  <a:lnTo>
                    <a:pt x="253" y="48297"/>
                  </a:lnTo>
                  <a:cubicBezTo>
                    <a:pt x="233" y="48289"/>
                    <a:pt x="213" y="48286"/>
                    <a:pt x="193" y="48286"/>
                  </a:cubicBezTo>
                  <a:cubicBezTo>
                    <a:pt x="124" y="48286"/>
                    <a:pt x="60" y="48328"/>
                    <a:pt x="35" y="48397"/>
                  </a:cubicBezTo>
                  <a:cubicBezTo>
                    <a:pt x="1" y="48484"/>
                    <a:pt x="47" y="48583"/>
                    <a:pt x="134" y="48615"/>
                  </a:cubicBezTo>
                  <a:cubicBezTo>
                    <a:pt x="134" y="48615"/>
                    <a:pt x="192" y="48636"/>
                    <a:pt x="307" y="48679"/>
                  </a:cubicBezTo>
                  <a:cubicBezTo>
                    <a:pt x="421" y="48718"/>
                    <a:pt x="589" y="48777"/>
                    <a:pt x="812" y="48850"/>
                  </a:cubicBezTo>
                  <a:cubicBezTo>
                    <a:pt x="1255" y="48988"/>
                    <a:pt x="1907" y="49200"/>
                    <a:pt x="2781" y="49328"/>
                  </a:cubicBezTo>
                  <a:cubicBezTo>
                    <a:pt x="2987" y="49353"/>
                    <a:pt x="3204" y="49376"/>
                    <a:pt x="3438" y="49376"/>
                  </a:cubicBezTo>
                  <a:cubicBezTo>
                    <a:pt x="3453" y="49376"/>
                    <a:pt x="3469" y="49376"/>
                    <a:pt x="3484" y="49375"/>
                  </a:cubicBezTo>
                  <a:cubicBezTo>
                    <a:pt x="3549" y="49373"/>
                    <a:pt x="3615" y="49371"/>
                    <a:pt x="3674" y="49366"/>
                  </a:cubicBezTo>
                  <a:cubicBezTo>
                    <a:pt x="3740" y="49362"/>
                    <a:pt x="3802" y="49352"/>
                    <a:pt x="3866" y="49345"/>
                  </a:cubicBezTo>
                  <a:cubicBezTo>
                    <a:pt x="3993" y="49328"/>
                    <a:pt x="4118" y="49308"/>
                    <a:pt x="4248" y="49287"/>
                  </a:cubicBezTo>
                  <a:cubicBezTo>
                    <a:pt x="4762" y="49203"/>
                    <a:pt x="5315" y="49101"/>
                    <a:pt x="5906" y="48988"/>
                  </a:cubicBezTo>
                  <a:cubicBezTo>
                    <a:pt x="7086" y="48760"/>
                    <a:pt x="8413" y="48485"/>
                    <a:pt x="9855" y="48155"/>
                  </a:cubicBezTo>
                  <a:cubicBezTo>
                    <a:pt x="11297" y="47822"/>
                    <a:pt x="12853" y="47448"/>
                    <a:pt x="14476" y="46935"/>
                  </a:cubicBezTo>
                  <a:cubicBezTo>
                    <a:pt x="14880" y="46804"/>
                    <a:pt x="15290" y="46663"/>
                    <a:pt x="15697" y="46495"/>
                  </a:cubicBezTo>
                  <a:cubicBezTo>
                    <a:pt x="15900" y="46409"/>
                    <a:pt x="16106" y="46320"/>
                    <a:pt x="16305" y="46208"/>
                  </a:cubicBezTo>
                  <a:cubicBezTo>
                    <a:pt x="16405" y="46153"/>
                    <a:pt x="16505" y="46090"/>
                    <a:pt x="16604" y="46014"/>
                  </a:cubicBezTo>
                  <a:lnTo>
                    <a:pt x="16635" y="45988"/>
                  </a:lnTo>
                  <a:lnTo>
                    <a:pt x="16651" y="45974"/>
                  </a:lnTo>
                  <a:cubicBezTo>
                    <a:pt x="16656" y="45971"/>
                    <a:pt x="16660" y="45971"/>
                    <a:pt x="16681" y="45947"/>
                  </a:cubicBezTo>
                  <a:cubicBezTo>
                    <a:pt x="16738" y="45877"/>
                    <a:pt x="16734" y="45852"/>
                    <a:pt x="16749" y="45817"/>
                  </a:cubicBezTo>
                  <a:cubicBezTo>
                    <a:pt x="16770" y="45751"/>
                    <a:pt x="16778" y="45694"/>
                    <a:pt x="16789" y="45636"/>
                  </a:cubicBezTo>
                  <a:cubicBezTo>
                    <a:pt x="16858" y="45179"/>
                    <a:pt x="16878" y="44733"/>
                    <a:pt x="16904" y="44277"/>
                  </a:cubicBezTo>
                  <a:cubicBezTo>
                    <a:pt x="16926" y="43823"/>
                    <a:pt x="16941" y="43364"/>
                    <a:pt x="16953" y="42902"/>
                  </a:cubicBezTo>
                  <a:cubicBezTo>
                    <a:pt x="16996" y="41055"/>
                    <a:pt x="16996" y="39147"/>
                    <a:pt x="16978" y="37207"/>
                  </a:cubicBezTo>
                  <a:cubicBezTo>
                    <a:pt x="16957" y="35269"/>
                    <a:pt x="16914" y="33299"/>
                    <a:pt x="16850" y="31331"/>
                  </a:cubicBezTo>
                  <a:cubicBezTo>
                    <a:pt x="16785" y="29363"/>
                    <a:pt x="16698" y="27396"/>
                    <a:pt x="16585" y="25459"/>
                  </a:cubicBezTo>
                  <a:cubicBezTo>
                    <a:pt x="16469" y="23523"/>
                    <a:pt x="16334" y="21620"/>
                    <a:pt x="16177" y="19779"/>
                  </a:cubicBezTo>
                  <a:cubicBezTo>
                    <a:pt x="15865" y="16099"/>
                    <a:pt x="15487" y="12673"/>
                    <a:pt x="15110" y="9742"/>
                  </a:cubicBezTo>
                  <a:cubicBezTo>
                    <a:pt x="14733" y="6812"/>
                    <a:pt x="14360" y="4377"/>
                    <a:pt x="14051" y="2678"/>
                  </a:cubicBezTo>
                  <a:cubicBezTo>
                    <a:pt x="13895" y="1830"/>
                    <a:pt x="13760" y="1165"/>
                    <a:pt x="13642" y="713"/>
                  </a:cubicBezTo>
                  <a:cubicBezTo>
                    <a:pt x="13581" y="489"/>
                    <a:pt x="13515" y="319"/>
                    <a:pt x="13463" y="200"/>
                  </a:cubicBezTo>
                  <a:cubicBezTo>
                    <a:pt x="13410" y="90"/>
                    <a:pt x="13376" y="39"/>
                    <a:pt x="13376" y="39"/>
                  </a:cubicBezTo>
                  <a:lnTo>
                    <a:pt x="13372" y="38"/>
                  </a:lnTo>
                  <a:cubicBezTo>
                    <a:pt x="13355" y="15"/>
                    <a:pt x="13329" y="1"/>
                    <a:pt x="133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35"/>
            <p:cNvSpPr/>
            <p:nvPr/>
          </p:nvSpPr>
          <p:spPr>
            <a:xfrm>
              <a:off x="3539970" y="2967330"/>
              <a:ext cx="1798212" cy="1871547"/>
            </a:xfrm>
            <a:custGeom>
              <a:avLst/>
              <a:gdLst/>
              <a:ahLst/>
              <a:cxnLst/>
              <a:rect l="l" t="t" r="r" b="b"/>
              <a:pathLst>
                <a:path w="54632" h="56860" extrusionOk="0">
                  <a:moveTo>
                    <a:pt x="27484" y="1"/>
                  </a:moveTo>
                  <a:cubicBezTo>
                    <a:pt x="27229" y="1"/>
                    <a:pt x="26974" y="1"/>
                    <a:pt x="26719" y="2"/>
                  </a:cubicBezTo>
                  <a:cubicBezTo>
                    <a:pt x="24973" y="10"/>
                    <a:pt x="23213" y="44"/>
                    <a:pt x="21441" y="127"/>
                  </a:cubicBezTo>
                  <a:cubicBezTo>
                    <a:pt x="19669" y="212"/>
                    <a:pt x="17883" y="339"/>
                    <a:pt x="16096" y="604"/>
                  </a:cubicBezTo>
                  <a:cubicBezTo>
                    <a:pt x="15203" y="743"/>
                    <a:pt x="14308" y="909"/>
                    <a:pt x="13429" y="1194"/>
                  </a:cubicBezTo>
                  <a:cubicBezTo>
                    <a:pt x="13209" y="1264"/>
                    <a:pt x="12993" y="1348"/>
                    <a:pt x="12777" y="1441"/>
                  </a:cubicBezTo>
                  <a:cubicBezTo>
                    <a:pt x="12670" y="1491"/>
                    <a:pt x="12564" y="1540"/>
                    <a:pt x="12457" y="1598"/>
                  </a:cubicBezTo>
                  <a:lnTo>
                    <a:pt x="12296" y="1690"/>
                  </a:lnTo>
                  <a:lnTo>
                    <a:pt x="12154" y="1783"/>
                  </a:lnTo>
                  <a:cubicBezTo>
                    <a:pt x="11768" y="2056"/>
                    <a:pt x="11416" y="2334"/>
                    <a:pt x="11063" y="2632"/>
                  </a:cubicBezTo>
                  <a:cubicBezTo>
                    <a:pt x="9666" y="3828"/>
                    <a:pt x="8462" y="5244"/>
                    <a:pt x="7442" y="6782"/>
                  </a:cubicBezTo>
                  <a:cubicBezTo>
                    <a:pt x="6421" y="8321"/>
                    <a:pt x="5563" y="9967"/>
                    <a:pt x="4836" y="11672"/>
                  </a:cubicBezTo>
                  <a:cubicBezTo>
                    <a:pt x="4109" y="13377"/>
                    <a:pt x="3499" y="15136"/>
                    <a:pt x="2989" y="16923"/>
                  </a:cubicBezTo>
                  <a:cubicBezTo>
                    <a:pt x="1967" y="20499"/>
                    <a:pt x="1297" y="24176"/>
                    <a:pt x="833" y="27876"/>
                  </a:cubicBezTo>
                  <a:cubicBezTo>
                    <a:pt x="380" y="31571"/>
                    <a:pt x="95" y="35293"/>
                    <a:pt x="31" y="39005"/>
                  </a:cubicBezTo>
                  <a:cubicBezTo>
                    <a:pt x="1" y="40859"/>
                    <a:pt x="27" y="42715"/>
                    <a:pt x="137" y="44561"/>
                  </a:cubicBezTo>
                  <a:cubicBezTo>
                    <a:pt x="251" y="46407"/>
                    <a:pt x="431" y="48247"/>
                    <a:pt x="804" y="50057"/>
                  </a:cubicBezTo>
                  <a:cubicBezTo>
                    <a:pt x="900" y="50509"/>
                    <a:pt x="1008" y="50959"/>
                    <a:pt x="1141" y="51405"/>
                  </a:cubicBezTo>
                  <a:cubicBezTo>
                    <a:pt x="1276" y="51849"/>
                    <a:pt x="1428" y="52290"/>
                    <a:pt x="1649" y="52716"/>
                  </a:cubicBezTo>
                  <a:cubicBezTo>
                    <a:pt x="1765" y="52929"/>
                    <a:pt x="1882" y="53134"/>
                    <a:pt x="2072" y="53331"/>
                  </a:cubicBezTo>
                  <a:cubicBezTo>
                    <a:pt x="2154" y="53417"/>
                    <a:pt x="2274" y="53509"/>
                    <a:pt x="2381" y="53570"/>
                  </a:cubicBezTo>
                  <a:cubicBezTo>
                    <a:pt x="2489" y="53634"/>
                    <a:pt x="2599" y="53687"/>
                    <a:pt x="2707" y="53735"/>
                  </a:cubicBezTo>
                  <a:cubicBezTo>
                    <a:pt x="3143" y="53923"/>
                    <a:pt x="3585" y="54054"/>
                    <a:pt x="4026" y="54178"/>
                  </a:cubicBezTo>
                  <a:cubicBezTo>
                    <a:pt x="5797" y="54651"/>
                    <a:pt x="7580" y="54954"/>
                    <a:pt x="9356" y="55238"/>
                  </a:cubicBezTo>
                  <a:cubicBezTo>
                    <a:pt x="12908" y="55789"/>
                    <a:pt x="16437" y="56178"/>
                    <a:pt x="19916" y="56461"/>
                  </a:cubicBezTo>
                  <a:cubicBezTo>
                    <a:pt x="22874" y="56694"/>
                    <a:pt x="25797" y="56860"/>
                    <a:pt x="28677" y="56860"/>
                  </a:cubicBezTo>
                  <a:cubicBezTo>
                    <a:pt x="29185" y="56860"/>
                    <a:pt x="29692" y="56855"/>
                    <a:pt x="30197" y="56844"/>
                  </a:cubicBezTo>
                  <a:cubicBezTo>
                    <a:pt x="31039" y="56823"/>
                    <a:pt x="31876" y="56784"/>
                    <a:pt x="32709" y="56707"/>
                  </a:cubicBezTo>
                  <a:cubicBezTo>
                    <a:pt x="33541" y="56629"/>
                    <a:pt x="34371" y="56524"/>
                    <a:pt x="35185" y="56296"/>
                  </a:cubicBezTo>
                  <a:cubicBezTo>
                    <a:pt x="35389" y="56237"/>
                    <a:pt x="35591" y="56169"/>
                    <a:pt x="35790" y="56083"/>
                  </a:cubicBezTo>
                  <a:cubicBezTo>
                    <a:pt x="35988" y="55994"/>
                    <a:pt x="36188" y="55893"/>
                    <a:pt x="36368" y="55735"/>
                  </a:cubicBezTo>
                  <a:cubicBezTo>
                    <a:pt x="36414" y="55696"/>
                    <a:pt x="36454" y="55652"/>
                    <a:pt x="36498" y="55603"/>
                  </a:cubicBezTo>
                  <a:cubicBezTo>
                    <a:pt x="36519" y="55577"/>
                    <a:pt x="36543" y="55547"/>
                    <a:pt x="36561" y="55520"/>
                  </a:cubicBezTo>
                  <a:lnTo>
                    <a:pt x="36603" y="55456"/>
                  </a:lnTo>
                  <a:cubicBezTo>
                    <a:pt x="36628" y="55413"/>
                    <a:pt x="36631" y="55402"/>
                    <a:pt x="36647" y="55375"/>
                  </a:cubicBezTo>
                  <a:cubicBezTo>
                    <a:pt x="36658" y="55350"/>
                    <a:pt x="36673" y="55327"/>
                    <a:pt x="36684" y="55301"/>
                  </a:cubicBezTo>
                  <a:cubicBezTo>
                    <a:pt x="36706" y="55252"/>
                    <a:pt x="36732" y="55203"/>
                    <a:pt x="36751" y="55152"/>
                  </a:cubicBezTo>
                  <a:cubicBezTo>
                    <a:pt x="36834" y="54953"/>
                    <a:pt x="36897" y="54748"/>
                    <a:pt x="36948" y="54545"/>
                  </a:cubicBezTo>
                  <a:cubicBezTo>
                    <a:pt x="37142" y="53725"/>
                    <a:pt x="37185" y="52913"/>
                    <a:pt x="37230" y="52110"/>
                  </a:cubicBezTo>
                  <a:cubicBezTo>
                    <a:pt x="37299" y="50507"/>
                    <a:pt x="37307" y="48932"/>
                    <a:pt x="37343" y="47380"/>
                  </a:cubicBezTo>
                  <a:cubicBezTo>
                    <a:pt x="37375" y="45828"/>
                    <a:pt x="37419" y="44303"/>
                    <a:pt x="37481" y="42801"/>
                  </a:cubicBezTo>
                  <a:cubicBezTo>
                    <a:pt x="37600" y="39800"/>
                    <a:pt x="37785" y="36904"/>
                    <a:pt x="38006" y="34125"/>
                  </a:cubicBezTo>
                  <a:cubicBezTo>
                    <a:pt x="38228" y="31348"/>
                    <a:pt x="38486" y="28688"/>
                    <a:pt x="38762" y="26164"/>
                  </a:cubicBezTo>
                  <a:cubicBezTo>
                    <a:pt x="39029" y="23639"/>
                    <a:pt x="39354" y="21254"/>
                    <a:pt x="39759" y="19031"/>
                  </a:cubicBezTo>
                  <a:cubicBezTo>
                    <a:pt x="40162" y="16807"/>
                    <a:pt x="40637" y="14744"/>
                    <a:pt x="41193" y="12873"/>
                  </a:cubicBezTo>
                  <a:cubicBezTo>
                    <a:pt x="41748" y="11003"/>
                    <a:pt x="42382" y="9321"/>
                    <a:pt x="43121" y="7891"/>
                  </a:cubicBezTo>
                  <a:cubicBezTo>
                    <a:pt x="43489" y="7177"/>
                    <a:pt x="43890" y="6529"/>
                    <a:pt x="44313" y="5961"/>
                  </a:cubicBezTo>
                  <a:cubicBezTo>
                    <a:pt x="44739" y="5395"/>
                    <a:pt x="45202" y="4913"/>
                    <a:pt x="45698" y="4571"/>
                  </a:cubicBezTo>
                  <a:cubicBezTo>
                    <a:pt x="46191" y="4222"/>
                    <a:pt x="46733" y="4055"/>
                    <a:pt x="47231" y="4007"/>
                  </a:cubicBezTo>
                  <a:cubicBezTo>
                    <a:pt x="47301" y="4000"/>
                    <a:pt x="47370" y="3997"/>
                    <a:pt x="47437" y="3997"/>
                  </a:cubicBezTo>
                  <a:cubicBezTo>
                    <a:pt x="47854" y="3997"/>
                    <a:pt x="48228" y="4118"/>
                    <a:pt x="48525" y="4300"/>
                  </a:cubicBezTo>
                  <a:cubicBezTo>
                    <a:pt x="48874" y="4512"/>
                    <a:pt x="49130" y="4786"/>
                    <a:pt x="49321" y="5041"/>
                  </a:cubicBezTo>
                  <a:cubicBezTo>
                    <a:pt x="49511" y="5297"/>
                    <a:pt x="49641" y="5539"/>
                    <a:pt x="49737" y="5737"/>
                  </a:cubicBezTo>
                  <a:cubicBezTo>
                    <a:pt x="49833" y="5935"/>
                    <a:pt x="49894" y="6090"/>
                    <a:pt x="49931" y="6195"/>
                  </a:cubicBezTo>
                  <a:cubicBezTo>
                    <a:pt x="49970" y="6302"/>
                    <a:pt x="49984" y="6354"/>
                    <a:pt x="49984" y="6354"/>
                  </a:cubicBezTo>
                  <a:cubicBezTo>
                    <a:pt x="49996" y="6393"/>
                    <a:pt x="50030" y="6421"/>
                    <a:pt x="50068" y="6421"/>
                  </a:cubicBezTo>
                  <a:cubicBezTo>
                    <a:pt x="50078" y="6421"/>
                    <a:pt x="50089" y="6419"/>
                    <a:pt x="50099" y="6415"/>
                  </a:cubicBezTo>
                  <a:cubicBezTo>
                    <a:pt x="50152" y="6404"/>
                    <a:pt x="50186" y="6351"/>
                    <a:pt x="50174" y="6297"/>
                  </a:cubicBezTo>
                  <a:lnTo>
                    <a:pt x="50174" y="6296"/>
                  </a:lnTo>
                  <a:cubicBezTo>
                    <a:pt x="50174" y="6296"/>
                    <a:pt x="50162" y="6236"/>
                    <a:pt x="50130" y="6124"/>
                  </a:cubicBezTo>
                  <a:cubicBezTo>
                    <a:pt x="50095" y="6012"/>
                    <a:pt x="50045" y="5844"/>
                    <a:pt x="49954" y="5631"/>
                  </a:cubicBezTo>
                  <a:cubicBezTo>
                    <a:pt x="49864" y="5419"/>
                    <a:pt x="49738" y="5159"/>
                    <a:pt x="49546" y="4874"/>
                  </a:cubicBezTo>
                  <a:cubicBezTo>
                    <a:pt x="49353" y="4592"/>
                    <a:pt x="49089" y="4273"/>
                    <a:pt x="48696" y="4021"/>
                  </a:cubicBezTo>
                  <a:cubicBezTo>
                    <a:pt x="48346" y="3792"/>
                    <a:pt x="47881" y="3632"/>
                    <a:pt x="47372" y="3632"/>
                  </a:cubicBezTo>
                  <a:cubicBezTo>
                    <a:pt x="47317" y="3632"/>
                    <a:pt x="47262" y="3634"/>
                    <a:pt x="47206" y="3638"/>
                  </a:cubicBezTo>
                  <a:cubicBezTo>
                    <a:pt x="46919" y="3656"/>
                    <a:pt x="46633" y="3711"/>
                    <a:pt x="46333" y="3807"/>
                  </a:cubicBezTo>
                  <a:cubicBezTo>
                    <a:pt x="46200" y="3849"/>
                    <a:pt x="46037" y="3919"/>
                    <a:pt x="45897" y="3989"/>
                  </a:cubicBezTo>
                  <a:cubicBezTo>
                    <a:pt x="45754" y="4062"/>
                    <a:pt x="45614" y="4146"/>
                    <a:pt x="45476" y="4238"/>
                  </a:cubicBezTo>
                  <a:cubicBezTo>
                    <a:pt x="44928" y="4610"/>
                    <a:pt x="44435" y="5119"/>
                    <a:pt x="43983" y="5704"/>
                  </a:cubicBezTo>
                  <a:cubicBezTo>
                    <a:pt x="43531" y="6290"/>
                    <a:pt x="43126" y="6961"/>
                    <a:pt x="42747" y="7691"/>
                  </a:cubicBezTo>
                  <a:cubicBezTo>
                    <a:pt x="41992" y="9154"/>
                    <a:pt x="41351" y="10859"/>
                    <a:pt x="40789" y="12747"/>
                  </a:cubicBezTo>
                  <a:cubicBezTo>
                    <a:pt x="40228" y="14636"/>
                    <a:pt x="39749" y="16712"/>
                    <a:pt x="39345" y="18948"/>
                  </a:cubicBezTo>
                  <a:cubicBezTo>
                    <a:pt x="38939" y="21184"/>
                    <a:pt x="38611" y="23581"/>
                    <a:pt x="38344" y="26111"/>
                  </a:cubicBezTo>
                  <a:cubicBezTo>
                    <a:pt x="38067" y="28640"/>
                    <a:pt x="37809" y="31303"/>
                    <a:pt x="37587" y="34085"/>
                  </a:cubicBezTo>
                  <a:cubicBezTo>
                    <a:pt x="37365" y="36867"/>
                    <a:pt x="37180" y="39769"/>
                    <a:pt x="37060" y="42778"/>
                  </a:cubicBezTo>
                  <a:cubicBezTo>
                    <a:pt x="36999" y="44282"/>
                    <a:pt x="36955" y="45811"/>
                    <a:pt x="36923" y="47364"/>
                  </a:cubicBezTo>
                  <a:cubicBezTo>
                    <a:pt x="36887" y="48916"/>
                    <a:pt x="36878" y="50493"/>
                    <a:pt x="36808" y="52083"/>
                  </a:cubicBezTo>
                  <a:cubicBezTo>
                    <a:pt x="36766" y="52873"/>
                    <a:pt x="36721" y="53678"/>
                    <a:pt x="36539" y="54435"/>
                  </a:cubicBezTo>
                  <a:cubicBezTo>
                    <a:pt x="36492" y="54624"/>
                    <a:pt x="36435" y="54810"/>
                    <a:pt x="36361" y="54983"/>
                  </a:cubicBezTo>
                  <a:cubicBezTo>
                    <a:pt x="36345" y="55028"/>
                    <a:pt x="36323" y="55070"/>
                    <a:pt x="36305" y="55113"/>
                  </a:cubicBezTo>
                  <a:lnTo>
                    <a:pt x="36246" y="55227"/>
                  </a:lnTo>
                  <a:lnTo>
                    <a:pt x="36205" y="55290"/>
                  </a:lnTo>
                  <a:lnTo>
                    <a:pt x="36173" y="55329"/>
                  </a:lnTo>
                  <a:cubicBezTo>
                    <a:pt x="36150" y="55355"/>
                    <a:pt x="36121" y="55387"/>
                    <a:pt x="36088" y="55414"/>
                  </a:cubicBezTo>
                  <a:cubicBezTo>
                    <a:pt x="35826" y="55637"/>
                    <a:pt x="35443" y="55778"/>
                    <a:pt x="35067" y="55887"/>
                  </a:cubicBezTo>
                  <a:cubicBezTo>
                    <a:pt x="34301" y="56103"/>
                    <a:pt x="33486" y="56207"/>
                    <a:pt x="32667" y="56285"/>
                  </a:cubicBezTo>
                  <a:cubicBezTo>
                    <a:pt x="31848" y="56361"/>
                    <a:pt x="31018" y="56400"/>
                    <a:pt x="30183" y="56421"/>
                  </a:cubicBezTo>
                  <a:cubicBezTo>
                    <a:pt x="29687" y="56432"/>
                    <a:pt x="29190" y="56437"/>
                    <a:pt x="28690" y="56437"/>
                  </a:cubicBezTo>
                  <a:cubicBezTo>
                    <a:pt x="25824" y="56437"/>
                    <a:pt x="22902" y="56271"/>
                    <a:pt x="19947" y="56040"/>
                  </a:cubicBezTo>
                  <a:cubicBezTo>
                    <a:pt x="16477" y="55756"/>
                    <a:pt x="12956" y="55369"/>
                    <a:pt x="9416" y="54821"/>
                  </a:cubicBezTo>
                  <a:cubicBezTo>
                    <a:pt x="7650" y="54539"/>
                    <a:pt x="5870" y="54235"/>
                    <a:pt x="4133" y="53770"/>
                  </a:cubicBezTo>
                  <a:cubicBezTo>
                    <a:pt x="3702" y="53650"/>
                    <a:pt x="3270" y="53520"/>
                    <a:pt x="2871" y="53348"/>
                  </a:cubicBezTo>
                  <a:cubicBezTo>
                    <a:pt x="2772" y="53304"/>
                    <a:pt x="2676" y="53257"/>
                    <a:pt x="2589" y="53205"/>
                  </a:cubicBezTo>
                  <a:cubicBezTo>
                    <a:pt x="2498" y="53151"/>
                    <a:pt x="2436" y="53105"/>
                    <a:pt x="2360" y="53028"/>
                  </a:cubicBezTo>
                  <a:cubicBezTo>
                    <a:pt x="2234" y="52896"/>
                    <a:pt x="2115" y="52704"/>
                    <a:pt x="2016" y="52517"/>
                  </a:cubicBezTo>
                  <a:cubicBezTo>
                    <a:pt x="1817" y="52131"/>
                    <a:pt x="1669" y="51706"/>
                    <a:pt x="1538" y="51278"/>
                  </a:cubicBezTo>
                  <a:cubicBezTo>
                    <a:pt x="1410" y="50849"/>
                    <a:pt x="1304" y="50408"/>
                    <a:pt x="1211" y="49966"/>
                  </a:cubicBezTo>
                  <a:cubicBezTo>
                    <a:pt x="845" y="48189"/>
                    <a:pt x="664" y="46362"/>
                    <a:pt x="552" y="44530"/>
                  </a:cubicBezTo>
                  <a:cubicBezTo>
                    <a:pt x="444" y="42697"/>
                    <a:pt x="418" y="40852"/>
                    <a:pt x="447" y="39005"/>
                  </a:cubicBezTo>
                  <a:cubicBezTo>
                    <a:pt x="511" y="35310"/>
                    <a:pt x="795" y="31605"/>
                    <a:pt x="1245" y="27919"/>
                  </a:cubicBezTo>
                  <a:cubicBezTo>
                    <a:pt x="1708" y="24243"/>
                    <a:pt x="2375" y="20580"/>
                    <a:pt x="3389" y="17031"/>
                  </a:cubicBezTo>
                  <a:cubicBezTo>
                    <a:pt x="3895" y="15258"/>
                    <a:pt x="4499" y="13516"/>
                    <a:pt x="5218" y="11830"/>
                  </a:cubicBezTo>
                  <a:cubicBezTo>
                    <a:pt x="5936" y="10144"/>
                    <a:pt x="6785" y="8520"/>
                    <a:pt x="7787" y="7007"/>
                  </a:cubicBezTo>
                  <a:cubicBezTo>
                    <a:pt x="8792" y="5496"/>
                    <a:pt x="9972" y="4109"/>
                    <a:pt x="11334" y="2944"/>
                  </a:cubicBezTo>
                  <a:cubicBezTo>
                    <a:pt x="11672" y="2657"/>
                    <a:pt x="12031" y="2374"/>
                    <a:pt x="12384" y="2124"/>
                  </a:cubicBezTo>
                  <a:cubicBezTo>
                    <a:pt x="12739" y="1880"/>
                    <a:pt x="13140" y="1723"/>
                    <a:pt x="13560" y="1582"/>
                  </a:cubicBezTo>
                  <a:cubicBezTo>
                    <a:pt x="14400" y="1310"/>
                    <a:pt x="15280" y="1145"/>
                    <a:pt x="16159" y="1009"/>
                  </a:cubicBezTo>
                  <a:cubicBezTo>
                    <a:pt x="17921" y="747"/>
                    <a:pt x="19698" y="620"/>
                    <a:pt x="21461" y="535"/>
                  </a:cubicBezTo>
                  <a:cubicBezTo>
                    <a:pt x="23225" y="451"/>
                    <a:pt x="24981" y="418"/>
                    <a:pt x="26721" y="411"/>
                  </a:cubicBezTo>
                  <a:cubicBezTo>
                    <a:pt x="26962" y="410"/>
                    <a:pt x="27203" y="409"/>
                    <a:pt x="27444" y="409"/>
                  </a:cubicBezTo>
                  <a:cubicBezTo>
                    <a:pt x="30678" y="409"/>
                    <a:pt x="33861" y="494"/>
                    <a:pt x="36981" y="611"/>
                  </a:cubicBezTo>
                  <a:cubicBezTo>
                    <a:pt x="37818" y="645"/>
                    <a:pt x="38652" y="677"/>
                    <a:pt x="39481" y="710"/>
                  </a:cubicBezTo>
                  <a:cubicBezTo>
                    <a:pt x="40310" y="743"/>
                    <a:pt x="41131" y="780"/>
                    <a:pt x="41944" y="843"/>
                  </a:cubicBezTo>
                  <a:cubicBezTo>
                    <a:pt x="43567" y="970"/>
                    <a:pt x="45173" y="1179"/>
                    <a:pt x="46669" y="1664"/>
                  </a:cubicBezTo>
                  <a:cubicBezTo>
                    <a:pt x="47414" y="1909"/>
                    <a:pt x="48130" y="2227"/>
                    <a:pt x="48758" y="2658"/>
                  </a:cubicBezTo>
                  <a:cubicBezTo>
                    <a:pt x="49387" y="3087"/>
                    <a:pt x="49920" y="3638"/>
                    <a:pt x="50277" y="4290"/>
                  </a:cubicBezTo>
                  <a:cubicBezTo>
                    <a:pt x="50365" y="4454"/>
                    <a:pt x="50444" y="4621"/>
                    <a:pt x="50513" y="4792"/>
                  </a:cubicBezTo>
                  <a:cubicBezTo>
                    <a:pt x="50579" y="4966"/>
                    <a:pt x="50633" y="5136"/>
                    <a:pt x="50688" y="5324"/>
                  </a:cubicBezTo>
                  <a:cubicBezTo>
                    <a:pt x="50798" y="5693"/>
                    <a:pt x="50896" y="6057"/>
                    <a:pt x="50989" y="6425"/>
                  </a:cubicBezTo>
                  <a:cubicBezTo>
                    <a:pt x="51172" y="7161"/>
                    <a:pt x="51328" y="7901"/>
                    <a:pt x="51466" y="8636"/>
                  </a:cubicBezTo>
                  <a:cubicBezTo>
                    <a:pt x="52010" y="11583"/>
                    <a:pt x="52343" y="14468"/>
                    <a:pt x="52630" y="17239"/>
                  </a:cubicBezTo>
                  <a:cubicBezTo>
                    <a:pt x="52909" y="20012"/>
                    <a:pt x="53131" y="22674"/>
                    <a:pt x="53307" y="25208"/>
                  </a:cubicBezTo>
                  <a:cubicBezTo>
                    <a:pt x="53486" y="27741"/>
                    <a:pt x="53635" y="30148"/>
                    <a:pt x="53759" y="32410"/>
                  </a:cubicBezTo>
                  <a:cubicBezTo>
                    <a:pt x="54005" y="36932"/>
                    <a:pt x="54155" y="40878"/>
                    <a:pt x="54199" y="44129"/>
                  </a:cubicBezTo>
                  <a:cubicBezTo>
                    <a:pt x="54221" y="45752"/>
                    <a:pt x="54216" y="47204"/>
                    <a:pt x="54174" y="48461"/>
                  </a:cubicBezTo>
                  <a:cubicBezTo>
                    <a:pt x="54152" y="49091"/>
                    <a:pt x="54122" y="49672"/>
                    <a:pt x="54075" y="50200"/>
                  </a:cubicBezTo>
                  <a:cubicBezTo>
                    <a:pt x="54027" y="50724"/>
                    <a:pt x="53972" y="51210"/>
                    <a:pt x="53856" y="51592"/>
                  </a:cubicBezTo>
                  <a:cubicBezTo>
                    <a:pt x="53843" y="51635"/>
                    <a:pt x="53822" y="51689"/>
                    <a:pt x="53812" y="51711"/>
                  </a:cubicBezTo>
                  <a:lnTo>
                    <a:pt x="53776" y="51783"/>
                  </a:lnTo>
                  <a:cubicBezTo>
                    <a:pt x="53765" y="51802"/>
                    <a:pt x="53756" y="51813"/>
                    <a:pt x="53747" y="51828"/>
                  </a:cubicBezTo>
                  <a:cubicBezTo>
                    <a:pt x="53705" y="51891"/>
                    <a:pt x="53648" y="51951"/>
                    <a:pt x="53589" y="52001"/>
                  </a:cubicBezTo>
                  <a:cubicBezTo>
                    <a:pt x="53467" y="52099"/>
                    <a:pt x="53324" y="52164"/>
                    <a:pt x="53183" y="52210"/>
                  </a:cubicBezTo>
                  <a:cubicBezTo>
                    <a:pt x="52898" y="52301"/>
                    <a:pt x="52630" y="52332"/>
                    <a:pt x="52414" y="52352"/>
                  </a:cubicBezTo>
                  <a:cubicBezTo>
                    <a:pt x="52199" y="52373"/>
                    <a:pt x="52030" y="52376"/>
                    <a:pt x="51917" y="52384"/>
                  </a:cubicBezTo>
                  <a:cubicBezTo>
                    <a:pt x="51801" y="52389"/>
                    <a:pt x="51743" y="52392"/>
                    <a:pt x="51743" y="52392"/>
                  </a:cubicBezTo>
                  <a:cubicBezTo>
                    <a:pt x="51704" y="52396"/>
                    <a:pt x="51668" y="52422"/>
                    <a:pt x="51658" y="52462"/>
                  </a:cubicBezTo>
                  <a:cubicBezTo>
                    <a:pt x="51643" y="52513"/>
                    <a:pt x="51672" y="52563"/>
                    <a:pt x="51722" y="52577"/>
                  </a:cubicBezTo>
                  <a:lnTo>
                    <a:pt x="51727" y="52579"/>
                  </a:lnTo>
                  <a:cubicBezTo>
                    <a:pt x="51727" y="52579"/>
                    <a:pt x="51782" y="52593"/>
                    <a:pt x="51897" y="52618"/>
                  </a:cubicBezTo>
                  <a:cubicBezTo>
                    <a:pt x="52011" y="52641"/>
                    <a:pt x="52184" y="52672"/>
                    <a:pt x="52418" y="52687"/>
                  </a:cubicBezTo>
                  <a:cubicBezTo>
                    <a:pt x="52478" y="52690"/>
                    <a:pt x="52542" y="52692"/>
                    <a:pt x="52610" y="52692"/>
                  </a:cubicBezTo>
                  <a:cubicBezTo>
                    <a:pt x="52807" y="52692"/>
                    <a:pt x="53039" y="52674"/>
                    <a:pt x="53301" y="52598"/>
                  </a:cubicBezTo>
                  <a:cubicBezTo>
                    <a:pt x="53477" y="52546"/>
                    <a:pt x="53668" y="52466"/>
                    <a:pt x="53846" y="52321"/>
                  </a:cubicBezTo>
                  <a:cubicBezTo>
                    <a:pt x="53935" y="52248"/>
                    <a:pt x="54018" y="52161"/>
                    <a:pt x="54090" y="52055"/>
                  </a:cubicBezTo>
                  <a:cubicBezTo>
                    <a:pt x="54107" y="52027"/>
                    <a:pt x="54128" y="51995"/>
                    <a:pt x="54142" y="51970"/>
                  </a:cubicBezTo>
                  <a:lnTo>
                    <a:pt x="54178" y="51900"/>
                  </a:lnTo>
                  <a:cubicBezTo>
                    <a:pt x="54211" y="51825"/>
                    <a:pt x="54226" y="51780"/>
                    <a:pt x="54247" y="51719"/>
                  </a:cubicBezTo>
                  <a:cubicBezTo>
                    <a:pt x="54382" y="51265"/>
                    <a:pt x="54433" y="50778"/>
                    <a:pt x="54484" y="50237"/>
                  </a:cubicBezTo>
                  <a:cubicBezTo>
                    <a:pt x="54532" y="49698"/>
                    <a:pt x="54563" y="49112"/>
                    <a:pt x="54584" y="48477"/>
                  </a:cubicBezTo>
                  <a:cubicBezTo>
                    <a:pt x="54627" y="47209"/>
                    <a:pt x="54631" y="45753"/>
                    <a:pt x="54610" y="44125"/>
                  </a:cubicBezTo>
                  <a:cubicBezTo>
                    <a:pt x="54566" y="40867"/>
                    <a:pt x="54415" y="36915"/>
                    <a:pt x="54169" y="32388"/>
                  </a:cubicBezTo>
                  <a:cubicBezTo>
                    <a:pt x="54045" y="30124"/>
                    <a:pt x="53898" y="27718"/>
                    <a:pt x="53717" y="25180"/>
                  </a:cubicBezTo>
                  <a:cubicBezTo>
                    <a:pt x="53541" y="22643"/>
                    <a:pt x="53318" y="19978"/>
                    <a:pt x="53040" y="17200"/>
                  </a:cubicBezTo>
                  <a:cubicBezTo>
                    <a:pt x="52752" y="14423"/>
                    <a:pt x="52419" y="11530"/>
                    <a:pt x="51871" y="8562"/>
                  </a:cubicBezTo>
                  <a:cubicBezTo>
                    <a:pt x="51732" y="7821"/>
                    <a:pt x="51575" y="7074"/>
                    <a:pt x="51390" y="6327"/>
                  </a:cubicBezTo>
                  <a:cubicBezTo>
                    <a:pt x="51295" y="5956"/>
                    <a:pt x="51194" y="5579"/>
                    <a:pt x="51083" y="5210"/>
                  </a:cubicBezTo>
                  <a:cubicBezTo>
                    <a:pt x="51031" y="5029"/>
                    <a:pt x="50967" y="4829"/>
                    <a:pt x="50896" y="4643"/>
                  </a:cubicBezTo>
                  <a:cubicBezTo>
                    <a:pt x="50819" y="4456"/>
                    <a:pt x="50734" y="4273"/>
                    <a:pt x="50637" y="4094"/>
                  </a:cubicBezTo>
                  <a:cubicBezTo>
                    <a:pt x="50248" y="3380"/>
                    <a:pt x="49663" y="2779"/>
                    <a:pt x="48991" y="2322"/>
                  </a:cubicBezTo>
                  <a:cubicBezTo>
                    <a:pt x="48319" y="1861"/>
                    <a:pt x="47568" y="1529"/>
                    <a:pt x="46796" y="1276"/>
                  </a:cubicBezTo>
                  <a:cubicBezTo>
                    <a:pt x="45247" y="774"/>
                    <a:pt x="43614" y="563"/>
                    <a:pt x="41975" y="434"/>
                  </a:cubicBezTo>
                  <a:cubicBezTo>
                    <a:pt x="41153" y="371"/>
                    <a:pt x="40327" y="334"/>
                    <a:pt x="39497" y="301"/>
                  </a:cubicBezTo>
                  <a:cubicBezTo>
                    <a:pt x="38667" y="268"/>
                    <a:pt x="37833" y="236"/>
                    <a:pt x="36996" y="203"/>
                  </a:cubicBezTo>
                  <a:cubicBezTo>
                    <a:pt x="33885" y="86"/>
                    <a:pt x="30711" y="1"/>
                    <a:pt x="274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35"/>
            <p:cNvSpPr/>
            <p:nvPr/>
          </p:nvSpPr>
          <p:spPr>
            <a:xfrm>
              <a:off x="4855481" y="3411122"/>
              <a:ext cx="75145" cy="1375255"/>
            </a:xfrm>
            <a:custGeom>
              <a:avLst/>
              <a:gdLst/>
              <a:ahLst/>
              <a:cxnLst/>
              <a:rect l="l" t="t" r="r" b="b"/>
              <a:pathLst>
                <a:path w="2283" h="41782" extrusionOk="0">
                  <a:moveTo>
                    <a:pt x="840" y="0"/>
                  </a:moveTo>
                  <a:cubicBezTo>
                    <a:pt x="745" y="0"/>
                    <a:pt x="669" y="76"/>
                    <a:pt x="669" y="171"/>
                  </a:cubicBezTo>
                  <a:cubicBezTo>
                    <a:pt x="669" y="265"/>
                    <a:pt x="745" y="341"/>
                    <a:pt x="840" y="341"/>
                  </a:cubicBezTo>
                  <a:lnTo>
                    <a:pt x="1928" y="341"/>
                  </a:lnTo>
                  <a:cubicBezTo>
                    <a:pt x="1762" y="2834"/>
                    <a:pt x="0" y="29987"/>
                    <a:pt x="255" y="41616"/>
                  </a:cubicBezTo>
                  <a:cubicBezTo>
                    <a:pt x="259" y="41707"/>
                    <a:pt x="334" y="41782"/>
                    <a:pt x="426" y="41782"/>
                  </a:cubicBezTo>
                  <a:lnTo>
                    <a:pt x="430" y="41782"/>
                  </a:lnTo>
                  <a:cubicBezTo>
                    <a:pt x="525" y="41780"/>
                    <a:pt x="599" y="41702"/>
                    <a:pt x="596" y="41609"/>
                  </a:cubicBezTo>
                  <a:cubicBezTo>
                    <a:pt x="330" y="29491"/>
                    <a:pt x="2259" y="474"/>
                    <a:pt x="2279" y="182"/>
                  </a:cubicBezTo>
                  <a:cubicBezTo>
                    <a:pt x="2282" y="136"/>
                    <a:pt x="2265" y="90"/>
                    <a:pt x="2233" y="55"/>
                  </a:cubicBezTo>
                  <a:cubicBezTo>
                    <a:pt x="2201" y="20"/>
                    <a:pt x="2157" y="0"/>
                    <a:pt x="21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35"/>
            <p:cNvSpPr/>
            <p:nvPr/>
          </p:nvSpPr>
          <p:spPr>
            <a:xfrm>
              <a:off x="4948861" y="3135032"/>
              <a:ext cx="244229" cy="96606"/>
            </a:xfrm>
            <a:custGeom>
              <a:avLst/>
              <a:gdLst/>
              <a:ahLst/>
              <a:cxnLst/>
              <a:rect l="l" t="t" r="r" b="b"/>
              <a:pathLst>
                <a:path w="7420" h="2935" extrusionOk="0">
                  <a:moveTo>
                    <a:pt x="4495" y="0"/>
                  </a:moveTo>
                  <a:cubicBezTo>
                    <a:pt x="4362" y="9"/>
                    <a:pt x="4229" y="17"/>
                    <a:pt x="4095" y="26"/>
                  </a:cubicBezTo>
                  <a:cubicBezTo>
                    <a:pt x="3963" y="37"/>
                    <a:pt x="3837" y="59"/>
                    <a:pt x="3706" y="76"/>
                  </a:cubicBezTo>
                  <a:lnTo>
                    <a:pt x="3609" y="90"/>
                  </a:lnTo>
                  <a:lnTo>
                    <a:pt x="3585" y="92"/>
                  </a:lnTo>
                  <a:cubicBezTo>
                    <a:pt x="3566" y="96"/>
                    <a:pt x="3566" y="96"/>
                    <a:pt x="3555" y="99"/>
                  </a:cubicBezTo>
                  <a:lnTo>
                    <a:pt x="3505" y="110"/>
                  </a:lnTo>
                  <a:lnTo>
                    <a:pt x="3305" y="155"/>
                  </a:lnTo>
                  <a:cubicBezTo>
                    <a:pt x="3169" y="181"/>
                    <a:pt x="3042" y="233"/>
                    <a:pt x="2915" y="280"/>
                  </a:cubicBezTo>
                  <a:cubicBezTo>
                    <a:pt x="2786" y="323"/>
                    <a:pt x="2665" y="381"/>
                    <a:pt x="2544" y="440"/>
                  </a:cubicBezTo>
                  <a:cubicBezTo>
                    <a:pt x="2422" y="494"/>
                    <a:pt x="2307" y="560"/>
                    <a:pt x="2194" y="627"/>
                  </a:cubicBezTo>
                  <a:cubicBezTo>
                    <a:pt x="2079" y="690"/>
                    <a:pt x="1973" y="762"/>
                    <a:pt x="1870" y="834"/>
                  </a:cubicBezTo>
                  <a:cubicBezTo>
                    <a:pt x="1765" y="902"/>
                    <a:pt x="1667" y="979"/>
                    <a:pt x="1572" y="1055"/>
                  </a:cubicBezTo>
                  <a:cubicBezTo>
                    <a:pt x="1475" y="1128"/>
                    <a:pt x="1386" y="1207"/>
                    <a:pt x="1301" y="1283"/>
                  </a:cubicBezTo>
                  <a:cubicBezTo>
                    <a:pt x="1212" y="1358"/>
                    <a:pt x="1133" y="1435"/>
                    <a:pt x="1056" y="1512"/>
                  </a:cubicBezTo>
                  <a:cubicBezTo>
                    <a:pt x="979" y="1588"/>
                    <a:pt x="907" y="1663"/>
                    <a:pt x="839" y="1738"/>
                  </a:cubicBezTo>
                  <a:cubicBezTo>
                    <a:pt x="703" y="1883"/>
                    <a:pt x="586" y="2025"/>
                    <a:pt x="485" y="2153"/>
                  </a:cubicBezTo>
                  <a:cubicBezTo>
                    <a:pt x="384" y="2280"/>
                    <a:pt x="301" y="2394"/>
                    <a:pt x="233" y="2490"/>
                  </a:cubicBezTo>
                  <a:cubicBezTo>
                    <a:pt x="100" y="2680"/>
                    <a:pt x="32" y="2798"/>
                    <a:pt x="32" y="2798"/>
                  </a:cubicBezTo>
                  <a:lnTo>
                    <a:pt x="24" y="2799"/>
                  </a:lnTo>
                  <a:cubicBezTo>
                    <a:pt x="1" y="2842"/>
                    <a:pt x="13" y="2895"/>
                    <a:pt x="55" y="2921"/>
                  </a:cubicBezTo>
                  <a:cubicBezTo>
                    <a:pt x="70" y="2930"/>
                    <a:pt x="86" y="2934"/>
                    <a:pt x="103" y="2934"/>
                  </a:cubicBezTo>
                  <a:cubicBezTo>
                    <a:pt x="132" y="2934"/>
                    <a:pt x="161" y="2920"/>
                    <a:pt x="178" y="2892"/>
                  </a:cubicBezTo>
                  <a:cubicBezTo>
                    <a:pt x="178" y="2892"/>
                    <a:pt x="246" y="2783"/>
                    <a:pt x="384" y="2603"/>
                  </a:cubicBezTo>
                  <a:cubicBezTo>
                    <a:pt x="453" y="2512"/>
                    <a:pt x="536" y="2404"/>
                    <a:pt x="640" y="2286"/>
                  </a:cubicBezTo>
                  <a:cubicBezTo>
                    <a:pt x="742" y="2165"/>
                    <a:pt x="862" y="2032"/>
                    <a:pt x="1001" y="1897"/>
                  </a:cubicBezTo>
                  <a:cubicBezTo>
                    <a:pt x="1068" y="1828"/>
                    <a:pt x="1140" y="1757"/>
                    <a:pt x="1219" y="1688"/>
                  </a:cubicBezTo>
                  <a:cubicBezTo>
                    <a:pt x="1294" y="1616"/>
                    <a:pt x="1375" y="1544"/>
                    <a:pt x="1461" y="1477"/>
                  </a:cubicBezTo>
                  <a:cubicBezTo>
                    <a:pt x="1546" y="1405"/>
                    <a:pt x="1635" y="1333"/>
                    <a:pt x="1731" y="1267"/>
                  </a:cubicBezTo>
                  <a:cubicBezTo>
                    <a:pt x="1825" y="1198"/>
                    <a:pt x="1921" y="1129"/>
                    <a:pt x="2023" y="1068"/>
                  </a:cubicBezTo>
                  <a:cubicBezTo>
                    <a:pt x="2125" y="1005"/>
                    <a:pt x="2227" y="940"/>
                    <a:pt x="2338" y="884"/>
                  </a:cubicBezTo>
                  <a:cubicBezTo>
                    <a:pt x="2445" y="826"/>
                    <a:pt x="2555" y="767"/>
                    <a:pt x="2672" y="723"/>
                  </a:cubicBezTo>
                  <a:cubicBezTo>
                    <a:pt x="2786" y="674"/>
                    <a:pt x="2902" y="623"/>
                    <a:pt x="3023" y="589"/>
                  </a:cubicBezTo>
                  <a:cubicBezTo>
                    <a:pt x="3142" y="549"/>
                    <a:pt x="3263" y="510"/>
                    <a:pt x="3386" y="484"/>
                  </a:cubicBezTo>
                  <a:lnTo>
                    <a:pt x="3570" y="440"/>
                  </a:lnTo>
                  <a:lnTo>
                    <a:pt x="3615" y="427"/>
                  </a:lnTo>
                  <a:cubicBezTo>
                    <a:pt x="3619" y="426"/>
                    <a:pt x="3630" y="423"/>
                    <a:pt x="3632" y="423"/>
                  </a:cubicBezTo>
                  <a:cubicBezTo>
                    <a:pt x="3633" y="423"/>
                    <a:pt x="3633" y="423"/>
                    <a:pt x="3632" y="424"/>
                  </a:cubicBezTo>
                  <a:lnTo>
                    <a:pt x="3656" y="419"/>
                  </a:lnTo>
                  <a:lnTo>
                    <a:pt x="3753" y="405"/>
                  </a:lnTo>
                  <a:cubicBezTo>
                    <a:pt x="3882" y="386"/>
                    <a:pt x="4013" y="361"/>
                    <a:pt x="4137" y="347"/>
                  </a:cubicBezTo>
                  <a:cubicBezTo>
                    <a:pt x="4261" y="339"/>
                    <a:pt x="4383" y="328"/>
                    <a:pt x="4504" y="318"/>
                  </a:cubicBezTo>
                  <a:cubicBezTo>
                    <a:pt x="4627" y="318"/>
                    <a:pt x="4748" y="317"/>
                    <a:pt x="4867" y="317"/>
                  </a:cubicBezTo>
                  <a:cubicBezTo>
                    <a:pt x="4987" y="319"/>
                    <a:pt x="5103" y="334"/>
                    <a:pt x="5217" y="341"/>
                  </a:cubicBezTo>
                  <a:cubicBezTo>
                    <a:pt x="5332" y="351"/>
                    <a:pt x="5440" y="376"/>
                    <a:pt x="5548" y="390"/>
                  </a:cubicBezTo>
                  <a:cubicBezTo>
                    <a:pt x="5656" y="409"/>
                    <a:pt x="5757" y="440"/>
                    <a:pt x="5856" y="462"/>
                  </a:cubicBezTo>
                  <a:cubicBezTo>
                    <a:pt x="5955" y="491"/>
                    <a:pt x="6047" y="525"/>
                    <a:pt x="6137" y="553"/>
                  </a:cubicBezTo>
                  <a:cubicBezTo>
                    <a:pt x="6223" y="591"/>
                    <a:pt x="6309" y="623"/>
                    <a:pt x="6386" y="660"/>
                  </a:cubicBezTo>
                  <a:cubicBezTo>
                    <a:pt x="6462" y="701"/>
                    <a:pt x="6537" y="733"/>
                    <a:pt x="6601" y="775"/>
                  </a:cubicBezTo>
                  <a:cubicBezTo>
                    <a:pt x="6733" y="851"/>
                    <a:pt x="6843" y="927"/>
                    <a:pt x="6926" y="996"/>
                  </a:cubicBezTo>
                  <a:cubicBezTo>
                    <a:pt x="7011" y="1064"/>
                    <a:pt x="7071" y="1124"/>
                    <a:pt x="7111" y="1164"/>
                  </a:cubicBezTo>
                  <a:cubicBezTo>
                    <a:pt x="7132" y="1184"/>
                    <a:pt x="7144" y="1200"/>
                    <a:pt x="7153" y="1211"/>
                  </a:cubicBezTo>
                  <a:cubicBezTo>
                    <a:pt x="7162" y="1219"/>
                    <a:pt x="7165" y="1224"/>
                    <a:pt x="7165" y="1224"/>
                  </a:cubicBezTo>
                  <a:lnTo>
                    <a:pt x="7173" y="1232"/>
                  </a:lnTo>
                  <a:cubicBezTo>
                    <a:pt x="7198" y="1262"/>
                    <a:pt x="7234" y="1278"/>
                    <a:pt x="7271" y="1278"/>
                  </a:cubicBezTo>
                  <a:cubicBezTo>
                    <a:pt x="7300" y="1278"/>
                    <a:pt x="7329" y="1268"/>
                    <a:pt x="7353" y="1249"/>
                  </a:cubicBezTo>
                  <a:cubicBezTo>
                    <a:pt x="7410" y="1204"/>
                    <a:pt x="7419" y="1122"/>
                    <a:pt x="7375" y="1065"/>
                  </a:cubicBezTo>
                  <a:cubicBezTo>
                    <a:pt x="7375" y="1065"/>
                    <a:pt x="7369" y="1058"/>
                    <a:pt x="7356" y="1042"/>
                  </a:cubicBezTo>
                  <a:cubicBezTo>
                    <a:pt x="7345" y="1028"/>
                    <a:pt x="7328" y="1007"/>
                    <a:pt x="7306" y="983"/>
                  </a:cubicBezTo>
                  <a:cubicBezTo>
                    <a:pt x="7260" y="935"/>
                    <a:pt x="7193" y="866"/>
                    <a:pt x="7099" y="789"/>
                  </a:cubicBezTo>
                  <a:cubicBezTo>
                    <a:pt x="7008" y="709"/>
                    <a:pt x="6887" y="624"/>
                    <a:pt x="6745" y="536"/>
                  </a:cubicBezTo>
                  <a:cubicBezTo>
                    <a:pt x="6675" y="491"/>
                    <a:pt x="6595" y="452"/>
                    <a:pt x="6513" y="408"/>
                  </a:cubicBezTo>
                  <a:cubicBezTo>
                    <a:pt x="6429" y="366"/>
                    <a:pt x="6337" y="329"/>
                    <a:pt x="6244" y="286"/>
                  </a:cubicBezTo>
                  <a:cubicBezTo>
                    <a:pt x="6148" y="251"/>
                    <a:pt x="6047" y="214"/>
                    <a:pt x="5942" y="181"/>
                  </a:cubicBezTo>
                  <a:cubicBezTo>
                    <a:pt x="5835" y="155"/>
                    <a:pt x="5726" y="120"/>
                    <a:pt x="5611" y="97"/>
                  </a:cubicBezTo>
                  <a:cubicBezTo>
                    <a:pt x="5495" y="78"/>
                    <a:pt x="5377" y="51"/>
                    <a:pt x="5255" y="37"/>
                  </a:cubicBezTo>
                  <a:cubicBezTo>
                    <a:pt x="5133" y="28"/>
                    <a:pt x="5010" y="11"/>
                    <a:pt x="4882" y="6"/>
                  </a:cubicBezTo>
                  <a:cubicBezTo>
                    <a:pt x="4754" y="4"/>
                    <a:pt x="4625" y="1"/>
                    <a:pt x="44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35"/>
            <p:cNvSpPr/>
            <p:nvPr/>
          </p:nvSpPr>
          <p:spPr>
            <a:xfrm>
              <a:off x="4918513" y="3274130"/>
              <a:ext cx="308381" cy="148216"/>
            </a:xfrm>
            <a:custGeom>
              <a:avLst/>
              <a:gdLst/>
              <a:ahLst/>
              <a:cxnLst/>
              <a:rect l="l" t="t" r="r" b="b"/>
              <a:pathLst>
                <a:path w="9369" h="4503" extrusionOk="0">
                  <a:moveTo>
                    <a:pt x="5664" y="1"/>
                  </a:moveTo>
                  <a:cubicBezTo>
                    <a:pt x="4422" y="1"/>
                    <a:pt x="2965" y="710"/>
                    <a:pt x="1867" y="1861"/>
                  </a:cubicBezTo>
                  <a:cubicBezTo>
                    <a:pt x="1214" y="2548"/>
                    <a:pt x="101" y="4168"/>
                    <a:pt x="53" y="4237"/>
                  </a:cubicBezTo>
                  <a:cubicBezTo>
                    <a:pt x="0" y="4315"/>
                    <a:pt x="20" y="4421"/>
                    <a:pt x="97" y="4474"/>
                  </a:cubicBezTo>
                  <a:cubicBezTo>
                    <a:pt x="127" y="4493"/>
                    <a:pt x="160" y="4503"/>
                    <a:pt x="193" y="4503"/>
                  </a:cubicBezTo>
                  <a:cubicBezTo>
                    <a:pt x="248" y="4503"/>
                    <a:pt x="301" y="4476"/>
                    <a:pt x="334" y="4429"/>
                  </a:cubicBezTo>
                  <a:cubicBezTo>
                    <a:pt x="346" y="4413"/>
                    <a:pt x="1479" y="2763"/>
                    <a:pt x="2113" y="2097"/>
                  </a:cubicBezTo>
                  <a:cubicBezTo>
                    <a:pt x="3148" y="1010"/>
                    <a:pt x="4515" y="341"/>
                    <a:pt x="5661" y="341"/>
                  </a:cubicBezTo>
                  <a:cubicBezTo>
                    <a:pt x="5745" y="341"/>
                    <a:pt x="5828" y="345"/>
                    <a:pt x="5909" y="352"/>
                  </a:cubicBezTo>
                  <a:cubicBezTo>
                    <a:pt x="7477" y="492"/>
                    <a:pt x="8449" y="1497"/>
                    <a:pt x="9044" y="2241"/>
                  </a:cubicBezTo>
                  <a:cubicBezTo>
                    <a:pt x="9077" y="2282"/>
                    <a:pt x="9127" y="2304"/>
                    <a:pt x="9177" y="2304"/>
                  </a:cubicBezTo>
                  <a:cubicBezTo>
                    <a:pt x="9214" y="2304"/>
                    <a:pt x="9252" y="2292"/>
                    <a:pt x="9283" y="2267"/>
                  </a:cubicBezTo>
                  <a:cubicBezTo>
                    <a:pt x="9356" y="2209"/>
                    <a:pt x="9368" y="2100"/>
                    <a:pt x="9310" y="2028"/>
                  </a:cubicBezTo>
                  <a:cubicBezTo>
                    <a:pt x="8675" y="1235"/>
                    <a:pt x="7637" y="164"/>
                    <a:pt x="5940" y="13"/>
                  </a:cubicBezTo>
                  <a:cubicBezTo>
                    <a:pt x="5850" y="5"/>
                    <a:pt x="5758" y="1"/>
                    <a:pt x="56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35"/>
            <p:cNvSpPr/>
            <p:nvPr/>
          </p:nvSpPr>
          <p:spPr>
            <a:xfrm>
              <a:off x="4821546" y="3580963"/>
              <a:ext cx="435136" cy="123958"/>
            </a:xfrm>
            <a:custGeom>
              <a:avLst/>
              <a:gdLst/>
              <a:ahLst/>
              <a:cxnLst/>
              <a:rect l="l" t="t" r="r" b="b"/>
              <a:pathLst>
                <a:path w="13220" h="3766" extrusionOk="0">
                  <a:moveTo>
                    <a:pt x="13031" y="0"/>
                  </a:moveTo>
                  <a:cubicBezTo>
                    <a:pt x="13013" y="0"/>
                    <a:pt x="12995" y="3"/>
                    <a:pt x="12977" y="9"/>
                  </a:cubicBezTo>
                  <a:cubicBezTo>
                    <a:pt x="12881" y="39"/>
                    <a:pt x="3503" y="3102"/>
                    <a:pt x="2526" y="3376"/>
                  </a:cubicBezTo>
                  <a:cubicBezTo>
                    <a:pt x="2393" y="3413"/>
                    <a:pt x="2101" y="3426"/>
                    <a:pt x="1762" y="3426"/>
                  </a:cubicBezTo>
                  <a:cubicBezTo>
                    <a:pt x="1205" y="3426"/>
                    <a:pt x="519" y="3391"/>
                    <a:pt x="188" y="3369"/>
                  </a:cubicBezTo>
                  <a:cubicBezTo>
                    <a:pt x="184" y="3368"/>
                    <a:pt x="181" y="3368"/>
                    <a:pt x="177" y="3368"/>
                  </a:cubicBezTo>
                  <a:cubicBezTo>
                    <a:pt x="88" y="3368"/>
                    <a:pt x="14" y="3437"/>
                    <a:pt x="8" y="3527"/>
                  </a:cubicBezTo>
                  <a:cubicBezTo>
                    <a:pt x="0" y="3621"/>
                    <a:pt x="71" y="3702"/>
                    <a:pt x="165" y="3708"/>
                  </a:cubicBezTo>
                  <a:cubicBezTo>
                    <a:pt x="295" y="3717"/>
                    <a:pt x="1067" y="3766"/>
                    <a:pt x="1731" y="3766"/>
                  </a:cubicBezTo>
                  <a:cubicBezTo>
                    <a:pt x="2106" y="3766"/>
                    <a:pt x="2447" y="3750"/>
                    <a:pt x="2617" y="3703"/>
                  </a:cubicBezTo>
                  <a:cubicBezTo>
                    <a:pt x="3602" y="3426"/>
                    <a:pt x="12695" y="458"/>
                    <a:pt x="13081" y="331"/>
                  </a:cubicBezTo>
                  <a:cubicBezTo>
                    <a:pt x="13171" y="303"/>
                    <a:pt x="13219" y="207"/>
                    <a:pt x="13191" y="117"/>
                  </a:cubicBezTo>
                  <a:cubicBezTo>
                    <a:pt x="13167" y="46"/>
                    <a:pt x="13102" y="0"/>
                    <a:pt x="130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35"/>
            <p:cNvSpPr/>
            <p:nvPr/>
          </p:nvSpPr>
          <p:spPr>
            <a:xfrm>
              <a:off x="4810025" y="3682340"/>
              <a:ext cx="457946" cy="123267"/>
            </a:xfrm>
            <a:custGeom>
              <a:avLst/>
              <a:gdLst/>
              <a:ahLst/>
              <a:cxnLst/>
              <a:rect l="l" t="t" r="r" b="b"/>
              <a:pathLst>
                <a:path w="13913" h="3745" extrusionOk="0">
                  <a:moveTo>
                    <a:pt x="13720" y="0"/>
                  </a:moveTo>
                  <a:cubicBezTo>
                    <a:pt x="13697" y="0"/>
                    <a:pt x="13674" y="5"/>
                    <a:pt x="13651" y="14"/>
                  </a:cubicBezTo>
                  <a:cubicBezTo>
                    <a:pt x="8712" y="2175"/>
                    <a:pt x="4108" y="3129"/>
                    <a:pt x="2814" y="3371"/>
                  </a:cubicBezTo>
                  <a:lnTo>
                    <a:pt x="2778" y="3377"/>
                  </a:lnTo>
                  <a:cubicBezTo>
                    <a:pt x="2675" y="3397"/>
                    <a:pt x="2488" y="3404"/>
                    <a:pt x="2256" y="3404"/>
                  </a:cubicBezTo>
                  <a:cubicBezTo>
                    <a:pt x="1610" y="3404"/>
                    <a:pt x="622" y="3345"/>
                    <a:pt x="188" y="3314"/>
                  </a:cubicBezTo>
                  <a:cubicBezTo>
                    <a:pt x="185" y="3313"/>
                    <a:pt x="182" y="3313"/>
                    <a:pt x="178" y="3313"/>
                  </a:cubicBezTo>
                  <a:cubicBezTo>
                    <a:pt x="90" y="3313"/>
                    <a:pt x="13" y="3380"/>
                    <a:pt x="6" y="3470"/>
                  </a:cubicBezTo>
                  <a:cubicBezTo>
                    <a:pt x="0" y="3565"/>
                    <a:pt x="69" y="3645"/>
                    <a:pt x="163" y="3653"/>
                  </a:cubicBezTo>
                  <a:cubicBezTo>
                    <a:pt x="230" y="3658"/>
                    <a:pt x="1439" y="3744"/>
                    <a:pt x="2243" y="3744"/>
                  </a:cubicBezTo>
                  <a:cubicBezTo>
                    <a:pt x="2500" y="3744"/>
                    <a:pt x="2716" y="3735"/>
                    <a:pt x="2839" y="3711"/>
                  </a:cubicBezTo>
                  <a:lnTo>
                    <a:pt x="2875" y="3704"/>
                  </a:lnTo>
                  <a:cubicBezTo>
                    <a:pt x="4178" y="3460"/>
                    <a:pt x="8815" y="2501"/>
                    <a:pt x="13786" y="325"/>
                  </a:cubicBezTo>
                  <a:cubicBezTo>
                    <a:pt x="13874" y="288"/>
                    <a:pt x="13912" y="188"/>
                    <a:pt x="13875" y="102"/>
                  </a:cubicBezTo>
                  <a:cubicBezTo>
                    <a:pt x="13847" y="38"/>
                    <a:pt x="13785" y="0"/>
                    <a:pt x="137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35"/>
            <p:cNvSpPr/>
            <p:nvPr/>
          </p:nvSpPr>
          <p:spPr>
            <a:xfrm>
              <a:off x="4860295" y="4385699"/>
              <a:ext cx="442904" cy="162271"/>
            </a:xfrm>
            <a:custGeom>
              <a:avLst/>
              <a:gdLst/>
              <a:ahLst/>
              <a:cxnLst/>
              <a:rect l="l" t="t" r="r" b="b"/>
              <a:pathLst>
                <a:path w="13456" h="4930" extrusionOk="0">
                  <a:moveTo>
                    <a:pt x="13265" y="1"/>
                  </a:moveTo>
                  <a:cubicBezTo>
                    <a:pt x="13196" y="1"/>
                    <a:pt x="13130" y="42"/>
                    <a:pt x="13104" y="111"/>
                  </a:cubicBezTo>
                  <a:cubicBezTo>
                    <a:pt x="13095" y="139"/>
                    <a:pt x="12027" y="2834"/>
                    <a:pt x="7210" y="4158"/>
                  </a:cubicBezTo>
                  <a:cubicBezTo>
                    <a:pt x="6042" y="4479"/>
                    <a:pt x="4930" y="4590"/>
                    <a:pt x="3952" y="4590"/>
                  </a:cubicBezTo>
                  <a:cubicBezTo>
                    <a:pt x="1786" y="4590"/>
                    <a:pt x="274" y="4046"/>
                    <a:pt x="252" y="4038"/>
                  </a:cubicBezTo>
                  <a:cubicBezTo>
                    <a:pt x="233" y="4031"/>
                    <a:pt x="214" y="4028"/>
                    <a:pt x="195" y="4028"/>
                  </a:cubicBezTo>
                  <a:cubicBezTo>
                    <a:pt x="125" y="4028"/>
                    <a:pt x="59" y="4071"/>
                    <a:pt x="34" y="4139"/>
                  </a:cubicBezTo>
                  <a:cubicBezTo>
                    <a:pt x="1" y="4228"/>
                    <a:pt x="46" y="4325"/>
                    <a:pt x="134" y="4357"/>
                  </a:cubicBezTo>
                  <a:cubicBezTo>
                    <a:pt x="156" y="4366"/>
                    <a:pt x="1719" y="4930"/>
                    <a:pt x="3954" y="4930"/>
                  </a:cubicBezTo>
                  <a:cubicBezTo>
                    <a:pt x="4960" y="4930"/>
                    <a:pt x="6101" y="4815"/>
                    <a:pt x="7300" y="4485"/>
                  </a:cubicBezTo>
                  <a:cubicBezTo>
                    <a:pt x="12283" y="3116"/>
                    <a:pt x="13380" y="347"/>
                    <a:pt x="13423" y="230"/>
                  </a:cubicBezTo>
                  <a:cubicBezTo>
                    <a:pt x="13455" y="143"/>
                    <a:pt x="13411" y="44"/>
                    <a:pt x="13324" y="11"/>
                  </a:cubicBezTo>
                  <a:cubicBezTo>
                    <a:pt x="13305" y="4"/>
                    <a:pt x="13285" y="1"/>
                    <a:pt x="13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35"/>
            <p:cNvSpPr/>
            <p:nvPr/>
          </p:nvSpPr>
          <p:spPr>
            <a:xfrm>
              <a:off x="4746344" y="3988844"/>
              <a:ext cx="103748" cy="712577"/>
            </a:xfrm>
            <a:custGeom>
              <a:avLst/>
              <a:gdLst/>
              <a:ahLst/>
              <a:cxnLst/>
              <a:rect l="l" t="t" r="r" b="b"/>
              <a:pathLst>
                <a:path w="3152" h="21649" extrusionOk="0">
                  <a:moveTo>
                    <a:pt x="1261" y="1"/>
                  </a:moveTo>
                  <a:cubicBezTo>
                    <a:pt x="1180" y="1"/>
                    <a:pt x="1108" y="59"/>
                    <a:pt x="1093" y="143"/>
                  </a:cubicBezTo>
                  <a:cubicBezTo>
                    <a:pt x="1078" y="235"/>
                    <a:pt x="1141" y="322"/>
                    <a:pt x="1233" y="338"/>
                  </a:cubicBezTo>
                  <a:cubicBezTo>
                    <a:pt x="1801" y="434"/>
                    <a:pt x="2473" y="587"/>
                    <a:pt x="2607" y="667"/>
                  </a:cubicBezTo>
                  <a:cubicBezTo>
                    <a:pt x="2877" y="1654"/>
                    <a:pt x="2138" y="19792"/>
                    <a:pt x="1788" y="20759"/>
                  </a:cubicBezTo>
                  <a:cubicBezTo>
                    <a:pt x="1487" y="21000"/>
                    <a:pt x="510" y="21239"/>
                    <a:pt x="153" y="21313"/>
                  </a:cubicBezTo>
                  <a:cubicBezTo>
                    <a:pt x="59" y="21331"/>
                    <a:pt x="1" y="21421"/>
                    <a:pt x="20" y="21514"/>
                  </a:cubicBezTo>
                  <a:cubicBezTo>
                    <a:pt x="36" y="21594"/>
                    <a:pt x="107" y="21649"/>
                    <a:pt x="186" y="21649"/>
                  </a:cubicBezTo>
                  <a:cubicBezTo>
                    <a:pt x="196" y="21649"/>
                    <a:pt x="208" y="21648"/>
                    <a:pt x="221" y="21646"/>
                  </a:cubicBezTo>
                  <a:cubicBezTo>
                    <a:pt x="364" y="21617"/>
                    <a:pt x="1638" y="21348"/>
                    <a:pt x="2033" y="20997"/>
                  </a:cubicBezTo>
                  <a:cubicBezTo>
                    <a:pt x="2116" y="20924"/>
                    <a:pt x="2218" y="20834"/>
                    <a:pt x="2428" y="17628"/>
                  </a:cubicBezTo>
                  <a:cubicBezTo>
                    <a:pt x="2549" y="15791"/>
                    <a:pt x="2675" y="13350"/>
                    <a:pt x="2782" y="10758"/>
                  </a:cubicBezTo>
                  <a:cubicBezTo>
                    <a:pt x="2936" y="7045"/>
                    <a:pt x="3152" y="768"/>
                    <a:pt x="2875" y="451"/>
                  </a:cubicBezTo>
                  <a:cubicBezTo>
                    <a:pt x="2722" y="277"/>
                    <a:pt x="1928" y="111"/>
                    <a:pt x="1288" y="3"/>
                  </a:cubicBezTo>
                  <a:cubicBezTo>
                    <a:pt x="1279" y="2"/>
                    <a:pt x="1270" y="1"/>
                    <a:pt x="1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35"/>
            <p:cNvSpPr/>
            <p:nvPr/>
          </p:nvSpPr>
          <p:spPr>
            <a:xfrm>
              <a:off x="4775934" y="4001747"/>
              <a:ext cx="67180" cy="37062"/>
            </a:xfrm>
            <a:custGeom>
              <a:avLst/>
              <a:gdLst/>
              <a:ahLst/>
              <a:cxnLst/>
              <a:rect l="l" t="t" r="r" b="b"/>
              <a:pathLst>
                <a:path w="2041" h="1126" extrusionOk="0">
                  <a:moveTo>
                    <a:pt x="1846" y="1"/>
                  </a:moveTo>
                  <a:cubicBezTo>
                    <a:pt x="1822" y="1"/>
                    <a:pt x="1797" y="6"/>
                    <a:pt x="1774" y="17"/>
                  </a:cubicBezTo>
                  <a:lnTo>
                    <a:pt x="122" y="802"/>
                  </a:lnTo>
                  <a:cubicBezTo>
                    <a:pt x="37" y="841"/>
                    <a:pt x="1" y="942"/>
                    <a:pt x="41" y="1027"/>
                  </a:cubicBezTo>
                  <a:cubicBezTo>
                    <a:pt x="70" y="1089"/>
                    <a:pt x="131" y="1125"/>
                    <a:pt x="195" y="1125"/>
                  </a:cubicBezTo>
                  <a:cubicBezTo>
                    <a:pt x="219" y="1125"/>
                    <a:pt x="244" y="1120"/>
                    <a:pt x="267" y="1110"/>
                  </a:cubicBezTo>
                  <a:lnTo>
                    <a:pt x="1919" y="325"/>
                  </a:lnTo>
                  <a:cubicBezTo>
                    <a:pt x="2004" y="285"/>
                    <a:pt x="2040" y="184"/>
                    <a:pt x="2000" y="98"/>
                  </a:cubicBezTo>
                  <a:cubicBezTo>
                    <a:pt x="1971" y="37"/>
                    <a:pt x="1910" y="1"/>
                    <a:pt x="1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35"/>
            <p:cNvSpPr/>
            <p:nvPr/>
          </p:nvSpPr>
          <p:spPr>
            <a:xfrm>
              <a:off x="4311340" y="2841168"/>
              <a:ext cx="362657" cy="141271"/>
            </a:xfrm>
            <a:custGeom>
              <a:avLst/>
              <a:gdLst/>
              <a:ahLst/>
              <a:cxnLst/>
              <a:rect l="l" t="t" r="r" b="b"/>
              <a:pathLst>
                <a:path w="11018" h="4292" extrusionOk="0">
                  <a:moveTo>
                    <a:pt x="5537" y="1"/>
                  </a:moveTo>
                  <a:cubicBezTo>
                    <a:pt x="1599" y="1"/>
                    <a:pt x="49" y="3978"/>
                    <a:pt x="33" y="4019"/>
                  </a:cubicBezTo>
                  <a:cubicBezTo>
                    <a:pt x="0" y="4108"/>
                    <a:pt x="44" y="4205"/>
                    <a:pt x="132" y="4239"/>
                  </a:cubicBezTo>
                  <a:cubicBezTo>
                    <a:pt x="152" y="4247"/>
                    <a:pt x="172" y="4250"/>
                    <a:pt x="192" y="4250"/>
                  </a:cubicBezTo>
                  <a:cubicBezTo>
                    <a:pt x="261" y="4250"/>
                    <a:pt x="326" y="4209"/>
                    <a:pt x="352" y="4141"/>
                  </a:cubicBezTo>
                  <a:cubicBezTo>
                    <a:pt x="366" y="4100"/>
                    <a:pt x="1843" y="341"/>
                    <a:pt x="5546" y="341"/>
                  </a:cubicBezTo>
                  <a:cubicBezTo>
                    <a:pt x="5653" y="341"/>
                    <a:pt x="5762" y="344"/>
                    <a:pt x="5873" y="351"/>
                  </a:cubicBezTo>
                  <a:cubicBezTo>
                    <a:pt x="7544" y="450"/>
                    <a:pt x="8856" y="1117"/>
                    <a:pt x="9775" y="2335"/>
                  </a:cubicBezTo>
                  <a:cubicBezTo>
                    <a:pt x="10465" y="3249"/>
                    <a:pt x="10664" y="4147"/>
                    <a:pt x="10666" y="4156"/>
                  </a:cubicBezTo>
                  <a:cubicBezTo>
                    <a:pt x="10683" y="4236"/>
                    <a:pt x="10754" y="4292"/>
                    <a:pt x="10832" y="4292"/>
                  </a:cubicBezTo>
                  <a:cubicBezTo>
                    <a:pt x="10844" y="4292"/>
                    <a:pt x="10857" y="4292"/>
                    <a:pt x="10867" y="4287"/>
                  </a:cubicBezTo>
                  <a:cubicBezTo>
                    <a:pt x="10960" y="4268"/>
                    <a:pt x="11017" y="4178"/>
                    <a:pt x="10998" y="4086"/>
                  </a:cubicBezTo>
                  <a:cubicBezTo>
                    <a:pt x="10991" y="4048"/>
                    <a:pt x="10139" y="263"/>
                    <a:pt x="5894" y="11"/>
                  </a:cubicBezTo>
                  <a:cubicBezTo>
                    <a:pt x="5773" y="4"/>
                    <a:pt x="5654" y="1"/>
                    <a:pt x="5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35"/>
            <p:cNvSpPr/>
            <p:nvPr/>
          </p:nvSpPr>
          <p:spPr>
            <a:xfrm>
              <a:off x="4385464" y="2889355"/>
              <a:ext cx="215692" cy="91372"/>
            </a:xfrm>
            <a:custGeom>
              <a:avLst/>
              <a:gdLst/>
              <a:ahLst/>
              <a:cxnLst/>
              <a:rect l="l" t="t" r="r" b="b"/>
              <a:pathLst>
                <a:path w="6553" h="2776" extrusionOk="0">
                  <a:moveTo>
                    <a:pt x="3270" y="1"/>
                  </a:moveTo>
                  <a:cubicBezTo>
                    <a:pt x="985" y="1"/>
                    <a:pt x="43" y="2456"/>
                    <a:pt x="35" y="2481"/>
                  </a:cubicBezTo>
                  <a:cubicBezTo>
                    <a:pt x="1" y="2570"/>
                    <a:pt x="47" y="2667"/>
                    <a:pt x="134" y="2701"/>
                  </a:cubicBezTo>
                  <a:cubicBezTo>
                    <a:pt x="154" y="2708"/>
                    <a:pt x="174" y="2712"/>
                    <a:pt x="193" y="2712"/>
                  </a:cubicBezTo>
                  <a:cubicBezTo>
                    <a:pt x="263" y="2712"/>
                    <a:pt x="327" y="2669"/>
                    <a:pt x="354" y="2601"/>
                  </a:cubicBezTo>
                  <a:cubicBezTo>
                    <a:pt x="361" y="2577"/>
                    <a:pt x="1227" y="342"/>
                    <a:pt x="3279" y="342"/>
                  </a:cubicBezTo>
                  <a:cubicBezTo>
                    <a:pt x="3300" y="342"/>
                    <a:pt x="3322" y="342"/>
                    <a:pt x="3344" y="342"/>
                  </a:cubicBezTo>
                  <a:cubicBezTo>
                    <a:pt x="5712" y="403"/>
                    <a:pt x="6182" y="2548"/>
                    <a:pt x="6201" y="2639"/>
                  </a:cubicBezTo>
                  <a:cubicBezTo>
                    <a:pt x="6218" y="2719"/>
                    <a:pt x="6289" y="2775"/>
                    <a:pt x="6367" y="2775"/>
                  </a:cubicBezTo>
                  <a:cubicBezTo>
                    <a:pt x="6379" y="2775"/>
                    <a:pt x="6392" y="2774"/>
                    <a:pt x="6402" y="2771"/>
                  </a:cubicBezTo>
                  <a:cubicBezTo>
                    <a:pt x="6494" y="2751"/>
                    <a:pt x="6552" y="2662"/>
                    <a:pt x="6533" y="2570"/>
                  </a:cubicBezTo>
                  <a:cubicBezTo>
                    <a:pt x="6528" y="2547"/>
                    <a:pt x="5994" y="69"/>
                    <a:pt x="3351" y="2"/>
                  </a:cubicBezTo>
                  <a:cubicBezTo>
                    <a:pt x="3325" y="1"/>
                    <a:pt x="3297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35"/>
            <p:cNvSpPr/>
            <p:nvPr/>
          </p:nvSpPr>
          <p:spPr>
            <a:xfrm>
              <a:off x="4725730" y="2888302"/>
              <a:ext cx="833375" cy="1490885"/>
            </a:xfrm>
            <a:custGeom>
              <a:avLst/>
              <a:gdLst/>
              <a:ahLst/>
              <a:cxnLst/>
              <a:rect l="l" t="t" r="r" b="b"/>
              <a:pathLst>
                <a:path w="25319" h="45295" extrusionOk="0">
                  <a:moveTo>
                    <a:pt x="8731" y="0"/>
                  </a:moveTo>
                  <a:cubicBezTo>
                    <a:pt x="6857" y="0"/>
                    <a:pt x="5188" y="361"/>
                    <a:pt x="3977" y="726"/>
                  </a:cubicBezTo>
                  <a:cubicBezTo>
                    <a:pt x="1965" y="1334"/>
                    <a:pt x="457" y="2200"/>
                    <a:pt x="59" y="2705"/>
                  </a:cubicBezTo>
                  <a:cubicBezTo>
                    <a:pt x="0" y="2778"/>
                    <a:pt x="14" y="2884"/>
                    <a:pt x="87" y="2943"/>
                  </a:cubicBezTo>
                  <a:cubicBezTo>
                    <a:pt x="119" y="2967"/>
                    <a:pt x="157" y="2979"/>
                    <a:pt x="194" y="2979"/>
                  </a:cubicBezTo>
                  <a:cubicBezTo>
                    <a:pt x="244" y="2979"/>
                    <a:pt x="294" y="2957"/>
                    <a:pt x="327" y="2915"/>
                  </a:cubicBezTo>
                  <a:cubicBezTo>
                    <a:pt x="950" y="2120"/>
                    <a:pt x="4590" y="340"/>
                    <a:pt x="8732" y="340"/>
                  </a:cubicBezTo>
                  <a:cubicBezTo>
                    <a:pt x="9523" y="340"/>
                    <a:pt x="10332" y="405"/>
                    <a:pt x="11142" y="554"/>
                  </a:cubicBezTo>
                  <a:cubicBezTo>
                    <a:pt x="15904" y="1432"/>
                    <a:pt x="19245" y="4847"/>
                    <a:pt x="21068" y="10706"/>
                  </a:cubicBezTo>
                  <a:cubicBezTo>
                    <a:pt x="22995" y="16895"/>
                    <a:pt x="23905" y="24503"/>
                    <a:pt x="23501" y="31059"/>
                  </a:cubicBezTo>
                  <a:cubicBezTo>
                    <a:pt x="23065" y="38150"/>
                    <a:pt x="21228" y="43094"/>
                    <a:pt x="18324" y="44982"/>
                  </a:cubicBezTo>
                  <a:cubicBezTo>
                    <a:pt x="18246" y="45034"/>
                    <a:pt x="18223" y="45138"/>
                    <a:pt x="18275" y="45217"/>
                  </a:cubicBezTo>
                  <a:cubicBezTo>
                    <a:pt x="18307" y="45268"/>
                    <a:pt x="18362" y="45295"/>
                    <a:pt x="18417" y="45295"/>
                  </a:cubicBezTo>
                  <a:cubicBezTo>
                    <a:pt x="18449" y="45295"/>
                    <a:pt x="18481" y="45285"/>
                    <a:pt x="18510" y="45266"/>
                  </a:cubicBezTo>
                  <a:cubicBezTo>
                    <a:pt x="24913" y="41104"/>
                    <a:pt x="25319" y="23215"/>
                    <a:pt x="21393" y="10605"/>
                  </a:cubicBezTo>
                  <a:cubicBezTo>
                    <a:pt x="20110" y="6488"/>
                    <a:pt x="17301" y="1344"/>
                    <a:pt x="11202" y="221"/>
                  </a:cubicBezTo>
                  <a:cubicBezTo>
                    <a:pt x="10355" y="65"/>
                    <a:pt x="9525" y="0"/>
                    <a:pt x="87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35"/>
            <p:cNvSpPr/>
            <p:nvPr/>
          </p:nvSpPr>
          <p:spPr>
            <a:xfrm>
              <a:off x="5123343" y="3025721"/>
              <a:ext cx="342645" cy="351960"/>
            </a:xfrm>
            <a:custGeom>
              <a:avLst/>
              <a:gdLst/>
              <a:ahLst/>
              <a:cxnLst/>
              <a:rect l="l" t="t" r="r" b="b"/>
              <a:pathLst>
                <a:path w="10410" h="10693" extrusionOk="0">
                  <a:moveTo>
                    <a:pt x="1541" y="1"/>
                  </a:moveTo>
                  <a:cubicBezTo>
                    <a:pt x="711" y="1"/>
                    <a:pt x="175" y="189"/>
                    <a:pt x="134" y="204"/>
                  </a:cubicBezTo>
                  <a:cubicBezTo>
                    <a:pt x="46" y="236"/>
                    <a:pt x="0" y="335"/>
                    <a:pt x="32" y="422"/>
                  </a:cubicBezTo>
                  <a:cubicBezTo>
                    <a:pt x="57" y="491"/>
                    <a:pt x="123" y="533"/>
                    <a:pt x="192" y="533"/>
                  </a:cubicBezTo>
                  <a:cubicBezTo>
                    <a:pt x="211" y="533"/>
                    <a:pt x="231" y="530"/>
                    <a:pt x="250" y="523"/>
                  </a:cubicBezTo>
                  <a:cubicBezTo>
                    <a:pt x="259" y="520"/>
                    <a:pt x="757" y="344"/>
                    <a:pt x="1539" y="344"/>
                  </a:cubicBezTo>
                  <a:cubicBezTo>
                    <a:pt x="2237" y="344"/>
                    <a:pt x="3160" y="484"/>
                    <a:pt x="4164" y="1008"/>
                  </a:cubicBezTo>
                  <a:cubicBezTo>
                    <a:pt x="6756" y="2364"/>
                    <a:pt x="8739" y="5580"/>
                    <a:pt x="10055" y="10566"/>
                  </a:cubicBezTo>
                  <a:cubicBezTo>
                    <a:pt x="10075" y="10641"/>
                    <a:pt x="10145" y="10692"/>
                    <a:pt x="10220" y="10692"/>
                  </a:cubicBezTo>
                  <a:cubicBezTo>
                    <a:pt x="10234" y="10692"/>
                    <a:pt x="10248" y="10689"/>
                    <a:pt x="10265" y="10687"/>
                  </a:cubicBezTo>
                  <a:cubicBezTo>
                    <a:pt x="10355" y="10662"/>
                    <a:pt x="10410" y="10570"/>
                    <a:pt x="10385" y="10479"/>
                  </a:cubicBezTo>
                  <a:cubicBezTo>
                    <a:pt x="9042" y="5396"/>
                    <a:pt x="7002" y="2108"/>
                    <a:pt x="4323" y="708"/>
                  </a:cubicBezTo>
                  <a:cubicBezTo>
                    <a:pt x="3256" y="151"/>
                    <a:pt x="2281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35"/>
            <p:cNvSpPr/>
            <p:nvPr/>
          </p:nvSpPr>
          <p:spPr>
            <a:xfrm>
              <a:off x="5225478" y="3194147"/>
              <a:ext cx="190249" cy="1007660"/>
            </a:xfrm>
            <a:custGeom>
              <a:avLst/>
              <a:gdLst/>
              <a:ahLst/>
              <a:cxnLst/>
              <a:rect l="l" t="t" r="r" b="b"/>
              <a:pathLst>
                <a:path w="5780" h="30614" extrusionOk="0">
                  <a:moveTo>
                    <a:pt x="244" y="0"/>
                  </a:moveTo>
                  <a:cubicBezTo>
                    <a:pt x="192" y="0"/>
                    <a:pt x="159" y="6"/>
                    <a:pt x="148" y="8"/>
                  </a:cubicBezTo>
                  <a:cubicBezTo>
                    <a:pt x="58" y="26"/>
                    <a:pt x="1" y="113"/>
                    <a:pt x="17" y="203"/>
                  </a:cubicBezTo>
                  <a:cubicBezTo>
                    <a:pt x="33" y="286"/>
                    <a:pt x="105" y="344"/>
                    <a:pt x="185" y="344"/>
                  </a:cubicBezTo>
                  <a:cubicBezTo>
                    <a:pt x="194" y="344"/>
                    <a:pt x="203" y="343"/>
                    <a:pt x="212" y="342"/>
                  </a:cubicBezTo>
                  <a:cubicBezTo>
                    <a:pt x="213" y="342"/>
                    <a:pt x="223" y="340"/>
                    <a:pt x="242" y="340"/>
                  </a:cubicBezTo>
                  <a:cubicBezTo>
                    <a:pt x="321" y="340"/>
                    <a:pt x="549" y="364"/>
                    <a:pt x="862" y="606"/>
                  </a:cubicBezTo>
                  <a:cubicBezTo>
                    <a:pt x="1689" y="1241"/>
                    <a:pt x="3196" y="3454"/>
                    <a:pt x="4016" y="11128"/>
                  </a:cubicBezTo>
                  <a:cubicBezTo>
                    <a:pt x="5431" y="24368"/>
                    <a:pt x="2905" y="30317"/>
                    <a:pt x="2881" y="30375"/>
                  </a:cubicBezTo>
                  <a:cubicBezTo>
                    <a:pt x="2843" y="30461"/>
                    <a:pt x="2883" y="30562"/>
                    <a:pt x="2968" y="30599"/>
                  </a:cubicBezTo>
                  <a:cubicBezTo>
                    <a:pt x="2989" y="30609"/>
                    <a:pt x="3014" y="30614"/>
                    <a:pt x="3036" y="30614"/>
                  </a:cubicBezTo>
                  <a:cubicBezTo>
                    <a:pt x="3101" y="30614"/>
                    <a:pt x="3164" y="30577"/>
                    <a:pt x="3190" y="30513"/>
                  </a:cubicBezTo>
                  <a:cubicBezTo>
                    <a:pt x="3217" y="30454"/>
                    <a:pt x="5780" y="24435"/>
                    <a:pt x="4352" y="11092"/>
                  </a:cubicBezTo>
                  <a:cubicBezTo>
                    <a:pt x="3552" y="3607"/>
                    <a:pt x="2102" y="1095"/>
                    <a:pt x="1027" y="304"/>
                  </a:cubicBezTo>
                  <a:cubicBezTo>
                    <a:pt x="668" y="41"/>
                    <a:pt x="385" y="0"/>
                    <a:pt x="2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35"/>
            <p:cNvSpPr/>
            <p:nvPr/>
          </p:nvSpPr>
          <p:spPr>
            <a:xfrm>
              <a:off x="4040713" y="2859863"/>
              <a:ext cx="363678" cy="142226"/>
            </a:xfrm>
            <a:custGeom>
              <a:avLst/>
              <a:gdLst/>
              <a:ahLst/>
              <a:cxnLst/>
              <a:rect l="l" t="t" r="r" b="b"/>
              <a:pathLst>
                <a:path w="11049" h="4321" extrusionOk="0">
                  <a:moveTo>
                    <a:pt x="8089" y="0"/>
                  </a:moveTo>
                  <a:cubicBezTo>
                    <a:pt x="3358" y="0"/>
                    <a:pt x="807" y="2996"/>
                    <a:pt x="56" y="4051"/>
                  </a:cubicBezTo>
                  <a:cubicBezTo>
                    <a:pt x="0" y="4127"/>
                    <a:pt x="18" y="4233"/>
                    <a:pt x="95" y="4289"/>
                  </a:cubicBezTo>
                  <a:cubicBezTo>
                    <a:pt x="126" y="4310"/>
                    <a:pt x="159" y="4320"/>
                    <a:pt x="194" y="4320"/>
                  </a:cubicBezTo>
                  <a:cubicBezTo>
                    <a:pt x="247" y="4320"/>
                    <a:pt x="300" y="4295"/>
                    <a:pt x="332" y="4248"/>
                  </a:cubicBezTo>
                  <a:cubicBezTo>
                    <a:pt x="1057" y="3229"/>
                    <a:pt x="3519" y="341"/>
                    <a:pt x="8095" y="341"/>
                  </a:cubicBezTo>
                  <a:cubicBezTo>
                    <a:pt x="8933" y="341"/>
                    <a:pt x="9842" y="438"/>
                    <a:pt x="10824" y="661"/>
                  </a:cubicBezTo>
                  <a:cubicBezTo>
                    <a:pt x="10837" y="664"/>
                    <a:pt x="10849" y="665"/>
                    <a:pt x="10862" y="665"/>
                  </a:cubicBezTo>
                  <a:cubicBezTo>
                    <a:pt x="10939" y="665"/>
                    <a:pt x="11009" y="611"/>
                    <a:pt x="11027" y="533"/>
                  </a:cubicBezTo>
                  <a:cubicBezTo>
                    <a:pt x="11048" y="441"/>
                    <a:pt x="10991" y="351"/>
                    <a:pt x="10899" y="330"/>
                  </a:cubicBezTo>
                  <a:cubicBezTo>
                    <a:pt x="9888" y="100"/>
                    <a:pt x="8953" y="0"/>
                    <a:pt x="80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35"/>
            <p:cNvSpPr/>
            <p:nvPr/>
          </p:nvSpPr>
          <p:spPr>
            <a:xfrm>
              <a:off x="4449813" y="2896300"/>
              <a:ext cx="101279" cy="83012"/>
            </a:xfrm>
            <a:custGeom>
              <a:avLst/>
              <a:gdLst/>
              <a:ahLst/>
              <a:cxnLst/>
              <a:rect l="l" t="t" r="r" b="b"/>
              <a:pathLst>
                <a:path w="3077" h="2522" extrusionOk="0">
                  <a:moveTo>
                    <a:pt x="185" y="0"/>
                  </a:moveTo>
                  <a:cubicBezTo>
                    <a:pt x="105" y="0"/>
                    <a:pt x="35" y="56"/>
                    <a:pt x="18" y="137"/>
                  </a:cubicBezTo>
                  <a:cubicBezTo>
                    <a:pt x="0" y="230"/>
                    <a:pt x="60" y="320"/>
                    <a:pt x="151" y="338"/>
                  </a:cubicBezTo>
                  <a:cubicBezTo>
                    <a:pt x="170" y="342"/>
                    <a:pt x="1963" y="724"/>
                    <a:pt x="2727" y="2422"/>
                  </a:cubicBezTo>
                  <a:cubicBezTo>
                    <a:pt x="2757" y="2485"/>
                    <a:pt x="2818" y="2522"/>
                    <a:pt x="2883" y="2522"/>
                  </a:cubicBezTo>
                  <a:cubicBezTo>
                    <a:pt x="2907" y="2522"/>
                    <a:pt x="2929" y="2517"/>
                    <a:pt x="2953" y="2507"/>
                  </a:cubicBezTo>
                  <a:cubicBezTo>
                    <a:pt x="3038" y="2469"/>
                    <a:pt x="3076" y="2368"/>
                    <a:pt x="3038" y="2283"/>
                  </a:cubicBezTo>
                  <a:cubicBezTo>
                    <a:pt x="2198" y="421"/>
                    <a:pt x="298" y="20"/>
                    <a:pt x="218" y="4"/>
                  </a:cubicBezTo>
                  <a:cubicBezTo>
                    <a:pt x="207" y="1"/>
                    <a:pt x="196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35"/>
            <p:cNvSpPr/>
            <p:nvPr/>
          </p:nvSpPr>
          <p:spPr>
            <a:xfrm>
              <a:off x="4396186" y="2935535"/>
              <a:ext cx="146011" cy="45192"/>
            </a:xfrm>
            <a:custGeom>
              <a:avLst/>
              <a:gdLst/>
              <a:ahLst/>
              <a:cxnLst/>
              <a:rect l="l" t="t" r="r" b="b"/>
              <a:pathLst>
                <a:path w="4436" h="1373" extrusionOk="0">
                  <a:moveTo>
                    <a:pt x="1823" y="0"/>
                  </a:moveTo>
                  <a:cubicBezTo>
                    <a:pt x="786" y="0"/>
                    <a:pt x="99" y="520"/>
                    <a:pt x="88" y="529"/>
                  </a:cubicBezTo>
                  <a:cubicBezTo>
                    <a:pt x="14" y="586"/>
                    <a:pt x="1" y="693"/>
                    <a:pt x="58" y="767"/>
                  </a:cubicBezTo>
                  <a:cubicBezTo>
                    <a:pt x="91" y="810"/>
                    <a:pt x="141" y="832"/>
                    <a:pt x="191" y="832"/>
                  </a:cubicBezTo>
                  <a:cubicBezTo>
                    <a:pt x="228" y="832"/>
                    <a:pt x="265" y="820"/>
                    <a:pt x="296" y="796"/>
                  </a:cubicBezTo>
                  <a:cubicBezTo>
                    <a:pt x="306" y="788"/>
                    <a:pt x="901" y="340"/>
                    <a:pt x="1813" y="340"/>
                  </a:cubicBezTo>
                  <a:cubicBezTo>
                    <a:pt x="2458" y="340"/>
                    <a:pt x="3263" y="564"/>
                    <a:pt x="4133" y="1330"/>
                  </a:cubicBezTo>
                  <a:cubicBezTo>
                    <a:pt x="4165" y="1359"/>
                    <a:pt x="4205" y="1372"/>
                    <a:pt x="4245" y="1372"/>
                  </a:cubicBezTo>
                  <a:cubicBezTo>
                    <a:pt x="4291" y="1372"/>
                    <a:pt x="4338" y="1352"/>
                    <a:pt x="4373" y="1314"/>
                  </a:cubicBezTo>
                  <a:cubicBezTo>
                    <a:pt x="4435" y="1243"/>
                    <a:pt x="4429" y="1136"/>
                    <a:pt x="4357" y="1075"/>
                  </a:cubicBezTo>
                  <a:cubicBezTo>
                    <a:pt x="3417" y="247"/>
                    <a:pt x="2537" y="0"/>
                    <a:pt x="18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35"/>
            <p:cNvSpPr/>
            <p:nvPr/>
          </p:nvSpPr>
          <p:spPr>
            <a:xfrm>
              <a:off x="4975201" y="3788491"/>
              <a:ext cx="132022" cy="158552"/>
            </a:xfrm>
            <a:custGeom>
              <a:avLst/>
              <a:gdLst/>
              <a:ahLst/>
              <a:cxnLst/>
              <a:rect l="l" t="t" r="r" b="b"/>
              <a:pathLst>
                <a:path w="4011" h="4817" extrusionOk="0">
                  <a:moveTo>
                    <a:pt x="2194" y="1297"/>
                  </a:moveTo>
                  <a:cubicBezTo>
                    <a:pt x="2290" y="1681"/>
                    <a:pt x="2890" y="2936"/>
                    <a:pt x="2601" y="3451"/>
                  </a:cubicBezTo>
                  <a:cubicBezTo>
                    <a:pt x="2478" y="3667"/>
                    <a:pt x="2305" y="3766"/>
                    <a:pt x="2131" y="3766"/>
                  </a:cubicBezTo>
                  <a:cubicBezTo>
                    <a:pt x="1845" y="3766"/>
                    <a:pt x="1559" y="3497"/>
                    <a:pt x="1504" y="3041"/>
                  </a:cubicBezTo>
                  <a:cubicBezTo>
                    <a:pt x="1381" y="2020"/>
                    <a:pt x="2163" y="1306"/>
                    <a:pt x="2163" y="1306"/>
                  </a:cubicBezTo>
                  <a:lnTo>
                    <a:pt x="2194" y="1297"/>
                  </a:lnTo>
                  <a:close/>
                  <a:moveTo>
                    <a:pt x="2840" y="0"/>
                  </a:moveTo>
                  <a:cubicBezTo>
                    <a:pt x="2504" y="115"/>
                    <a:pt x="1659" y="386"/>
                    <a:pt x="1224" y="386"/>
                  </a:cubicBezTo>
                  <a:cubicBezTo>
                    <a:pt x="1138" y="386"/>
                    <a:pt x="1067" y="375"/>
                    <a:pt x="1021" y="350"/>
                  </a:cubicBezTo>
                  <a:cubicBezTo>
                    <a:pt x="1021" y="350"/>
                    <a:pt x="1005" y="1201"/>
                    <a:pt x="705" y="1963"/>
                  </a:cubicBezTo>
                  <a:cubicBezTo>
                    <a:pt x="404" y="2724"/>
                    <a:pt x="0" y="4616"/>
                    <a:pt x="2084" y="4807"/>
                  </a:cubicBezTo>
                  <a:cubicBezTo>
                    <a:pt x="2151" y="4813"/>
                    <a:pt x="2217" y="4816"/>
                    <a:pt x="2280" y="4816"/>
                  </a:cubicBezTo>
                  <a:cubicBezTo>
                    <a:pt x="3913" y="4816"/>
                    <a:pt x="4011" y="2812"/>
                    <a:pt x="3612" y="2091"/>
                  </a:cubicBezTo>
                  <a:cubicBezTo>
                    <a:pt x="3267" y="1461"/>
                    <a:pt x="3182" y="845"/>
                    <a:pt x="3003" y="753"/>
                  </a:cubicBezTo>
                  <a:cubicBezTo>
                    <a:pt x="2921" y="561"/>
                    <a:pt x="2846" y="24"/>
                    <a:pt x="2846" y="24"/>
                  </a:cubicBezTo>
                  <a:lnTo>
                    <a:pt x="28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35"/>
            <p:cNvSpPr/>
            <p:nvPr/>
          </p:nvSpPr>
          <p:spPr>
            <a:xfrm>
              <a:off x="5006141" y="3757485"/>
              <a:ext cx="67311" cy="43711"/>
            </a:xfrm>
            <a:custGeom>
              <a:avLst/>
              <a:gdLst/>
              <a:ahLst/>
              <a:cxnLst/>
              <a:rect l="l" t="t" r="r" b="b"/>
              <a:pathLst>
                <a:path w="2045" h="1328" extrusionOk="0">
                  <a:moveTo>
                    <a:pt x="1965" y="1"/>
                  </a:moveTo>
                  <a:cubicBezTo>
                    <a:pt x="1364" y="302"/>
                    <a:pt x="74" y="393"/>
                    <a:pt x="74" y="393"/>
                  </a:cubicBezTo>
                  <a:lnTo>
                    <a:pt x="55" y="400"/>
                  </a:lnTo>
                  <a:cubicBezTo>
                    <a:pt x="193" y="787"/>
                    <a:pt x="1" y="1250"/>
                    <a:pt x="81" y="1292"/>
                  </a:cubicBezTo>
                  <a:cubicBezTo>
                    <a:pt x="127" y="1317"/>
                    <a:pt x="198" y="1328"/>
                    <a:pt x="285" y="1328"/>
                  </a:cubicBezTo>
                  <a:cubicBezTo>
                    <a:pt x="719" y="1328"/>
                    <a:pt x="1564" y="1057"/>
                    <a:pt x="1900" y="942"/>
                  </a:cubicBezTo>
                  <a:cubicBezTo>
                    <a:pt x="1990" y="912"/>
                    <a:pt x="2045" y="893"/>
                    <a:pt x="2045" y="893"/>
                  </a:cubicBezTo>
                  <a:cubicBezTo>
                    <a:pt x="2045" y="893"/>
                    <a:pt x="1882" y="410"/>
                    <a:pt x="19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35"/>
            <p:cNvSpPr/>
            <p:nvPr/>
          </p:nvSpPr>
          <p:spPr>
            <a:xfrm>
              <a:off x="4972140" y="3628097"/>
              <a:ext cx="120238" cy="142555"/>
            </a:xfrm>
            <a:custGeom>
              <a:avLst/>
              <a:gdLst/>
              <a:ahLst/>
              <a:cxnLst/>
              <a:rect l="l" t="t" r="r" b="b"/>
              <a:pathLst>
                <a:path w="3653" h="4331" extrusionOk="0">
                  <a:moveTo>
                    <a:pt x="1831" y="1"/>
                  </a:moveTo>
                  <a:cubicBezTo>
                    <a:pt x="1796" y="1"/>
                    <a:pt x="1760" y="2"/>
                    <a:pt x="1724" y="4"/>
                  </a:cubicBezTo>
                  <a:cubicBezTo>
                    <a:pt x="549" y="68"/>
                    <a:pt x="1" y="973"/>
                    <a:pt x="60" y="2279"/>
                  </a:cubicBezTo>
                  <a:cubicBezTo>
                    <a:pt x="121" y="3584"/>
                    <a:pt x="710" y="3756"/>
                    <a:pt x="1002" y="4165"/>
                  </a:cubicBezTo>
                  <a:cubicBezTo>
                    <a:pt x="1039" y="4217"/>
                    <a:pt x="1068" y="4274"/>
                    <a:pt x="1088" y="4331"/>
                  </a:cubicBezTo>
                  <a:lnTo>
                    <a:pt x="1107" y="4324"/>
                  </a:lnTo>
                  <a:cubicBezTo>
                    <a:pt x="1107" y="4324"/>
                    <a:pt x="2398" y="4233"/>
                    <a:pt x="2998" y="3932"/>
                  </a:cubicBezTo>
                  <a:cubicBezTo>
                    <a:pt x="3080" y="3522"/>
                    <a:pt x="3652" y="2439"/>
                    <a:pt x="3433" y="1478"/>
                  </a:cubicBezTo>
                  <a:cubicBezTo>
                    <a:pt x="3238" y="618"/>
                    <a:pt x="2700" y="1"/>
                    <a:pt x="18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35"/>
            <p:cNvSpPr/>
            <p:nvPr/>
          </p:nvSpPr>
          <p:spPr>
            <a:xfrm>
              <a:off x="4970519" y="3622435"/>
              <a:ext cx="130113" cy="184390"/>
            </a:xfrm>
            <a:custGeom>
              <a:avLst/>
              <a:gdLst/>
              <a:ahLst/>
              <a:cxnLst/>
              <a:rect l="l" t="t" r="r" b="b"/>
              <a:pathLst>
                <a:path w="3953" h="5602" extrusionOk="0">
                  <a:moveTo>
                    <a:pt x="2005" y="340"/>
                  </a:moveTo>
                  <a:cubicBezTo>
                    <a:pt x="2734" y="340"/>
                    <a:pt x="3252" y="829"/>
                    <a:pt x="3447" y="1686"/>
                  </a:cubicBezTo>
                  <a:cubicBezTo>
                    <a:pt x="3600" y="2357"/>
                    <a:pt x="3330" y="3117"/>
                    <a:pt x="3151" y="3622"/>
                  </a:cubicBezTo>
                  <a:cubicBezTo>
                    <a:pt x="3085" y="3808"/>
                    <a:pt x="3032" y="3955"/>
                    <a:pt x="3010" y="4070"/>
                  </a:cubicBezTo>
                  <a:cubicBezTo>
                    <a:pt x="2948" y="4370"/>
                    <a:pt x="3005" y="4697"/>
                    <a:pt x="3050" y="4888"/>
                  </a:cubicBezTo>
                  <a:cubicBezTo>
                    <a:pt x="2715" y="5001"/>
                    <a:pt x="1899" y="5261"/>
                    <a:pt x="1495" y="5261"/>
                  </a:cubicBezTo>
                  <a:cubicBezTo>
                    <a:pt x="1477" y="5261"/>
                    <a:pt x="1462" y="5261"/>
                    <a:pt x="1449" y="5260"/>
                  </a:cubicBezTo>
                  <a:cubicBezTo>
                    <a:pt x="1451" y="5240"/>
                    <a:pt x="1454" y="5218"/>
                    <a:pt x="1461" y="5194"/>
                  </a:cubicBezTo>
                  <a:cubicBezTo>
                    <a:pt x="1494" y="4957"/>
                    <a:pt x="1548" y="4556"/>
                    <a:pt x="1321" y="4236"/>
                  </a:cubicBezTo>
                  <a:cubicBezTo>
                    <a:pt x="1242" y="4125"/>
                    <a:pt x="1148" y="4034"/>
                    <a:pt x="1050" y="3939"/>
                  </a:cubicBezTo>
                  <a:cubicBezTo>
                    <a:pt x="770" y="3670"/>
                    <a:pt x="454" y="3363"/>
                    <a:pt x="412" y="2441"/>
                  </a:cubicBezTo>
                  <a:cubicBezTo>
                    <a:pt x="330" y="693"/>
                    <a:pt x="1317" y="377"/>
                    <a:pt x="1913" y="343"/>
                  </a:cubicBezTo>
                  <a:cubicBezTo>
                    <a:pt x="1944" y="341"/>
                    <a:pt x="1975" y="340"/>
                    <a:pt x="2005" y="340"/>
                  </a:cubicBezTo>
                  <a:close/>
                  <a:moveTo>
                    <a:pt x="2009" y="1"/>
                  </a:moveTo>
                  <a:cubicBezTo>
                    <a:pt x="1971" y="1"/>
                    <a:pt x="1931" y="2"/>
                    <a:pt x="1892" y="4"/>
                  </a:cubicBezTo>
                  <a:cubicBezTo>
                    <a:pt x="683" y="71"/>
                    <a:pt x="0" y="988"/>
                    <a:pt x="68" y="2457"/>
                  </a:cubicBezTo>
                  <a:cubicBezTo>
                    <a:pt x="117" y="3513"/>
                    <a:pt x="501" y="3886"/>
                    <a:pt x="811" y="4183"/>
                  </a:cubicBezTo>
                  <a:cubicBezTo>
                    <a:pt x="900" y="4272"/>
                    <a:pt x="979" y="4348"/>
                    <a:pt x="1041" y="4433"/>
                  </a:cubicBezTo>
                  <a:cubicBezTo>
                    <a:pt x="1191" y="4644"/>
                    <a:pt x="1148" y="4948"/>
                    <a:pt x="1120" y="5149"/>
                  </a:cubicBezTo>
                  <a:cubicBezTo>
                    <a:pt x="1095" y="5324"/>
                    <a:pt x="1075" y="5473"/>
                    <a:pt x="1212" y="5545"/>
                  </a:cubicBezTo>
                  <a:cubicBezTo>
                    <a:pt x="1281" y="5582"/>
                    <a:pt x="1375" y="5602"/>
                    <a:pt x="1494" y="5602"/>
                  </a:cubicBezTo>
                  <a:cubicBezTo>
                    <a:pt x="2067" y="5602"/>
                    <a:pt x="3263" y="5175"/>
                    <a:pt x="3313" y="5156"/>
                  </a:cubicBezTo>
                  <a:cubicBezTo>
                    <a:pt x="3399" y="5125"/>
                    <a:pt x="3446" y="5029"/>
                    <a:pt x="3417" y="4942"/>
                  </a:cubicBezTo>
                  <a:cubicBezTo>
                    <a:pt x="3415" y="4937"/>
                    <a:pt x="3271" y="4496"/>
                    <a:pt x="3343" y="4136"/>
                  </a:cubicBezTo>
                  <a:cubicBezTo>
                    <a:pt x="3360" y="4045"/>
                    <a:pt x="3412" y="3901"/>
                    <a:pt x="3471" y="3736"/>
                  </a:cubicBezTo>
                  <a:cubicBezTo>
                    <a:pt x="3663" y="3194"/>
                    <a:pt x="3953" y="2378"/>
                    <a:pt x="3777" y="1611"/>
                  </a:cubicBezTo>
                  <a:cubicBezTo>
                    <a:pt x="3544" y="588"/>
                    <a:pt x="2906" y="1"/>
                    <a:pt x="20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35"/>
            <p:cNvSpPr/>
            <p:nvPr/>
          </p:nvSpPr>
          <p:spPr>
            <a:xfrm>
              <a:off x="5007021" y="3751857"/>
              <a:ext cx="74454" cy="24193"/>
            </a:xfrm>
            <a:custGeom>
              <a:avLst/>
              <a:gdLst/>
              <a:ahLst/>
              <a:cxnLst/>
              <a:rect l="l" t="t" r="r" b="b"/>
              <a:pathLst>
                <a:path w="2262" h="735" extrusionOk="0">
                  <a:moveTo>
                    <a:pt x="2066" y="0"/>
                  </a:moveTo>
                  <a:cubicBezTo>
                    <a:pt x="2040" y="0"/>
                    <a:pt x="2015" y="6"/>
                    <a:pt x="1990" y="18"/>
                  </a:cubicBezTo>
                  <a:cubicBezTo>
                    <a:pt x="1429" y="301"/>
                    <a:pt x="176" y="393"/>
                    <a:pt x="164" y="394"/>
                  </a:cubicBezTo>
                  <a:cubicBezTo>
                    <a:pt x="71" y="400"/>
                    <a:pt x="1" y="483"/>
                    <a:pt x="7" y="576"/>
                  </a:cubicBezTo>
                  <a:cubicBezTo>
                    <a:pt x="12" y="666"/>
                    <a:pt x="87" y="734"/>
                    <a:pt x="176" y="734"/>
                  </a:cubicBezTo>
                  <a:lnTo>
                    <a:pt x="188" y="734"/>
                  </a:lnTo>
                  <a:cubicBezTo>
                    <a:pt x="242" y="730"/>
                    <a:pt x="1520" y="637"/>
                    <a:pt x="2142" y="324"/>
                  </a:cubicBezTo>
                  <a:cubicBezTo>
                    <a:pt x="2226" y="281"/>
                    <a:pt x="2262" y="178"/>
                    <a:pt x="2219" y="95"/>
                  </a:cubicBezTo>
                  <a:cubicBezTo>
                    <a:pt x="2189" y="35"/>
                    <a:pt x="2128" y="0"/>
                    <a:pt x="20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35"/>
            <p:cNvSpPr/>
            <p:nvPr/>
          </p:nvSpPr>
          <p:spPr>
            <a:xfrm>
              <a:off x="4976419" y="3794416"/>
              <a:ext cx="133207" cy="158222"/>
            </a:xfrm>
            <a:custGeom>
              <a:avLst/>
              <a:gdLst/>
              <a:ahLst/>
              <a:cxnLst/>
              <a:rect l="l" t="t" r="r" b="b"/>
              <a:pathLst>
                <a:path w="4047" h="4807" extrusionOk="0">
                  <a:moveTo>
                    <a:pt x="2081" y="1431"/>
                  </a:moveTo>
                  <a:cubicBezTo>
                    <a:pt x="2095" y="1474"/>
                    <a:pt x="2113" y="1520"/>
                    <a:pt x="2132" y="1569"/>
                  </a:cubicBezTo>
                  <a:cubicBezTo>
                    <a:pt x="2293" y="2020"/>
                    <a:pt x="2600" y="2861"/>
                    <a:pt x="2415" y="3188"/>
                  </a:cubicBezTo>
                  <a:cubicBezTo>
                    <a:pt x="2331" y="3336"/>
                    <a:pt x="2216" y="3417"/>
                    <a:pt x="2094" y="3417"/>
                  </a:cubicBezTo>
                  <a:cubicBezTo>
                    <a:pt x="2075" y="3417"/>
                    <a:pt x="2055" y="3415"/>
                    <a:pt x="2036" y="3411"/>
                  </a:cubicBezTo>
                  <a:cubicBezTo>
                    <a:pt x="1867" y="3377"/>
                    <a:pt x="1676" y="3188"/>
                    <a:pt x="1636" y="2841"/>
                  </a:cubicBezTo>
                  <a:cubicBezTo>
                    <a:pt x="1559" y="2203"/>
                    <a:pt x="1877" y="1690"/>
                    <a:pt x="2081" y="1431"/>
                  </a:cubicBezTo>
                  <a:close/>
                  <a:moveTo>
                    <a:pt x="979" y="1"/>
                  </a:moveTo>
                  <a:cubicBezTo>
                    <a:pt x="887" y="1"/>
                    <a:pt x="816" y="77"/>
                    <a:pt x="815" y="168"/>
                  </a:cubicBezTo>
                  <a:cubicBezTo>
                    <a:pt x="815" y="176"/>
                    <a:pt x="796" y="998"/>
                    <a:pt x="510" y="1721"/>
                  </a:cubicBezTo>
                  <a:cubicBezTo>
                    <a:pt x="381" y="2046"/>
                    <a:pt x="1" y="3169"/>
                    <a:pt x="506" y="3993"/>
                  </a:cubicBezTo>
                  <a:cubicBezTo>
                    <a:pt x="793" y="4459"/>
                    <a:pt x="1307" y="4729"/>
                    <a:pt x="2032" y="4796"/>
                  </a:cubicBezTo>
                  <a:cubicBezTo>
                    <a:pt x="2106" y="4804"/>
                    <a:pt x="2178" y="4807"/>
                    <a:pt x="2246" y="4807"/>
                  </a:cubicBezTo>
                  <a:cubicBezTo>
                    <a:pt x="2979" y="4807"/>
                    <a:pt x="3384" y="4436"/>
                    <a:pt x="3598" y="4105"/>
                  </a:cubicBezTo>
                  <a:cubicBezTo>
                    <a:pt x="4047" y="3418"/>
                    <a:pt x="4027" y="2373"/>
                    <a:pt x="3724" y="1826"/>
                  </a:cubicBezTo>
                  <a:cubicBezTo>
                    <a:pt x="3565" y="1537"/>
                    <a:pt x="3462" y="1248"/>
                    <a:pt x="3379" y="1014"/>
                  </a:cubicBezTo>
                  <a:cubicBezTo>
                    <a:pt x="3251" y="655"/>
                    <a:pt x="3156" y="388"/>
                    <a:pt x="2923" y="388"/>
                  </a:cubicBezTo>
                  <a:cubicBezTo>
                    <a:pt x="2919" y="388"/>
                    <a:pt x="2914" y="388"/>
                    <a:pt x="2909" y="388"/>
                  </a:cubicBezTo>
                  <a:cubicBezTo>
                    <a:pt x="2649" y="394"/>
                    <a:pt x="1994" y="654"/>
                    <a:pt x="1975" y="1025"/>
                  </a:cubicBezTo>
                  <a:lnTo>
                    <a:pt x="1975" y="1033"/>
                  </a:lnTo>
                  <a:cubicBezTo>
                    <a:pt x="1815" y="1196"/>
                    <a:pt x="1181" y="1903"/>
                    <a:pt x="1298" y="2881"/>
                  </a:cubicBezTo>
                  <a:cubicBezTo>
                    <a:pt x="1352" y="3334"/>
                    <a:pt x="1616" y="3674"/>
                    <a:pt x="1969" y="3744"/>
                  </a:cubicBezTo>
                  <a:cubicBezTo>
                    <a:pt x="2012" y="3752"/>
                    <a:pt x="2054" y="3757"/>
                    <a:pt x="2096" y="3757"/>
                  </a:cubicBezTo>
                  <a:cubicBezTo>
                    <a:pt x="2343" y="3757"/>
                    <a:pt x="2566" y="3612"/>
                    <a:pt x="2712" y="3355"/>
                  </a:cubicBezTo>
                  <a:cubicBezTo>
                    <a:pt x="2972" y="2890"/>
                    <a:pt x="2670" y="2059"/>
                    <a:pt x="2451" y="1452"/>
                  </a:cubicBezTo>
                  <a:cubicBezTo>
                    <a:pt x="2392" y="1292"/>
                    <a:pt x="2319" y="1089"/>
                    <a:pt x="2316" y="1043"/>
                  </a:cubicBezTo>
                  <a:cubicBezTo>
                    <a:pt x="2334" y="947"/>
                    <a:pt x="2701" y="751"/>
                    <a:pt x="2892" y="732"/>
                  </a:cubicBezTo>
                  <a:cubicBezTo>
                    <a:pt x="2937" y="788"/>
                    <a:pt x="3004" y="977"/>
                    <a:pt x="3058" y="1129"/>
                  </a:cubicBezTo>
                  <a:cubicBezTo>
                    <a:pt x="3146" y="1374"/>
                    <a:pt x="3254" y="1679"/>
                    <a:pt x="3426" y="1993"/>
                  </a:cubicBezTo>
                  <a:cubicBezTo>
                    <a:pt x="3646" y="2390"/>
                    <a:pt x="3708" y="3315"/>
                    <a:pt x="3314" y="3920"/>
                  </a:cubicBezTo>
                  <a:cubicBezTo>
                    <a:pt x="3078" y="4282"/>
                    <a:pt x="2717" y="4466"/>
                    <a:pt x="2246" y="4466"/>
                  </a:cubicBezTo>
                  <a:cubicBezTo>
                    <a:pt x="2187" y="4466"/>
                    <a:pt x="2125" y="4463"/>
                    <a:pt x="2063" y="4457"/>
                  </a:cubicBezTo>
                  <a:cubicBezTo>
                    <a:pt x="1449" y="4400"/>
                    <a:pt x="1022" y="4186"/>
                    <a:pt x="794" y="3814"/>
                  </a:cubicBezTo>
                  <a:cubicBezTo>
                    <a:pt x="361" y="3108"/>
                    <a:pt x="744" y="2051"/>
                    <a:pt x="825" y="1846"/>
                  </a:cubicBezTo>
                  <a:cubicBezTo>
                    <a:pt x="1134" y="1065"/>
                    <a:pt x="1154" y="211"/>
                    <a:pt x="1154" y="174"/>
                  </a:cubicBezTo>
                  <a:cubicBezTo>
                    <a:pt x="1156" y="81"/>
                    <a:pt x="1082" y="3"/>
                    <a:pt x="988" y="1"/>
                  </a:cubicBezTo>
                  <a:cubicBezTo>
                    <a:pt x="985" y="1"/>
                    <a:pt x="982" y="1"/>
                    <a:pt x="9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35"/>
            <p:cNvSpPr/>
            <p:nvPr/>
          </p:nvSpPr>
          <p:spPr>
            <a:xfrm>
              <a:off x="5062886" y="3783620"/>
              <a:ext cx="17807" cy="35976"/>
            </a:xfrm>
            <a:custGeom>
              <a:avLst/>
              <a:gdLst/>
              <a:ahLst/>
              <a:cxnLst/>
              <a:rect l="l" t="t" r="r" b="b"/>
              <a:pathLst>
                <a:path w="541" h="1093" extrusionOk="0">
                  <a:moveTo>
                    <a:pt x="185" y="0"/>
                  </a:moveTo>
                  <a:cubicBezTo>
                    <a:pt x="176" y="0"/>
                    <a:pt x="168" y="1"/>
                    <a:pt x="159" y="2"/>
                  </a:cubicBezTo>
                  <a:cubicBezTo>
                    <a:pt x="65" y="14"/>
                    <a:pt x="0" y="100"/>
                    <a:pt x="13" y="194"/>
                  </a:cubicBezTo>
                  <a:cubicBezTo>
                    <a:pt x="27" y="295"/>
                    <a:pt x="102" y="808"/>
                    <a:pt x="193" y="997"/>
                  </a:cubicBezTo>
                  <a:cubicBezTo>
                    <a:pt x="223" y="1057"/>
                    <a:pt x="282" y="1093"/>
                    <a:pt x="346" y="1093"/>
                  </a:cubicBezTo>
                  <a:cubicBezTo>
                    <a:pt x="372" y="1093"/>
                    <a:pt x="397" y="1088"/>
                    <a:pt x="421" y="1077"/>
                  </a:cubicBezTo>
                  <a:cubicBezTo>
                    <a:pt x="505" y="1036"/>
                    <a:pt x="541" y="934"/>
                    <a:pt x="499" y="849"/>
                  </a:cubicBezTo>
                  <a:cubicBezTo>
                    <a:pt x="449" y="746"/>
                    <a:pt x="382" y="376"/>
                    <a:pt x="350" y="147"/>
                  </a:cubicBezTo>
                  <a:cubicBezTo>
                    <a:pt x="339" y="63"/>
                    <a:pt x="267" y="0"/>
                    <a:pt x="1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35"/>
            <p:cNvSpPr/>
            <p:nvPr/>
          </p:nvSpPr>
          <p:spPr>
            <a:xfrm>
              <a:off x="4995180" y="3655910"/>
              <a:ext cx="72841" cy="100358"/>
            </a:xfrm>
            <a:custGeom>
              <a:avLst/>
              <a:gdLst/>
              <a:ahLst/>
              <a:cxnLst/>
              <a:rect l="l" t="t" r="r" b="b"/>
              <a:pathLst>
                <a:path w="2213" h="3049" extrusionOk="0">
                  <a:moveTo>
                    <a:pt x="1116" y="1"/>
                  </a:moveTo>
                  <a:cubicBezTo>
                    <a:pt x="1087" y="1"/>
                    <a:pt x="1058" y="2"/>
                    <a:pt x="1029" y="5"/>
                  </a:cubicBezTo>
                  <a:cubicBezTo>
                    <a:pt x="346" y="83"/>
                    <a:pt x="1" y="714"/>
                    <a:pt x="63" y="1664"/>
                  </a:cubicBezTo>
                  <a:cubicBezTo>
                    <a:pt x="119" y="2526"/>
                    <a:pt x="823" y="3048"/>
                    <a:pt x="1277" y="3048"/>
                  </a:cubicBezTo>
                  <a:cubicBezTo>
                    <a:pt x="1323" y="3048"/>
                    <a:pt x="1366" y="3043"/>
                    <a:pt x="1405" y="3032"/>
                  </a:cubicBezTo>
                  <a:cubicBezTo>
                    <a:pt x="1940" y="2889"/>
                    <a:pt x="2213" y="2064"/>
                    <a:pt x="2170" y="1349"/>
                  </a:cubicBezTo>
                  <a:cubicBezTo>
                    <a:pt x="2125" y="568"/>
                    <a:pt x="1656" y="1"/>
                    <a:pt x="11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35"/>
            <p:cNvSpPr/>
            <p:nvPr/>
          </p:nvSpPr>
          <p:spPr>
            <a:xfrm>
              <a:off x="5017060" y="3683887"/>
              <a:ext cx="37490" cy="49076"/>
            </a:xfrm>
            <a:custGeom>
              <a:avLst/>
              <a:gdLst/>
              <a:ahLst/>
              <a:cxnLst/>
              <a:rect l="l" t="t" r="r" b="b"/>
              <a:pathLst>
                <a:path w="1139" h="1491" extrusionOk="0">
                  <a:moveTo>
                    <a:pt x="580" y="341"/>
                  </a:moveTo>
                  <a:cubicBezTo>
                    <a:pt x="680" y="341"/>
                    <a:pt x="769" y="523"/>
                    <a:pt x="780" y="750"/>
                  </a:cubicBezTo>
                  <a:cubicBezTo>
                    <a:pt x="788" y="973"/>
                    <a:pt x="718" y="1145"/>
                    <a:pt x="648" y="1151"/>
                  </a:cubicBezTo>
                  <a:lnTo>
                    <a:pt x="639" y="1151"/>
                  </a:lnTo>
                  <a:cubicBezTo>
                    <a:pt x="544" y="1151"/>
                    <a:pt x="415" y="975"/>
                    <a:pt x="386" y="739"/>
                  </a:cubicBezTo>
                  <a:cubicBezTo>
                    <a:pt x="379" y="681"/>
                    <a:pt x="354" y="394"/>
                    <a:pt x="544" y="346"/>
                  </a:cubicBezTo>
                  <a:cubicBezTo>
                    <a:pt x="558" y="342"/>
                    <a:pt x="569" y="341"/>
                    <a:pt x="580" y="341"/>
                  </a:cubicBezTo>
                  <a:close/>
                  <a:moveTo>
                    <a:pt x="580" y="0"/>
                  </a:moveTo>
                  <a:cubicBezTo>
                    <a:pt x="542" y="0"/>
                    <a:pt x="501" y="6"/>
                    <a:pt x="462" y="15"/>
                  </a:cubicBezTo>
                  <a:cubicBezTo>
                    <a:pt x="163" y="90"/>
                    <a:pt x="0" y="390"/>
                    <a:pt x="48" y="778"/>
                  </a:cubicBezTo>
                  <a:cubicBezTo>
                    <a:pt x="92" y="1132"/>
                    <a:pt x="309" y="1491"/>
                    <a:pt x="639" y="1491"/>
                  </a:cubicBezTo>
                  <a:cubicBezTo>
                    <a:pt x="653" y="1491"/>
                    <a:pt x="666" y="1491"/>
                    <a:pt x="680" y="1490"/>
                  </a:cubicBezTo>
                  <a:cubicBezTo>
                    <a:pt x="962" y="1463"/>
                    <a:pt x="1138" y="1160"/>
                    <a:pt x="1118" y="733"/>
                  </a:cubicBezTo>
                  <a:cubicBezTo>
                    <a:pt x="1099" y="294"/>
                    <a:pt x="882" y="0"/>
                    <a:pt x="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35"/>
            <p:cNvSpPr/>
            <p:nvPr/>
          </p:nvSpPr>
          <p:spPr>
            <a:xfrm>
              <a:off x="3860603" y="3701958"/>
              <a:ext cx="217042" cy="116387"/>
            </a:xfrm>
            <a:custGeom>
              <a:avLst/>
              <a:gdLst/>
              <a:ahLst/>
              <a:cxnLst/>
              <a:rect l="l" t="t" r="r" b="b"/>
              <a:pathLst>
                <a:path w="6594" h="3536" extrusionOk="0">
                  <a:moveTo>
                    <a:pt x="3375" y="1"/>
                  </a:moveTo>
                  <a:cubicBezTo>
                    <a:pt x="2622" y="1"/>
                    <a:pt x="1915" y="236"/>
                    <a:pt x="1423" y="638"/>
                  </a:cubicBezTo>
                  <a:cubicBezTo>
                    <a:pt x="1" y="1799"/>
                    <a:pt x="1567" y="3535"/>
                    <a:pt x="3593" y="3535"/>
                  </a:cubicBezTo>
                  <a:cubicBezTo>
                    <a:pt x="3895" y="3535"/>
                    <a:pt x="4208" y="3497"/>
                    <a:pt x="4523" y="3411"/>
                  </a:cubicBezTo>
                  <a:cubicBezTo>
                    <a:pt x="6594" y="2851"/>
                    <a:pt x="6465" y="1352"/>
                    <a:pt x="5380" y="613"/>
                  </a:cubicBezTo>
                  <a:cubicBezTo>
                    <a:pt x="4757" y="189"/>
                    <a:pt x="4048" y="1"/>
                    <a:pt x="3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35"/>
            <p:cNvSpPr/>
            <p:nvPr/>
          </p:nvSpPr>
          <p:spPr>
            <a:xfrm>
              <a:off x="4228493" y="3734280"/>
              <a:ext cx="217042" cy="116387"/>
            </a:xfrm>
            <a:custGeom>
              <a:avLst/>
              <a:gdLst/>
              <a:ahLst/>
              <a:cxnLst/>
              <a:rect l="l" t="t" r="r" b="b"/>
              <a:pathLst>
                <a:path w="6594" h="3536" extrusionOk="0">
                  <a:moveTo>
                    <a:pt x="3374" y="0"/>
                  </a:moveTo>
                  <a:cubicBezTo>
                    <a:pt x="2621" y="0"/>
                    <a:pt x="1914" y="235"/>
                    <a:pt x="1423" y="636"/>
                  </a:cubicBezTo>
                  <a:cubicBezTo>
                    <a:pt x="1" y="1798"/>
                    <a:pt x="1568" y="3535"/>
                    <a:pt x="3593" y="3535"/>
                  </a:cubicBezTo>
                  <a:cubicBezTo>
                    <a:pt x="3896" y="3535"/>
                    <a:pt x="4208" y="3496"/>
                    <a:pt x="4523" y="3411"/>
                  </a:cubicBezTo>
                  <a:cubicBezTo>
                    <a:pt x="6593" y="2849"/>
                    <a:pt x="6465" y="1352"/>
                    <a:pt x="5379" y="613"/>
                  </a:cubicBezTo>
                  <a:cubicBezTo>
                    <a:pt x="4756" y="188"/>
                    <a:pt x="4047" y="0"/>
                    <a:pt x="3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35"/>
            <p:cNvSpPr/>
            <p:nvPr/>
          </p:nvSpPr>
          <p:spPr>
            <a:xfrm>
              <a:off x="4086399" y="3699818"/>
              <a:ext cx="155523" cy="95783"/>
            </a:xfrm>
            <a:custGeom>
              <a:avLst/>
              <a:gdLst/>
              <a:ahLst/>
              <a:cxnLst/>
              <a:rect l="l" t="t" r="r" b="b"/>
              <a:pathLst>
                <a:path w="4725" h="2910" extrusionOk="0">
                  <a:moveTo>
                    <a:pt x="356" y="1"/>
                  </a:moveTo>
                  <a:cubicBezTo>
                    <a:pt x="227" y="1"/>
                    <a:pt x="114" y="96"/>
                    <a:pt x="94" y="229"/>
                  </a:cubicBezTo>
                  <a:cubicBezTo>
                    <a:pt x="1" y="865"/>
                    <a:pt x="181" y="1523"/>
                    <a:pt x="586" y="2030"/>
                  </a:cubicBezTo>
                  <a:cubicBezTo>
                    <a:pt x="855" y="2368"/>
                    <a:pt x="1207" y="2620"/>
                    <a:pt x="1599" y="2767"/>
                  </a:cubicBezTo>
                  <a:cubicBezTo>
                    <a:pt x="1796" y="2840"/>
                    <a:pt x="1999" y="2885"/>
                    <a:pt x="2207" y="2902"/>
                  </a:cubicBezTo>
                  <a:cubicBezTo>
                    <a:pt x="2268" y="2907"/>
                    <a:pt x="2328" y="2909"/>
                    <a:pt x="2388" y="2909"/>
                  </a:cubicBezTo>
                  <a:cubicBezTo>
                    <a:pt x="2950" y="2909"/>
                    <a:pt x="3505" y="2696"/>
                    <a:pt x="3934" y="2311"/>
                  </a:cubicBezTo>
                  <a:cubicBezTo>
                    <a:pt x="4420" y="1877"/>
                    <a:pt x="4698" y="1281"/>
                    <a:pt x="4719" y="634"/>
                  </a:cubicBezTo>
                  <a:cubicBezTo>
                    <a:pt x="4725" y="489"/>
                    <a:pt x="4608" y="366"/>
                    <a:pt x="4463" y="362"/>
                  </a:cubicBezTo>
                  <a:cubicBezTo>
                    <a:pt x="4460" y="362"/>
                    <a:pt x="4458" y="362"/>
                    <a:pt x="4455" y="362"/>
                  </a:cubicBezTo>
                  <a:cubicBezTo>
                    <a:pt x="4313" y="362"/>
                    <a:pt x="4195" y="475"/>
                    <a:pt x="4191" y="618"/>
                  </a:cubicBezTo>
                  <a:cubicBezTo>
                    <a:pt x="4175" y="1119"/>
                    <a:pt x="3959" y="1579"/>
                    <a:pt x="3581" y="1916"/>
                  </a:cubicBezTo>
                  <a:cubicBezTo>
                    <a:pt x="3248" y="2215"/>
                    <a:pt x="2817" y="2379"/>
                    <a:pt x="2384" y="2379"/>
                  </a:cubicBezTo>
                  <a:cubicBezTo>
                    <a:pt x="2339" y="2379"/>
                    <a:pt x="2295" y="2377"/>
                    <a:pt x="2251" y="2374"/>
                  </a:cubicBezTo>
                  <a:cubicBezTo>
                    <a:pt x="1769" y="2336"/>
                    <a:pt x="1314" y="2090"/>
                    <a:pt x="1003" y="1699"/>
                  </a:cubicBezTo>
                  <a:cubicBezTo>
                    <a:pt x="684" y="1299"/>
                    <a:pt x="548" y="805"/>
                    <a:pt x="620" y="305"/>
                  </a:cubicBezTo>
                  <a:cubicBezTo>
                    <a:pt x="641" y="160"/>
                    <a:pt x="540" y="26"/>
                    <a:pt x="394" y="4"/>
                  </a:cubicBezTo>
                  <a:cubicBezTo>
                    <a:pt x="382" y="2"/>
                    <a:pt x="369" y="1"/>
                    <a:pt x="3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35"/>
            <p:cNvSpPr/>
            <p:nvPr/>
          </p:nvSpPr>
          <p:spPr>
            <a:xfrm>
              <a:off x="3893880" y="3577046"/>
              <a:ext cx="171718" cy="98515"/>
            </a:xfrm>
            <a:custGeom>
              <a:avLst/>
              <a:gdLst/>
              <a:ahLst/>
              <a:cxnLst/>
              <a:rect l="l" t="t" r="r" b="b"/>
              <a:pathLst>
                <a:path w="5217" h="2993" extrusionOk="0">
                  <a:moveTo>
                    <a:pt x="1058" y="0"/>
                  </a:moveTo>
                  <a:cubicBezTo>
                    <a:pt x="991" y="0"/>
                    <a:pt x="924" y="25"/>
                    <a:pt x="873" y="76"/>
                  </a:cubicBezTo>
                  <a:cubicBezTo>
                    <a:pt x="767" y="178"/>
                    <a:pt x="766" y="346"/>
                    <a:pt x="867" y="450"/>
                  </a:cubicBezTo>
                  <a:lnTo>
                    <a:pt x="1701" y="1306"/>
                  </a:lnTo>
                  <a:cubicBezTo>
                    <a:pt x="1636" y="1371"/>
                    <a:pt x="1573" y="1442"/>
                    <a:pt x="1514" y="1516"/>
                  </a:cubicBezTo>
                  <a:lnTo>
                    <a:pt x="411" y="1016"/>
                  </a:lnTo>
                  <a:cubicBezTo>
                    <a:pt x="375" y="999"/>
                    <a:pt x="338" y="991"/>
                    <a:pt x="301" y="991"/>
                  </a:cubicBezTo>
                  <a:cubicBezTo>
                    <a:pt x="201" y="991"/>
                    <a:pt x="104" y="1050"/>
                    <a:pt x="60" y="1147"/>
                  </a:cubicBezTo>
                  <a:cubicBezTo>
                    <a:pt x="0" y="1280"/>
                    <a:pt x="59" y="1439"/>
                    <a:pt x="192" y="1498"/>
                  </a:cubicBezTo>
                  <a:lnTo>
                    <a:pt x="1230" y="1970"/>
                  </a:lnTo>
                  <a:cubicBezTo>
                    <a:pt x="1173" y="2084"/>
                    <a:pt x="1124" y="2206"/>
                    <a:pt x="1083" y="2332"/>
                  </a:cubicBezTo>
                  <a:cubicBezTo>
                    <a:pt x="1041" y="2467"/>
                    <a:pt x="1113" y="2611"/>
                    <a:pt x="1243" y="2661"/>
                  </a:cubicBezTo>
                  <a:cubicBezTo>
                    <a:pt x="1247" y="2662"/>
                    <a:pt x="1253" y="2663"/>
                    <a:pt x="1257" y="2664"/>
                  </a:cubicBezTo>
                  <a:cubicBezTo>
                    <a:pt x="1283" y="2673"/>
                    <a:pt x="1310" y="2677"/>
                    <a:pt x="1337" y="2677"/>
                  </a:cubicBezTo>
                  <a:cubicBezTo>
                    <a:pt x="1449" y="2677"/>
                    <a:pt x="1553" y="2604"/>
                    <a:pt x="1589" y="2491"/>
                  </a:cubicBezTo>
                  <a:cubicBezTo>
                    <a:pt x="1833" y="1712"/>
                    <a:pt x="2494" y="1186"/>
                    <a:pt x="3172" y="1186"/>
                  </a:cubicBezTo>
                  <a:cubicBezTo>
                    <a:pt x="3266" y="1186"/>
                    <a:pt x="3361" y="1196"/>
                    <a:pt x="3455" y="1217"/>
                  </a:cubicBezTo>
                  <a:cubicBezTo>
                    <a:pt x="4094" y="1364"/>
                    <a:pt x="4586" y="1982"/>
                    <a:pt x="4673" y="2757"/>
                  </a:cubicBezTo>
                  <a:cubicBezTo>
                    <a:pt x="4688" y="2893"/>
                    <a:pt x="4804" y="2993"/>
                    <a:pt x="4937" y="2993"/>
                  </a:cubicBezTo>
                  <a:cubicBezTo>
                    <a:pt x="4947" y="2993"/>
                    <a:pt x="4957" y="2992"/>
                    <a:pt x="4967" y="2991"/>
                  </a:cubicBezTo>
                  <a:cubicBezTo>
                    <a:pt x="5113" y="2973"/>
                    <a:pt x="5217" y="2843"/>
                    <a:pt x="5201" y="2696"/>
                  </a:cubicBezTo>
                  <a:cubicBezTo>
                    <a:pt x="5088" y="1698"/>
                    <a:pt x="4435" y="894"/>
                    <a:pt x="3573" y="700"/>
                  </a:cubicBezTo>
                  <a:cubicBezTo>
                    <a:pt x="3442" y="671"/>
                    <a:pt x="3310" y="657"/>
                    <a:pt x="3178" y="657"/>
                  </a:cubicBezTo>
                  <a:cubicBezTo>
                    <a:pt x="2808" y="657"/>
                    <a:pt x="2442" y="770"/>
                    <a:pt x="2119" y="972"/>
                  </a:cubicBezTo>
                  <a:lnTo>
                    <a:pt x="1247" y="80"/>
                  </a:lnTo>
                  <a:cubicBezTo>
                    <a:pt x="1195" y="27"/>
                    <a:pt x="1127" y="0"/>
                    <a:pt x="1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35"/>
            <p:cNvSpPr/>
            <p:nvPr/>
          </p:nvSpPr>
          <p:spPr>
            <a:xfrm>
              <a:off x="4271743" y="3620263"/>
              <a:ext cx="177938" cy="85414"/>
            </a:xfrm>
            <a:custGeom>
              <a:avLst/>
              <a:gdLst/>
              <a:ahLst/>
              <a:cxnLst/>
              <a:rect l="l" t="t" r="r" b="b"/>
              <a:pathLst>
                <a:path w="5406" h="2595" extrusionOk="0">
                  <a:moveTo>
                    <a:pt x="4541" y="0"/>
                  </a:moveTo>
                  <a:cubicBezTo>
                    <a:pt x="4487" y="0"/>
                    <a:pt x="4433" y="17"/>
                    <a:pt x="4387" y="50"/>
                  </a:cubicBezTo>
                  <a:lnTo>
                    <a:pt x="3374" y="778"/>
                  </a:lnTo>
                  <a:cubicBezTo>
                    <a:pt x="3011" y="452"/>
                    <a:pt x="2557" y="255"/>
                    <a:pt x="2075" y="255"/>
                  </a:cubicBezTo>
                  <a:cubicBezTo>
                    <a:pt x="2046" y="255"/>
                    <a:pt x="2017" y="256"/>
                    <a:pt x="1988" y="258"/>
                  </a:cubicBezTo>
                  <a:cubicBezTo>
                    <a:pt x="1106" y="299"/>
                    <a:pt x="321" y="976"/>
                    <a:pt x="36" y="1940"/>
                  </a:cubicBezTo>
                  <a:cubicBezTo>
                    <a:pt x="0" y="2074"/>
                    <a:pt x="71" y="2215"/>
                    <a:pt x="200" y="2263"/>
                  </a:cubicBezTo>
                  <a:cubicBezTo>
                    <a:pt x="205" y="2265"/>
                    <a:pt x="213" y="2267"/>
                    <a:pt x="218" y="2268"/>
                  </a:cubicBezTo>
                  <a:cubicBezTo>
                    <a:pt x="243" y="2276"/>
                    <a:pt x="269" y="2279"/>
                    <a:pt x="294" y="2279"/>
                  </a:cubicBezTo>
                  <a:cubicBezTo>
                    <a:pt x="408" y="2279"/>
                    <a:pt x="514" y="2205"/>
                    <a:pt x="548" y="2089"/>
                  </a:cubicBezTo>
                  <a:cubicBezTo>
                    <a:pt x="769" y="1340"/>
                    <a:pt x="1359" y="817"/>
                    <a:pt x="2016" y="785"/>
                  </a:cubicBezTo>
                  <a:cubicBezTo>
                    <a:pt x="2036" y="784"/>
                    <a:pt x="2056" y="784"/>
                    <a:pt x="2075" y="784"/>
                  </a:cubicBezTo>
                  <a:cubicBezTo>
                    <a:pt x="2837" y="784"/>
                    <a:pt x="3515" y="1464"/>
                    <a:pt x="3630" y="2364"/>
                  </a:cubicBezTo>
                  <a:cubicBezTo>
                    <a:pt x="3647" y="2498"/>
                    <a:pt x="3762" y="2595"/>
                    <a:pt x="3894" y="2595"/>
                  </a:cubicBezTo>
                  <a:cubicBezTo>
                    <a:pt x="3905" y="2595"/>
                    <a:pt x="3916" y="2594"/>
                    <a:pt x="3927" y="2593"/>
                  </a:cubicBezTo>
                  <a:cubicBezTo>
                    <a:pt x="4072" y="2574"/>
                    <a:pt x="4174" y="2441"/>
                    <a:pt x="4156" y="2296"/>
                  </a:cubicBezTo>
                  <a:cubicBezTo>
                    <a:pt x="4139" y="2164"/>
                    <a:pt x="4110" y="2036"/>
                    <a:pt x="4074" y="1913"/>
                  </a:cubicBezTo>
                  <a:lnTo>
                    <a:pt x="5178" y="1631"/>
                  </a:lnTo>
                  <a:cubicBezTo>
                    <a:pt x="5321" y="1595"/>
                    <a:pt x="5406" y="1450"/>
                    <a:pt x="5370" y="1308"/>
                  </a:cubicBezTo>
                  <a:cubicBezTo>
                    <a:pt x="5339" y="1188"/>
                    <a:pt x="5230" y="1108"/>
                    <a:pt x="5111" y="1108"/>
                  </a:cubicBezTo>
                  <a:cubicBezTo>
                    <a:pt x="5090" y="1108"/>
                    <a:pt x="5068" y="1111"/>
                    <a:pt x="5046" y="1116"/>
                  </a:cubicBezTo>
                  <a:lnTo>
                    <a:pt x="3872" y="1417"/>
                  </a:lnTo>
                  <a:cubicBezTo>
                    <a:pt x="3827" y="1333"/>
                    <a:pt x="3778" y="1253"/>
                    <a:pt x="3725" y="1178"/>
                  </a:cubicBezTo>
                  <a:lnTo>
                    <a:pt x="4695" y="481"/>
                  </a:lnTo>
                  <a:cubicBezTo>
                    <a:pt x="4815" y="396"/>
                    <a:pt x="4842" y="230"/>
                    <a:pt x="4757" y="111"/>
                  </a:cubicBezTo>
                  <a:cubicBezTo>
                    <a:pt x="4705" y="39"/>
                    <a:pt x="4624" y="0"/>
                    <a:pt x="45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96" name="Google Shape;1596;p35"/>
          <p:cNvGrpSpPr/>
          <p:nvPr/>
        </p:nvGrpSpPr>
        <p:grpSpPr>
          <a:xfrm>
            <a:off x="10093203" y="2167901"/>
            <a:ext cx="1321317" cy="1488099"/>
            <a:chOff x="1498727" y="197147"/>
            <a:chExt cx="769520" cy="866652"/>
          </a:xfrm>
        </p:grpSpPr>
        <p:sp>
          <p:nvSpPr>
            <p:cNvPr id="1597" name="Google Shape;1597;p35"/>
            <p:cNvSpPr/>
            <p:nvPr/>
          </p:nvSpPr>
          <p:spPr>
            <a:xfrm>
              <a:off x="1503499" y="201459"/>
              <a:ext cx="760337" cy="858094"/>
            </a:xfrm>
            <a:custGeom>
              <a:avLst/>
              <a:gdLst/>
              <a:ahLst/>
              <a:cxnLst/>
              <a:rect l="l" t="t" r="r" b="b"/>
              <a:pathLst>
                <a:path w="23100" h="26070" extrusionOk="0">
                  <a:moveTo>
                    <a:pt x="14151" y="1"/>
                  </a:moveTo>
                  <a:cubicBezTo>
                    <a:pt x="14058" y="1"/>
                    <a:pt x="13964" y="20"/>
                    <a:pt x="13873" y="59"/>
                  </a:cubicBezTo>
                  <a:lnTo>
                    <a:pt x="497" y="5905"/>
                  </a:lnTo>
                  <a:cubicBezTo>
                    <a:pt x="480" y="5914"/>
                    <a:pt x="463" y="5920"/>
                    <a:pt x="447" y="5931"/>
                  </a:cubicBezTo>
                  <a:cubicBezTo>
                    <a:pt x="430" y="5941"/>
                    <a:pt x="414" y="5950"/>
                    <a:pt x="400" y="5961"/>
                  </a:cubicBezTo>
                  <a:cubicBezTo>
                    <a:pt x="116" y="6142"/>
                    <a:pt x="1" y="6507"/>
                    <a:pt x="139" y="6825"/>
                  </a:cubicBezTo>
                  <a:lnTo>
                    <a:pt x="8369" y="25651"/>
                  </a:lnTo>
                  <a:cubicBezTo>
                    <a:pt x="8483" y="25913"/>
                    <a:pt x="8739" y="26069"/>
                    <a:pt x="9008" y="26069"/>
                  </a:cubicBezTo>
                  <a:cubicBezTo>
                    <a:pt x="9101" y="26069"/>
                    <a:pt x="9196" y="26050"/>
                    <a:pt x="9287" y="26011"/>
                  </a:cubicBezTo>
                  <a:lnTo>
                    <a:pt x="22678" y="20156"/>
                  </a:lnTo>
                  <a:cubicBezTo>
                    <a:pt x="22694" y="20149"/>
                    <a:pt x="22710" y="20141"/>
                    <a:pt x="22724" y="20132"/>
                  </a:cubicBezTo>
                  <a:cubicBezTo>
                    <a:pt x="22845" y="20064"/>
                    <a:pt x="22941" y="19964"/>
                    <a:pt x="23002" y="19847"/>
                  </a:cubicBezTo>
                  <a:cubicBezTo>
                    <a:pt x="23010" y="19829"/>
                    <a:pt x="23020" y="19809"/>
                    <a:pt x="23028" y="19788"/>
                  </a:cubicBezTo>
                  <a:cubicBezTo>
                    <a:pt x="23096" y="19620"/>
                    <a:pt x="23100" y="19426"/>
                    <a:pt x="23021" y="19246"/>
                  </a:cubicBezTo>
                  <a:lnTo>
                    <a:pt x="14791" y="420"/>
                  </a:lnTo>
                  <a:cubicBezTo>
                    <a:pt x="14677" y="158"/>
                    <a:pt x="14420" y="1"/>
                    <a:pt x="141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35"/>
            <p:cNvSpPr/>
            <p:nvPr/>
          </p:nvSpPr>
          <p:spPr>
            <a:xfrm>
              <a:off x="2136091" y="624416"/>
              <a:ext cx="43843" cy="44962"/>
            </a:xfrm>
            <a:custGeom>
              <a:avLst/>
              <a:gdLst/>
              <a:ahLst/>
              <a:cxnLst/>
              <a:rect l="l" t="t" r="r" b="b"/>
              <a:pathLst>
                <a:path w="1332" h="1366" extrusionOk="0">
                  <a:moveTo>
                    <a:pt x="773" y="0"/>
                  </a:moveTo>
                  <a:cubicBezTo>
                    <a:pt x="558" y="0"/>
                    <a:pt x="347" y="101"/>
                    <a:pt x="215" y="290"/>
                  </a:cubicBezTo>
                  <a:cubicBezTo>
                    <a:pt x="0" y="601"/>
                    <a:pt x="76" y="1027"/>
                    <a:pt x="386" y="1242"/>
                  </a:cubicBezTo>
                  <a:cubicBezTo>
                    <a:pt x="505" y="1326"/>
                    <a:pt x="641" y="1365"/>
                    <a:pt x="775" y="1365"/>
                  </a:cubicBezTo>
                  <a:cubicBezTo>
                    <a:pt x="988" y="1365"/>
                    <a:pt x="1198" y="1265"/>
                    <a:pt x="1331" y="1080"/>
                  </a:cubicBezTo>
                  <a:lnTo>
                    <a:pt x="862" y="6"/>
                  </a:lnTo>
                  <a:cubicBezTo>
                    <a:pt x="832" y="2"/>
                    <a:pt x="803" y="0"/>
                    <a:pt x="7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35"/>
            <p:cNvSpPr/>
            <p:nvPr/>
          </p:nvSpPr>
          <p:spPr>
            <a:xfrm>
              <a:off x="2201987" y="789220"/>
              <a:ext cx="47068" cy="44995"/>
            </a:xfrm>
            <a:custGeom>
              <a:avLst/>
              <a:gdLst/>
              <a:ahLst/>
              <a:cxnLst/>
              <a:rect l="l" t="t" r="r" b="b"/>
              <a:pathLst>
                <a:path w="1430" h="1367" extrusionOk="0">
                  <a:moveTo>
                    <a:pt x="775" y="1"/>
                  </a:moveTo>
                  <a:cubicBezTo>
                    <a:pt x="560" y="1"/>
                    <a:pt x="349" y="102"/>
                    <a:pt x="217" y="292"/>
                  </a:cubicBezTo>
                  <a:cubicBezTo>
                    <a:pt x="1" y="602"/>
                    <a:pt x="76" y="1028"/>
                    <a:pt x="387" y="1244"/>
                  </a:cubicBezTo>
                  <a:cubicBezTo>
                    <a:pt x="506" y="1327"/>
                    <a:pt x="642" y="1367"/>
                    <a:pt x="777" y="1367"/>
                  </a:cubicBezTo>
                  <a:cubicBezTo>
                    <a:pt x="993" y="1367"/>
                    <a:pt x="1206" y="1265"/>
                    <a:pt x="1339" y="1074"/>
                  </a:cubicBezTo>
                  <a:cubicBezTo>
                    <a:pt x="1382" y="1012"/>
                    <a:pt x="1409" y="946"/>
                    <a:pt x="1430" y="878"/>
                  </a:cubicBezTo>
                  <a:lnTo>
                    <a:pt x="1076" y="71"/>
                  </a:lnTo>
                  <a:cubicBezTo>
                    <a:pt x="980" y="24"/>
                    <a:pt x="877" y="1"/>
                    <a:pt x="7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35"/>
            <p:cNvSpPr/>
            <p:nvPr/>
          </p:nvSpPr>
          <p:spPr>
            <a:xfrm>
              <a:off x="2136091" y="756174"/>
              <a:ext cx="51117" cy="45061"/>
            </a:xfrm>
            <a:custGeom>
              <a:avLst/>
              <a:gdLst/>
              <a:ahLst/>
              <a:cxnLst/>
              <a:rect l="l" t="t" r="r" b="b"/>
              <a:pathLst>
                <a:path w="1553" h="1369" extrusionOk="0">
                  <a:moveTo>
                    <a:pt x="777" y="0"/>
                  </a:moveTo>
                  <a:cubicBezTo>
                    <a:pt x="561" y="0"/>
                    <a:pt x="348" y="102"/>
                    <a:pt x="215" y="293"/>
                  </a:cubicBezTo>
                  <a:cubicBezTo>
                    <a:pt x="0" y="604"/>
                    <a:pt x="76" y="1030"/>
                    <a:pt x="386" y="1245"/>
                  </a:cubicBezTo>
                  <a:cubicBezTo>
                    <a:pt x="505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5"/>
                    <a:pt x="1477" y="339"/>
                    <a:pt x="1167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35"/>
            <p:cNvSpPr/>
            <p:nvPr/>
          </p:nvSpPr>
          <p:spPr>
            <a:xfrm>
              <a:off x="2201987" y="730731"/>
              <a:ext cx="25279" cy="37523"/>
            </a:xfrm>
            <a:custGeom>
              <a:avLst/>
              <a:gdLst/>
              <a:ahLst/>
              <a:cxnLst/>
              <a:rect l="l" t="t" r="r" b="b"/>
              <a:pathLst>
                <a:path w="768" h="1140" extrusionOk="0">
                  <a:moveTo>
                    <a:pt x="271" y="1"/>
                  </a:moveTo>
                  <a:cubicBezTo>
                    <a:pt x="252" y="22"/>
                    <a:pt x="233" y="40"/>
                    <a:pt x="217" y="65"/>
                  </a:cubicBezTo>
                  <a:cubicBezTo>
                    <a:pt x="1" y="376"/>
                    <a:pt x="76" y="802"/>
                    <a:pt x="388" y="1017"/>
                  </a:cubicBezTo>
                  <a:cubicBezTo>
                    <a:pt x="504" y="1098"/>
                    <a:pt x="637" y="1138"/>
                    <a:pt x="768" y="1139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35"/>
            <p:cNvSpPr/>
            <p:nvPr/>
          </p:nvSpPr>
          <p:spPr>
            <a:xfrm>
              <a:off x="2136026" y="69024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3"/>
                    <a:pt x="77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6" y="766"/>
                    <a:pt x="1479" y="338"/>
                    <a:pt x="1168" y="123"/>
                  </a:cubicBezTo>
                  <a:cubicBezTo>
                    <a:pt x="1050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35"/>
            <p:cNvSpPr/>
            <p:nvPr/>
          </p:nvSpPr>
          <p:spPr>
            <a:xfrm>
              <a:off x="2139350" y="888097"/>
              <a:ext cx="35877" cy="20341"/>
            </a:xfrm>
            <a:custGeom>
              <a:avLst/>
              <a:gdLst/>
              <a:ahLst/>
              <a:cxnLst/>
              <a:rect l="l" t="t" r="r" b="b"/>
              <a:pathLst>
                <a:path w="1090" h="618" extrusionOk="0">
                  <a:moveTo>
                    <a:pt x="679" y="0"/>
                  </a:moveTo>
                  <a:cubicBezTo>
                    <a:pt x="462" y="0"/>
                    <a:pt x="249" y="103"/>
                    <a:pt x="116" y="294"/>
                  </a:cubicBezTo>
                  <a:cubicBezTo>
                    <a:pt x="47" y="394"/>
                    <a:pt x="11" y="505"/>
                    <a:pt x="0" y="617"/>
                  </a:cubicBezTo>
                  <a:lnTo>
                    <a:pt x="1090" y="141"/>
                  </a:lnTo>
                  <a:cubicBezTo>
                    <a:pt x="1082" y="135"/>
                    <a:pt x="1077" y="129"/>
                    <a:pt x="1068" y="122"/>
                  </a:cubicBezTo>
                  <a:cubicBezTo>
                    <a:pt x="949" y="40"/>
                    <a:pt x="814" y="0"/>
                    <a:pt x="6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35"/>
            <p:cNvSpPr/>
            <p:nvPr/>
          </p:nvSpPr>
          <p:spPr>
            <a:xfrm>
              <a:off x="2204785" y="855083"/>
              <a:ext cx="39432" cy="24489"/>
            </a:xfrm>
            <a:custGeom>
              <a:avLst/>
              <a:gdLst/>
              <a:ahLst/>
              <a:cxnLst/>
              <a:rect l="l" t="t" r="r" b="b"/>
              <a:pathLst>
                <a:path w="1198" h="744" extrusionOk="0">
                  <a:moveTo>
                    <a:pt x="693" y="1"/>
                  </a:moveTo>
                  <a:cubicBezTo>
                    <a:pt x="477" y="1"/>
                    <a:pt x="264" y="103"/>
                    <a:pt x="132" y="293"/>
                  </a:cubicBezTo>
                  <a:cubicBezTo>
                    <a:pt x="36" y="431"/>
                    <a:pt x="1" y="589"/>
                    <a:pt x="15" y="744"/>
                  </a:cubicBezTo>
                  <a:lnTo>
                    <a:pt x="1198" y="226"/>
                  </a:lnTo>
                  <a:cubicBezTo>
                    <a:pt x="1165" y="189"/>
                    <a:pt x="1127" y="154"/>
                    <a:pt x="1084" y="123"/>
                  </a:cubicBezTo>
                  <a:cubicBezTo>
                    <a:pt x="964" y="41"/>
                    <a:pt x="828" y="1"/>
                    <a:pt x="6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35"/>
            <p:cNvSpPr/>
            <p:nvPr/>
          </p:nvSpPr>
          <p:spPr>
            <a:xfrm>
              <a:off x="2136026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3"/>
                    <a:pt x="77" y="1031"/>
                    <a:pt x="386" y="1246"/>
                  </a:cubicBezTo>
                  <a:cubicBezTo>
                    <a:pt x="505" y="1329"/>
                    <a:pt x="642" y="1368"/>
                    <a:pt x="776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6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35"/>
            <p:cNvSpPr/>
            <p:nvPr/>
          </p:nvSpPr>
          <p:spPr>
            <a:xfrm>
              <a:off x="2070097" y="52540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3"/>
                    <a:pt x="76" y="1030"/>
                    <a:pt x="386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4" y="1368"/>
                    <a:pt x="1206" y="1266"/>
                    <a:pt x="1338" y="1075"/>
                  </a:cubicBezTo>
                  <a:cubicBezTo>
                    <a:pt x="1554" y="765"/>
                    <a:pt x="1479" y="338"/>
                    <a:pt x="1168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35"/>
            <p:cNvSpPr/>
            <p:nvPr/>
          </p:nvSpPr>
          <p:spPr>
            <a:xfrm>
              <a:off x="2070097" y="459742"/>
              <a:ext cx="39663" cy="44699"/>
            </a:xfrm>
            <a:custGeom>
              <a:avLst/>
              <a:gdLst/>
              <a:ahLst/>
              <a:cxnLst/>
              <a:rect l="l" t="t" r="r" b="b"/>
              <a:pathLst>
                <a:path w="1205" h="1358" extrusionOk="0">
                  <a:moveTo>
                    <a:pt x="678" y="0"/>
                  </a:moveTo>
                  <a:cubicBezTo>
                    <a:pt x="498" y="27"/>
                    <a:pt x="328" y="122"/>
                    <a:pt x="216" y="284"/>
                  </a:cubicBezTo>
                  <a:cubicBezTo>
                    <a:pt x="1" y="594"/>
                    <a:pt x="76" y="1020"/>
                    <a:pt x="386" y="1236"/>
                  </a:cubicBezTo>
                  <a:cubicBezTo>
                    <a:pt x="504" y="1318"/>
                    <a:pt x="639" y="1357"/>
                    <a:pt x="773" y="1357"/>
                  </a:cubicBezTo>
                  <a:cubicBezTo>
                    <a:pt x="928" y="1357"/>
                    <a:pt x="1081" y="1305"/>
                    <a:pt x="1204" y="1206"/>
                  </a:cubicBezTo>
                  <a:lnTo>
                    <a:pt x="67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35"/>
            <p:cNvSpPr/>
            <p:nvPr/>
          </p:nvSpPr>
          <p:spPr>
            <a:xfrm>
              <a:off x="2004135" y="42646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0" y="604"/>
                    <a:pt x="76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5" y="764"/>
                    <a:pt x="1478" y="339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35"/>
            <p:cNvSpPr/>
            <p:nvPr/>
          </p:nvSpPr>
          <p:spPr>
            <a:xfrm>
              <a:off x="2073125" y="415735"/>
              <a:ext cx="7373" cy="16787"/>
            </a:xfrm>
            <a:custGeom>
              <a:avLst/>
              <a:gdLst/>
              <a:ahLst/>
              <a:cxnLst/>
              <a:rect l="l" t="t" r="r" b="b"/>
              <a:pathLst>
                <a:path w="224" h="510" extrusionOk="0">
                  <a:moveTo>
                    <a:pt x="1" y="1"/>
                  </a:moveTo>
                  <a:lnTo>
                    <a:pt x="1" y="1"/>
                  </a:lnTo>
                  <a:cubicBezTo>
                    <a:pt x="0" y="190"/>
                    <a:pt x="79" y="374"/>
                    <a:pt x="224" y="5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35"/>
            <p:cNvSpPr/>
            <p:nvPr/>
          </p:nvSpPr>
          <p:spPr>
            <a:xfrm>
              <a:off x="2070097" y="657297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7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4"/>
                    <a:pt x="1479" y="338"/>
                    <a:pt x="1168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35"/>
            <p:cNvSpPr/>
            <p:nvPr/>
          </p:nvSpPr>
          <p:spPr>
            <a:xfrm>
              <a:off x="2004168" y="62428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3"/>
                    <a:pt x="77" y="1029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5"/>
            <p:cNvSpPr/>
            <p:nvPr/>
          </p:nvSpPr>
          <p:spPr>
            <a:xfrm>
              <a:off x="2136717" y="571390"/>
              <a:ext cx="17972" cy="30776"/>
            </a:xfrm>
            <a:custGeom>
              <a:avLst/>
              <a:gdLst/>
              <a:ahLst/>
              <a:cxnLst/>
              <a:rect l="l" t="t" r="r" b="b"/>
              <a:pathLst>
                <a:path w="546" h="935" extrusionOk="0">
                  <a:moveTo>
                    <a:pt x="137" y="1"/>
                  </a:moveTo>
                  <a:lnTo>
                    <a:pt x="137" y="1"/>
                  </a:lnTo>
                  <a:cubicBezTo>
                    <a:pt x="1" y="298"/>
                    <a:pt x="90" y="656"/>
                    <a:pt x="367" y="849"/>
                  </a:cubicBezTo>
                  <a:cubicBezTo>
                    <a:pt x="422" y="888"/>
                    <a:pt x="484" y="915"/>
                    <a:pt x="545" y="934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5"/>
            <p:cNvSpPr/>
            <p:nvPr/>
          </p:nvSpPr>
          <p:spPr>
            <a:xfrm>
              <a:off x="2070097" y="591303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4"/>
                    <a:pt x="76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8" y="1076"/>
                  </a:cubicBezTo>
                  <a:cubicBezTo>
                    <a:pt x="1555" y="766"/>
                    <a:pt x="1479" y="339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5"/>
            <p:cNvSpPr/>
            <p:nvPr/>
          </p:nvSpPr>
          <p:spPr>
            <a:xfrm>
              <a:off x="2004135" y="55835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7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4"/>
                    <a:pt x="1478" y="338"/>
                    <a:pt x="1169" y="124"/>
                  </a:cubicBezTo>
                  <a:cubicBezTo>
                    <a:pt x="1049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5"/>
            <p:cNvSpPr/>
            <p:nvPr/>
          </p:nvSpPr>
          <p:spPr>
            <a:xfrm>
              <a:off x="2070097" y="789187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3"/>
                    <a:pt x="76" y="1029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3"/>
                    <a:pt x="1479" y="338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5"/>
            <p:cNvSpPr/>
            <p:nvPr/>
          </p:nvSpPr>
          <p:spPr>
            <a:xfrm>
              <a:off x="2070097" y="723226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2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8" y="1075"/>
                  </a:cubicBezTo>
                  <a:cubicBezTo>
                    <a:pt x="1555" y="765"/>
                    <a:pt x="1479" y="338"/>
                    <a:pt x="1168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5"/>
            <p:cNvSpPr/>
            <p:nvPr/>
          </p:nvSpPr>
          <p:spPr>
            <a:xfrm>
              <a:off x="2004135" y="69024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6"/>
                    <a:pt x="1478" y="338"/>
                    <a:pt x="1169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35"/>
            <p:cNvSpPr/>
            <p:nvPr/>
          </p:nvSpPr>
          <p:spPr>
            <a:xfrm>
              <a:off x="2074310" y="921110"/>
              <a:ext cx="30973" cy="15733"/>
            </a:xfrm>
            <a:custGeom>
              <a:avLst/>
              <a:gdLst/>
              <a:ahLst/>
              <a:cxnLst/>
              <a:rect l="l" t="t" r="r" b="b"/>
              <a:pathLst>
                <a:path w="941" h="478" extrusionOk="0">
                  <a:moveTo>
                    <a:pt x="649" y="0"/>
                  </a:moveTo>
                  <a:cubicBezTo>
                    <a:pt x="433" y="0"/>
                    <a:pt x="221" y="102"/>
                    <a:pt x="88" y="292"/>
                  </a:cubicBezTo>
                  <a:cubicBezTo>
                    <a:pt x="48" y="350"/>
                    <a:pt x="21" y="413"/>
                    <a:pt x="1" y="477"/>
                  </a:cubicBezTo>
                  <a:lnTo>
                    <a:pt x="940" y="65"/>
                  </a:lnTo>
                  <a:cubicBezTo>
                    <a:pt x="847" y="22"/>
                    <a:pt x="748" y="0"/>
                    <a:pt x="6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35"/>
            <p:cNvSpPr/>
            <p:nvPr/>
          </p:nvSpPr>
          <p:spPr>
            <a:xfrm>
              <a:off x="2004135" y="88806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7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0" y="603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5" y="765"/>
                    <a:pt x="1478" y="339"/>
                    <a:pt x="1169" y="123"/>
                  </a:cubicBezTo>
                  <a:cubicBezTo>
                    <a:pt x="1049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5"/>
            <p:cNvSpPr/>
            <p:nvPr/>
          </p:nvSpPr>
          <p:spPr>
            <a:xfrm>
              <a:off x="2070097" y="855083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1" y="604"/>
                    <a:pt x="76" y="1031"/>
                    <a:pt x="386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4" y="1369"/>
                    <a:pt x="1206" y="1267"/>
                    <a:pt x="1338" y="1075"/>
                  </a:cubicBezTo>
                  <a:cubicBezTo>
                    <a:pt x="1555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5"/>
            <p:cNvSpPr/>
            <p:nvPr/>
          </p:nvSpPr>
          <p:spPr>
            <a:xfrm>
              <a:off x="2004135" y="82213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3"/>
                  </a:cubicBezTo>
                  <a:cubicBezTo>
                    <a:pt x="0" y="603"/>
                    <a:pt x="76" y="1031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5" y="766"/>
                    <a:pt x="1478" y="339"/>
                    <a:pt x="1169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5"/>
            <p:cNvSpPr/>
            <p:nvPr/>
          </p:nvSpPr>
          <p:spPr>
            <a:xfrm>
              <a:off x="2010751" y="954091"/>
              <a:ext cx="23172" cy="10533"/>
            </a:xfrm>
            <a:custGeom>
              <a:avLst/>
              <a:gdLst/>
              <a:ahLst/>
              <a:cxnLst/>
              <a:rect l="l" t="t" r="r" b="b"/>
              <a:pathLst>
                <a:path w="704" h="320" extrusionOk="0">
                  <a:moveTo>
                    <a:pt x="576" y="0"/>
                  </a:moveTo>
                  <a:cubicBezTo>
                    <a:pt x="360" y="0"/>
                    <a:pt x="149" y="102"/>
                    <a:pt x="15" y="291"/>
                  </a:cubicBezTo>
                  <a:cubicBezTo>
                    <a:pt x="8" y="301"/>
                    <a:pt x="6" y="310"/>
                    <a:pt x="1" y="320"/>
                  </a:cubicBezTo>
                  <a:lnTo>
                    <a:pt x="704" y="12"/>
                  </a:lnTo>
                  <a:cubicBezTo>
                    <a:pt x="661" y="4"/>
                    <a:pt x="619" y="0"/>
                    <a:pt x="5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5"/>
            <p:cNvSpPr/>
            <p:nvPr/>
          </p:nvSpPr>
          <p:spPr>
            <a:xfrm>
              <a:off x="1940840" y="205903"/>
              <a:ext cx="45653" cy="34791"/>
            </a:xfrm>
            <a:custGeom>
              <a:avLst/>
              <a:gdLst/>
              <a:ahLst/>
              <a:cxnLst/>
              <a:rect l="l" t="t" r="r" b="b"/>
              <a:pathLst>
                <a:path w="1387" h="1057" extrusionOk="0">
                  <a:moveTo>
                    <a:pt x="864" y="1"/>
                  </a:moveTo>
                  <a:cubicBezTo>
                    <a:pt x="789" y="1"/>
                    <a:pt x="712" y="15"/>
                    <a:pt x="640" y="46"/>
                  </a:cubicBezTo>
                  <a:lnTo>
                    <a:pt x="18" y="318"/>
                  </a:lnTo>
                  <a:cubicBezTo>
                    <a:pt x="1" y="552"/>
                    <a:pt x="100" y="790"/>
                    <a:pt x="306" y="934"/>
                  </a:cubicBezTo>
                  <a:cubicBezTo>
                    <a:pt x="425" y="1017"/>
                    <a:pt x="562" y="1057"/>
                    <a:pt x="697" y="1057"/>
                  </a:cubicBezTo>
                  <a:cubicBezTo>
                    <a:pt x="913" y="1057"/>
                    <a:pt x="1126" y="954"/>
                    <a:pt x="1259" y="764"/>
                  </a:cubicBezTo>
                  <a:cubicBezTo>
                    <a:pt x="1350" y="632"/>
                    <a:pt x="1386" y="479"/>
                    <a:pt x="1377" y="331"/>
                  </a:cubicBezTo>
                  <a:cubicBezTo>
                    <a:pt x="1283" y="124"/>
                    <a:pt x="1078" y="1"/>
                    <a:pt x="8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5"/>
            <p:cNvSpPr/>
            <p:nvPr/>
          </p:nvSpPr>
          <p:spPr>
            <a:xfrm>
              <a:off x="2004135" y="36050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9" y="0"/>
                  </a:moveTo>
                  <a:cubicBezTo>
                    <a:pt x="563" y="0"/>
                    <a:pt x="350" y="102"/>
                    <a:pt x="218" y="294"/>
                  </a:cubicBezTo>
                  <a:cubicBezTo>
                    <a:pt x="0" y="604"/>
                    <a:pt x="78" y="1030"/>
                    <a:pt x="388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5" y="765"/>
                    <a:pt x="1479" y="338"/>
                    <a:pt x="1170" y="123"/>
                  </a:cubicBezTo>
                  <a:cubicBezTo>
                    <a:pt x="1051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5"/>
            <p:cNvSpPr/>
            <p:nvPr/>
          </p:nvSpPr>
          <p:spPr>
            <a:xfrm>
              <a:off x="1938240" y="393452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3"/>
                    <a:pt x="76" y="1030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6"/>
                  </a:cubicBezTo>
                  <a:cubicBezTo>
                    <a:pt x="1553" y="766"/>
                    <a:pt x="1477" y="341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35"/>
            <p:cNvSpPr/>
            <p:nvPr/>
          </p:nvSpPr>
          <p:spPr>
            <a:xfrm>
              <a:off x="2004135" y="296353"/>
              <a:ext cx="34857" cy="43217"/>
            </a:xfrm>
            <a:custGeom>
              <a:avLst/>
              <a:gdLst/>
              <a:ahLst/>
              <a:cxnLst/>
              <a:rect l="l" t="t" r="r" b="b"/>
              <a:pathLst>
                <a:path w="1059" h="1313" extrusionOk="0">
                  <a:moveTo>
                    <a:pt x="511" y="1"/>
                  </a:moveTo>
                  <a:cubicBezTo>
                    <a:pt x="397" y="51"/>
                    <a:pt x="293" y="129"/>
                    <a:pt x="216" y="239"/>
                  </a:cubicBezTo>
                  <a:cubicBezTo>
                    <a:pt x="0" y="549"/>
                    <a:pt x="76" y="976"/>
                    <a:pt x="387" y="1191"/>
                  </a:cubicBezTo>
                  <a:cubicBezTo>
                    <a:pt x="504" y="1274"/>
                    <a:pt x="639" y="1313"/>
                    <a:pt x="772" y="1313"/>
                  </a:cubicBezTo>
                  <a:cubicBezTo>
                    <a:pt x="870" y="1313"/>
                    <a:pt x="968" y="1292"/>
                    <a:pt x="1058" y="1251"/>
                  </a:cubicBezTo>
                  <a:lnTo>
                    <a:pt x="5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35"/>
            <p:cNvSpPr/>
            <p:nvPr/>
          </p:nvSpPr>
          <p:spPr>
            <a:xfrm>
              <a:off x="1938240" y="32752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4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5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35"/>
            <p:cNvSpPr/>
            <p:nvPr/>
          </p:nvSpPr>
          <p:spPr>
            <a:xfrm>
              <a:off x="1938240" y="26162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7" y="102"/>
                    <a:pt x="215" y="293"/>
                  </a:cubicBezTo>
                  <a:cubicBezTo>
                    <a:pt x="0" y="603"/>
                    <a:pt x="76" y="1028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4"/>
                    <a:pt x="1477" y="338"/>
                    <a:pt x="1167" y="123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35"/>
            <p:cNvSpPr/>
            <p:nvPr/>
          </p:nvSpPr>
          <p:spPr>
            <a:xfrm>
              <a:off x="2004168" y="49239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3"/>
                    <a:pt x="217" y="293"/>
                  </a:cubicBezTo>
                  <a:cubicBezTo>
                    <a:pt x="1" y="603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8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35"/>
            <p:cNvSpPr/>
            <p:nvPr/>
          </p:nvSpPr>
          <p:spPr>
            <a:xfrm>
              <a:off x="1938240" y="525342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3"/>
                    <a:pt x="76" y="1031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6"/>
                    <a:pt x="1477" y="340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35"/>
            <p:cNvSpPr/>
            <p:nvPr/>
          </p:nvSpPr>
          <p:spPr>
            <a:xfrm>
              <a:off x="1938240" y="45941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7"/>
                    <a:pt x="1338" y="1076"/>
                  </a:cubicBezTo>
                  <a:cubicBezTo>
                    <a:pt x="1553" y="765"/>
                    <a:pt x="1477" y="339"/>
                    <a:pt x="1167" y="124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35"/>
            <p:cNvSpPr/>
            <p:nvPr/>
          </p:nvSpPr>
          <p:spPr>
            <a:xfrm>
              <a:off x="1872278" y="62428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3"/>
                    <a:pt x="76" y="1029"/>
                    <a:pt x="387" y="1245"/>
                  </a:cubicBezTo>
                  <a:cubicBezTo>
                    <a:pt x="506" y="1329"/>
                    <a:pt x="642" y="1369"/>
                    <a:pt x="776" y="1369"/>
                  </a:cubicBezTo>
                  <a:cubicBezTo>
                    <a:pt x="993" y="1369"/>
                    <a:pt x="1205" y="1266"/>
                    <a:pt x="1339" y="1075"/>
                  </a:cubicBezTo>
                  <a:cubicBezTo>
                    <a:pt x="1554" y="765"/>
                    <a:pt x="1479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35"/>
            <p:cNvSpPr/>
            <p:nvPr/>
          </p:nvSpPr>
          <p:spPr>
            <a:xfrm>
              <a:off x="1938240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8"/>
                    <a:pt x="776" y="1368"/>
                  </a:cubicBezTo>
                  <a:cubicBezTo>
                    <a:pt x="992" y="1368"/>
                    <a:pt x="1205" y="1267"/>
                    <a:pt x="1338" y="1076"/>
                  </a:cubicBezTo>
                  <a:cubicBezTo>
                    <a:pt x="1553" y="766"/>
                    <a:pt x="1477" y="339"/>
                    <a:pt x="1167" y="124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35"/>
            <p:cNvSpPr/>
            <p:nvPr/>
          </p:nvSpPr>
          <p:spPr>
            <a:xfrm>
              <a:off x="1872245" y="55835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7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4"/>
                    <a:pt x="1479" y="338"/>
                    <a:pt x="1168" y="124"/>
                  </a:cubicBezTo>
                  <a:cubicBezTo>
                    <a:pt x="1049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35"/>
            <p:cNvSpPr/>
            <p:nvPr/>
          </p:nvSpPr>
          <p:spPr>
            <a:xfrm>
              <a:off x="2004168" y="75617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4"/>
                    <a:pt x="77" y="1030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35"/>
            <p:cNvSpPr/>
            <p:nvPr/>
          </p:nvSpPr>
          <p:spPr>
            <a:xfrm>
              <a:off x="1872278" y="75617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7" y="293"/>
                  </a:cubicBezTo>
                  <a:cubicBezTo>
                    <a:pt x="1" y="604"/>
                    <a:pt x="76" y="1030"/>
                    <a:pt x="387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5"/>
                    <a:pt x="1479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35"/>
            <p:cNvSpPr/>
            <p:nvPr/>
          </p:nvSpPr>
          <p:spPr>
            <a:xfrm>
              <a:off x="1938240" y="72319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7" y="103"/>
                    <a:pt x="215" y="294"/>
                  </a:cubicBezTo>
                  <a:cubicBezTo>
                    <a:pt x="0" y="605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6"/>
                    <a:pt x="1338" y="1076"/>
                  </a:cubicBezTo>
                  <a:cubicBezTo>
                    <a:pt x="1553" y="766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35"/>
            <p:cNvSpPr/>
            <p:nvPr/>
          </p:nvSpPr>
          <p:spPr>
            <a:xfrm>
              <a:off x="1872245" y="69024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6"/>
                    <a:pt x="1479" y="338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35"/>
            <p:cNvSpPr/>
            <p:nvPr/>
          </p:nvSpPr>
          <p:spPr>
            <a:xfrm>
              <a:off x="1938240" y="65726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0" y="1"/>
                    <a:pt x="347" y="103"/>
                    <a:pt x="215" y="293"/>
                  </a:cubicBezTo>
                  <a:cubicBezTo>
                    <a:pt x="0" y="604"/>
                    <a:pt x="76" y="1031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3" y="1369"/>
                    <a:pt x="1205" y="1266"/>
                    <a:pt x="1338" y="1075"/>
                  </a:cubicBezTo>
                  <a:cubicBezTo>
                    <a:pt x="1553" y="766"/>
                    <a:pt x="1477" y="339"/>
                    <a:pt x="1167" y="123"/>
                  </a:cubicBezTo>
                  <a:cubicBezTo>
                    <a:pt x="1048" y="41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35"/>
            <p:cNvSpPr/>
            <p:nvPr/>
          </p:nvSpPr>
          <p:spPr>
            <a:xfrm>
              <a:off x="1938240" y="855149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0" y="0"/>
                    <a:pt x="347" y="102"/>
                    <a:pt x="215" y="293"/>
                  </a:cubicBezTo>
                  <a:cubicBezTo>
                    <a:pt x="0" y="603"/>
                    <a:pt x="76" y="1029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3" y="1368"/>
                    <a:pt x="1205" y="1266"/>
                    <a:pt x="1338" y="1075"/>
                  </a:cubicBezTo>
                  <a:cubicBezTo>
                    <a:pt x="1553" y="765"/>
                    <a:pt x="1477" y="338"/>
                    <a:pt x="1167" y="122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35"/>
            <p:cNvSpPr/>
            <p:nvPr/>
          </p:nvSpPr>
          <p:spPr>
            <a:xfrm>
              <a:off x="1872245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3"/>
                  </a:cubicBezTo>
                  <a:cubicBezTo>
                    <a:pt x="1" y="603"/>
                    <a:pt x="76" y="1031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6"/>
                    <a:pt x="1479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35"/>
            <p:cNvSpPr/>
            <p:nvPr/>
          </p:nvSpPr>
          <p:spPr>
            <a:xfrm>
              <a:off x="1938240" y="7891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6" y="1"/>
                  </a:moveTo>
                  <a:cubicBezTo>
                    <a:pt x="560" y="1"/>
                    <a:pt x="347" y="103"/>
                    <a:pt x="215" y="294"/>
                  </a:cubicBezTo>
                  <a:cubicBezTo>
                    <a:pt x="0" y="604"/>
                    <a:pt x="76" y="1030"/>
                    <a:pt x="385" y="1246"/>
                  </a:cubicBezTo>
                  <a:cubicBezTo>
                    <a:pt x="504" y="1329"/>
                    <a:pt x="641" y="1369"/>
                    <a:pt x="776" y="1369"/>
                  </a:cubicBezTo>
                  <a:cubicBezTo>
                    <a:pt x="992" y="1369"/>
                    <a:pt x="1205" y="1267"/>
                    <a:pt x="1338" y="1076"/>
                  </a:cubicBezTo>
                  <a:cubicBezTo>
                    <a:pt x="1553" y="765"/>
                    <a:pt x="1477" y="339"/>
                    <a:pt x="1167" y="124"/>
                  </a:cubicBezTo>
                  <a:cubicBezTo>
                    <a:pt x="1048" y="41"/>
                    <a:pt x="912" y="1"/>
                    <a:pt x="7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35"/>
            <p:cNvSpPr/>
            <p:nvPr/>
          </p:nvSpPr>
          <p:spPr>
            <a:xfrm>
              <a:off x="1953381" y="988290"/>
              <a:ext cx="3259" cy="1415"/>
            </a:xfrm>
            <a:custGeom>
              <a:avLst/>
              <a:gdLst/>
              <a:ahLst/>
              <a:cxnLst/>
              <a:rect l="l" t="t" r="r" b="b"/>
              <a:pathLst>
                <a:path w="99" h="43" extrusionOk="0">
                  <a:moveTo>
                    <a:pt x="99" y="0"/>
                  </a:moveTo>
                  <a:lnTo>
                    <a:pt x="99" y="0"/>
                  </a:lnTo>
                  <a:cubicBezTo>
                    <a:pt x="65" y="11"/>
                    <a:pt x="33" y="27"/>
                    <a:pt x="1" y="43"/>
                  </a:cubicBezTo>
                  <a:lnTo>
                    <a:pt x="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35"/>
            <p:cNvSpPr/>
            <p:nvPr/>
          </p:nvSpPr>
          <p:spPr>
            <a:xfrm>
              <a:off x="1872245" y="95402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1" y="1"/>
                    <a:pt x="349" y="102"/>
                    <a:pt x="216" y="293"/>
                  </a:cubicBezTo>
                  <a:cubicBezTo>
                    <a:pt x="1" y="604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5"/>
                    <a:pt x="1479" y="339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35"/>
            <p:cNvSpPr/>
            <p:nvPr/>
          </p:nvSpPr>
          <p:spPr>
            <a:xfrm>
              <a:off x="1938240" y="92107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8" y="102"/>
                    <a:pt x="215" y="293"/>
                  </a:cubicBezTo>
                  <a:cubicBezTo>
                    <a:pt x="0" y="603"/>
                    <a:pt x="76" y="1030"/>
                    <a:pt x="385" y="1245"/>
                  </a:cubicBezTo>
                  <a:cubicBezTo>
                    <a:pt x="504" y="1328"/>
                    <a:pt x="641" y="1368"/>
                    <a:pt x="776" y="1368"/>
                  </a:cubicBezTo>
                  <a:cubicBezTo>
                    <a:pt x="992" y="1368"/>
                    <a:pt x="1205" y="1266"/>
                    <a:pt x="1338" y="1075"/>
                  </a:cubicBezTo>
                  <a:cubicBezTo>
                    <a:pt x="1553" y="764"/>
                    <a:pt x="1477" y="339"/>
                    <a:pt x="1167" y="123"/>
                  </a:cubicBezTo>
                  <a:cubicBezTo>
                    <a:pt x="1048" y="40"/>
                    <a:pt x="912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35"/>
            <p:cNvSpPr/>
            <p:nvPr/>
          </p:nvSpPr>
          <p:spPr>
            <a:xfrm>
              <a:off x="1873694" y="231050"/>
              <a:ext cx="49767" cy="42592"/>
            </a:xfrm>
            <a:custGeom>
              <a:avLst/>
              <a:gdLst/>
              <a:ahLst/>
              <a:cxnLst/>
              <a:rect l="l" t="t" r="r" b="b"/>
              <a:pathLst>
                <a:path w="1512" h="1294" extrusionOk="0">
                  <a:moveTo>
                    <a:pt x="1039" y="1"/>
                  </a:moveTo>
                  <a:lnTo>
                    <a:pt x="81" y="420"/>
                  </a:lnTo>
                  <a:cubicBezTo>
                    <a:pt x="0" y="694"/>
                    <a:pt x="96" y="1000"/>
                    <a:pt x="344" y="1171"/>
                  </a:cubicBezTo>
                  <a:cubicBezTo>
                    <a:pt x="463" y="1254"/>
                    <a:pt x="600" y="1294"/>
                    <a:pt x="735" y="1294"/>
                  </a:cubicBezTo>
                  <a:cubicBezTo>
                    <a:pt x="951" y="1294"/>
                    <a:pt x="1163" y="1192"/>
                    <a:pt x="1296" y="1001"/>
                  </a:cubicBezTo>
                  <a:cubicBezTo>
                    <a:pt x="1511" y="691"/>
                    <a:pt x="1436" y="264"/>
                    <a:pt x="1126" y="49"/>
                  </a:cubicBezTo>
                  <a:cubicBezTo>
                    <a:pt x="1097" y="30"/>
                    <a:pt x="1069" y="16"/>
                    <a:pt x="10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35"/>
            <p:cNvSpPr/>
            <p:nvPr/>
          </p:nvSpPr>
          <p:spPr>
            <a:xfrm>
              <a:off x="1806646" y="262154"/>
              <a:ext cx="50821" cy="44501"/>
            </a:xfrm>
            <a:custGeom>
              <a:avLst/>
              <a:gdLst/>
              <a:ahLst/>
              <a:cxnLst/>
              <a:rect l="l" t="t" r="r" b="b"/>
              <a:pathLst>
                <a:path w="1544" h="1352" extrusionOk="0">
                  <a:moveTo>
                    <a:pt x="916" y="0"/>
                  </a:moveTo>
                  <a:lnTo>
                    <a:pt x="182" y="321"/>
                  </a:lnTo>
                  <a:cubicBezTo>
                    <a:pt x="1" y="627"/>
                    <a:pt x="81" y="1023"/>
                    <a:pt x="377" y="1229"/>
                  </a:cubicBezTo>
                  <a:cubicBezTo>
                    <a:pt x="496" y="1312"/>
                    <a:pt x="632" y="1352"/>
                    <a:pt x="767" y="1352"/>
                  </a:cubicBezTo>
                  <a:cubicBezTo>
                    <a:pt x="983" y="1352"/>
                    <a:pt x="1196" y="1250"/>
                    <a:pt x="1329" y="1059"/>
                  </a:cubicBezTo>
                  <a:cubicBezTo>
                    <a:pt x="1544" y="748"/>
                    <a:pt x="1468" y="322"/>
                    <a:pt x="1159" y="107"/>
                  </a:cubicBezTo>
                  <a:cubicBezTo>
                    <a:pt x="1083" y="54"/>
                    <a:pt x="1000" y="18"/>
                    <a:pt x="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35"/>
            <p:cNvSpPr/>
            <p:nvPr/>
          </p:nvSpPr>
          <p:spPr>
            <a:xfrm>
              <a:off x="187224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2" y="0"/>
                    <a:pt x="350" y="102"/>
                    <a:pt x="218" y="294"/>
                  </a:cubicBezTo>
                  <a:cubicBezTo>
                    <a:pt x="1" y="604"/>
                    <a:pt x="77" y="1030"/>
                    <a:pt x="388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5" y="765"/>
                    <a:pt x="1480" y="338"/>
                    <a:pt x="1170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35"/>
            <p:cNvSpPr/>
            <p:nvPr/>
          </p:nvSpPr>
          <p:spPr>
            <a:xfrm>
              <a:off x="1872245" y="294542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4"/>
                    <a:pt x="76" y="1031"/>
                    <a:pt x="386" y="1246"/>
                  </a:cubicBezTo>
                  <a:cubicBezTo>
                    <a:pt x="505" y="1329"/>
                    <a:pt x="641" y="1369"/>
                    <a:pt x="776" y="1369"/>
                  </a:cubicBezTo>
                  <a:cubicBezTo>
                    <a:pt x="993" y="1369"/>
                    <a:pt x="1206" y="1267"/>
                    <a:pt x="1338" y="1076"/>
                  </a:cubicBezTo>
                  <a:cubicBezTo>
                    <a:pt x="1554" y="767"/>
                    <a:pt x="1477" y="339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35"/>
            <p:cNvSpPr/>
            <p:nvPr/>
          </p:nvSpPr>
          <p:spPr>
            <a:xfrm>
              <a:off x="1806317" y="32752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4"/>
                    <a:pt x="77" y="1031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35"/>
            <p:cNvSpPr/>
            <p:nvPr/>
          </p:nvSpPr>
          <p:spPr>
            <a:xfrm>
              <a:off x="187224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8" y="293"/>
                  </a:cubicBezTo>
                  <a:cubicBezTo>
                    <a:pt x="1" y="603"/>
                    <a:pt x="77" y="1029"/>
                    <a:pt x="388" y="1246"/>
                  </a:cubicBezTo>
                  <a:cubicBezTo>
                    <a:pt x="507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5"/>
                  </a:cubicBezTo>
                  <a:cubicBezTo>
                    <a:pt x="1555" y="766"/>
                    <a:pt x="1480" y="339"/>
                    <a:pt x="1170" y="123"/>
                  </a:cubicBezTo>
                  <a:cubicBezTo>
                    <a:pt x="1051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35"/>
            <p:cNvSpPr/>
            <p:nvPr/>
          </p:nvSpPr>
          <p:spPr>
            <a:xfrm>
              <a:off x="1872245" y="42646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1" y="604"/>
                    <a:pt x="76" y="1030"/>
                    <a:pt x="386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4" y="765"/>
                    <a:pt x="1477" y="339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35"/>
            <p:cNvSpPr/>
            <p:nvPr/>
          </p:nvSpPr>
          <p:spPr>
            <a:xfrm>
              <a:off x="1806317" y="45941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35"/>
            <p:cNvSpPr/>
            <p:nvPr/>
          </p:nvSpPr>
          <p:spPr>
            <a:xfrm>
              <a:off x="1740355" y="426432"/>
              <a:ext cx="51183" cy="45094"/>
            </a:xfrm>
            <a:custGeom>
              <a:avLst/>
              <a:gdLst/>
              <a:ahLst/>
              <a:cxnLst/>
              <a:rect l="l" t="t" r="r" b="b"/>
              <a:pathLst>
                <a:path w="1555" h="1370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5"/>
                    <a:pt x="76" y="1031"/>
                    <a:pt x="386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8" y="1076"/>
                  </a:cubicBezTo>
                  <a:cubicBezTo>
                    <a:pt x="1554" y="766"/>
                    <a:pt x="1478" y="340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35"/>
            <p:cNvSpPr/>
            <p:nvPr/>
          </p:nvSpPr>
          <p:spPr>
            <a:xfrm>
              <a:off x="1806317" y="39351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2"/>
                    <a:pt x="77" y="1028"/>
                    <a:pt x="387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35"/>
            <p:cNvSpPr/>
            <p:nvPr/>
          </p:nvSpPr>
          <p:spPr>
            <a:xfrm>
              <a:off x="1806317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9" y="1076"/>
                  </a:cubicBezTo>
                  <a:cubicBezTo>
                    <a:pt x="1554" y="766"/>
                    <a:pt x="1478" y="339"/>
                    <a:pt x="1169" y="124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35"/>
            <p:cNvSpPr/>
            <p:nvPr/>
          </p:nvSpPr>
          <p:spPr>
            <a:xfrm>
              <a:off x="1806317" y="525408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35"/>
            <p:cNvSpPr/>
            <p:nvPr/>
          </p:nvSpPr>
          <p:spPr>
            <a:xfrm>
              <a:off x="1806317" y="72319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0" y="605"/>
                    <a:pt x="77" y="1031"/>
                    <a:pt x="387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6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35"/>
            <p:cNvSpPr/>
            <p:nvPr/>
          </p:nvSpPr>
          <p:spPr>
            <a:xfrm>
              <a:off x="1740355" y="69024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8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4" y="766"/>
                    <a:pt x="1478" y="338"/>
                    <a:pt x="1168" y="123"/>
                  </a:cubicBezTo>
                  <a:cubicBezTo>
                    <a:pt x="1049" y="40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35"/>
            <p:cNvSpPr/>
            <p:nvPr/>
          </p:nvSpPr>
          <p:spPr>
            <a:xfrm>
              <a:off x="1806317" y="65726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0" y="604"/>
                    <a:pt x="77" y="1031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6"/>
                    <a:pt x="1339" y="1075"/>
                  </a:cubicBezTo>
                  <a:cubicBezTo>
                    <a:pt x="1554" y="766"/>
                    <a:pt x="1478" y="339"/>
                    <a:pt x="1169" y="123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35"/>
            <p:cNvSpPr/>
            <p:nvPr/>
          </p:nvSpPr>
          <p:spPr>
            <a:xfrm>
              <a:off x="1872278" y="888064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3"/>
                    <a:pt x="217" y="294"/>
                  </a:cubicBezTo>
                  <a:cubicBezTo>
                    <a:pt x="1" y="603"/>
                    <a:pt x="76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9" y="338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35"/>
            <p:cNvSpPr/>
            <p:nvPr/>
          </p:nvSpPr>
          <p:spPr>
            <a:xfrm>
              <a:off x="1806317" y="92107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5"/>
                  </a:cubicBezTo>
                  <a:cubicBezTo>
                    <a:pt x="505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4"/>
                    <a:pt x="1478" y="339"/>
                    <a:pt x="1169" y="123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35"/>
            <p:cNvSpPr/>
            <p:nvPr/>
          </p:nvSpPr>
          <p:spPr>
            <a:xfrm>
              <a:off x="1740355" y="88806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7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5" y="765"/>
                    <a:pt x="1478" y="339"/>
                    <a:pt x="1168" y="123"/>
                  </a:cubicBezTo>
                  <a:cubicBezTo>
                    <a:pt x="1049" y="40"/>
                    <a:pt x="913" y="0"/>
                    <a:pt x="7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35"/>
            <p:cNvSpPr/>
            <p:nvPr/>
          </p:nvSpPr>
          <p:spPr>
            <a:xfrm>
              <a:off x="1806317" y="855149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2" y="0"/>
                    <a:pt x="349" y="102"/>
                    <a:pt x="216" y="293"/>
                  </a:cubicBezTo>
                  <a:cubicBezTo>
                    <a:pt x="0" y="603"/>
                    <a:pt x="77" y="1029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50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35"/>
            <p:cNvSpPr/>
            <p:nvPr/>
          </p:nvSpPr>
          <p:spPr>
            <a:xfrm>
              <a:off x="1740355" y="822135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1"/>
                  </a:moveTo>
                  <a:cubicBezTo>
                    <a:pt x="562" y="1"/>
                    <a:pt x="349" y="103"/>
                    <a:pt x="216" y="293"/>
                  </a:cubicBezTo>
                  <a:cubicBezTo>
                    <a:pt x="1" y="603"/>
                    <a:pt x="76" y="1031"/>
                    <a:pt x="386" y="1246"/>
                  </a:cubicBezTo>
                  <a:cubicBezTo>
                    <a:pt x="505" y="1329"/>
                    <a:pt x="641" y="1368"/>
                    <a:pt x="776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5" y="766"/>
                    <a:pt x="1478" y="339"/>
                    <a:pt x="1168" y="123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35"/>
            <p:cNvSpPr/>
            <p:nvPr/>
          </p:nvSpPr>
          <p:spPr>
            <a:xfrm>
              <a:off x="1806317" y="7891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1" y="1"/>
                    <a:pt x="349" y="103"/>
                    <a:pt x="216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4" y="765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35"/>
            <p:cNvSpPr/>
            <p:nvPr/>
          </p:nvSpPr>
          <p:spPr>
            <a:xfrm>
              <a:off x="1773007" y="1021237"/>
              <a:ext cx="17379" cy="28669"/>
            </a:xfrm>
            <a:custGeom>
              <a:avLst/>
              <a:gdLst/>
              <a:ahLst/>
              <a:cxnLst/>
              <a:rect l="l" t="t" r="r" b="b"/>
              <a:pathLst>
                <a:path w="528" h="871" extrusionOk="0">
                  <a:moveTo>
                    <a:pt x="1" y="0"/>
                  </a:moveTo>
                  <a:lnTo>
                    <a:pt x="303" y="691"/>
                  </a:lnTo>
                  <a:cubicBezTo>
                    <a:pt x="334" y="761"/>
                    <a:pt x="377" y="820"/>
                    <a:pt x="429" y="870"/>
                  </a:cubicBezTo>
                  <a:cubicBezTo>
                    <a:pt x="527" y="587"/>
                    <a:pt x="435" y="264"/>
                    <a:pt x="176" y="85"/>
                  </a:cubicBezTo>
                  <a:cubicBezTo>
                    <a:pt x="121" y="47"/>
                    <a:pt x="62" y="2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35"/>
            <p:cNvSpPr/>
            <p:nvPr/>
          </p:nvSpPr>
          <p:spPr>
            <a:xfrm>
              <a:off x="1806317" y="987006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1" y="0"/>
                    <a:pt x="349" y="102"/>
                    <a:pt x="216" y="293"/>
                  </a:cubicBezTo>
                  <a:cubicBezTo>
                    <a:pt x="0" y="603"/>
                    <a:pt x="77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5"/>
                  </a:cubicBezTo>
                  <a:cubicBezTo>
                    <a:pt x="1554" y="765"/>
                    <a:pt x="1478" y="339"/>
                    <a:pt x="1169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35"/>
            <p:cNvSpPr/>
            <p:nvPr/>
          </p:nvSpPr>
          <p:spPr>
            <a:xfrm>
              <a:off x="174035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8" y="0"/>
                  </a:moveTo>
                  <a:cubicBezTo>
                    <a:pt x="562" y="0"/>
                    <a:pt x="350" y="102"/>
                    <a:pt x="217" y="294"/>
                  </a:cubicBezTo>
                  <a:cubicBezTo>
                    <a:pt x="1" y="604"/>
                    <a:pt x="76" y="1030"/>
                    <a:pt x="387" y="1246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6"/>
                  </a:cubicBezTo>
                  <a:cubicBezTo>
                    <a:pt x="1555" y="765"/>
                    <a:pt x="1480" y="338"/>
                    <a:pt x="1169" y="123"/>
                  </a:cubicBezTo>
                  <a:cubicBezTo>
                    <a:pt x="1050" y="40"/>
                    <a:pt x="914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35"/>
            <p:cNvSpPr/>
            <p:nvPr/>
          </p:nvSpPr>
          <p:spPr>
            <a:xfrm>
              <a:off x="1740355" y="294608"/>
              <a:ext cx="51150" cy="44995"/>
            </a:xfrm>
            <a:custGeom>
              <a:avLst/>
              <a:gdLst/>
              <a:ahLst/>
              <a:cxnLst/>
              <a:rect l="l" t="t" r="r" b="b"/>
              <a:pathLst>
                <a:path w="1554" h="1367" extrusionOk="0">
                  <a:moveTo>
                    <a:pt x="780" y="0"/>
                  </a:moveTo>
                  <a:cubicBezTo>
                    <a:pt x="733" y="0"/>
                    <a:pt x="686" y="5"/>
                    <a:pt x="640" y="14"/>
                  </a:cubicBezTo>
                  <a:lnTo>
                    <a:pt x="384" y="126"/>
                  </a:lnTo>
                  <a:cubicBezTo>
                    <a:pt x="321" y="171"/>
                    <a:pt x="263" y="224"/>
                    <a:pt x="216" y="292"/>
                  </a:cubicBezTo>
                  <a:cubicBezTo>
                    <a:pt x="1" y="602"/>
                    <a:pt x="76" y="1029"/>
                    <a:pt x="386" y="1244"/>
                  </a:cubicBezTo>
                  <a:cubicBezTo>
                    <a:pt x="505" y="1327"/>
                    <a:pt x="641" y="1367"/>
                    <a:pt x="777" y="1367"/>
                  </a:cubicBezTo>
                  <a:cubicBezTo>
                    <a:pt x="993" y="1367"/>
                    <a:pt x="1206" y="1265"/>
                    <a:pt x="1338" y="1074"/>
                  </a:cubicBezTo>
                  <a:cubicBezTo>
                    <a:pt x="1553" y="765"/>
                    <a:pt x="1478" y="337"/>
                    <a:pt x="1168" y="122"/>
                  </a:cubicBezTo>
                  <a:cubicBezTo>
                    <a:pt x="1050" y="39"/>
                    <a:pt x="914" y="0"/>
                    <a:pt x="7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35"/>
            <p:cNvSpPr/>
            <p:nvPr/>
          </p:nvSpPr>
          <p:spPr>
            <a:xfrm>
              <a:off x="1674394" y="327523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9" y="1"/>
                  </a:moveTo>
                  <a:cubicBezTo>
                    <a:pt x="562" y="1"/>
                    <a:pt x="350" y="103"/>
                    <a:pt x="218" y="293"/>
                  </a:cubicBezTo>
                  <a:cubicBezTo>
                    <a:pt x="1" y="604"/>
                    <a:pt x="77" y="1031"/>
                    <a:pt x="388" y="1246"/>
                  </a:cubicBezTo>
                  <a:cubicBezTo>
                    <a:pt x="507" y="1329"/>
                    <a:pt x="643" y="1369"/>
                    <a:pt x="778" y="1369"/>
                  </a:cubicBezTo>
                  <a:cubicBezTo>
                    <a:pt x="994" y="1369"/>
                    <a:pt x="1207" y="1266"/>
                    <a:pt x="1339" y="1075"/>
                  </a:cubicBezTo>
                  <a:cubicBezTo>
                    <a:pt x="1555" y="766"/>
                    <a:pt x="1479" y="339"/>
                    <a:pt x="1170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35"/>
            <p:cNvSpPr/>
            <p:nvPr/>
          </p:nvSpPr>
          <p:spPr>
            <a:xfrm>
              <a:off x="174035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7" y="293"/>
                  </a:cubicBezTo>
                  <a:cubicBezTo>
                    <a:pt x="1" y="603"/>
                    <a:pt x="76" y="1029"/>
                    <a:pt x="387" y="1246"/>
                  </a:cubicBezTo>
                  <a:cubicBezTo>
                    <a:pt x="506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5"/>
                  </a:cubicBezTo>
                  <a:cubicBezTo>
                    <a:pt x="1555" y="766"/>
                    <a:pt x="1480" y="339"/>
                    <a:pt x="1169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35"/>
            <p:cNvSpPr/>
            <p:nvPr/>
          </p:nvSpPr>
          <p:spPr>
            <a:xfrm>
              <a:off x="1674394" y="459413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1"/>
                  </a:moveTo>
                  <a:cubicBezTo>
                    <a:pt x="562" y="1"/>
                    <a:pt x="350" y="103"/>
                    <a:pt x="218" y="294"/>
                  </a:cubicBezTo>
                  <a:cubicBezTo>
                    <a:pt x="1" y="604"/>
                    <a:pt x="77" y="1030"/>
                    <a:pt x="388" y="1246"/>
                  </a:cubicBezTo>
                  <a:cubicBezTo>
                    <a:pt x="507" y="1329"/>
                    <a:pt x="643" y="1369"/>
                    <a:pt x="778" y="1369"/>
                  </a:cubicBezTo>
                  <a:cubicBezTo>
                    <a:pt x="994" y="1369"/>
                    <a:pt x="1207" y="1267"/>
                    <a:pt x="1339" y="1076"/>
                  </a:cubicBezTo>
                  <a:cubicBezTo>
                    <a:pt x="1555" y="765"/>
                    <a:pt x="1479" y="339"/>
                    <a:pt x="1170" y="124"/>
                  </a:cubicBezTo>
                  <a:cubicBezTo>
                    <a:pt x="1050" y="41"/>
                    <a:pt x="914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35"/>
            <p:cNvSpPr/>
            <p:nvPr/>
          </p:nvSpPr>
          <p:spPr>
            <a:xfrm>
              <a:off x="1608465" y="426432"/>
              <a:ext cx="51150" cy="45094"/>
            </a:xfrm>
            <a:custGeom>
              <a:avLst/>
              <a:gdLst/>
              <a:ahLst/>
              <a:cxnLst/>
              <a:rect l="l" t="t" r="r" b="b"/>
              <a:pathLst>
                <a:path w="1554" h="1370" extrusionOk="0">
                  <a:moveTo>
                    <a:pt x="778" y="1"/>
                  </a:moveTo>
                  <a:cubicBezTo>
                    <a:pt x="562" y="1"/>
                    <a:pt x="348" y="103"/>
                    <a:pt x="216" y="294"/>
                  </a:cubicBezTo>
                  <a:cubicBezTo>
                    <a:pt x="0" y="605"/>
                    <a:pt x="77" y="1031"/>
                    <a:pt x="386" y="1246"/>
                  </a:cubicBezTo>
                  <a:cubicBezTo>
                    <a:pt x="505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3" y="766"/>
                    <a:pt x="1478" y="340"/>
                    <a:pt x="1168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35"/>
            <p:cNvSpPr/>
            <p:nvPr/>
          </p:nvSpPr>
          <p:spPr>
            <a:xfrm>
              <a:off x="1674394" y="39351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9" y="0"/>
                  </a:moveTo>
                  <a:cubicBezTo>
                    <a:pt x="562" y="0"/>
                    <a:pt x="350" y="102"/>
                    <a:pt x="218" y="293"/>
                  </a:cubicBezTo>
                  <a:cubicBezTo>
                    <a:pt x="1" y="602"/>
                    <a:pt x="77" y="1028"/>
                    <a:pt x="388" y="1245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5"/>
                    <a:pt x="1339" y="1075"/>
                  </a:cubicBezTo>
                  <a:cubicBezTo>
                    <a:pt x="1555" y="765"/>
                    <a:pt x="1479" y="339"/>
                    <a:pt x="1170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35"/>
            <p:cNvSpPr/>
            <p:nvPr/>
          </p:nvSpPr>
          <p:spPr>
            <a:xfrm>
              <a:off x="1740421" y="624317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7" y="1"/>
                  </a:moveTo>
                  <a:cubicBezTo>
                    <a:pt x="561" y="1"/>
                    <a:pt x="348" y="103"/>
                    <a:pt x="215" y="293"/>
                  </a:cubicBezTo>
                  <a:cubicBezTo>
                    <a:pt x="0" y="604"/>
                    <a:pt x="74" y="1029"/>
                    <a:pt x="385" y="1245"/>
                  </a:cubicBezTo>
                  <a:cubicBezTo>
                    <a:pt x="505" y="1328"/>
                    <a:pt x="641" y="1368"/>
                    <a:pt x="777" y="1368"/>
                  </a:cubicBezTo>
                  <a:cubicBezTo>
                    <a:pt x="993" y="1368"/>
                    <a:pt x="1205" y="1266"/>
                    <a:pt x="1337" y="1075"/>
                  </a:cubicBezTo>
                  <a:cubicBezTo>
                    <a:pt x="1553" y="766"/>
                    <a:pt x="1478" y="339"/>
                    <a:pt x="1167" y="123"/>
                  </a:cubicBezTo>
                  <a:cubicBezTo>
                    <a:pt x="1048" y="40"/>
                    <a:pt x="912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35"/>
            <p:cNvSpPr/>
            <p:nvPr/>
          </p:nvSpPr>
          <p:spPr>
            <a:xfrm>
              <a:off x="1674427" y="657297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7" y="0"/>
                  </a:moveTo>
                  <a:cubicBezTo>
                    <a:pt x="561" y="0"/>
                    <a:pt x="349" y="102"/>
                    <a:pt x="217" y="293"/>
                  </a:cubicBezTo>
                  <a:cubicBezTo>
                    <a:pt x="1" y="603"/>
                    <a:pt x="76" y="1030"/>
                    <a:pt x="387" y="1246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8" y="1075"/>
                  </a:cubicBezTo>
                  <a:cubicBezTo>
                    <a:pt x="1554" y="764"/>
                    <a:pt x="1478" y="338"/>
                    <a:pt x="1169" y="123"/>
                  </a:cubicBezTo>
                  <a:cubicBezTo>
                    <a:pt x="1049" y="40"/>
                    <a:pt x="913" y="0"/>
                    <a:pt x="7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35"/>
            <p:cNvSpPr/>
            <p:nvPr/>
          </p:nvSpPr>
          <p:spPr>
            <a:xfrm>
              <a:off x="1740355" y="558355"/>
              <a:ext cx="51183" cy="45061"/>
            </a:xfrm>
            <a:custGeom>
              <a:avLst/>
              <a:gdLst/>
              <a:ahLst/>
              <a:cxnLst/>
              <a:rect l="l" t="t" r="r" b="b"/>
              <a:pathLst>
                <a:path w="1555" h="1369" extrusionOk="0">
                  <a:moveTo>
                    <a:pt x="778" y="0"/>
                  </a:moveTo>
                  <a:cubicBezTo>
                    <a:pt x="561" y="0"/>
                    <a:pt x="349" y="103"/>
                    <a:pt x="216" y="294"/>
                  </a:cubicBezTo>
                  <a:cubicBezTo>
                    <a:pt x="1" y="603"/>
                    <a:pt x="76" y="1030"/>
                    <a:pt x="386" y="1246"/>
                  </a:cubicBezTo>
                  <a:cubicBezTo>
                    <a:pt x="505" y="1329"/>
                    <a:pt x="641" y="1368"/>
                    <a:pt x="777" y="1368"/>
                  </a:cubicBezTo>
                  <a:cubicBezTo>
                    <a:pt x="993" y="1368"/>
                    <a:pt x="1206" y="1266"/>
                    <a:pt x="1338" y="1076"/>
                  </a:cubicBezTo>
                  <a:cubicBezTo>
                    <a:pt x="1554" y="765"/>
                    <a:pt x="1478" y="338"/>
                    <a:pt x="1168" y="124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35"/>
            <p:cNvSpPr/>
            <p:nvPr/>
          </p:nvSpPr>
          <p:spPr>
            <a:xfrm>
              <a:off x="1674427" y="591303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1"/>
                  </a:moveTo>
                  <a:cubicBezTo>
                    <a:pt x="562" y="1"/>
                    <a:pt x="349" y="103"/>
                    <a:pt x="217" y="294"/>
                  </a:cubicBezTo>
                  <a:cubicBezTo>
                    <a:pt x="1" y="604"/>
                    <a:pt x="76" y="1030"/>
                    <a:pt x="387" y="1246"/>
                  </a:cubicBezTo>
                  <a:cubicBezTo>
                    <a:pt x="506" y="1329"/>
                    <a:pt x="642" y="1368"/>
                    <a:pt x="777" y="1368"/>
                  </a:cubicBezTo>
                  <a:cubicBezTo>
                    <a:pt x="993" y="1368"/>
                    <a:pt x="1206" y="1267"/>
                    <a:pt x="1338" y="1076"/>
                  </a:cubicBezTo>
                  <a:cubicBezTo>
                    <a:pt x="1554" y="766"/>
                    <a:pt x="1478" y="339"/>
                    <a:pt x="1169" y="124"/>
                  </a:cubicBezTo>
                  <a:cubicBezTo>
                    <a:pt x="1049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35"/>
            <p:cNvSpPr/>
            <p:nvPr/>
          </p:nvSpPr>
          <p:spPr>
            <a:xfrm>
              <a:off x="1674394" y="525408"/>
              <a:ext cx="51183" cy="45028"/>
            </a:xfrm>
            <a:custGeom>
              <a:avLst/>
              <a:gdLst/>
              <a:ahLst/>
              <a:cxnLst/>
              <a:rect l="l" t="t" r="r" b="b"/>
              <a:pathLst>
                <a:path w="1555" h="1368" extrusionOk="0">
                  <a:moveTo>
                    <a:pt x="779" y="0"/>
                  </a:moveTo>
                  <a:cubicBezTo>
                    <a:pt x="562" y="0"/>
                    <a:pt x="350" y="102"/>
                    <a:pt x="218" y="293"/>
                  </a:cubicBezTo>
                  <a:cubicBezTo>
                    <a:pt x="1" y="603"/>
                    <a:pt x="77" y="1030"/>
                    <a:pt x="388" y="1245"/>
                  </a:cubicBezTo>
                  <a:cubicBezTo>
                    <a:pt x="507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39" y="1075"/>
                  </a:cubicBezTo>
                  <a:cubicBezTo>
                    <a:pt x="1555" y="765"/>
                    <a:pt x="1479" y="338"/>
                    <a:pt x="1170" y="122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35"/>
            <p:cNvSpPr/>
            <p:nvPr/>
          </p:nvSpPr>
          <p:spPr>
            <a:xfrm>
              <a:off x="1740355" y="75620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3" y="0"/>
                    <a:pt x="350" y="102"/>
                    <a:pt x="217" y="293"/>
                  </a:cubicBezTo>
                  <a:cubicBezTo>
                    <a:pt x="1" y="604"/>
                    <a:pt x="76" y="1029"/>
                    <a:pt x="387" y="1245"/>
                  </a:cubicBezTo>
                  <a:cubicBezTo>
                    <a:pt x="507" y="1328"/>
                    <a:pt x="643" y="1368"/>
                    <a:pt x="779" y="1368"/>
                  </a:cubicBezTo>
                  <a:cubicBezTo>
                    <a:pt x="995" y="1368"/>
                    <a:pt x="1207" y="1266"/>
                    <a:pt x="1339" y="1075"/>
                  </a:cubicBezTo>
                  <a:cubicBezTo>
                    <a:pt x="1555" y="765"/>
                    <a:pt x="1480" y="339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35"/>
            <p:cNvSpPr/>
            <p:nvPr/>
          </p:nvSpPr>
          <p:spPr>
            <a:xfrm>
              <a:off x="1674427" y="723226"/>
              <a:ext cx="51150" cy="45028"/>
            </a:xfrm>
            <a:custGeom>
              <a:avLst/>
              <a:gdLst/>
              <a:ahLst/>
              <a:cxnLst/>
              <a:rect l="l" t="t" r="r" b="b"/>
              <a:pathLst>
                <a:path w="1554" h="1368" extrusionOk="0">
                  <a:moveTo>
                    <a:pt x="778" y="0"/>
                  </a:moveTo>
                  <a:cubicBezTo>
                    <a:pt x="561" y="0"/>
                    <a:pt x="349" y="102"/>
                    <a:pt x="217" y="293"/>
                  </a:cubicBezTo>
                  <a:cubicBezTo>
                    <a:pt x="1" y="602"/>
                    <a:pt x="76" y="1030"/>
                    <a:pt x="387" y="1245"/>
                  </a:cubicBezTo>
                  <a:cubicBezTo>
                    <a:pt x="506" y="1328"/>
                    <a:pt x="642" y="1368"/>
                    <a:pt x="777" y="1368"/>
                  </a:cubicBezTo>
                  <a:cubicBezTo>
                    <a:pt x="993" y="1368"/>
                    <a:pt x="1206" y="1265"/>
                    <a:pt x="1338" y="1075"/>
                  </a:cubicBezTo>
                  <a:cubicBezTo>
                    <a:pt x="1554" y="765"/>
                    <a:pt x="1478" y="338"/>
                    <a:pt x="1169" y="122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35"/>
            <p:cNvSpPr/>
            <p:nvPr/>
          </p:nvSpPr>
          <p:spPr>
            <a:xfrm>
              <a:off x="1628675" y="690311"/>
              <a:ext cx="30940" cy="41242"/>
            </a:xfrm>
            <a:custGeom>
              <a:avLst/>
              <a:gdLst/>
              <a:ahLst/>
              <a:cxnLst/>
              <a:rect l="l" t="t" r="r" b="b"/>
              <a:pathLst>
                <a:path w="940" h="1253" extrusionOk="0">
                  <a:moveTo>
                    <a:pt x="168" y="1"/>
                  </a:moveTo>
                  <a:cubicBezTo>
                    <a:pt x="112" y="1"/>
                    <a:pt x="55" y="8"/>
                    <a:pt x="0" y="21"/>
                  </a:cubicBezTo>
                  <a:lnTo>
                    <a:pt x="538" y="1252"/>
                  </a:lnTo>
                  <a:cubicBezTo>
                    <a:pt x="610" y="1207"/>
                    <a:pt x="673" y="1146"/>
                    <a:pt x="725" y="1074"/>
                  </a:cubicBezTo>
                  <a:cubicBezTo>
                    <a:pt x="939" y="763"/>
                    <a:pt x="864" y="336"/>
                    <a:pt x="554" y="121"/>
                  </a:cubicBezTo>
                  <a:cubicBezTo>
                    <a:pt x="436" y="39"/>
                    <a:pt x="302" y="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35"/>
            <p:cNvSpPr/>
            <p:nvPr/>
          </p:nvSpPr>
          <p:spPr>
            <a:xfrm>
              <a:off x="1700429" y="855083"/>
              <a:ext cx="25147" cy="37457"/>
            </a:xfrm>
            <a:custGeom>
              <a:avLst/>
              <a:gdLst/>
              <a:ahLst/>
              <a:cxnLst/>
              <a:rect l="l" t="t" r="r" b="b"/>
              <a:pathLst>
                <a:path w="764" h="1138" extrusionOk="0">
                  <a:moveTo>
                    <a:pt x="0" y="1"/>
                  </a:moveTo>
                  <a:lnTo>
                    <a:pt x="497" y="1137"/>
                  </a:lnTo>
                  <a:cubicBezTo>
                    <a:pt x="514" y="1117"/>
                    <a:pt x="534" y="1099"/>
                    <a:pt x="548" y="1075"/>
                  </a:cubicBezTo>
                  <a:cubicBezTo>
                    <a:pt x="764" y="766"/>
                    <a:pt x="688" y="339"/>
                    <a:pt x="379" y="123"/>
                  </a:cubicBezTo>
                  <a:cubicBezTo>
                    <a:pt x="263" y="43"/>
                    <a:pt x="131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35"/>
            <p:cNvSpPr/>
            <p:nvPr/>
          </p:nvSpPr>
          <p:spPr>
            <a:xfrm>
              <a:off x="1678607" y="789155"/>
              <a:ext cx="46970" cy="44995"/>
            </a:xfrm>
            <a:custGeom>
              <a:avLst/>
              <a:gdLst/>
              <a:ahLst/>
              <a:cxnLst/>
              <a:rect l="l" t="t" r="r" b="b"/>
              <a:pathLst>
                <a:path w="1427" h="1367" extrusionOk="0">
                  <a:moveTo>
                    <a:pt x="650" y="1"/>
                  </a:moveTo>
                  <a:cubicBezTo>
                    <a:pt x="434" y="1"/>
                    <a:pt x="222" y="103"/>
                    <a:pt x="90" y="294"/>
                  </a:cubicBezTo>
                  <a:cubicBezTo>
                    <a:pt x="48" y="354"/>
                    <a:pt x="20" y="419"/>
                    <a:pt x="0" y="486"/>
                  </a:cubicBezTo>
                  <a:lnTo>
                    <a:pt x="356" y="1297"/>
                  </a:lnTo>
                  <a:cubicBezTo>
                    <a:pt x="450" y="1344"/>
                    <a:pt x="553" y="1367"/>
                    <a:pt x="654" y="1367"/>
                  </a:cubicBezTo>
                  <a:cubicBezTo>
                    <a:pt x="868" y="1367"/>
                    <a:pt x="1079" y="1265"/>
                    <a:pt x="1211" y="1076"/>
                  </a:cubicBezTo>
                  <a:cubicBezTo>
                    <a:pt x="1427" y="765"/>
                    <a:pt x="1351" y="339"/>
                    <a:pt x="1042" y="124"/>
                  </a:cubicBezTo>
                  <a:cubicBezTo>
                    <a:pt x="922" y="41"/>
                    <a:pt x="786" y="1"/>
                    <a:pt x="6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35"/>
            <p:cNvSpPr/>
            <p:nvPr/>
          </p:nvSpPr>
          <p:spPr>
            <a:xfrm>
              <a:off x="1747761" y="954058"/>
              <a:ext cx="43810" cy="44929"/>
            </a:xfrm>
            <a:custGeom>
              <a:avLst/>
              <a:gdLst/>
              <a:ahLst/>
              <a:cxnLst/>
              <a:rect l="l" t="t" r="r" b="b"/>
              <a:pathLst>
                <a:path w="1331" h="1365" extrusionOk="0">
                  <a:moveTo>
                    <a:pt x="556" y="0"/>
                  </a:moveTo>
                  <a:cubicBezTo>
                    <a:pt x="344" y="0"/>
                    <a:pt x="134" y="99"/>
                    <a:pt x="0" y="284"/>
                  </a:cubicBezTo>
                  <a:lnTo>
                    <a:pt x="471" y="1359"/>
                  </a:lnTo>
                  <a:cubicBezTo>
                    <a:pt x="499" y="1363"/>
                    <a:pt x="528" y="1365"/>
                    <a:pt x="557" y="1365"/>
                  </a:cubicBezTo>
                  <a:cubicBezTo>
                    <a:pt x="771" y="1365"/>
                    <a:pt x="982" y="1264"/>
                    <a:pt x="1114" y="1074"/>
                  </a:cubicBezTo>
                  <a:cubicBezTo>
                    <a:pt x="1330" y="764"/>
                    <a:pt x="1255" y="338"/>
                    <a:pt x="944" y="122"/>
                  </a:cubicBezTo>
                  <a:cubicBezTo>
                    <a:pt x="826" y="40"/>
                    <a:pt x="691" y="0"/>
                    <a:pt x="5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35"/>
            <p:cNvSpPr/>
            <p:nvPr/>
          </p:nvSpPr>
          <p:spPr>
            <a:xfrm>
              <a:off x="1608465" y="360504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0"/>
                  </a:moveTo>
                  <a:cubicBezTo>
                    <a:pt x="563" y="0"/>
                    <a:pt x="350" y="102"/>
                    <a:pt x="217" y="294"/>
                  </a:cubicBezTo>
                  <a:cubicBezTo>
                    <a:pt x="0" y="604"/>
                    <a:pt x="77" y="1030"/>
                    <a:pt x="387" y="1246"/>
                  </a:cubicBezTo>
                  <a:cubicBezTo>
                    <a:pt x="506" y="1328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6"/>
                  </a:cubicBezTo>
                  <a:cubicBezTo>
                    <a:pt x="1556" y="765"/>
                    <a:pt x="1479" y="338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35"/>
            <p:cNvSpPr/>
            <p:nvPr/>
          </p:nvSpPr>
          <p:spPr>
            <a:xfrm>
              <a:off x="1608465" y="492427"/>
              <a:ext cx="51216" cy="45061"/>
            </a:xfrm>
            <a:custGeom>
              <a:avLst/>
              <a:gdLst/>
              <a:ahLst/>
              <a:cxnLst/>
              <a:rect l="l" t="t" r="r" b="b"/>
              <a:pathLst>
                <a:path w="1556" h="1369" extrusionOk="0">
                  <a:moveTo>
                    <a:pt x="779" y="1"/>
                  </a:moveTo>
                  <a:cubicBezTo>
                    <a:pt x="563" y="1"/>
                    <a:pt x="350" y="103"/>
                    <a:pt x="217" y="293"/>
                  </a:cubicBezTo>
                  <a:cubicBezTo>
                    <a:pt x="0" y="603"/>
                    <a:pt x="77" y="1029"/>
                    <a:pt x="387" y="1246"/>
                  </a:cubicBezTo>
                  <a:cubicBezTo>
                    <a:pt x="506" y="1329"/>
                    <a:pt x="643" y="1368"/>
                    <a:pt x="778" y="1368"/>
                  </a:cubicBezTo>
                  <a:cubicBezTo>
                    <a:pt x="994" y="1368"/>
                    <a:pt x="1207" y="1266"/>
                    <a:pt x="1340" y="1075"/>
                  </a:cubicBezTo>
                  <a:cubicBezTo>
                    <a:pt x="1556" y="766"/>
                    <a:pt x="1479" y="339"/>
                    <a:pt x="1169" y="123"/>
                  </a:cubicBezTo>
                  <a:cubicBezTo>
                    <a:pt x="1050" y="41"/>
                    <a:pt x="914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35"/>
            <p:cNvSpPr/>
            <p:nvPr/>
          </p:nvSpPr>
          <p:spPr>
            <a:xfrm>
              <a:off x="1542471" y="459413"/>
              <a:ext cx="51249" cy="45061"/>
            </a:xfrm>
            <a:custGeom>
              <a:avLst/>
              <a:gdLst/>
              <a:ahLst/>
              <a:cxnLst/>
              <a:rect l="l" t="t" r="r" b="b"/>
              <a:pathLst>
                <a:path w="1557" h="1369" extrusionOk="0">
                  <a:moveTo>
                    <a:pt x="778" y="1"/>
                  </a:moveTo>
                  <a:cubicBezTo>
                    <a:pt x="562" y="1"/>
                    <a:pt x="350" y="103"/>
                    <a:pt x="217" y="294"/>
                  </a:cubicBezTo>
                  <a:cubicBezTo>
                    <a:pt x="1" y="604"/>
                    <a:pt x="77" y="1030"/>
                    <a:pt x="387" y="1246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6" y="1267"/>
                    <a:pt x="1339" y="1076"/>
                  </a:cubicBezTo>
                  <a:cubicBezTo>
                    <a:pt x="1556" y="765"/>
                    <a:pt x="1481" y="339"/>
                    <a:pt x="1169" y="124"/>
                  </a:cubicBezTo>
                  <a:cubicBezTo>
                    <a:pt x="1050" y="41"/>
                    <a:pt x="913" y="1"/>
                    <a:pt x="7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35"/>
            <p:cNvSpPr/>
            <p:nvPr/>
          </p:nvSpPr>
          <p:spPr>
            <a:xfrm>
              <a:off x="1514691" y="430316"/>
              <a:ext cx="10895" cy="22020"/>
            </a:xfrm>
            <a:custGeom>
              <a:avLst/>
              <a:gdLst/>
              <a:ahLst/>
              <a:cxnLst/>
              <a:rect l="l" t="t" r="r" b="b"/>
              <a:pathLst>
                <a:path w="331" h="669" extrusionOk="0">
                  <a:moveTo>
                    <a:pt x="1" y="0"/>
                  </a:moveTo>
                  <a:lnTo>
                    <a:pt x="294" y="669"/>
                  </a:lnTo>
                  <a:cubicBezTo>
                    <a:pt x="331" y="420"/>
                    <a:pt x="231" y="159"/>
                    <a:pt x="11" y="6"/>
                  </a:cubicBezTo>
                  <a:cubicBezTo>
                    <a:pt x="7" y="5"/>
                    <a:pt x="5" y="4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35"/>
            <p:cNvSpPr/>
            <p:nvPr/>
          </p:nvSpPr>
          <p:spPr>
            <a:xfrm>
              <a:off x="1542504" y="393518"/>
              <a:ext cx="51216" cy="45028"/>
            </a:xfrm>
            <a:custGeom>
              <a:avLst/>
              <a:gdLst/>
              <a:ahLst/>
              <a:cxnLst/>
              <a:rect l="l" t="t" r="r" b="b"/>
              <a:pathLst>
                <a:path w="1556" h="1368" extrusionOk="0">
                  <a:moveTo>
                    <a:pt x="779" y="0"/>
                  </a:moveTo>
                  <a:cubicBezTo>
                    <a:pt x="563" y="0"/>
                    <a:pt x="350" y="102"/>
                    <a:pt x="217" y="293"/>
                  </a:cubicBezTo>
                  <a:cubicBezTo>
                    <a:pt x="1" y="602"/>
                    <a:pt x="77" y="1028"/>
                    <a:pt x="387" y="1245"/>
                  </a:cubicBezTo>
                  <a:cubicBezTo>
                    <a:pt x="506" y="1328"/>
                    <a:pt x="643" y="1368"/>
                    <a:pt x="778" y="1368"/>
                  </a:cubicBezTo>
                  <a:cubicBezTo>
                    <a:pt x="994" y="1368"/>
                    <a:pt x="1207" y="1265"/>
                    <a:pt x="1339" y="1075"/>
                  </a:cubicBezTo>
                  <a:cubicBezTo>
                    <a:pt x="1555" y="765"/>
                    <a:pt x="1480" y="339"/>
                    <a:pt x="1169" y="123"/>
                  </a:cubicBezTo>
                  <a:cubicBezTo>
                    <a:pt x="1050" y="40"/>
                    <a:pt x="914" y="0"/>
                    <a:pt x="77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35"/>
            <p:cNvSpPr/>
            <p:nvPr/>
          </p:nvSpPr>
          <p:spPr>
            <a:xfrm>
              <a:off x="1608465" y="624284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2" y="0"/>
                    <a:pt x="348" y="102"/>
                    <a:pt x="216" y="293"/>
                  </a:cubicBezTo>
                  <a:cubicBezTo>
                    <a:pt x="0" y="603"/>
                    <a:pt x="77" y="1029"/>
                    <a:pt x="386" y="1245"/>
                  </a:cubicBezTo>
                  <a:cubicBezTo>
                    <a:pt x="506" y="1329"/>
                    <a:pt x="642" y="1369"/>
                    <a:pt x="777" y="1369"/>
                  </a:cubicBezTo>
                  <a:cubicBezTo>
                    <a:pt x="993" y="1369"/>
                    <a:pt x="1205" y="1266"/>
                    <a:pt x="1339" y="1075"/>
                  </a:cubicBezTo>
                  <a:cubicBezTo>
                    <a:pt x="1553" y="765"/>
                    <a:pt x="1478" y="339"/>
                    <a:pt x="1168" y="123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35"/>
            <p:cNvSpPr/>
            <p:nvPr/>
          </p:nvSpPr>
          <p:spPr>
            <a:xfrm>
              <a:off x="1608465" y="558355"/>
              <a:ext cx="51150" cy="45061"/>
            </a:xfrm>
            <a:custGeom>
              <a:avLst/>
              <a:gdLst/>
              <a:ahLst/>
              <a:cxnLst/>
              <a:rect l="l" t="t" r="r" b="b"/>
              <a:pathLst>
                <a:path w="1554" h="1369" extrusionOk="0">
                  <a:moveTo>
                    <a:pt x="778" y="0"/>
                  </a:moveTo>
                  <a:cubicBezTo>
                    <a:pt x="561" y="0"/>
                    <a:pt x="348" y="103"/>
                    <a:pt x="216" y="294"/>
                  </a:cubicBezTo>
                  <a:cubicBezTo>
                    <a:pt x="0" y="603"/>
                    <a:pt x="77" y="1030"/>
                    <a:pt x="386" y="1246"/>
                  </a:cubicBezTo>
                  <a:cubicBezTo>
                    <a:pt x="505" y="1329"/>
                    <a:pt x="642" y="1368"/>
                    <a:pt x="777" y="1368"/>
                  </a:cubicBezTo>
                  <a:cubicBezTo>
                    <a:pt x="993" y="1368"/>
                    <a:pt x="1206" y="1266"/>
                    <a:pt x="1339" y="1076"/>
                  </a:cubicBezTo>
                  <a:cubicBezTo>
                    <a:pt x="1553" y="765"/>
                    <a:pt x="1478" y="338"/>
                    <a:pt x="1168" y="124"/>
                  </a:cubicBezTo>
                  <a:cubicBezTo>
                    <a:pt x="1049" y="40"/>
                    <a:pt x="913" y="0"/>
                    <a:pt x="7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35"/>
            <p:cNvSpPr/>
            <p:nvPr/>
          </p:nvSpPr>
          <p:spPr>
            <a:xfrm>
              <a:off x="1557513" y="525408"/>
              <a:ext cx="36207" cy="43711"/>
            </a:xfrm>
            <a:custGeom>
              <a:avLst/>
              <a:gdLst/>
              <a:ahLst/>
              <a:cxnLst/>
              <a:rect l="l" t="t" r="r" b="b"/>
              <a:pathLst>
                <a:path w="1100" h="1328" extrusionOk="0">
                  <a:moveTo>
                    <a:pt x="328" y="1"/>
                  </a:moveTo>
                  <a:cubicBezTo>
                    <a:pt x="214" y="1"/>
                    <a:pt x="101" y="29"/>
                    <a:pt x="0" y="83"/>
                  </a:cubicBezTo>
                  <a:lnTo>
                    <a:pt x="545" y="1328"/>
                  </a:lnTo>
                  <a:cubicBezTo>
                    <a:pt x="676" y="1282"/>
                    <a:pt x="797" y="1199"/>
                    <a:pt x="883" y="1073"/>
                  </a:cubicBezTo>
                  <a:cubicBezTo>
                    <a:pt x="1099" y="764"/>
                    <a:pt x="1024" y="337"/>
                    <a:pt x="713" y="121"/>
                  </a:cubicBezTo>
                  <a:cubicBezTo>
                    <a:pt x="595" y="40"/>
                    <a:pt x="461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35"/>
            <p:cNvSpPr/>
            <p:nvPr/>
          </p:nvSpPr>
          <p:spPr>
            <a:xfrm>
              <a:off x="1503499" y="378245"/>
              <a:ext cx="346365" cy="681242"/>
            </a:xfrm>
            <a:custGeom>
              <a:avLst/>
              <a:gdLst/>
              <a:ahLst/>
              <a:cxnLst/>
              <a:rect l="l" t="t" r="r" b="b"/>
              <a:pathLst>
                <a:path w="10523" h="20697" extrusionOk="0">
                  <a:moveTo>
                    <a:pt x="1739" y="0"/>
                  </a:moveTo>
                  <a:cubicBezTo>
                    <a:pt x="1728" y="1"/>
                    <a:pt x="1718" y="5"/>
                    <a:pt x="1709" y="6"/>
                  </a:cubicBezTo>
                  <a:lnTo>
                    <a:pt x="500" y="534"/>
                  </a:lnTo>
                  <a:cubicBezTo>
                    <a:pt x="463" y="549"/>
                    <a:pt x="430" y="568"/>
                    <a:pt x="400" y="590"/>
                  </a:cubicBezTo>
                  <a:cubicBezTo>
                    <a:pt x="116" y="771"/>
                    <a:pt x="1" y="1136"/>
                    <a:pt x="139" y="1454"/>
                  </a:cubicBezTo>
                  <a:lnTo>
                    <a:pt x="8368" y="20279"/>
                  </a:lnTo>
                  <a:cubicBezTo>
                    <a:pt x="8482" y="20540"/>
                    <a:pt x="8737" y="20696"/>
                    <a:pt x="9006" y="20696"/>
                  </a:cubicBezTo>
                  <a:cubicBezTo>
                    <a:pt x="9099" y="20696"/>
                    <a:pt x="9194" y="20677"/>
                    <a:pt x="9285" y="20637"/>
                  </a:cubicBezTo>
                  <a:lnTo>
                    <a:pt x="10523" y="20096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6" name="Google Shape;1696;p35"/>
            <p:cNvSpPr/>
            <p:nvPr/>
          </p:nvSpPr>
          <p:spPr>
            <a:xfrm>
              <a:off x="2000976" y="234242"/>
              <a:ext cx="97066" cy="139198"/>
            </a:xfrm>
            <a:custGeom>
              <a:avLst/>
              <a:gdLst/>
              <a:ahLst/>
              <a:cxnLst/>
              <a:rect l="l" t="t" r="r" b="b"/>
              <a:pathLst>
                <a:path w="2949" h="4229" extrusionOk="0">
                  <a:moveTo>
                    <a:pt x="1287" y="1"/>
                  </a:moveTo>
                  <a:cubicBezTo>
                    <a:pt x="1260" y="1"/>
                    <a:pt x="1234" y="3"/>
                    <a:pt x="1207" y="8"/>
                  </a:cubicBezTo>
                  <a:lnTo>
                    <a:pt x="1" y="227"/>
                  </a:lnTo>
                  <a:lnTo>
                    <a:pt x="1748" y="4229"/>
                  </a:lnTo>
                  <a:lnTo>
                    <a:pt x="2730" y="3494"/>
                  </a:lnTo>
                  <a:cubicBezTo>
                    <a:pt x="2892" y="3372"/>
                    <a:pt x="2949" y="3156"/>
                    <a:pt x="2868" y="2970"/>
                  </a:cubicBezTo>
                  <a:lnTo>
                    <a:pt x="1686" y="263"/>
                  </a:lnTo>
                  <a:cubicBezTo>
                    <a:pt x="1616" y="102"/>
                    <a:pt x="1457" y="1"/>
                    <a:pt x="1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7" name="Google Shape;1697;p35"/>
            <p:cNvSpPr/>
            <p:nvPr/>
          </p:nvSpPr>
          <p:spPr>
            <a:xfrm>
              <a:off x="2144583" y="562898"/>
              <a:ext cx="97165" cy="139198"/>
            </a:xfrm>
            <a:custGeom>
              <a:avLst/>
              <a:gdLst/>
              <a:ahLst/>
              <a:cxnLst/>
              <a:rect l="l" t="t" r="r" b="b"/>
              <a:pathLst>
                <a:path w="2952" h="4229" extrusionOk="0">
                  <a:moveTo>
                    <a:pt x="1288" y="1"/>
                  </a:moveTo>
                  <a:cubicBezTo>
                    <a:pt x="1261" y="1"/>
                    <a:pt x="1234" y="3"/>
                    <a:pt x="1207" y="8"/>
                  </a:cubicBezTo>
                  <a:lnTo>
                    <a:pt x="1" y="227"/>
                  </a:lnTo>
                  <a:lnTo>
                    <a:pt x="1750" y="4229"/>
                  </a:lnTo>
                  <a:lnTo>
                    <a:pt x="2732" y="3494"/>
                  </a:lnTo>
                  <a:cubicBezTo>
                    <a:pt x="2894" y="3372"/>
                    <a:pt x="2951" y="3155"/>
                    <a:pt x="2870" y="2969"/>
                  </a:cubicBezTo>
                  <a:lnTo>
                    <a:pt x="1687" y="263"/>
                  </a:lnTo>
                  <a:cubicBezTo>
                    <a:pt x="1617" y="102"/>
                    <a:pt x="1459" y="1"/>
                    <a:pt x="12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35"/>
            <p:cNvSpPr/>
            <p:nvPr/>
          </p:nvSpPr>
          <p:spPr>
            <a:xfrm>
              <a:off x="1732949" y="458952"/>
              <a:ext cx="332442" cy="253281"/>
            </a:xfrm>
            <a:custGeom>
              <a:avLst/>
              <a:gdLst/>
              <a:ahLst/>
              <a:cxnLst/>
              <a:rect l="l" t="t" r="r" b="b"/>
              <a:pathLst>
                <a:path w="10100" h="7695" extrusionOk="0">
                  <a:moveTo>
                    <a:pt x="8024" y="0"/>
                  </a:moveTo>
                  <a:cubicBezTo>
                    <a:pt x="7956" y="0"/>
                    <a:pt x="7886" y="14"/>
                    <a:pt x="7819" y="43"/>
                  </a:cubicBezTo>
                  <a:lnTo>
                    <a:pt x="376" y="3298"/>
                  </a:lnTo>
                  <a:cubicBezTo>
                    <a:pt x="117" y="3411"/>
                    <a:pt x="0" y="3710"/>
                    <a:pt x="113" y="3968"/>
                  </a:cubicBezTo>
                  <a:lnTo>
                    <a:pt x="1610" y="7391"/>
                  </a:lnTo>
                  <a:cubicBezTo>
                    <a:pt x="1694" y="7581"/>
                    <a:pt x="1880" y="7695"/>
                    <a:pt x="2077" y="7695"/>
                  </a:cubicBezTo>
                  <a:cubicBezTo>
                    <a:pt x="2145" y="7695"/>
                    <a:pt x="2214" y="7681"/>
                    <a:pt x="2280" y="7653"/>
                  </a:cubicBezTo>
                  <a:lnTo>
                    <a:pt x="9724" y="4399"/>
                  </a:lnTo>
                  <a:cubicBezTo>
                    <a:pt x="9981" y="4285"/>
                    <a:pt x="10099" y="3986"/>
                    <a:pt x="9985" y="3729"/>
                  </a:cubicBezTo>
                  <a:lnTo>
                    <a:pt x="8489" y="305"/>
                  </a:lnTo>
                  <a:cubicBezTo>
                    <a:pt x="8406" y="114"/>
                    <a:pt x="8220" y="0"/>
                    <a:pt x="8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35"/>
            <p:cNvSpPr/>
            <p:nvPr/>
          </p:nvSpPr>
          <p:spPr>
            <a:xfrm>
              <a:off x="1723437" y="450724"/>
              <a:ext cx="68858" cy="49669"/>
            </a:xfrm>
            <a:custGeom>
              <a:avLst/>
              <a:gdLst/>
              <a:ahLst/>
              <a:cxnLst/>
              <a:rect l="l" t="t" r="r" b="b"/>
              <a:pathLst>
                <a:path w="2092" h="1509" extrusionOk="0">
                  <a:moveTo>
                    <a:pt x="1449" y="0"/>
                  </a:moveTo>
                  <a:cubicBezTo>
                    <a:pt x="913" y="0"/>
                    <a:pt x="207" y="364"/>
                    <a:pt x="73" y="915"/>
                  </a:cubicBezTo>
                  <a:cubicBezTo>
                    <a:pt x="0" y="1219"/>
                    <a:pt x="222" y="1505"/>
                    <a:pt x="685" y="1508"/>
                  </a:cubicBezTo>
                  <a:cubicBezTo>
                    <a:pt x="688" y="1508"/>
                    <a:pt x="692" y="1508"/>
                    <a:pt x="695" y="1508"/>
                  </a:cubicBezTo>
                  <a:cubicBezTo>
                    <a:pt x="1428" y="1508"/>
                    <a:pt x="2092" y="904"/>
                    <a:pt x="2074" y="484"/>
                  </a:cubicBezTo>
                  <a:cubicBezTo>
                    <a:pt x="2060" y="146"/>
                    <a:pt x="1788" y="0"/>
                    <a:pt x="14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35"/>
            <p:cNvSpPr/>
            <p:nvPr/>
          </p:nvSpPr>
          <p:spPr>
            <a:xfrm>
              <a:off x="1868131" y="383511"/>
              <a:ext cx="82847" cy="48155"/>
            </a:xfrm>
            <a:custGeom>
              <a:avLst/>
              <a:gdLst/>
              <a:ahLst/>
              <a:cxnLst/>
              <a:rect l="l" t="t" r="r" b="b"/>
              <a:pathLst>
                <a:path w="2517" h="1463" extrusionOk="0">
                  <a:moveTo>
                    <a:pt x="1718" y="1"/>
                  </a:moveTo>
                  <a:cubicBezTo>
                    <a:pt x="925" y="1"/>
                    <a:pt x="0" y="778"/>
                    <a:pt x="508" y="1288"/>
                  </a:cubicBezTo>
                  <a:cubicBezTo>
                    <a:pt x="621" y="1403"/>
                    <a:pt x="821" y="1463"/>
                    <a:pt x="1053" y="1463"/>
                  </a:cubicBezTo>
                  <a:cubicBezTo>
                    <a:pt x="1432" y="1463"/>
                    <a:pt x="1895" y="1304"/>
                    <a:pt x="2205" y="965"/>
                  </a:cubicBezTo>
                  <a:cubicBezTo>
                    <a:pt x="2516" y="623"/>
                    <a:pt x="2457" y="266"/>
                    <a:pt x="2183" y="113"/>
                  </a:cubicBezTo>
                  <a:cubicBezTo>
                    <a:pt x="2044" y="35"/>
                    <a:pt x="1884" y="1"/>
                    <a:pt x="17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35"/>
            <p:cNvSpPr/>
            <p:nvPr/>
          </p:nvSpPr>
          <p:spPr>
            <a:xfrm>
              <a:off x="2072763" y="398554"/>
              <a:ext cx="97165" cy="139230"/>
            </a:xfrm>
            <a:custGeom>
              <a:avLst/>
              <a:gdLst/>
              <a:ahLst/>
              <a:cxnLst/>
              <a:rect l="l" t="t" r="r" b="b"/>
              <a:pathLst>
                <a:path w="2952" h="4230" extrusionOk="0">
                  <a:moveTo>
                    <a:pt x="1287" y="0"/>
                  </a:moveTo>
                  <a:cubicBezTo>
                    <a:pt x="1261" y="0"/>
                    <a:pt x="1234" y="3"/>
                    <a:pt x="1207" y="8"/>
                  </a:cubicBezTo>
                  <a:lnTo>
                    <a:pt x="1" y="228"/>
                  </a:lnTo>
                  <a:lnTo>
                    <a:pt x="1750" y="4230"/>
                  </a:lnTo>
                  <a:lnTo>
                    <a:pt x="2731" y="3495"/>
                  </a:lnTo>
                  <a:cubicBezTo>
                    <a:pt x="2894" y="3373"/>
                    <a:pt x="2951" y="3156"/>
                    <a:pt x="2869" y="2970"/>
                  </a:cubicBezTo>
                  <a:lnTo>
                    <a:pt x="1687" y="263"/>
                  </a:lnTo>
                  <a:cubicBezTo>
                    <a:pt x="1617" y="102"/>
                    <a:pt x="1459" y="0"/>
                    <a:pt x="12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35"/>
            <p:cNvSpPr/>
            <p:nvPr/>
          </p:nvSpPr>
          <p:spPr>
            <a:xfrm>
              <a:off x="2075363" y="411785"/>
              <a:ext cx="94598" cy="125933"/>
            </a:xfrm>
            <a:custGeom>
              <a:avLst/>
              <a:gdLst/>
              <a:ahLst/>
              <a:cxnLst/>
              <a:rect l="l" t="t" r="r" b="b"/>
              <a:pathLst>
                <a:path w="2874" h="3826" extrusionOk="0">
                  <a:moveTo>
                    <a:pt x="1" y="1"/>
                  </a:moveTo>
                  <a:lnTo>
                    <a:pt x="1672" y="3825"/>
                  </a:lnTo>
                  <a:lnTo>
                    <a:pt x="2654" y="3091"/>
                  </a:lnTo>
                  <a:cubicBezTo>
                    <a:pt x="2816" y="2970"/>
                    <a:pt x="2873" y="2753"/>
                    <a:pt x="2792" y="2567"/>
                  </a:cubicBezTo>
                  <a:lnTo>
                    <a:pt x="2468" y="1826"/>
                  </a:lnTo>
                  <a:cubicBezTo>
                    <a:pt x="2383" y="1822"/>
                    <a:pt x="2298" y="1823"/>
                    <a:pt x="2215" y="1817"/>
                  </a:cubicBezTo>
                  <a:cubicBezTo>
                    <a:pt x="1510" y="1760"/>
                    <a:pt x="640" y="1026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35"/>
            <p:cNvSpPr/>
            <p:nvPr/>
          </p:nvSpPr>
          <p:spPr>
            <a:xfrm>
              <a:off x="2147184" y="576162"/>
              <a:ext cx="94598" cy="125900"/>
            </a:xfrm>
            <a:custGeom>
              <a:avLst/>
              <a:gdLst/>
              <a:ahLst/>
              <a:cxnLst/>
              <a:rect l="l" t="t" r="r" b="b"/>
              <a:pathLst>
                <a:path w="2874" h="3825" extrusionOk="0">
                  <a:moveTo>
                    <a:pt x="1" y="1"/>
                  </a:moveTo>
                  <a:lnTo>
                    <a:pt x="1672" y="3824"/>
                  </a:lnTo>
                  <a:lnTo>
                    <a:pt x="2654" y="3090"/>
                  </a:lnTo>
                  <a:cubicBezTo>
                    <a:pt x="2816" y="2968"/>
                    <a:pt x="2873" y="2751"/>
                    <a:pt x="2792" y="2565"/>
                  </a:cubicBezTo>
                  <a:lnTo>
                    <a:pt x="2468" y="1824"/>
                  </a:lnTo>
                  <a:cubicBezTo>
                    <a:pt x="2383" y="1820"/>
                    <a:pt x="2298" y="1821"/>
                    <a:pt x="2215" y="1817"/>
                  </a:cubicBezTo>
                  <a:cubicBezTo>
                    <a:pt x="1510" y="1760"/>
                    <a:pt x="640" y="1026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35"/>
            <p:cNvSpPr/>
            <p:nvPr/>
          </p:nvSpPr>
          <p:spPr>
            <a:xfrm>
              <a:off x="2003543" y="247474"/>
              <a:ext cx="94565" cy="125933"/>
            </a:xfrm>
            <a:custGeom>
              <a:avLst/>
              <a:gdLst/>
              <a:ahLst/>
              <a:cxnLst/>
              <a:rect l="l" t="t" r="r" b="b"/>
              <a:pathLst>
                <a:path w="2873" h="3826" extrusionOk="0">
                  <a:moveTo>
                    <a:pt x="0" y="1"/>
                  </a:moveTo>
                  <a:lnTo>
                    <a:pt x="1672" y="3825"/>
                  </a:lnTo>
                  <a:lnTo>
                    <a:pt x="2653" y="3091"/>
                  </a:lnTo>
                  <a:cubicBezTo>
                    <a:pt x="2816" y="2969"/>
                    <a:pt x="2873" y="2752"/>
                    <a:pt x="2791" y="2566"/>
                  </a:cubicBezTo>
                  <a:lnTo>
                    <a:pt x="2467" y="1825"/>
                  </a:lnTo>
                  <a:cubicBezTo>
                    <a:pt x="2381" y="1821"/>
                    <a:pt x="2298" y="1823"/>
                    <a:pt x="2214" y="1816"/>
                  </a:cubicBezTo>
                  <a:cubicBezTo>
                    <a:pt x="1509" y="1760"/>
                    <a:pt x="640" y="1026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35"/>
            <p:cNvSpPr/>
            <p:nvPr/>
          </p:nvSpPr>
          <p:spPr>
            <a:xfrm>
              <a:off x="1560706" y="378015"/>
              <a:ext cx="700793" cy="661723"/>
            </a:xfrm>
            <a:custGeom>
              <a:avLst/>
              <a:gdLst/>
              <a:ahLst/>
              <a:cxnLst/>
              <a:rect l="l" t="t" r="r" b="b"/>
              <a:pathLst>
                <a:path w="21291" h="20104" extrusionOk="0">
                  <a:moveTo>
                    <a:pt x="88" y="1"/>
                  </a:moveTo>
                  <a:cubicBezTo>
                    <a:pt x="56" y="1"/>
                    <a:pt x="27" y="3"/>
                    <a:pt x="1" y="7"/>
                  </a:cubicBezTo>
                  <a:lnTo>
                    <a:pt x="8785" y="20104"/>
                  </a:lnTo>
                  <a:lnTo>
                    <a:pt x="20925" y="14797"/>
                  </a:lnTo>
                  <a:cubicBezTo>
                    <a:pt x="20942" y="14791"/>
                    <a:pt x="20958" y="14782"/>
                    <a:pt x="20974" y="14774"/>
                  </a:cubicBezTo>
                  <a:cubicBezTo>
                    <a:pt x="21102" y="14707"/>
                    <a:pt x="21201" y="14604"/>
                    <a:pt x="21262" y="14483"/>
                  </a:cubicBezTo>
                  <a:cubicBezTo>
                    <a:pt x="21271" y="14465"/>
                    <a:pt x="21281" y="14445"/>
                    <a:pt x="21290" y="14424"/>
                  </a:cubicBezTo>
                  <a:cubicBezTo>
                    <a:pt x="20882" y="13972"/>
                    <a:pt x="20315" y="13792"/>
                    <a:pt x="19654" y="13792"/>
                  </a:cubicBezTo>
                  <a:cubicBezTo>
                    <a:pt x="17228" y="13792"/>
                    <a:pt x="13531" y="16215"/>
                    <a:pt x="11705" y="16507"/>
                  </a:cubicBezTo>
                  <a:cubicBezTo>
                    <a:pt x="11484" y="16543"/>
                    <a:pt x="11255" y="16562"/>
                    <a:pt x="11027" y="16562"/>
                  </a:cubicBezTo>
                  <a:cubicBezTo>
                    <a:pt x="10331" y="16562"/>
                    <a:pt x="9626" y="16385"/>
                    <a:pt x="9062" y="15973"/>
                  </a:cubicBezTo>
                  <a:cubicBezTo>
                    <a:pt x="8296" y="15411"/>
                    <a:pt x="7929" y="14514"/>
                    <a:pt x="7556" y="13676"/>
                  </a:cubicBezTo>
                  <a:cubicBezTo>
                    <a:pt x="7335" y="13182"/>
                    <a:pt x="7121" y="12687"/>
                    <a:pt x="6909" y="12189"/>
                  </a:cubicBezTo>
                  <a:cubicBezTo>
                    <a:pt x="6007" y="10072"/>
                    <a:pt x="5183" y="7919"/>
                    <a:pt x="4281" y="5800"/>
                  </a:cubicBezTo>
                  <a:cubicBezTo>
                    <a:pt x="3862" y="4817"/>
                    <a:pt x="3435" y="3840"/>
                    <a:pt x="2950" y="2887"/>
                  </a:cubicBezTo>
                  <a:cubicBezTo>
                    <a:pt x="2413" y="1833"/>
                    <a:pt x="1847" y="932"/>
                    <a:pt x="827" y="274"/>
                  </a:cubicBezTo>
                  <a:cubicBezTo>
                    <a:pt x="506" y="69"/>
                    <a:pt x="257" y="1"/>
                    <a:pt x="88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35"/>
            <p:cNvSpPr/>
            <p:nvPr/>
          </p:nvSpPr>
          <p:spPr>
            <a:xfrm>
              <a:off x="1954533" y="239443"/>
              <a:ext cx="121094" cy="260522"/>
            </a:xfrm>
            <a:custGeom>
              <a:avLst/>
              <a:gdLst/>
              <a:ahLst/>
              <a:cxnLst/>
              <a:rect l="l" t="t" r="r" b="b"/>
              <a:pathLst>
                <a:path w="3679" h="7915" extrusionOk="0">
                  <a:moveTo>
                    <a:pt x="171" y="1"/>
                  </a:moveTo>
                  <a:cubicBezTo>
                    <a:pt x="86" y="1"/>
                    <a:pt x="0" y="79"/>
                    <a:pt x="35" y="184"/>
                  </a:cubicBezTo>
                  <a:cubicBezTo>
                    <a:pt x="735" y="2278"/>
                    <a:pt x="2289" y="5860"/>
                    <a:pt x="3373" y="7837"/>
                  </a:cubicBezTo>
                  <a:cubicBezTo>
                    <a:pt x="3402" y="7891"/>
                    <a:pt x="3449" y="7914"/>
                    <a:pt x="3497" y="7914"/>
                  </a:cubicBezTo>
                  <a:cubicBezTo>
                    <a:pt x="3588" y="7914"/>
                    <a:pt x="3678" y="7831"/>
                    <a:pt x="3641" y="7720"/>
                  </a:cubicBezTo>
                  <a:cubicBezTo>
                    <a:pt x="2924" y="5584"/>
                    <a:pt x="1352" y="2011"/>
                    <a:pt x="288" y="73"/>
                  </a:cubicBezTo>
                  <a:cubicBezTo>
                    <a:pt x="261" y="22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35"/>
            <p:cNvSpPr/>
            <p:nvPr/>
          </p:nvSpPr>
          <p:spPr>
            <a:xfrm>
              <a:off x="1498727" y="197147"/>
              <a:ext cx="769520" cy="866652"/>
            </a:xfrm>
            <a:custGeom>
              <a:avLst/>
              <a:gdLst/>
              <a:ahLst/>
              <a:cxnLst/>
              <a:rect l="l" t="t" r="r" b="b"/>
              <a:pathLst>
                <a:path w="23379" h="26330" extrusionOk="0">
                  <a:moveTo>
                    <a:pt x="16546" y="1258"/>
                  </a:moveTo>
                  <a:cubicBezTo>
                    <a:pt x="16666" y="1258"/>
                    <a:pt x="16776" y="1328"/>
                    <a:pt x="16827" y="1442"/>
                  </a:cubicBezTo>
                  <a:lnTo>
                    <a:pt x="18009" y="4148"/>
                  </a:lnTo>
                  <a:cubicBezTo>
                    <a:pt x="18066" y="4279"/>
                    <a:pt x="18026" y="4430"/>
                    <a:pt x="17911" y="4517"/>
                  </a:cubicBezTo>
                  <a:lnTo>
                    <a:pt x="17083" y="5136"/>
                  </a:lnTo>
                  <a:lnTo>
                    <a:pt x="15471" y="1449"/>
                  </a:lnTo>
                  <a:lnTo>
                    <a:pt x="16490" y="1263"/>
                  </a:lnTo>
                  <a:cubicBezTo>
                    <a:pt x="16508" y="1259"/>
                    <a:pt x="16527" y="1258"/>
                    <a:pt x="16546" y="1258"/>
                  </a:cubicBezTo>
                  <a:close/>
                  <a:moveTo>
                    <a:pt x="18727" y="6250"/>
                  </a:moveTo>
                  <a:cubicBezTo>
                    <a:pt x="18847" y="6250"/>
                    <a:pt x="18958" y="6320"/>
                    <a:pt x="19009" y="6434"/>
                  </a:cubicBezTo>
                  <a:lnTo>
                    <a:pt x="20191" y="9141"/>
                  </a:lnTo>
                  <a:cubicBezTo>
                    <a:pt x="20248" y="9271"/>
                    <a:pt x="20208" y="9423"/>
                    <a:pt x="20094" y="9509"/>
                  </a:cubicBezTo>
                  <a:lnTo>
                    <a:pt x="19265" y="10129"/>
                  </a:lnTo>
                  <a:lnTo>
                    <a:pt x="17654" y="6441"/>
                  </a:lnTo>
                  <a:lnTo>
                    <a:pt x="18673" y="6255"/>
                  </a:lnTo>
                  <a:cubicBezTo>
                    <a:pt x="18691" y="6251"/>
                    <a:pt x="18709" y="6250"/>
                    <a:pt x="18727" y="6250"/>
                  </a:cubicBezTo>
                  <a:close/>
                  <a:moveTo>
                    <a:pt x="20909" y="11243"/>
                  </a:moveTo>
                  <a:cubicBezTo>
                    <a:pt x="21029" y="11243"/>
                    <a:pt x="21139" y="11313"/>
                    <a:pt x="21190" y="11427"/>
                  </a:cubicBezTo>
                  <a:lnTo>
                    <a:pt x="22372" y="14133"/>
                  </a:lnTo>
                  <a:cubicBezTo>
                    <a:pt x="22430" y="14264"/>
                    <a:pt x="22389" y="14417"/>
                    <a:pt x="22275" y="14502"/>
                  </a:cubicBezTo>
                  <a:lnTo>
                    <a:pt x="21446" y="15121"/>
                  </a:lnTo>
                  <a:lnTo>
                    <a:pt x="19835" y="11434"/>
                  </a:lnTo>
                  <a:lnTo>
                    <a:pt x="20854" y="11248"/>
                  </a:lnTo>
                  <a:cubicBezTo>
                    <a:pt x="20872" y="11244"/>
                    <a:pt x="20891" y="11243"/>
                    <a:pt x="20909" y="11243"/>
                  </a:cubicBezTo>
                  <a:close/>
                  <a:moveTo>
                    <a:pt x="14297" y="262"/>
                  </a:moveTo>
                  <a:cubicBezTo>
                    <a:pt x="14367" y="262"/>
                    <a:pt x="14436" y="275"/>
                    <a:pt x="14504" y="302"/>
                  </a:cubicBezTo>
                  <a:cubicBezTo>
                    <a:pt x="14645" y="358"/>
                    <a:pt x="14755" y="465"/>
                    <a:pt x="14817" y="603"/>
                  </a:cubicBezTo>
                  <a:lnTo>
                    <a:pt x="15135" y="1331"/>
                  </a:lnTo>
                  <a:cubicBezTo>
                    <a:pt x="15129" y="1355"/>
                    <a:pt x="15129" y="1382"/>
                    <a:pt x="15141" y="1407"/>
                  </a:cubicBezTo>
                  <a:lnTo>
                    <a:pt x="16889" y="5409"/>
                  </a:lnTo>
                  <a:cubicBezTo>
                    <a:pt x="16899" y="5433"/>
                    <a:pt x="16919" y="5451"/>
                    <a:pt x="16942" y="5465"/>
                  </a:cubicBezTo>
                  <a:lnTo>
                    <a:pt x="17317" y="6323"/>
                  </a:lnTo>
                  <a:cubicBezTo>
                    <a:pt x="17312" y="6348"/>
                    <a:pt x="17312" y="6375"/>
                    <a:pt x="17323" y="6400"/>
                  </a:cubicBezTo>
                  <a:lnTo>
                    <a:pt x="19072" y="10402"/>
                  </a:lnTo>
                  <a:cubicBezTo>
                    <a:pt x="19082" y="10427"/>
                    <a:pt x="19102" y="10444"/>
                    <a:pt x="19125" y="10457"/>
                  </a:cubicBezTo>
                  <a:lnTo>
                    <a:pt x="19499" y="11315"/>
                  </a:lnTo>
                  <a:cubicBezTo>
                    <a:pt x="19494" y="11340"/>
                    <a:pt x="19494" y="11367"/>
                    <a:pt x="19505" y="11392"/>
                  </a:cubicBezTo>
                  <a:lnTo>
                    <a:pt x="21254" y="15394"/>
                  </a:lnTo>
                  <a:cubicBezTo>
                    <a:pt x="21265" y="15418"/>
                    <a:pt x="21285" y="15436"/>
                    <a:pt x="21306" y="15450"/>
                  </a:cubicBezTo>
                  <a:lnTo>
                    <a:pt x="23046" y="19429"/>
                  </a:lnTo>
                  <a:cubicBezTo>
                    <a:pt x="23107" y="19570"/>
                    <a:pt x="23110" y="19727"/>
                    <a:pt x="23051" y="19871"/>
                  </a:cubicBezTo>
                  <a:cubicBezTo>
                    <a:pt x="23043" y="19888"/>
                    <a:pt x="23037" y="19904"/>
                    <a:pt x="23030" y="19919"/>
                  </a:cubicBezTo>
                  <a:cubicBezTo>
                    <a:pt x="22980" y="20014"/>
                    <a:pt x="22903" y="20094"/>
                    <a:pt x="22798" y="20154"/>
                  </a:cubicBezTo>
                  <a:cubicBezTo>
                    <a:pt x="22790" y="20159"/>
                    <a:pt x="22781" y="20163"/>
                    <a:pt x="22770" y="20168"/>
                  </a:cubicBezTo>
                  <a:lnTo>
                    <a:pt x="9379" y="26021"/>
                  </a:lnTo>
                  <a:cubicBezTo>
                    <a:pt x="9306" y="26054"/>
                    <a:pt x="9228" y="26070"/>
                    <a:pt x="9151" y="26070"/>
                  </a:cubicBezTo>
                  <a:cubicBezTo>
                    <a:pt x="9081" y="26070"/>
                    <a:pt x="9011" y="26057"/>
                    <a:pt x="8945" y="26031"/>
                  </a:cubicBezTo>
                  <a:cubicBezTo>
                    <a:pt x="8805" y="25976"/>
                    <a:pt x="8694" y="25869"/>
                    <a:pt x="8632" y="25730"/>
                  </a:cubicBezTo>
                  <a:lnTo>
                    <a:pt x="403" y="6904"/>
                  </a:lnTo>
                  <a:cubicBezTo>
                    <a:pt x="291" y="6647"/>
                    <a:pt x="380" y="6352"/>
                    <a:pt x="624" y="6195"/>
                  </a:cubicBezTo>
                  <a:cubicBezTo>
                    <a:pt x="632" y="6189"/>
                    <a:pt x="642" y="6183"/>
                    <a:pt x="663" y="6173"/>
                  </a:cubicBezTo>
                  <a:cubicBezTo>
                    <a:pt x="673" y="6166"/>
                    <a:pt x="685" y="6162"/>
                    <a:pt x="696" y="6157"/>
                  </a:cubicBezTo>
                  <a:lnTo>
                    <a:pt x="14071" y="310"/>
                  </a:lnTo>
                  <a:cubicBezTo>
                    <a:pt x="14143" y="278"/>
                    <a:pt x="14220" y="262"/>
                    <a:pt x="14297" y="262"/>
                  </a:cubicBezTo>
                  <a:close/>
                  <a:moveTo>
                    <a:pt x="14296" y="1"/>
                  </a:moveTo>
                  <a:cubicBezTo>
                    <a:pt x="14184" y="1"/>
                    <a:pt x="14072" y="24"/>
                    <a:pt x="13966" y="71"/>
                  </a:cubicBezTo>
                  <a:lnTo>
                    <a:pt x="591" y="5917"/>
                  </a:lnTo>
                  <a:cubicBezTo>
                    <a:pt x="567" y="5928"/>
                    <a:pt x="545" y="5939"/>
                    <a:pt x="531" y="5946"/>
                  </a:cubicBezTo>
                  <a:cubicBezTo>
                    <a:pt x="507" y="5959"/>
                    <a:pt x="485" y="5972"/>
                    <a:pt x="474" y="5981"/>
                  </a:cubicBezTo>
                  <a:cubicBezTo>
                    <a:pt x="131" y="6200"/>
                    <a:pt x="1" y="6632"/>
                    <a:pt x="164" y="7008"/>
                  </a:cubicBezTo>
                  <a:lnTo>
                    <a:pt x="8393" y="25834"/>
                  </a:lnTo>
                  <a:cubicBezTo>
                    <a:pt x="8482" y="26036"/>
                    <a:pt x="8643" y="26192"/>
                    <a:pt x="8850" y="26272"/>
                  </a:cubicBezTo>
                  <a:cubicBezTo>
                    <a:pt x="8946" y="26311"/>
                    <a:pt x="9050" y="26330"/>
                    <a:pt x="9151" y="26330"/>
                  </a:cubicBezTo>
                  <a:cubicBezTo>
                    <a:pt x="9263" y="26330"/>
                    <a:pt x="9376" y="26306"/>
                    <a:pt x="9483" y="26260"/>
                  </a:cubicBezTo>
                  <a:lnTo>
                    <a:pt x="22876" y="20405"/>
                  </a:lnTo>
                  <a:cubicBezTo>
                    <a:pt x="22899" y="20396"/>
                    <a:pt x="22920" y="20385"/>
                    <a:pt x="22934" y="20376"/>
                  </a:cubicBezTo>
                  <a:cubicBezTo>
                    <a:pt x="23075" y="20294"/>
                    <a:pt x="23188" y="20178"/>
                    <a:pt x="23260" y="20037"/>
                  </a:cubicBezTo>
                  <a:cubicBezTo>
                    <a:pt x="23272" y="20014"/>
                    <a:pt x="23283" y="19990"/>
                    <a:pt x="23291" y="19968"/>
                  </a:cubicBezTo>
                  <a:cubicBezTo>
                    <a:pt x="23379" y="19760"/>
                    <a:pt x="23376" y="19531"/>
                    <a:pt x="23285" y="19324"/>
                  </a:cubicBezTo>
                  <a:lnTo>
                    <a:pt x="21554" y="15367"/>
                  </a:lnTo>
                  <a:lnTo>
                    <a:pt x="22432" y="14711"/>
                  </a:lnTo>
                  <a:cubicBezTo>
                    <a:pt x="22643" y="14551"/>
                    <a:pt x="22717" y="14270"/>
                    <a:pt x="22611" y="14029"/>
                  </a:cubicBezTo>
                  <a:lnTo>
                    <a:pt x="21429" y="11322"/>
                  </a:lnTo>
                  <a:cubicBezTo>
                    <a:pt x="21337" y="11111"/>
                    <a:pt x="21133" y="10982"/>
                    <a:pt x="20911" y="10982"/>
                  </a:cubicBezTo>
                  <a:cubicBezTo>
                    <a:pt x="20877" y="10982"/>
                    <a:pt x="20842" y="10985"/>
                    <a:pt x="20807" y="10991"/>
                  </a:cubicBezTo>
                  <a:lnTo>
                    <a:pt x="19728" y="11188"/>
                  </a:lnTo>
                  <a:lnTo>
                    <a:pt x="19373" y="10375"/>
                  </a:lnTo>
                  <a:lnTo>
                    <a:pt x="20251" y="9718"/>
                  </a:lnTo>
                  <a:cubicBezTo>
                    <a:pt x="20462" y="9558"/>
                    <a:pt x="20536" y="9278"/>
                    <a:pt x="20429" y="9036"/>
                  </a:cubicBezTo>
                  <a:lnTo>
                    <a:pt x="19247" y="6329"/>
                  </a:lnTo>
                  <a:cubicBezTo>
                    <a:pt x="19155" y="6119"/>
                    <a:pt x="18950" y="5989"/>
                    <a:pt x="18728" y="5989"/>
                  </a:cubicBezTo>
                  <a:cubicBezTo>
                    <a:pt x="18694" y="5989"/>
                    <a:pt x="18660" y="5992"/>
                    <a:pt x="18625" y="5998"/>
                  </a:cubicBezTo>
                  <a:lnTo>
                    <a:pt x="17546" y="6195"/>
                  </a:lnTo>
                  <a:lnTo>
                    <a:pt x="17191" y="5382"/>
                  </a:lnTo>
                  <a:lnTo>
                    <a:pt x="18068" y="4726"/>
                  </a:lnTo>
                  <a:cubicBezTo>
                    <a:pt x="18280" y="4566"/>
                    <a:pt x="18354" y="4285"/>
                    <a:pt x="18247" y="4044"/>
                  </a:cubicBezTo>
                  <a:lnTo>
                    <a:pt x="17064" y="1337"/>
                  </a:lnTo>
                  <a:cubicBezTo>
                    <a:pt x="16972" y="1126"/>
                    <a:pt x="16768" y="997"/>
                    <a:pt x="16546" y="997"/>
                  </a:cubicBezTo>
                  <a:cubicBezTo>
                    <a:pt x="16512" y="997"/>
                    <a:pt x="16477" y="1000"/>
                    <a:pt x="16442" y="1006"/>
                  </a:cubicBezTo>
                  <a:lnTo>
                    <a:pt x="15364" y="1203"/>
                  </a:lnTo>
                  <a:lnTo>
                    <a:pt x="15055" y="498"/>
                  </a:lnTo>
                  <a:cubicBezTo>
                    <a:pt x="14966" y="295"/>
                    <a:pt x="14805" y="139"/>
                    <a:pt x="14599" y="59"/>
                  </a:cubicBezTo>
                  <a:cubicBezTo>
                    <a:pt x="14501" y="20"/>
                    <a:pt x="14398" y="1"/>
                    <a:pt x="14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35"/>
            <p:cNvSpPr/>
            <p:nvPr/>
          </p:nvSpPr>
          <p:spPr>
            <a:xfrm>
              <a:off x="1728078" y="454641"/>
              <a:ext cx="339847" cy="261905"/>
            </a:xfrm>
            <a:custGeom>
              <a:avLst/>
              <a:gdLst/>
              <a:ahLst/>
              <a:cxnLst/>
              <a:rect l="l" t="t" r="r" b="b"/>
              <a:pathLst>
                <a:path w="10325" h="7957" extrusionOk="0">
                  <a:moveTo>
                    <a:pt x="8173" y="260"/>
                  </a:moveTo>
                  <a:cubicBezTo>
                    <a:pt x="8218" y="260"/>
                    <a:pt x="8265" y="269"/>
                    <a:pt x="8311" y="287"/>
                  </a:cubicBezTo>
                  <a:cubicBezTo>
                    <a:pt x="8404" y="324"/>
                    <a:pt x="8479" y="394"/>
                    <a:pt x="8519" y="488"/>
                  </a:cubicBezTo>
                  <a:lnTo>
                    <a:pt x="10015" y="3911"/>
                  </a:lnTo>
                  <a:cubicBezTo>
                    <a:pt x="10056" y="4004"/>
                    <a:pt x="10057" y="4107"/>
                    <a:pt x="10021" y="4201"/>
                  </a:cubicBezTo>
                  <a:cubicBezTo>
                    <a:pt x="9983" y="4296"/>
                    <a:pt x="9913" y="4369"/>
                    <a:pt x="9820" y="4410"/>
                  </a:cubicBezTo>
                  <a:lnTo>
                    <a:pt x="2376" y="7664"/>
                  </a:lnTo>
                  <a:cubicBezTo>
                    <a:pt x="2328" y="7686"/>
                    <a:pt x="2277" y="7697"/>
                    <a:pt x="2226" y="7697"/>
                  </a:cubicBezTo>
                  <a:cubicBezTo>
                    <a:pt x="2179" y="7697"/>
                    <a:pt x="2132" y="7688"/>
                    <a:pt x="2087" y="7670"/>
                  </a:cubicBezTo>
                  <a:cubicBezTo>
                    <a:pt x="1992" y="7632"/>
                    <a:pt x="1918" y="7561"/>
                    <a:pt x="1877" y="7469"/>
                  </a:cubicBezTo>
                  <a:lnTo>
                    <a:pt x="381" y="4046"/>
                  </a:lnTo>
                  <a:cubicBezTo>
                    <a:pt x="297" y="3854"/>
                    <a:pt x="386" y="3631"/>
                    <a:pt x="577" y="3547"/>
                  </a:cubicBezTo>
                  <a:lnTo>
                    <a:pt x="8020" y="292"/>
                  </a:lnTo>
                  <a:cubicBezTo>
                    <a:pt x="8069" y="271"/>
                    <a:pt x="8120" y="260"/>
                    <a:pt x="8173" y="260"/>
                  </a:cubicBezTo>
                  <a:close/>
                  <a:moveTo>
                    <a:pt x="8172" y="1"/>
                  </a:moveTo>
                  <a:cubicBezTo>
                    <a:pt x="8085" y="1"/>
                    <a:pt x="7998" y="19"/>
                    <a:pt x="7915" y="54"/>
                  </a:cubicBezTo>
                  <a:lnTo>
                    <a:pt x="472" y="3309"/>
                  </a:lnTo>
                  <a:cubicBezTo>
                    <a:pt x="148" y="3450"/>
                    <a:pt x="1" y="3828"/>
                    <a:pt x="142" y="4150"/>
                  </a:cubicBezTo>
                  <a:lnTo>
                    <a:pt x="1638" y="7574"/>
                  </a:lnTo>
                  <a:cubicBezTo>
                    <a:pt x="1706" y="7730"/>
                    <a:pt x="1833" y="7851"/>
                    <a:pt x="1991" y="7913"/>
                  </a:cubicBezTo>
                  <a:cubicBezTo>
                    <a:pt x="2067" y="7942"/>
                    <a:pt x="2145" y="7957"/>
                    <a:pt x="2225" y="7957"/>
                  </a:cubicBezTo>
                  <a:cubicBezTo>
                    <a:pt x="2311" y="7957"/>
                    <a:pt x="2399" y="7938"/>
                    <a:pt x="2481" y="7903"/>
                  </a:cubicBezTo>
                  <a:lnTo>
                    <a:pt x="9924" y="4649"/>
                  </a:lnTo>
                  <a:cubicBezTo>
                    <a:pt x="10080" y="4580"/>
                    <a:pt x="10200" y="4454"/>
                    <a:pt x="10262" y="4297"/>
                  </a:cubicBezTo>
                  <a:cubicBezTo>
                    <a:pt x="10325" y="4137"/>
                    <a:pt x="10322" y="3964"/>
                    <a:pt x="10254" y="3808"/>
                  </a:cubicBezTo>
                  <a:lnTo>
                    <a:pt x="8758" y="384"/>
                  </a:lnTo>
                  <a:cubicBezTo>
                    <a:pt x="8690" y="227"/>
                    <a:pt x="8563" y="107"/>
                    <a:pt x="8404" y="46"/>
                  </a:cubicBezTo>
                  <a:cubicBezTo>
                    <a:pt x="8330" y="16"/>
                    <a:pt x="8251" y="1"/>
                    <a:pt x="8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35"/>
            <p:cNvSpPr/>
            <p:nvPr/>
          </p:nvSpPr>
          <p:spPr>
            <a:xfrm>
              <a:off x="1782256" y="381174"/>
              <a:ext cx="77548" cy="61024"/>
            </a:xfrm>
            <a:custGeom>
              <a:avLst/>
              <a:gdLst/>
              <a:ahLst/>
              <a:cxnLst/>
              <a:rect l="l" t="t" r="r" b="b"/>
              <a:pathLst>
                <a:path w="2356" h="1854" extrusionOk="0">
                  <a:moveTo>
                    <a:pt x="1992" y="1"/>
                  </a:moveTo>
                  <a:cubicBezTo>
                    <a:pt x="1974" y="1"/>
                    <a:pt x="1956" y="5"/>
                    <a:pt x="1938" y="12"/>
                  </a:cubicBezTo>
                  <a:cubicBezTo>
                    <a:pt x="1873" y="41"/>
                    <a:pt x="1842" y="119"/>
                    <a:pt x="1872" y="185"/>
                  </a:cubicBezTo>
                  <a:cubicBezTo>
                    <a:pt x="2069" y="625"/>
                    <a:pt x="2024" y="1233"/>
                    <a:pt x="1558" y="1496"/>
                  </a:cubicBezTo>
                  <a:cubicBezTo>
                    <a:pt x="1431" y="1566"/>
                    <a:pt x="1308" y="1591"/>
                    <a:pt x="1198" y="1591"/>
                  </a:cubicBezTo>
                  <a:cubicBezTo>
                    <a:pt x="1097" y="1591"/>
                    <a:pt x="1007" y="1570"/>
                    <a:pt x="936" y="1544"/>
                  </a:cubicBezTo>
                  <a:cubicBezTo>
                    <a:pt x="652" y="1444"/>
                    <a:pt x="390" y="1188"/>
                    <a:pt x="271" y="889"/>
                  </a:cubicBezTo>
                  <a:cubicBezTo>
                    <a:pt x="250" y="838"/>
                    <a:pt x="201" y="807"/>
                    <a:pt x="149" y="807"/>
                  </a:cubicBezTo>
                  <a:cubicBezTo>
                    <a:pt x="133" y="807"/>
                    <a:pt x="116" y="810"/>
                    <a:pt x="100" y="817"/>
                  </a:cubicBezTo>
                  <a:cubicBezTo>
                    <a:pt x="33" y="843"/>
                    <a:pt x="0" y="921"/>
                    <a:pt x="28" y="987"/>
                  </a:cubicBezTo>
                  <a:cubicBezTo>
                    <a:pt x="178" y="1357"/>
                    <a:pt x="494" y="1664"/>
                    <a:pt x="850" y="1790"/>
                  </a:cubicBezTo>
                  <a:cubicBezTo>
                    <a:pt x="968" y="1832"/>
                    <a:pt x="1086" y="1853"/>
                    <a:pt x="1202" y="1853"/>
                  </a:cubicBezTo>
                  <a:cubicBezTo>
                    <a:pt x="1369" y="1853"/>
                    <a:pt x="1534" y="1808"/>
                    <a:pt x="1687" y="1724"/>
                  </a:cubicBezTo>
                  <a:cubicBezTo>
                    <a:pt x="2289" y="1386"/>
                    <a:pt x="2356" y="624"/>
                    <a:pt x="2111" y="78"/>
                  </a:cubicBezTo>
                  <a:cubicBezTo>
                    <a:pt x="2089" y="30"/>
                    <a:pt x="2042" y="1"/>
                    <a:pt x="19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35"/>
            <p:cNvSpPr/>
            <p:nvPr/>
          </p:nvSpPr>
          <p:spPr>
            <a:xfrm>
              <a:off x="1850785" y="327062"/>
              <a:ext cx="57437" cy="48023"/>
            </a:xfrm>
            <a:custGeom>
              <a:avLst/>
              <a:gdLst/>
              <a:ahLst/>
              <a:cxnLst/>
              <a:rect l="l" t="t" r="r" b="b"/>
              <a:pathLst>
                <a:path w="1745" h="1459" extrusionOk="0">
                  <a:moveTo>
                    <a:pt x="1429" y="0"/>
                  </a:moveTo>
                  <a:cubicBezTo>
                    <a:pt x="1412" y="0"/>
                    <a:pt x="1393" y="4"/>
                    <a:pt x="1376" y="12"/>
                  </a:cubicBezTo>
                  <a:cubicBezTo>
                    <a:pt x="1309" y="40"/>
                    <a:pt x="1280" y="118"/>
                    <a:pt x="1309" y="184"/>
                  </a:cubicBezTo>
                  <a:cubicBezTo>
                    <a:pt x="1458" y="518"/>
                    <a:pt x="1453" y="967"/>
                    <a:pt x="1150" y="1141"/>
                  </a:cubicBezTo>
                  <a:cubicBezTo>
                    <a:pt x="1086" y="1179"/>
                    <a:pt x="1018" y="1198"/>
                    <a:pt x="946" y="1198"/>
                  </a:cubicBezTo>
                  <a:cubicBezTo>
                    <a:pt x="895" y="1198"/>
                    <a:pt x="842" y="1188"/>
                    <a:pt x="788" y="1169"/>
                  </a:cubicBezTo>
                  <a:cubicBezTo>
                    <a:pt x="574" y="1097"/>
                    <a:pt x="372" y="889"/>
                    <a:pt x="270" y="640"/>
                  </a:cubicBezTo>
                  <a:cubicBezTo>
                    <a:pt x="250" y="589"/>
                    <a:pt x="200" y="558"/>
                    <a:pt x="148" y="558"/>
                  </a:cubicBezTo>
                  <a:cubicBezTo>
                    <a:pt x="132" y="558"/>
                    <a:pt x="115" y="561"/>
                    <a:pt x="99" y="568"/>
                  </a:cubicBezTo>
                  <a:cubicBezTo>
                    <a:pt x="32" y="595"/>
                    <a:pt x="1" y="672"/>
                    <a:pt x="27" y="738"/>
                  </a:cubicBezTo>
                  <a:cubicBezTo>
                    <a:pt x="158" y="1054"/>
                    <a:pt x="424" y="1320"/>
                    <a:pt x="705" y="1417"/>
                  </a:cubicBezTo>
                  <a:cubicBezTo>
                    <a:pt x="786" y="1445"/>
                    <a:pt x="867" y="1459"/>
                    <a:pt x="946" y="1459"/>
                  </a:cubicBezTo>
                  <a:cubicBezTo>
                    <a:pt x="1063" y="1459"/>
                    <a:pt x="1176" y="1428"/>
                    <a:pt x="1281" y="1368"/>
                  </a:cubicBezTo>
                  <a:cubicBezTo>
                    <a:pt x="1718" y="1116"/>
                    <a:pt x="1744" y="515"/>
                    <a:pt x="1549" y="78"/>
                  </a:cubicBezTo>
                  <a:cubicBezTo>
                    <a:pt x="1527" y="29"/>
                    <a:pt x="1479" y="0"/>
                    <a:pt x="14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" name="Google Shape;1711;p35"/>
            <p:cNvSpPr/>
            <p:nvPr/>
          </p:nvSpPr>
          <p:spPr>
            <a:xfrm>
              <a:off x="1708527" y="389272"/>
              <a:ext cx="57437" cy="48023"/>
            </a:xfrm>
            <a:custGeom>
              <a:avLst/>
              <a:gdLst/>
              <a:ahLst/>
              <a:cxnLst/>
              <a:rect l="l" t="t" r="r" b="b"/>
              <a:pathLst>
                <a:path w="1745" h="1459" extrusionOk="0">
                  <a:moveTo>
                    <a:pt x="1428" y="1"/>
                  </a:moveTo>
                  <a:cubicBezTo>
                    <a:pt x="1411" y="1"/>
                    <a:pt x="1393" y="4"/>
                    <a:pt x="1375" y="11"/>
                  </a:cubicBezTo>
                  <a:cubicBezTo>
                    <a:pt x="1309" y="40"/>
                    <a:pt x="1280" y="118"/>
                    <a:pt x="1309" y="183"/>
                  </a:cubicBezTo>
                  <a:cubicBezTo>
                    <a:pt x="1458" y="518"/>
                    <a:pt x="1453" y="968"/>
                    <a:pt x="1150" y="1141"/>
                  </a:cubicBezTo>
                  <a:cubicBezTo>
                    <a:pt x="1085" y="1178"/>
                    <a:pt x="1017" y="1197"/>
                    <a:pt x="945" y="1197"/>
                  </a:cubicBezTo>
                  <a:cubicBezTo>
                    <a:pt x="894" y="1197"/>
                    <a:pt x="842" y="1188"/>
                    <a:pt x="788" y="1169"/>
                  </a:cubicBezTo>
                  <a:cubicBezTo>
                    <a:pt x="574" y="1096"/>
                    <a:pt x="372" y="889"/>
                    <a:pt x="269" y="640"/>
                  </a:cubicBezTo>
                  <a:cubicBezTo>
                    <a:pt x="249" y="589"/>
                    <a:pt x="200" y="558"/>
                    <a:pt x="148" y="558"/>
                  </a:cubicBezTo>
                  <a:cubicBezTo>
                    <a:pt x="132" y="558"/>
                    <a:pt x="115" y="561"/>
                    <a:pt x="99" y="568"/>
                  </a:cubicBezTo>
                  <a:cubicBezTo>
                    <a:pt x="33" y="594"/>
                    <a:pt x="1" y="672"/>
                    <a:pt x="27" y="738"/>
                  </a:cubicBezTo>
                  <a:cubicBezTo>
                    <a:pt x="156" y="1054"/>
                    <a:pt x="421" y="1320"/>
                    <a:pt x="703" y="1417"/>
                  </a:cubicBezTo>
                  <a:cubicBezTo>
                    <a:pt x="787" y="1443"/>
                    <a:pt x="868" y="1458"/>
                    <a:pt x="947" y="1458"/>
                  </a:cubicBezTo>
                  <a:cubicBezTo>
                    <a:pt x="1064" y="1458"/>
                    <a:pt x="1176" y="1427"/>
                    <a:pt x="1282" y="1368"/>
                  </a:cubicBezTo>
                  <a:cubicBezTo>
                    <a:pt x="1718" y="1115"/>
                    <a:pt x="1745" y="515"/>
                    <a:pt x="1549" y="77"/>
                  </a:cubicBezTo>
                  <a:cubicBezTo>
                    <a:pt x="1527" y="29"/>
                    <a:pt x="1479" y="1"/>
                    <a:pt x="1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12" name="Google Shape;1712;p35"/>
          <p:cNvGrpSpPr/>
          <p:nvPr/>
        </p:nvGrpSpPr>
        <p:grpSpPr>
          <a:xfrm rot="-395583">
            <a:off x="422022" y="643815"/>
            <a:ext cx="811284" cy="874191"/>
            <a:chOff x="2904293" y="162850"/>
            <a:chExt cx="514066" cy="553927"/>
          </a:xfrm>
        </p:grpSpPr>
        <p:sp>
          <p:nvSpPr>
            <p:cNvPr id="1713" name="Google Shape;1713;p35"/>
            <p:cNvSpPr/>
            <p:nvPr/>
          </p:nvSpPr>
          <p:spPr>
            <a:xfrm>
              <a:off x="3155862" y="189182"/>
              <a:ext cx="192915" cy="159144"/>
            </a:xfrm>
            <a:custGeom>
              <a:avLst/>
              <a:gdLst/>
              <a:ahLst/>
              <a:cxnLst/>
              <a:rect l="l" t="t" r="r" b="b"/>
              <a:pathLst>
                <a:path w="5861" h="4835" extrusionOk="0">
                  <a:moveTo>
                    <a:pt x="4342" y="0"/>
                  </a:moveTo>
                  <a:cubicBezTo>
                    <a:pt x="4151" y="0"/>
                    <a:pt x="3970" y="81"/>
                    <a:pt x="3841" y="221"/>
                  </a:cubicBezTo>
                  <a:lnTo>
                    <a:pt x="83" y="4324"/>
                  </a:lnTo>
                  <a:cubicBezTo>
                    <a:pt x="29" y="4384"/>
                    <a:pt x="0" y="4462"/>
                    <a:pt x="3" y="4543"/>
                  </a:cubicBezTo>
                  <a:cubicBezTo>
                    <a:pt x="6" y="4624"/>
                    <a:pt x="42" y="4701"/>
                    <a:pt x="102" y="4755"/>
                  </a:cubicBezTo>
                  <a:cubicBezTo>
                    <a:pt x="157" y="4807"/>
                    <a:pt x="231" y="4835"/>
                    <a:pt x="307" y="4835"/>
                  </a:cubicBezTo>
                  <a:cubicBezTo>
                    <a:pt x="395" y="4835"/>
                    <a:pt x="477" y="4799"/>
                    <a:pt x="533" y="4736"/>
                  </a:cubicBezTo>
                  <a:lnTo>
                    <a:pt x="4290" y="634"/>
                  </a:lnTo>
                  <a:cubicBezTo>
                    <a:pt x="4307" y="615"/>
                    <a:pt x="4328" y="612"/>
                    <a:pt x="4340" y="612"/>
                  </a:cubicBezTo>
                  <a:cubicBezTo>
                    <a:pt x="4353" y="612"/>
                    <a:pt x="4371" y="616"/>
                    <a:pt x="4387" y="631"/>
                  </a:cubicBezTo>
                  <a:lnTo>
                    <a:pt x="5313" y="1479"/>
                  </a:lnTo>
                  <a:cubicBezTo>
                    <a:pt x="5370" y="1530"/>
                    <a:pt x="5443" y="1559"/>
                    <a:pt x="5520" y="1559"/>
                  </a:cubicBezTo>
                  <a:cubicBezTo>
                    <a:pt x="5606" y="1559"/>
                    <a:pt x="5689" y="1522"/>
                    <a:pt x="5746" y="1459"/>
                  </a:cubicBezTo>
                  <a:cubicBezTo>
                    <a:pt x="5860" y="1334"/>
                    <a:pt x="5853" y="1142"/>
                    <a:pt x="5727" y="1027"/>
                  </a:cubicBezTo>
                  <a:lnTo>
                    <a:pt x="4800" y="179"/>
                  </a:lnTo>
                  <a:cubicBezTo>
                    <a:pt x="4676" y="64"/>
                    <a:pt x="4512" y="0"/>
                    <a:pt x="4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" name="Google Shape;1714;p35"/>
            <p:cNvSpPr/>
            <p:nvPr/>
          </p:nvSpPr>
          <p:spPr>
            <a:xfrm>
              <a:off x="3350224" y="167162"/>
              <a:ext cx="63296" cy="62341"/>
            </a:xfrm>
            <a:custGeom>
              <a:avLst/>
              <a:gdLst/>
              <a:ahLst/>
              <a:cxnLst/>
              <a:rect l="l" t="t" r="r" b="b"/>
              <a:pathLst>
                <a:path w="1923" h="1894" extrusionOk="0">
                  <a:moveTo>
                    <a:pt x="1383" y="1"/>
                  </a:moveTo>
                  <a:cubicBezTo>
                    <a:pt x="1251" y="1"/>
                    <a:pt x="1120" y="54"/>
                    <a:pt x="1023" y="158"/>
                  </a:cubicBezTo>
                  <a:lnTo>
                    <a:pt x="182" y="1078"/>
                  </a:lnTo>
                  <a:cubicBezTo>
                    <a:pt x="1" y="1276"/>
                    <a:pt x="14" y="1583"/>
                    <a:pt x="213" y="1765"/>
                  </a:cubicBezTo>
                  <a:cubicBezTo>
                    <a:pt x="306" y="1851"/>
                    <a:pt x="424" y="1893"/>
                    <a:pt x="541" y="1893"/>
                  </a:cubicBezTo>
                  <a:cubicBezTo>
                    <a:pt x="673" y="1893"/>
                    <a:pt x="804" y="1840"/>
                    <a:pt x="900" y="1734"/>
                  </a:cubicBezTo>
                  <a:lnTo>
                    <a:pt x="1741" y="816"/>
                  </a:lnTo>
                  <a:cubicBezTo>
                    <a:pt x="1922" y="617"/>
                    <a:pt x="1909" y="311"/>
                    <a:pt x="1711" y="128"/>
                  </a:cubicBezTo>
                  <a:cubicBezTo>
                    <a:pt x="1618" y="43"/>
                    <a:pt x="1500" y="1"/>
                    <a:pt x="13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" name="Google Shape;1715;p35"/>
            <p:cNvSpPr/>
            <p:nvPr/>
          </p:nvSpPr>
          <p:spPr>
            <a:xfrm>
              <a:off x="2961005" y="190466"/>
              <a:ext cx="432997" cy="462061"/>
            </a:xfrm>
            <a:custGeom>
              <a:avLst/>
              <a:gdLst/>
              <a:ahLst/>
              <a:cxnLst/>
              <a:rect l="l" t="t" r="r" b="b"/>
              <a:pathLst>
                <a:path w="13155" h="14038" extrusionOk="0">
                  <a:moveTo>
                    <a:pt x="11959" y="0"/>
                  </a:moveTo>
                  <a:cubicBezTo>
                    <a:pt x="11825" y="0"/>
                    <a:pt x="11691" y="54"/>
                    <a:pt x="11593" y="161"/>
                  </a:cubicBezTo>
                  <a:lnTo>
                    <a:pt x="185" y="12616"/>
                  </a:lnTo>
                  <a:cubicBezTo>
                    <a:pt x="0" y="12818"/>
                    <a:pt x="13" y="13132"/>
                    <a:pt x="215" y="13315"/>
                  </a:cubicBezTo>
                  <a:lnTo>
                    <a:pt x="862" y="13907"/>
                  </a:lnTo>
                  <a:cubicBezTo>
                    <a:pt x="957" y="13994"/>
                    <a:pt x="1078" y="14037"/>
                    <a:pt x="1197" y="14037"/>
                  </a:cubicBezTo>
                  <a:cubicBezTo>
                    <a:pt x="1331" y="14037"/>
                    <a:pt x="1464" y="13983"/>
                    <a:pt x="1561" y="13876"/>
                  </a:cubicBezTo>
                  <a:lnTo>
                    <a:pt x="12970" y="1422"/>
                  </a:lnTo>
                  <a:cubicBezTo>
                    <a:pt x="13155" y="1220"/>
                    <a:pt x="13141" y="905"/>
                    <a:pt x="12939" y="722"/>
                  </a:cubicBezTo>
                  <a:lnTo>
                    <a:pt x="12293" y="130"/>
                  </a:lnTo>
                  <a:cubicBezTo>
                    <a:pt x="12198" y="43"/>
                    <a:pt x="12078" y="0"/>
                    <a:pt x="1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" name="Google Shape;1716;p35"/>
            <p:cNvSpPr/>
            <p:nvPr/>
          </p:nvSpPr>
          <p:spPr>
            <a:xfrm>
              <a:off x="2909033" y="600783"/>
              <a:ext cx="110660" cy="111746"/>
            </a:xfrm>
            <a:custGeom>
              <a:avLst/>
              <a:gdLst/>
              <a:ahLst/>
              <a:cxnLst/>
              <a:rect l="l" t="t" r="r" b="b"/>
              <a:pathLst>
                <a:path w="3362" h="3395" extrusionOk="0">
                  <a:moveTo>
                    <a:pt x="2284" y="1"/>
                  </a:moveTo>
                  <a:cubicBezTo>
                    <a:pt x="2065" y="1"/>
                    <a:pt x="1795" y="173"/>
                    <a:pt x="1626" y="443"/>
                  </a:cubicBezTo>
                  <a:lnTo>
                    <a:pt x="430" y="2359"/>
                  </a:lnTo>
                  <a:lnTo>
                    <a:pt x="84" y="2915"/>
                  </a:lnTo>
                  <a:cubicBezTo>
                    <a:pt x="0" y="3049"/>
                    <a:pt x="21" y="3218"/>
                    <a:pt x="128" y="3317"/>
                  </a:cubicBezTo>
                  <a:cubicBezTo>
                    <a:pt x="184" y="3368"/>
                    <a:pt x="257" y="3394"/>
                    <a:pt x="331" y="3394"/>
                  </a:cubicBezTo>
                  <a:cubicBezTo>
                    <a:pt x="401" y="3394"/>
                    <a:pt x="472" y="3372"/>
                    <a:pt x="532" y="3326"/>
                  </a:cubicBezTo>
                  <a:lnTo>
                    <a:pt x="1055" y="2933"/>
                  </a:lnTo>
                  <a:lnTo>
                    <a:pt x="2860" y="1574"/>
                  </a:lnTo>
                  <a:cubicBezTo>
                    <a:pt x="3211" y="1308"/>
                    <a:pt x="3361" y="867"/>
                    <a:pt x="3142" y="666"/>
                  </a:cubicBezTo>
                  <a:lnTo>
                    <a:pt x="2505" y="81"/>
                  </a:lnTo>
                  <a:cubicBezTo>
                    <a:pt x="2444" y="26"/>
                    <a:pt x="2368" y="1"/>
                    <a:pt x="2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7" name="Google Shape;1717;p35"/>
            <p:cNvSpPr/>
            <p:nvPr/>
          </p:nvSpPr>
          <p:spPr>
            <a:xfrm>
              <a:off x="2961005" y="280060"/>
              <a:ext cx="349590" cy="372433"/>
            </a:xfrm>
            <a:custGeom>
              <a:avLst/>
              <a:gdLst/>
              <a:ahLst/>
              <a:cxnLst/>
              <a:rect l="l" t="t" r="r" b="b"/>
              <a:pathLst>
                <a:path w="10621" h="11315" extrusionOk="0">
                  <a:moveTo>
                    <a:pt x="9246" y="0"/>
                  </a:moveTo>
                  <a:lnTo>
                    <a:pt x="677" y="9353"/>
                  </a:lnTo>
                  <a:lnTo>
                    <a:pt x="184" y="9890"/>
                  </a:lnTo>
                  <a:cubicBezTo>
                    <a:pt x="0" y="10095"/>
                    <a:pt x="13" y="10406"/>
                    <a:pt x="215" y="10592"/>
                  </a:cubicBezTo>
                  <a:lnTo>
                    <a:pt x="862" y="11183"/>
                  </a:lnTo>
                  <a:cubicBezTo>
                    <a:pt x="958" y="11271"/>
                    <a:pt x="1078" y="11314"/>
                    <a:pt x="1198" y="11314"/>
                  </a:cubicBezTo>
                  <a:cubicBezTo>
                    <a:pt x="1332" y="11314"/>
                    <a:pt x="1465" y="11260"/>
                    <a:pt x="1562" y="11154"/>
                  </a:cubicBezTo>
                  <a:lnTo>
                    <a:pt x="10620" y="1264"/>
                  </a:lnTo>
                  <a:lnTo>
                    <a:pt x="10014" y="705"/>
                  </a:lnTo>
                  <a:lnTo>
                    <a:pt x="9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8" name="Google Shape;1718;p35"/>
            <p:cNvSpPr/>
            <p:nvPr/>
          </p:nvSpPr>
          <p:spPr>
            <a:xfrm>
              <a:off x="3290615" y="242241"/>
              <a:ext cx="92656" cy="79457"/>
            </a:xfrm>
            <a:custGeom>
              <a:avLst/>
              <a:gdLst/>
              <a:ahLst/>
              <a:cxnLst/>
              <a:rect l="l" t="t" r="r" b="b"/>
              <a:pathLst>
                <a:path w="2815" h="2414" extrusionOk="0">
                  <a:moveTo>
                    <a:pt x="2795" y="1"/>
                  </a:moveTo>
                  <a:cubicBezTo>
                    <a:pt x="2299" y="1"/>
                    <a:pt x="1788" y="206"/>
                    <a:pt x="1450" y="496"/>
                  </a:cubicBezTo>
                  <a:cubicBezTo>
                    <a:pt x="978" y="897"/>
                    <a:pt x="494" y="1357"/>
                    <a:pt x="0" y="1857"/>
                  </a:cubicBezTo>
                  <a:lnTo>
                    <a:pt x="606" y="2413"/>
                  </a:lnTo>
                  <a:lnTo>
                    <a:pt x="2814" y="1"/>
                  </a:lnTo>
                  <a:cubicBezTo>
                    <a:pt x="2808" y="1"/>
                    <a:pt x="2801" y="1"/>
                    <a:pt x="279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" name="Google Shape;1719;p35"/>
            <p:cNvSpPr/>
            <p:nvPr/>
          </p:nvSpPr>
          <p:spPr>
            <a:xfrm>
              <a:off x="3086543" y="327326"/>
              <a:ext cx="164575" cy="177906"/>
            </a:xfrm>
            <a:custGeom>
              <a:avLst/>
              <a:gdLst/>
              <a:ahLst/>
              <a:cxnLst/>
              <a:rect l="l" t="t" r="r" b="b"/>
              <a:pathLst>
                <a:path w="5000" h="5405" extrusionOk="0">
                  <a:moveTo>
                    <a:pt x="4892" y="1"/>
                  </a:moveTo>
                  <a:cubicBezTo>
                    <a:pt x="4868" y="1"/>
                    <a:pt x="4845" y="9"/>
                    <a:pt x="4826" y="27"/>
                  </a:cubicBezTo>
                  <a:cubicBezTo>
                    <a:pt x="3966" y="840"/>
                    <a:pt x="3154" y="1695"/>
                    <a:pt x="2352" y="2560"/>
                  </a:cubicBezTo>
                  <a:cubicBezTo>
                    <a:pt x="1555" y="3430"/>
                    <a:pt x="771" y="4312"/>
                    <a:pt x="32" y="5236"/>
                  </a:cubicBezTo>
                  <a:cubicBezTo>
                    <a:pt x="0" y="5276"/>
                    <a:pt x="2" y="5334"/>
                    <a:pt x="38" y="5372"/>
                  </a:cubicBezTo>
                  <a:cubicBezTo>
                    <a:pt x="58" y="5394"/>
                    <a:pt x="85" y="5405"/>
                    <a:pt x="113" y="5405"/>
                  </a:cubicBezTo>
                  <a:cubicBezTo>
                    <a:pt x="138" y="5405"/>
                    <a:pt x="164" y="5395"/>
                    <a:pt x="183" y="5376"/>
                  </a:cubicBezTo>
                  <a:cubicBezTo>
                    <a:pt x="1043" y="4564"/>
                    <a:pt x="1855" y="3706"/>
                    <a:pt x="2655" y="2839"/>
                  </a:cubicBezTo>
                  <a:cubicBezTo>
                    <a:pt x="3450" y="1968"/>
                    <a:pt x="4234" y="1085"/>
                    <a:pt x="4970" y="159"/>
                  </a:cubicBezTo>
                  <a:cubicBezTo>
                    <a:pt x="5000" y="122"/>
                    <a:pt x="4998" y="67"/>
                    <a:pt x="4965" y="31"/>
                  </a:cubicBezTo>
                  <a:cubicBezTo>
                    <a:pt x="4945" y="11"/>
                    <a:pt x="4919" y="1"/>
                    <a:pt x="4892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35"/>
            <p:cNvSpPr/>
            <p:nvPr/>
          </p:nvSpPr>
          <p:spPr>
            <a:xfrm>
              <a:off x="2961005" y="303265"/>
              <a:ext cx="349590" cy="349228"/>
            </a:xfrm>
            <a:custGeom>
              <a:avLst/>
              <a:gdLst/>
              <a:ahLst/>
              <a:cxnLst/>
              <a:rect l="l" t="t" r="r" b="b"/>
              <a:pathLst>
                <a:path w="10621" h="10610" extrusionOk="0">
                  <a:moveTo>
                    <a:pt x="10014" y="0"/>
                  </a:moveTo>
                  <a:cubicBezTo>
                    <a:pt x="6967" y="3088"/>
                    <a:pt x="3641" y="7653"/>
                    <a:pt x="1575" y="8494"/>
                  </a:cubicBezTo>
                  <a:cubicBezTo>
                    <a:pt x="1291" y="8610"/>
                    <a:pt x="1000" y="8648"/>
                    <a:pt x="702" y="8648"/>
                  </a:cubicBezTo>
                  <a:cubicBezTo>
                    <a:pt x="693" y="8648"/>
                    <a:pt x="685" y="8648"/>
                    <a:pt x="677" y="8648"/>
                  </a:cubicBezTo>
                  <a:lnTo>
                    <a:pt x="184" y="9185"/>
                  </a:lnTo>
                  <a:cubicBezTo>
                    <a:pt x="0" y="9390"/>
                    <a:pt x="13" y="9701"/>
                    <a:pt x="215" y="9887"/>
                  </a:cubicBezTo>
                  <a:lnTo>
                    <a:pt x="862" y="10478"/>
                  </a:lnTo>
                  <a:cubicBezTo>
                    <a:pt x="958" y="10566"/>
                    <a:pt x="1078" y="10609"/>
                    <a:pt x="1198" y="10609"/>
                  </a:cubicBezTo>
                  <a:cubicBezTo>
                    <a:pt x="1332" y="10609"/>
                    <a:pt x="1465" y="10555"/>
                    <a:pt x="1562" y="10449"/>
                  </a:cubicBezTo>
                  <a:lnTo>
                    <a:pt x="10620" y="559"/>
                  </a:lnTo>
                  <a:lnTo>
                    <a:pt x="10014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35"/>
            <p:cNvSpPr/>
            <p:nvPr/>
          </p:nvSpPr>
          <p:spPr>
            <a:xfrm>
              <a:off x="2904293" y="162850"/>
              <a:ext cx="514066" cy="553927"/>
            </a:xfrm>
            <a:custGeom>
              <a:avLst/>
              <a:gdLst/>
              <a:ahLst/>
              <a:cxnLst/>
              <a:rect l="l" t="t" r="r" b="b"/>
              <a:pathLst>
                <a:path w="15618" h="16829" extrusionOk="0">
                  <a:moveTo>
                    <a:pt x="14935" y="260"/>
                  </a:moveTo>
                  <a:cubicBezTo>
                    <a:pt x="15023" y="260"/>
                    <a:pt x="15106" y="294"/>
                    <a:pt x="15171" y="353"/>
                  </a:cubicBezTo>
                  <a:cubicBezTo>
                    <a:pt x="15317" y="487"/>
                    <a:pt x="15327" y="715"/>
                    <a:pt x="15195" y="859"/>
                  </a:cubicBezTo>
                  <a:lnTo>
                    <a:pt x="14692" y="1408"/>
                  </a:lnTo>
                  <a:lnTo>
                    <a:pt x="14165" y="927"/>
                  </a:lnTo>
                  <a:lnTo>
                    <a:pt x="14668" y="376"/>
                  </a:lnTo>
                  <a:cubicBezTo>
                    <a:pt x="14732" y="305"/>
                    <a:pt x="14820" y="266"/>
                    <a:pt x="14916" y="261"/>
                  </a:cubicBezTo>
                  <a:cubicBezTo>
                    <a:pt x="14922" y="260"/>
                    <a:pt x="14929" y="260"/>
                    <a:pt x="14935" y="260"/>
                  </a:cubicBezTo>
                  <a:close/>
                  <a:moveTo>
                    <a:pt x="13682" y="968"/>
                  </a:moveTo>
                  <a:cubicBezTo>
                    <a:pt x="13710" y="968"/>
                    <a:pt x="13737" y="970"/>
                    <a:pt x="13764" y="977"/>
                  </a:cubicBezTo>
                  <a:cubicBezTo>
                    <a:pt x="13826" y="992"/>
                    <a:pt x="13881" y="1021"/>
                    <a:pt x="13928" y="1065"/>
                  </a:cubicBezTo>
                  <a:lnTo>
                    <a:pt x="13989" y="1120"/>
                  </a:lnTo>
                  <a:lnTo>
                    <a:pt x="14516" y="1602"/>
                  </a:lnTo>
                  <a:lnTo>
                    <a:pt x="14575" y="1657"/>
                  </a:lnTo>
                  <a:cubicBezTo>
                    <a:pt x="14622" y="1700"/>
                    <a:pt x="14656" y="1756"/>
                    <a:pt x="14676" y="1814"/>
                  </a:cubicBezTo>
                  <a:cubicBezTo>
                    <a:pt x="14684" y="1844"/>
                    <a:pt x="14692" y="1878"/>
                    <a:pt x="14693" y="1910"/>
                  </a:cubicBezTo>
                  <a:cubicBezTo>
                    <a:pt x="14698" y="2008"/>
                    <a:pt x="14663" y="2099"/>
                    <a:pt x="14598" y="2173"/>
                  </a:cubicBezTo>
                  <a:lnTo>
                    <a:pt x="12336" y="4641"/>
                  </a:lnTo>
                  <a:lnTo>
                    <a:pt x="11151" y="3556"/>
                  </a:lnTo>
                  <a:lnTo>
                    <a:pt x="12522" y="2057"/>
                  </a:lnTo>
                  <a:lnTo>
                    <a:pt x="12699" y="1864"/>
                  </a:lnTo>
                  <a:lnTo>
                    <a:pt x="12936" y="1607"/>
                  </a:lnTo>
                  <a:lnTo>
                    <a:pt x="13111" y="1415"/>
                  </a:lnTo>
                  <a:lnTo>
                    <a:pt x="13412" y="1086"/>
                  </a:lnTo>
                  <a:cubicBezTo>
                    <a:pt x="13477" y="1014"/>
                    <a:pt x="13567" y="974"/>
                    <a:pt x="13665" y="969"/>
                  </a:cubicBezTo>
                  <a:cubicBezTo>
                    <a:pt x="13671" y="968"/>
                    <a:pt x="13675" y="968"/>
                    <a:pt x="13682" y="968"/>
                  </a:cubicBezTo>
                  <a:close/>
                  <a:moveTo>
                    <a:pt x="11984" y="929"/>
                  </a:moveTo>
                  <a:cubicBezTo>
                    <a:pt x="12118" y="929"/>
                    <a:pt x="12250" y="977"/>
                    <a:pt x="12356" y="1075"/>
                  </a:cubicBezTo>
                  <a:lnTo>
                    <a:pt x="12742" y="1429"/>
                  </a:lnTo>
                  <a:lnTo>
                    <a:pt x="12506" y="1687"/>
                  </a:lnTo>
                  <a:lnTo>
                    <a:pt x="12119" y="1333"/>
                  </a:lnTo>
                  <a:cubicBezTo>
                    <a:pt x="12081" y="1298"/>
                    <a:pt x="12032" y="1280"/>
                    <a:pt x="11984" y="1280"/>
                  </a:cubicBezTo>
                  <a:cubicBezTo>
                    <a:pt x="11931" y="1280"/>
                    <a:pt x="11875" y="1301"/>
                    <a:pt x="11837" y="1346"/>
                  </a:cubicBezTo>
                  <a:lnTo>
                    <a:pt x="8080" y="5447"/>
                  </a:lnTo>
                  <a:cubicBezTo>
                    <a:pt x="8045" y="5485"/>
                    <a:pt x="7999" y="5503"/>
                    <a:pt x="7952" y="5503"/>
                  </a:cubicBezTo>
                  <a:cubicBezTo>
                    <a:pt x="7909" y="5503"/>
                    <a:pt x="7867" y="5488"/>
                    <a:pt x="7832" y="5458"/>
                  </a:cubicBezTo>
                  <a:cubicBezTo>
                    <a:pt x="7761" y="5392"/>
                    <a:pt x="7757" y="5280"/>
                    <a:pt x="7822" y="5210"/>
                  </a:cubicBezTo>
                  <a:lnTo>
                    <a:pt x="11580" y="1109"/>
                  </a:lnTo>
                  <a:cubicBezTo>
                    <a:pt x="11687" y="991"/>
                    <a:pt x="11836" y="929"/>
                    <a:pt x="11984" y="929"/>
                  </a:cubicBezTo>
                  <a:close/>
                  <a:moveTo>
                    <a:pt x="10974" y="3748"/>
                  </a:moveTo>
                  <a:lnTo>
                    <a:pt x="12159" y="4834"/>
                  </a:lnTo>
                  <a:lnTo>
                    <a:pt x="3517" y="14268"/>
                  </a:lnTo>
                  <a:lnTo>
                    <a:pt x="3188" y="14627"/>
                  </a:lnTo>
                  <a:cubicBezTo>
                    <a:pt x="3127" y="14694"/>
                    <a:pt x="3045" y="14733"/>
                    <a:pt x="2962" y="14743"/>
                  </a:cubicBezTo>
                  <a:cubicBezTo>
                    <a:pt x="2947" y="14745"/>
                    <a:pt x="2933" y="14745"/>
                    <a:pt x="2919" y="14745"/>
                  </a:cubicBezTo>
                  <a:cubicBezTo>
                    <a:pt x="2830" y="14745"/>
                    <a:pt x="2742" y="14714"/>
                    <a:pt x="2672" y="14650"/>
                  </a:cubicBezTo>
                  <a:lnTo>
                    <a:pt x="2025" y="14058"/>
                  </a:lnTo>
                  <a:cubicBezTo>
                    <a:pt x="1942" y="13983"/>
                    <a:pt x="1904" y="13877"/>
                    <a:pt x="1909" y="13774"/>
                  </a:cubicBezTo>
                  <a:cubicBezTo>
                    <a:pt x="1911" y="13691"/>
                    <a:pt x="1942" y="13608"/>
                    <a:pt x="2002" y="13542"/>
                  </a:cubicBezTo>
                  <a:lnTo>
                    <a:pt x="2331" y="13184"/>
                  </a:lnTo>
                  <a:lnTo>
                    <a:pt x="10974" y="3748"/>
                  </a:lnTo>
                  <a:close/>
                  <a:moveTo>
                    <a:pt x="1718" y="14075"/>
                  </a:moveTo>
                  <a:cubicBezTo>
                    <a:pt x="1751" y="14139"/>
                    <a:pt x="1794" y="14197"/>
                    <a:pt x="1849" y="14249"/>
                  </a:cubicBezTo>
                  <a:lnTo>
                    <a:pt x="2496" y="14842"/>
                  </a:lnTo>
                  <a:cubicBezTo>
                    <a:pt x="2551" y="14893"/>
                    <a:pt x="2614" y="14932"/>
                    <a:pt x="2681" y="14957"/>
                  </a:cubicBezTo>
                  <a:lnTo>
                    <a:pt x="1102" y="16147"/>
                  </a:lnTo>
                  <a:lnTo>
                    <a:pt x="672" y="15754"/>
                  </a:lnTo>
                  <a:lnTo>
                    <a:pt x="1718" y="14075"/>
                  </a:lnTo>
                  <a:close/>
                  <a:moveTo>
                    <a:pt x="14930" y="1"/>
                  </a:moveTo>
                  <a:cubicBezTo>
                    <a:pt x="14921" y="1"/>
                    <a:pt x="14913" y="1"/>
                    <a:pt x="14904" y="1"/>
                  </a:cubicBezTo>
                  <a:cubicBezTo>
                    <a:pt x="14739" y="8"/>
                    <a:pt x="14587" y="80"/>
                    <a:pt x="14476" y="200"/>
                  </a:cubicBezTo>
                  <a:lnTo>
                    <a:pt x="13954" y="769"/>
                  </a:lnTo>
                  <a:cubicBezTo>
                    <a:pt x="13872" y="728"/>
                    <a:pt x="13781" y="707"/>
                    <a:pt x="13686" y="707"/>
                  </a:cubicBezTo>
                  <a:cubicBezTo>
                    <a:pt x="13676" y="707"/>
                    <a:pt x="13665" y="707"/>
                    <a:pt x="13654" y="708"/>
                  </a:cubicBezTo>
                  <a:cubicBezTo>
                    <a:pt x="13487" y="715"/>
                    <a:pt x="13333" y="787"/>
                    <a:pt x="13219" y="910"/>
                  </a:cubicBezTo>
                  <a:lnTo>
                    <a:pt x="12918" y="1236"/>
                  </a:lnTo>
                  <a:lnTo>
                    <a:pt x="12531" y="881"/>
                  </a:lnTo>
                  <a:cubicBezTo>
                    <a:pt x="12382" y="745"/>
                    <a:pt x="12187" y="670"/>
                    <a:pt x="11983" y="670"/>
                  </a:cubicBezTo>
                  <a:cubicBezTo>
                    <a:pt x="11757" y="670"/>
                    <a:pt x="11538" y="764"/>
                    <a:pt x="11386" y="932"/>
                  </a:cubicBezTo>
                  <a:lnTo>
                    <a:pt x="7630" y="5034"/>
                  </a:lnTo>
                  <a:cubicBezTo>
                    <a:pt x="7467" y="5210"/>
                    <a:pt x="7479" y="5488"/>
                    <a:pt x="7657" y="5650"/>
                  </a:cubicBezTo>
                  <a:cubicBezTo>
                    <a:pt x="7739" y="5724"/>
                    <a:pt x="7842" y="5764"/>
                    <a:pt x="7952" y="5764"/>
                  </a:cubicBezTo>
                  <a:cubicBezTo>
                    <a:pt x="8074" y="5764"/>
                    <a:pt x="8191" y="5713"/>
                    <a:pt x="8273" y="5624"/>
                  </a:cubicBezTo>
                  <a:lnTo>
                    <a:pt x="11989" y="1567"/>
                  </a:lnTo>
                  <a:lnTo>
                    <a:pt x="12331" y="1881"/>
                  </a:lnTo>
                  <a:lnTo>
                    <a:pt x="10872" y="3476"/>
                  </a:lnTo>
                  <a:lnTo>
                    <a:pt x="1811" y="13365"/>
                  </a:lnTo>
                  <a:cubicBezTo>
                    <a:pt x="1726" y="13456"/>
                    <a:pt x="1676" y="13565"/>
                    <a:pt x="1658" y="13678"/>
                  </a:cubicBezTo>
                  <a:cubicBezTo>
                    <a:pt x="1656" y="13679"/>
                    <a:pt x="1656" y="13679"/>
                    <a:pt x="1656" y="13680"/>
                  </a:cubicBezTo>
                  <a:lnTo>
                    <a:pt x="118" y="16148"/>
                  </a:lnTo>
                  <a:cubicBezTo>
                    <a:pt x="1" y="16338"/>
                    <a:pt x="28" y="16576"/>
                    <a:pt x="184" y="16717"/>
                  </a:cubicBezTo>
                  <a:cubicBezTo>
                    <a:pt x="266" y="16791"/>
                    <a:pt x="368" y="16828"/>
                    <a:pt x="475" y="16828"/>
                  </a:cubicBezTo>
                  <a:cubicBezTo>
                    <a:pt x="573" y="16828"/>
                    <a:pt x="671" y="16797"/>
                    <a:pt x="756" y="16734"/>
                  </a:cubicBezTo>
                  <a:lnTo>
                    <a:pt x="3080" y="14982"/>
                  </a:lnTo>
                  <a:cubicBezTo>
                    <a:pt x="3081" y="14982"/>
                    <a:pt x="3081" y="14982"/>
                    <a:pt x="3082" y="14981"/>
                  </a:cubicBezTo>
                  <a:cubicBezTo>
                    <a:pt x="3193" y="14953"/>
                    <a:pt x="3299" y="14892"/>
                    <a:pt x="3381" y="14802"/>
                  </a:cubicBezTo>
                  <a:lnTo>
                    <a:pt x="12439" y="4912"/>
                  </a:lnTo>
                  <a:cubicBezTo>
                    <a:pt x="12441" y="4911"/>
                    <a:pt x="12442" y="4909"/>
                    <a:pt x="12442" y="4907"/>
                  </a:cubicBezTo>
                  <a:lnTo>
                    <a:pt x="14788" y="2347"/>
                  </a:lnTo>
                  <a:cubicBezTo>
                    <a:pt x="14901" y="2225"/>
                    <a:pt x="14960" y="2063"/>
                    <a:pt x="14953" y="1897"/>
                  </a:cubicBezTo>
                  <a:cubicBezTo>
                    <a:pt x="14948" y="1791"/>
                    <a:pt x="14917" y="1690"/>
                    <a:pt x="14865" y="1602"/>
                  </a:cubicBezTo>
                  <a:lnTo>
                    <a:pt x="15385" y="1034"/>
                  </a:lnTo>
                  <a:cubicBezTo>
                    <a:pt x="15617" y="784"/>
                    <a:pt x="15599" y="392"/>
                    <a:pt x="15349" y="162"/>
                  </a:cubicBezTo>
                  <a:cubicBezTo>
                    <a:pt x="15233" y="57"/>
                    <a:pt x="15087" y="1"/>
                    <a:pt x="149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22" name="Google Shape;1722;p35"/>
          <p:cNvGrpSpPr/>
          <p:nvPr/>
        </p:nvGrpSpPr>
        <p:grpSpPr>
          <a:xfrm>
            <a:off x="960007" y="3856550"/>
            <a:ext cx="2021663" cy="2358517"/>
            <a:chOff x="4386880" y="1514533"/>
            <a:chExt cx="743550" cy="867442"/>
          </a:xfrm>
        </p:grpSpPr>
        <p:sp>
          <p:nvSpPr>
            <p:cNvPr id="1723" name="Google Shape;1723;p35"/>
            <p:cNvSpPr/>
            <p:nvPr/>
          </p:nvSpPr>
          <p:spPr>
            <a:xfrm>
              <a:off x="4391159" y="1518779"/>
              <a:ext cx="734926" cy="859016"/>
            </a:xfrm>
            <a:custGeom>
              <a:avLst/>
              <a:gdLst/>
              <a:ahLst/>
              <a:cxnLst/>
              <a:rect l="l" t="t" r="r" b="b"/>
              <a:pathLst>
                <a:path w="22328" h="26098" extrusionOk="0">
                  <a:moveTo>
                    <a:pt x="15887" y="0"/>
                  </a:moveTo>
                  <a:cubicBezTo>
                    <a:pt x="15817" y="0"/>
                    <a:pt x="15745" y="10"/>
                    <a:pt x="15674" y="29"/>
                  </a:cubicBezTo>
                  <a:lnTo>
                    <a:pt x="615" y="4190"/>
                  </a:lnTo>
                  <a:cubicBezTo>
                    <a:pt x="446" y="4237"/>
                    <a:pt x="305" y="4333"/>
                    <a:pt x="204" y="4461"/>
                  </a:cubicBezTo>
                  <a:cubicBezTo>
                    <a:pt x="165" y="4509"/>
                    <a:pt x="133" y="4562"/>
                    <a:pt x="107" y="4618"/>
                  </a:cubicBezTo>
                  <a:cubicBezTo>
                    <a:pt x="22" y="4785"/>
                    <a:pt x="0" y="4985"/>
                    <a:pt x="54" y="5180"/>
                  </a:cubicBezTo>
                  <a:lnTo>
                    <a:pt x="5668" y="25506"/>
                  </a:lnTo>
                  <a:cubicBezTo>
                    <a:pt x="5766" y="25863"/>
                    <a:pt x="6091" y="26097"/>
                    <a:pt x="6443" y="26097"/>
                  </a:cubicBezTo>
                  <a:cubicBezTo>
                    <a:pt x="6514" y="26097"/>
                    <a:pt x="6586" y="26088"/>
                    <a:pt x="6657" y="26068"/>
                  </a:cubicBezTo>
                  <a:lnTo>
                    <a:pt x="21715" y="21909"/>
                  </a:lnTo>
                  <a:cubicBezTo>
                    <a:pt x="21867" y="21866"/>
                    <a:pt x="21997" y="21785"/>
                    <a:pt x="22096" y="21674"/>
                  </a:cubicBezTo>
                  <a:cubicBezTo>
                    <a:pt x="22158" y="21607"/>
                    <a:pt x="22205" y="21530"/>
                    <a:pt x="22242" y="21447"/>
                  </a:cubicBezTo>
                  <a:cubicBezTo>
                    <a:pt x="22311" y="21286"/>
                    <a:pt x="22328" y="21100"/>
                    <a:pt x="22277" y="20919"/>
                  </a:cubicBezTo>
                  <a:lnTo>
                    <a:pt x="16663" y="592"/>
                  </a:lnTo>
                  <a:cubicBezTo>
                    <a:pt x="16565" y="234"/>
                    <a:pt x="16240" y="0"/>
                    <a:pt x="15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35"/>
            <p:cNvSpPr/>
            <p:nvPr/>
          </p:nvSpPr>
          <p:spPr>
            <a:xfrm>
              <a:off x="4559189" y="1718276"/>
              <a:ext cx="102794" cy="59708"/>
            </a:xfrm>
            <a:custGeom>
              <a:avLst/>
              <a:gdLst/>
              <a:ahLst/>
              <a:cxnLst/>
              <a:rect l="l" t="t" r="r" b="b"/>
              <a:pathLst>
                <a:path w="3123" h="1814" extrusionOk="0">
                  <a:moveTo>
                    <a:pt x="1768" y="0"/>
                  </a:moveTo>
                  <a:cubicBezTo>
                    <a:pt x="1156" y="0"/>
                    <a:pt x="604" y="323"/>
                    <a:pt x="359" y="741"/>
                  </a:cubicBezTo>
                  <a:cubicBezTo>
                    <a:pt x="1" y="1354"/>
                    <a:pt x="555" y="1814"/>
                    <a:pt x="1261" y="1814"/>
                  </a:cubicBezTo>
                  <a:cubicBezTo>
                    <a:pt x="1588" y="1814"/>
                    <a:pt x="1948" y="1715"/>
                    <a:pt x="2265" y="1488"/>
                  </a:cubicBezTo>
                  <a:cubicBezTo>
                    <a:pt x="3123" y="873"/>
                    <a:pt x="2807" y="204"/>
                    <a:pt x="2179" y="50"/>
                  </a:cubicBezTo>
                  <a:cubicBezTo>
                    <a:pt x="2041" y="16"/>
                    <a:pt x="1903" y="0"/>
                    <a:pt x="1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" name="Google Shape;1725;p35"/>
            <p:cNvSpPr/>
            <p:nvPr/>
          </p:nvSpPr>
          <p:spPr>
            <a:xfrm>
              <a:off x="4734395" y="1669891"/>
              <a:ext cx="102794" cy="59708"/>
            </a:xfrm>
            <a:custGeom>
              <a:avLst/>
              <a:gdLst/>
              <a:ahLst/>
              <a:cxnLst/>
              <a:rect l="l" t="t" r="r" b="b"/>
              <a:pathLst>
                <a:path w="3123" h="1814" extrusionOk="0">
                  <a:moveTo>
                    <a:pt x="1767" y="1"/>
                  </a:moveTo>
                  <a:cubicBezTo>
                    <a:pt x="1156" y="1"/>
                    <a:pt x="602" y="324"/>
                    <a:pt x="358" y="742"/>
                  </a:cubicBezTo>
                  <a:cubicBezTo>
                    <a:pt x="1" y="1355"/>
                    <a:pt x="554" y="1814"/>
                    <a:pt x="1259" y="1814"/>
                  </a:cubicBezTo>
                  <a:cubicBezTo>
                    <a:pt x="1586" y="1814"/>
                    <a:pt x="1946" y="1715"/>
                    <a:pt x="2264" y="1488"/>
                  </a:cubicBezTo>
                  <a:cubicBezTo>
                    <a:pt x="3122" y="874"/>
                    <a:pt x="2805" y="205"/>
                    <a:pt x="2178" y="50"/>
                  </a:cubicBezTo>
                  <a:cubicBezTo>
                    <a:pt x="2040" y="17"/>
                    <a:pt x="1902" y="1"/>
                    <a:pt x="1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35"/>
            <p:cNvSpPr/>
            <p:nvPr/>
          </p:nvSpPr>
          <p:spPr>
            <a:xfrm>
              <a:off x="4651713" y="1681148"/>
              <a:ext cx="76429" cy="53026"/>
            </a:xfrm>
            <a:custGeom>
              <a:avLst/>
              <a:gdLst/>
              <a:ahLst/>
              <a:cxnLst/>
              <a:rect l="l" t="t" r="r" b="b"/>
              <a:pathLst>
                <a:path w="2322" h="1611" extrusionOk="0">
                  <a:moveTo>
                    <a:pt x="2095" y="1"/>
                  </a:moveTo>
                  <a:cubicBezTo>
                    <a:pt x="2081" y="1"/>
                    <a:pt x="2068" y="3"/>
                    <a:pt x="2054" y="7"/>
                  </a:cubicBezTo>
                  <a:cubicBezTo>
                    <a:pt x="1986" y="31"/>
                    <a:pt x="1949" y="105"/>
                    <a:pt x="1971" y="172"/>
                  </a:cubicBezTo>
                  <a:cubicBezTo>
                    <a:pt x="2050" y="405"/>
                    <a:pt x="2030" y="655"/>
                    <a:pt x="1915" y="877"/>
                  </a:cubicBezTo>
                  <a:cubicBezTo>
                    <a:pt x="1801" y="1092"/>
                    <a:pt x="1607" y="1251"/>
                    <a:pt x="1380" y="1316"/>
                  </a:cubicBezTo>
                  <a:cubicBezTo>
                    <a:pt x="1304" y="1338"/>
                    <a:pt x="1225" y="1349"/>
                    <a:pt x="1147" y="1349"/>
                  </a:cubicBezTo>
                  <a:cubicBezTo>
                    <a:pt x="988" y="1349"/>
                    <a:pt x="829" y="1305"/>
                    <a:pt x="688" y="1220"/>
                  </a:cubicBezTo>
                  <a:cubicBezTo>
                    <a:pt x="473" y="1092"/>
                    <a:pt x="325" y="887"/>
                    <a:pt x="272" y="644"/>
                  </a:cubicBezTo>
                  <a:cubicBezTo>
                    <a:pt x="259" y="583"/>
                    <a:pt x="204" y="541"/>
                    <a:pt x="144" y="541"/>
                  </a:cubicBezTo>
                  <a:cubicBezTo>
                    <a:pt x="135" y="541"/>
                    <a:pt x="126" y="542"/>
                    <a:pt x="117" y="544"/>
                  </a:cubicBezTo>
                  <a:cubicBezTo>
                    <a:pt x="46" y="560"/>
                    <a:pt x="1" y="629"/>
                    <a:pt x="17" y="699"/>
                  </a:cubicBezTo>
                  <a:cubicBezTo>
                    <a:pt x="83" y="1010"/>
                    <a:pt x="280" y="1281"/>
                    <a:pt x="554" y="1446"/>
                  </a:cubicBezTo>
                  <a:cubicBezTo>
                    <a:pt x="735" y="1554"/>
                    <a:pt x="941" y="1611"/>
                    <a:pt x="1147" y="1611"/>
                  </a:cubicBezTo>
                  <a:cubicBezTo>
                    <a:pt x="1251" y="1611"/>
                    <a:pt x="1353" y="1597"/>
                    <a:pt x="1452" y="1568"/>
                  </a:cubicBezTo>
                  <a:cubicBezTo>
                    <a:pt x="1747" y="1484"/>
                    <a:pt x="2000" y="1277"/>
                    <a:pt x="2146" y="999"/>
                  </a:cubicBezTo>
                  <a:cubicBezTo>
                    <a:pt x="2295" y="714"/>
                    <a:pt x="2321" y="393"/>
                    <a:pt x="2219" y="90"/>
                  </a:cubicBezTo>
                  <a:cubicBezTo>
                    <a:pt x="2201" y="36"/>
                    <a:pt x="2150" y="1"/>
                    <a:pt x="2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35"/>
            <p:cNvSpPr/>
            <p:nvPr/>
          </p:nvSpPr>
          <p:spPr>
            <a:xfrm>
              <a:off x="4546978" y="1667850"/>
              <a:ext cx="88113" cy="43250"/>
            </a:xfrm>
            <a:custGeom>
              <a:avLst/>
              <a:gdLst/>
              <a:ahLst/>
              <a:cxnLst/>
              <a:rect l="l" t="t" r="r" b="b"/>
              <a:pathLst>
                <a:path w="2677" h="1314" extrusionOk="0">
                  <a:moveTo>
                    <a:pt x="1668" y="1"/>
                  </a:moveTo>
                  <a:cubicBezTo>
                    <a:pt x="1628" y="1"/>
                    <a:pt x="1587" y="4"/>
                    <a:pt x="1547" y="9"/>
                  </a:cubicBezTo>
                  <a:cubicBezTo>
                    <a:pt x="1295" y="42"/>
                    <a:pt x="1077" y="183"/>
                    <a:pt x="923" y="384"/>
                  </a:cubicBezTo>
                  <a:lnTo>
                    <a:pt x="369" y="122"/>
                  </a:lnTo>
                  <a:cubicBezTo>
                    <a:pt x="351" y="113"/>
                    <a:pt x="332" y="109"/>
                    <a:pt x="313" y="109"/>
                  </a:cubicBezTo>
                  <a:cubicBezTo>
                    <a:pt x="264" y="109"/>
                    <a:pt x="217" y="137"/>
                    <a:pt x="194" y="185"/>
                  </a:cubicBezTo>
                  <a:cubicBezTo>
                    <a:pt x="163" y="250"/>
                    <a:pt x="192" y="326"/>
                    <a:pt x="257" y="358"/>
                  </a:cubicBezTo>
                  <a:lnTo>
                    <a:pt x="789" y="610"/>
                  </a:lnTo>
                  <a:cubicBezTo>
                    <a:pt x="770" y="651"/>
                    <a:pt x="753" y="695"/>
                    <a:pt x="740" y="739"/>
                  </a:cubicBezTo>
                  <a:lnTo>
                    <a:pt x="145" y="698"/>
                  </a:lnTo>
                  <a:cubicBezTo>
                    <a:pt x="142" y="697"/>
                    <a:pt x="138" y="697"/>
                    <a:pt x="134" y="697"/>
                  </a:cubicBezTo>
                  <a:cubicBezTo>
                    <a:pt x="67" y="697"/>
                    <a:pt x="11" y="750"/>
                    <a:pt x="6" y="819"/>
                  </a:cubicBezTo>
                  <a:cubicBezTo>
                    <a:pt x="1" y="890"/>
                    <a:pt x="55" y="953"/>
                    <a:pt x="126" y="958"/>
                  </a:cubicBezTo>
                  <a:lnTo>
                    <a:pt x="687" y="997"/>
                  </a:lnTo>
                  <a:cubicBezTo>
                    <a:pt x="679" y="1059"/>
                    <a:pt x="678" y="1124"/>
                    <a:pt x="682" y="1189"/>
                  </a:cubicBezTo>
                  <a:cubicBezTo>
                    <a:pt x="685" y="1258"/>
                    <a:pt x="742" y="1314"/>
                    <a:pt x="811" y="1314"/>
                  </a:cubicBezTo>
                  <a:lnTo>
                    <a:pt x="818" y="1314"/>
                  </a:lnTo>
                  <a:cubicBezTo>
                    <a:pt x="890" y="1309"/>
                    <a:pt x="945" y="1249"/>
                    <a:pt x="942" y="1176"/>
                  </a:cubicBezTo>
                  <a:cubicBezTo>
                    <a:pt x="918" y="719"/>
                    <a:pt x="1199" y="321"/>
                    <a:pt x="1583" y="270"/>
                  </a:cubicBezTo>
                  <a:cubicBezTo>
                    <a:pt x="1611" y="266"/>
                    <a:pt x="1640" y="264"/>
                    <a:pt x="1669" y="264"/>
                  </a:cubicBezTo>
                  <a:cubicBezTo>
                    <a:pt x="1961" y="264"/>
                    <a:pt x="2252" y="458"/>
                    <a:pt x="2410" y="770"/>
                  </a:cubicBezTo>
                  <a:cubicBezTo>
                    <a:pt x="2434" y="815"/>
                    <a:pt x="2479" y="841"/>
                    <a:pt x="2527" y="841"/>
                  </a:cubicBezTo>
                  <a:cubicBezTo>
                    <a:pt x="2547" y="841"/>
                    <a:pt x="2567" y="836"/>
                    <a:pt x="2586" y="826"/>
                  </a:cubicBezTo>
                  <a:cubicBezTo>
                    <a:pt x="2650" y="793"/>
                    <a:pt x="2676" y="715"/>
                    <a:pt x="2642" y="651"/>
                  </a:cubicBezTo>
                  <a:cubicBezTo>
                    <a:pt x="2438" y="250"/>
                    <a:pt x="2058" y="1"/>
                    <a:pt x="16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35"/>
            <p:cNvSpPr/>
            <p:nvPr/>
          </p:nvSpPr>
          <p:spPr>
            <a:xfrm>
              <a:off x="4731663" y="1606629"/>
              <a:ext cx="79951" cy="59313"/>
            </a:xfrm>
            <a:custGeom>
              <a:avLst/>
              <a:gdLst/>
              <a:ahLst/>
              <a:cxnLst/>
              <a:rect l="l" t="t" r="r" b="b"/>
              <a:pathLst>
                <a:path w="2429" h="1802" extrusionOk="0">
                  <a:moveTo>
                    <a:pt x="1825" y="1"/>
                  </a:moveTo>
                  <a:cubicBezTo>
                    <a:pt x="1783" y="1"/>
                    <a:pt x="1742" y="21"/>
                    <a:pt x="1717" y="58"/>
                  </a:cubicBezTo>
                  <a:lnTo>
                    <a:pt x="1375" y="568"/>
                  </a:lnTo>
                  <a:cubicBezTo>
                    <a:pt x="1254" y="521"/>
                    <a:pt x="1126" y="495"/>
                    <a:pt x="1000" y="495"/>
                  </a:cubicBezTo>
                  <a:cubicBezTo>
                    <a:pt x="879" y="495"/>
                    <a:pt x="760" y="518"/>
                    <a:pt x="647" y="567"/>
                  </a:cubicBezTo>
                  <a:cubicBezTo>
                    <a:pt x="248" y="738"/>
                    <a:pt x="1" y="1184"/>
                    <a:pt x="36" y="1679"/>
                  </a:cubicBezTo>
                  <a:cubicBezTo>
                    <a:pt x="42" y="1748"/>
                    <a:pt x="100" y="1801"/>
                    <a:pt x="168" y="1801"/>
                  </a:cubicBezTo>
                  <a:lnTo>
                    <a:pt x="177" y="1801"/>
                  </a:lnTo>
                  <a:cubicBezTo>
                    <a:pt x="249" y="1796"/>
                    <a:pt x="303" y="1733"/>
                    <a:pt x="298" y="1662"/>
                  </a:cubicBezTo>
                  <a:cubicBezTo>
                    <a:pt x="271" y="1279"/>
                    <a:pt x="454" y="935"/>
                    <a:pt x="750" y="807"/>
                  </a:cubicBezTo>
                  <a:cubicBezTo>
                    <a:pt x="831" y="773"/>
                    <a:pt x="917" y="757"/>
                    <a:pt x="1003" y="757"/>
                  </a:cubicBezTo>
                  <a:cubicBezTo>
                    <a:pt x="1297" y="757"/>
                    <a:pt x="1601" y="945"/>
                    <a:pt x="1766" y="1257"/>
                  </a:cubicBezTo>
                  <a:cubicBezTo>
                    <a:pt x="1790" y="1302"/>
                    <a:pt x="1835" y="1327"/>
                    <a:pt x="1882" y="1327"/>
                  </a:cubicBezTo>
                  <a:cubicBezTo>
                    <a:pt x="1903" y="1327"/>
                    <a:pt x="1923" y="1322"/>
                    <a:pt x="1942" y="1312"/>
                  </a:cubicBezTo>
                  <a:cubicBezTo>
                    <a:pt x="2006" y="1279"/>
                    <a:pt x="2031" y="1199"/>
                    <a:pt x="1998" y="1135"/>
                  </a:cubicBezTo>
                  <a:cubicBezTo>
                    <a:pt x="1967" y="1077"/>
                    <a:pt x="1933" y="1023"/>
                    <a:pt x="1894" y="972"/>
                  </a:cubicBezTo>
                  <a:lnTo>
                    <a:pt x="2354" y="652"/>
                  </a:lnTo>
                  <a:cubicBezTo>
                    <a:pt x="2414" y="611"/>
                    <a:pt x="2429" y="530"/>
                    <a:pt x="2387" y="470"/>
                  </a:cubicBezTo>
                  <a:cubicBezTo>
                    <a:pt x="2362" y="433"/>
                    <a:pt x="2321" y="414"/>
                    <a:pt x="2280" y="414"/>
                  </a:cubicBezTo>
                  <a:cubicBezTo>
                    <a:pt x="2254" y="414"/>
                    <a:pt x="2228" y="421"/>
                    <a:pt x="2205" y="436"/>
                  </a:cubicBezTo>
                  <a:lnTo>
                    <a:pt x="1716" y="777"/>
                  </a:lnTo>
                  <a:cubicBezTo>
                    <a:pt x="1681" y="747"/>
                    <a:pt x="1644" y="718"/>
                    <a:pt x="1606" y="691"/>
                  </a:cubicBezTo>
                  <a:lnTo>
                    <a:pt x="1934" y="204"/>
                  </a:lnTo>
                  <a:cubicBezTo>
                    <a:pt x="1973" y="144"/>
                    <a:pt x="1957" y="63"/>
                    <a:pt x="1898" y="23"/>
                  </a:cubicBezTo>
                  <a:cubicBezTo>
                    <a:pt x="1875" y="8"/>
                    <a:pt x="1850" y="1"/>
                    <a:pt x="18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35"/>
            <p:cNvSpPr/>
            <p:nvPr/>
          </p:nvSpPr>
          <p:spPr>
            <a:xfrm>
              <a:off x="4391192" y="1670681"/>
              <a:ext cx="727290" cy="707047"/>
            </a:xfrm>
            <a:custGeom>
              <a:avLst/>
              <a:gdLst/>
              <a:ahLst/>
              <a:cxnLst/>
              <a:rect l="l" t="t" r="r" b="b"/>
              <a:pathLst>
                <a:path w="22096" h="21481" extrusionOk="0">
                  <a:moveTo>
                    <a:pt x="107" y="1"/>
                  </a:moveTo>
                  <a:cubicBezTo>
                    <a:pt x="23" y="169"/>
                    <a:pt x="0" y="368"/>
                    <a:pt x="54" y="564"/>
                  </a:cubicBezTo>
                  <a:lnTo>
                    <a:pt x="5668" y="20890"/>
                  </a:lnTo>
                  <a:cubicBezTo>
                    <a:pt x="5766" y="21245"/>
                    <a:pt x="6090" y="21480"/>
                    <a:pt x="6443" y="21480"/>
                  </a:cubicBezTo>
                  <a:cubicBezTo>
                    <a:pt x="6514" y="21480"/>
                    <a:pt x="6586" y="21471"/>
                    <a:pt x="6657" y="21451"/>
                  </a:cubicBezTo>
                  <a:lnTo>
                    <a:pt x="21715" y="17293"/>
                  </a:lnTo>
                  <a:cubicBezTo>
                    <a:pt x="21867" y="17250"/>
                    <a:pt x="21997" y="17167"/>
                    <a:pt x="22096" y="17058"/>
                  </a:cubicBezTo>
                  <a:cubicBezTo>
                    <a:pt x="21445" y="16409"/>
                    <a:pt x="20699" y="16174"/>
                    <a:pt x="19877" y="16174"/>
                  </a:cubicBezTo>
                  <a:cubicBezTo>
                    <a:pt x="19140" y="16174"/>
                    <a:pt x="18342" y="16363"/>
                    <a:pt x="17497" y="16610"/>
                  </a:cubicBezTo>
                  <a:cubicBezTo>
                    <a:pt x="12623" y="18028"/>
                    <a:pt x="10894" y="18631"/>
                    <a:pt x="9798" y="18631"/>
                  </a:cubicBezTo>
                  <a:cubicBezTo>
                    <a:pt x="9428" y="18631"/>
                    <a:pt x="9130" y="18562"/>
                    <a:pt x="8807" y="18432"/>
                  </a:cubicBezTo>
                  <a:cubicBezTo>
                    <a:pt x="6906" y="17663"/>
                    <a:pt x="6506" y="15480"/>
                    <a:pt x="5997" y="13732"/>
                  </a:cubicBezTo>
                  <a:cubicBezTo>
                    <a:pt x="5267" y="11220"/>
                    <a:pt x="4460" y="8728"/>
                    <a:pt x="3693" y="6228"/>
                  </a:cubicBezTo>
                  <a:cubicBezTo>
                    <a:pt x="3108" y="4318"/>
                    <a:pt x="2511" y="384"/>
                    <a:pt x="107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35"/>
            <p:cNvSpPr/>
            <p:nvPr/>
          </p:nvSpPr>
          <p:spPr>
            <a:xfrm>
              <a:off x="4896567" y="1580758"/>
              <a:ext cx="87258" cy="285998"/>
            </a:xfrm>
            <a:custGeom>
              <a:avLst/>
              <a:gdLst/>
              <a:ahLst/>
              <a:cxnLst/>
              <a:rect l="l" t="t" r="r" b="b"/>
              <a:pathLst>
                <a:path w="2651" h="8689" extrusionOk="0">
                  <a:moveTo>
                    <a:pt x="164" y="0"/>
                  </a:moveTo>
                  <a:cubicBezTo>
                    <a:pt x="155" y="0"/>
                    <a:pt x="146" y="1"/>
                    <a:pt x="137" y="3"/>
                  </a:cubicBezTo>
                  <a:cubicBezTo>
                    <a:pt x="56" y="18"/>
                    <a:pt x="1" y="94"/>
                    <a:pt x="16" y="176"/>
                  </a:cubicBezTo>
                  <a:cubicBezTo>
                    <a:pt x="144" y="894"/>
                    <a:pt x="303" y="1604"/>
                    <a:pt x="473" y="2312"/>
                  </a:cubicBezTo>
                  <a:cubicBezTo>
                    <a:pt x="641" y="3019"/>
                    <a:pt x="828" y="3721"/>
                    <a:pt x="1017" y="4423"/>
                  </a:cubicBezTo>
                  <a:lnTo>
                    <a:pt x="1315" y="5473"/>
                  </a:lnTo>
                  <a:cubicBezTo>
                    <a:pt x="1420" y="5821"/>
                    <a:pt x="1520" y="6172"/>
                    <a:pt x="1631" y="6517"/>
                  </a:cubicBezTo>
                  <a:cubicBezTo>
                    <a:pt x="1846" y="7212"/>
                    <a:pt x="2072" y="7904"/>
                    <a:pt x="2330" y="8587"/>
                  </a:cubicBezTo>
                  <a:cubicBezTo>
                    <a:pt x="2353" y="8648"/>
                    <a:pt x="2412" y="8688"/>
                    <a:pt x="2478" y="8688"/>
                  </a:cubicBezTo>
                  <a:cubicBezTo>
                    <a:pt x="2487" y="8688"/>
                    <a:pt x="2497" y="8687"/>
                    <a:pt x="2506" y="8686"/>
                  </a:cubicBezTo>
                  <a:cubicBezTo>
                    <a:pt x="2593" y="8670"/>
                    <a:pt x="2650" y="8588"/>
                    <a:pt x="2634" y="8502"/>
                  </a:cubicBezTo>
                  <a:cubicBezTo>
                    <a:pt x="2504" y="7783"/>
                    <a:pt x="2345" y="7073"/>
                    <a:pt x="2172" y="6366"/>
                  </a:cubicBezTo>
                  <a:cubicBezTo>
                    <a:pt x="2089" y="6013"/>
                    <a:pt x="1995" y="5662"/>
                    <a:pt x="1906" y="5310"/>
                  </a:cubicBezTo>
                  <a:lnTo>
                    <a:pt x="1623" y="4256"/>
                  </a:lnTo>
                  <a:cubicBezTo>
                    <a:pt x="1427" y="3556"/>
                    <a:pt x="1226" y="2857"/>
                    <a:pt x="1006" y="2164"/>
                  </a:cubicBezTo>
                  <a:cubicBezTo>
                    <a:pt x="790" y="1470"/>
                    <a:pt x="563" y="778"/>
                    <a:pt x="303" y="96"/>
                  </a:cubicBezTo>
                  <a:cubicBezTo>
                    <a:pt x="281" y="38"/>
                    <a:pt x="225" y="0"/>
                    <a:pt x="16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35"/>
            <p:cNvSpPr/>
            <p:nvPr/>
          </p:nvSpPr>
          <p:spPr>
            <a:xfrm>
              <a:off x="4689072" y="1792071"/>
              <a:ext cx="254565" cy="238601"/>
            </a:xfrm>
            <a:custGeom>
              <a:avLst/>
              <a:gdLst/>
              <a:ahLst/>
              <a:cxnLst/>
              <a:rect l="l" t="t" r="r" b="b"/>
              <a:pathLst>
                <a:path w="7734" h="7249" extrusionOk="0">
                  <a:moveTo>
                    <a:pt x="4360" y="0"/>
                  </a:moveTo>
                  <a:cubicBezTo>
                    <a:pt x="4175" y="0"/>
                    <a:pt x="3977" y="78"/>
                    <a:pt x="3789" y="233"/>
                  </a:cubicBezTo>
                  <a:cubicBezTo>
                    <a:pt x="3529" y="449"/>
                    <a:pt x="3395" y="675"/>
                    <a:pt x="3295" y="827"/>
                  </a:cubicBezTo>
                  <a:cubicBezTo>
                    <a:pt x="3282" y="847"/>
                    <a:pt x="3274" y="856"/>
                    <a:pt x="3259" y="856"/>
                  </a:cubicBezTo>
                  <a:cubicBezTo>
                    <a:pt x="3228" y="856"/>
                    <a:pt x="3167" y="815"/>
                    <a:pt x="2969" y="734"/>
                  </a:cubicBezTo>
                  <a:cubicBezTo>
                    <a:pt x="2718" y="631"/>
                    <a:pt x="2464" y="572"/>
                    <a:pt x="2241" y="572"/>
                  </a:cubicBezTo>
                  <a:cubicBezTo>
                    <a:pt x="1826" y="572"/>
                    <a:pt x="1518" y="775"/>
                    <a:pt x="1528" y="1275"/>
                  </a:cubicBezTo>
                  <a:cubicBezTo>
                    <a:pt x="1538" y="1871"/>
                    <a:pt x="1879" y="2274"/>
                    <a:pt x="1846" y="2329"/>
                  </a:cubicBezTo>
                  <a:cubicBezTo>
                    <a:pt x="1844" y="2333"/>
                    <a:pt x="1836" y="2335"/>
                    <a:pt x="1822" y="2335"/>
                  </a:cubicBezTo>
                  <a:cubicBezTo>
                    <a:pt x="1746" y="2335"/>
                    <a:pt x="1501" y="2285"/>
                    <a:pt x="1213" y="2285"/>
                  </a:cubicBezTo>
                  <a:cubicBezTo>
                    <a:pt x="938" y="2285"/>
                    <a:pt x="624" y="2330"/>
                    <a:pt x="383" y="2510"/>
                  </a:cubicBezTo>
                  <a:cubicBezTo>
                    <a:pt x="0" y="2795"/>
                    <a:pt x="81" y="3247"/>
                    <a:pt x="400" y="3588"/>
                  </a:cubicBezTo>
                  <a:cubicBezTo>
                    <a:pt x="703" y="3913"/>
                    <a:pt x="1010" y="4058"/>
                    <a:pt x="1282" y="4196"/>
                  </a:cubicBezTo>
                  <a:cubicBezTo>
                    <a:pt x="1274" y="4269"/>
                    <a:pt x="1213" y="4310"/>
                    <a:pt x="1178" y="4367"/>
                  </a:cubicBezTo>
                  <a:cubicBezTo>
                    <a:pt x="633" y="5262"/>
                    <a:pt x="907" y="6073"/>
                    <a:pt x="1650" y="6073"/>
                  </a:cubicBezTo>
                  <a:cubicBezTo>
                    <a:pt x="1753" y="6073"/>
                    <a:pt x="1865" y="6058"/>
                    <a:pt x="1985" y="6024"/>
                  </a:cubicBezTo>
                  <a:cubicBezTo>
                    <a:pt x="2270" y="5945"/>
                    <a:pt x="2431" y="5764"/>
                    <a:pt x="2479" y="5764"/>
                  </a:cubicBezTo>
                  <a:cubicBezTo>
                    <a:pt x="2481" y="5764"/>
                    <a:pt x="2483" y="5764"/>
                    <a:pt x="2484" y="5765"/>
                  </a:cubicBezTo>
                  <a:cubicBezTo>
                    <a:pt x="2516" y="5781"/>
                    <a:pt x="2479" y="5776"/>
                    <a:pt x="2453" y="6083"/>
                  </a:cubicBezTo>
                  <a:cubicBezTo>
                    <a:pt x="2398" y="6748"/>
                    <a:pt x="2779" y="7249"/>
                    <a:pt x="3285" y="7249"/>
                  </a:cubicBezTo>
                  <a:cubicBezTo>
                    <a:pt x="3362" y="7249"/>
                    <a:pt x="3442" y="7237"/>
                    <a:pt x="3524" y="7213"/>
                  </a:cubicBezTo>
                  <a:cubicBezTo>
                    <a:pt x="3920" y="7095"/>
                    <a:pt x="4228" y="6696"/>
                    <a:pt x="4362" y="6301"/>
                  </a:cubicBezTo>
                  <a:cubicBezTo>
                    <a:pt x="4390" y="6218"/>
                    <a:pt x="4401" y="6169"/>
                    <a:pt x="4422" y="6169"/>
                  </a:cubicBezTo>
                  <a:cubicBezTo>
                    <a:pt x="4429" y="6169"/>
                    <a:pt x="4438" y="6174"/>
                    <a:pt x="4448" y="6186"/>
                  </a:cubicBezTo>
                  <a:cubicBezTo>
                    <a:pt x="4592" y="6337"/>
                    <a:pt x="4813" y="6614"/>
                    <a:pt x="5213" y="6767"/>
                  </a:cubicBezTo>
                  <a:cubicBezTo>
                    <a:pt x="5344" y="6818"/>
                    <a:pt x="5471" y="6842"/>
                    <a:pt x="5589" y="6842"/>
                  </a:cubicBezTo>
                  <a:cubicBezTo>
                    <a:pt x="6078" y="6842"/>
                    <a:pt x="6424" y="6429"/>
                    <a:pt x="6353" y="5755"/>
                  </a:cubicBezTo>
                  <a:cubicBezTo>
                    <a:pt x="6328" y="5518"/>
                    <a:pt x="6179" y="5144"/>
                    <a:pt x="6054" y="4881"/>
                  </a:cubicBezTo>
                  <a:cubicBezTo>
                    <a:pt x="6043" y="4859"/>
                    <a:pt x="6054" y="4852"/>
                    <a:pt x="6083" y="4852"/>
                  </a:cubicBezTo>
                  <a:cubicBezTo>
                    <a:pt x="6135" y="4852"/>
                    <a:pt x="6247" y="4874"/>
                    <a:pt x="6405" y="4874"/>
                  </a:cubicBezTo>
                  <a:cubicBezTo>
                    <a:pt x="6548" y="4874"/>
                    <a:pt x="6728" y="4856"/>
                    <a:pt x="6937" y="4787"/>
                  </a:cubicBezTo>
                  <a:cubicBezTo>
                    <a:pt x="7734" y="4526"/>
                    <a:pt x="7723" y="3574"/>
                    <a:pt x="6686" y="3055"/>
                  </a:cubicBezTo>
                  <a:cubicBezTo>
                    <a:pt x="6603" y="3014"/>
                    <a:pt x="6568" y="3018"/>
                    <a:pt x="6659" y="2927"/>
                  </a:cubicBezTo>
                  <a:cubicBezTo>
                    <a:pt x="6810" y="2776"/>
                    <a:pt x="6921" y="2599"/>
                    <a:pt x="6995" y="2399"/>
                  </a:cubicBezTo>
                  <a:cubicBezTo>
                    <a:pt x="7268" y="1670"/>
                    <a:pt x="6757" y="1123"/>
                    <a:pt x="6037" y="1123"/>
                  </a:cubicBezTo>
                  <a:cubicBezTo>
                    <a:pt x="5869" y="1123"/>
                    <a:pt x="5689" y="1153"/>
                    <a:pt x="5505" y="1218"/>
                  </a:cubicBezTo>
                  <a:cubicBezTo>
                    <a:pt x="5298" y="1291"/>
                    <a:pt x="5215" y="1352"/>
                    <a:pt x="5182" y="1352"/>
                  </a:cubicBezTo>
                  <a:cubicBezTo>
                    <a:pt x="5162" y="1352"/>
                    <a:pt x="5160" y="1330"/>
                    <a:pt x="5160" y="1276"/>
                  </a:cubicBezTo>
                  <a:cubicBezTo>
                    <a:pt x="5160" y="432"/>
                    <a:pt x="4796" y="0"/>
                    <a:pt x="4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35"/>
            <p:cNvSpPr/>
            <p:nvPr/>
          </p:nvSpPr>
          <p:spPr>
            <a:xfrm>
              <a:off x="4783834" y="1882291"/>
              <a:ext cx="74487" cy="59642"/>
            </a:xfrm>
            <a:custGeom>
              <a:avLst/>
              <a:gdLst/>
              <a:ahLst/>
              <a:cxnLst/>
              <a:rect l="l" t="t" r="r" b="b"/>
              <a:pathLst>
                <a:path w="2263" h="1812" extrusionOk="0">
                  <a:moveTo>
                    <a:pt x="1106" y="0"/>
                  </a:moveTo>
                  <a:cubicBezTo>
                    <a:pt x="753" y="0"/>
                    <a:pt x="393" y="188"/>
                    <a:pt x="252" y="513"/>
                  </a:cubicBezTo>
                  <a:cubicBezTo>
                    <a:pt x="1" y="1096"/>
                    <a:pt x="477" y="1811"/>
                    <a:pt x="1106" y="1811"/>
                  </a:cubicBezTo>
                  <a:cubicBezTo>
                    <a:pt x="1116" y="1811"/>
                    <a:pt x="1126" y="1811"/>
                    <a:pt x="1135" y="1811"/>
                  </a:cubicBezTo>
                  <a:cubicBezTo>
                    <a:pt x="1907" y="1784"/>
                    <a:pt x="2263" y="842"/>
                    <a:pt x="1734" y="262"/>
                  </a:cubicBezTo>
                  <a:cubicBezTo>
                    <a:pt x="1571" y="82"/>
                    <a:pt x="1340" y="0"/>
                    <a:pt x="1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35"/>
            <p:cNvSpPr/>
            <p:nvPr/>
          </p:nvSpPr>
          <p:spPr>
            <a:xfrm>
              <a:off x="4818756" y="1811985"/>
              <a:ext cx="21658" cy="59839"/>
            </a:xfrm>
            <a:custGeom>
              <a:avLst/>
              <a:gdLst/>
              <a:ahLst/>
              <a:cxnLst/>
              <a:rect l="l" t="t" r="r" b="b"/>
              <a:pathLst>
                <a:path w="658" h="1818" extrusionOk="0">
                  <a:moveTo>
                    <a:pt x="470" y="0"/>
                  </a:moveTo>
                  <a:cubicBezTo>
                    <a:pt x="423" y="0"/>
                    <a:pt x="378" y="25"/>
                    <a:pt x="354" y="70"/>
                  </a:cubicBezTo>
                  <a:cubicBezTo>
                    <a:pt x="124" y="515"/>
                    <a:pt x="1" y="1227"/>
                    <a:pt x="55" y="1698"/>
                  </a:cubicBezTo>
                  <a:cubicBezTo>
                    <a:pt x="65" y="1775"/>
                    <a:pt x="128" y="1817"/>
                    <a:pt x="191" y="1817"/>
                  </a:cubicBezTo>
                  <a:cubicBezTo>
                    <a:pt x="238" y="1817"/>
                    <a:pt x="284" y="1794"/>
                    <a:pt x="309" y="1745"/>
                  </a:cubicBezTo>
                  <a:cubicBezTo>
                    <a:pt x="538" y="1301"/>
                    <a:pt x="657" y="586"/>
                    <a:pt x="601" y="116"/>
                  </a:cubicBezTo>
                  <a:cubicBezTo>
                    <a:pt x="594" y="74"/>
                    <a:pt x="570" y="36"/>
                    <a:pt x="532" y="15"/>
                  </a:cubicBezTo>
                  <a:cubicBezTo>
                    <a:pt x="512" y="5"/>
                    <a:pt x="491" y="0"/>
                    <a:pt x="47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35"/>
            <p:cNvSpPr/>
            <p:nvPr/>
          </p:nvSpPr>
          <p:spPr>
            <a:xfrm>
              <a:off x="4757568" y="1830121"/>
              <a:ext cx="40617" cy="46213"/>
            </a:xfrm>
            <a:custGeom>
              <a:avLst/>
              <a:gdLst/>
              <a:ahLst/>
              <a:cxnLst/>
              <a:rect l="l" t="t" r="r" b="b"/>
              <a:pathLst>
                <a:path w="1234" h="1404" extrusionOk="0">
                  <a:moveTo>
                    <a:pt x="133" y="0"/>
                  </a:moveTo>
                  <a:cubicBezTo>
                    <a:pt x="122" y="0"/>
                    <a:pt x="112" y="2"/>
                    <a:pt x="103" y="5"/>
                  </a:cubicBezTo>
                  <a:cubicBezTo>
                    <a:pt x="35" y="32"/>
                    <a:pt x="0" y="107"/>
                    <a:pt x="27" y="175"/>
                  </a:cubicBezTo>
                  <a:cubicBezTo>
                    <a:pt x="126" y="432"/>
                    <a:pt x="275" y="646"/>
                    <a:pt x="435" y="851"/>
                  </a:cubicBezTo>
                  <a:cubicBezTo>
                    <a:pt x="793" y="1282"/>
                    <a:pt x="999" y="1404"/>
                    <a:pt x="1109" y="1404"/>
                  </a:cubicBezTo>
                  <a:cubicBezTo>
                    <a:pt x="1218" y="1404"/>
                    <a:pt x="1234" y="1285"/>
                    <a:pt x="1211" y="1227"/>
                  </a:cubicBezTo>
                  <a:cubicBezTo>
                    <a:pt x="1004" y="692"/>
                    <a:pt x="356" y="0"/>
                    <a:pt x="133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35"/>
            <p:cNvSpPr/>
            <p:nvPr/>
          </p:nvSpPr>
          <p:spPr>
            <a:xfrm>
              <a:off x="4713593" y="1891738"/>
              <a:ext cx="62012" cy="18301"/>
            </a:xfrm>
            <a:custGeom>
              <a:avLst/>
              <a:gdLst/>
              <a:ahLst/>
              <a:cxnLst/>
              <a:rect l="l" t="t" r="r" b="b"/>
              <a:pathLst>
                <a:path w="1884" h="556" extrusionOk="0">
                  <a:moveTo>
                    <a:pt x="429" y="0"/>
                  </a:moveTo>
                  <a:cubicBezTo>
                    <a:pt x="324" y="0"/>
                    <a:pt x="224" y="6"/>
                    <a:pt x="133" y="19"/>
                  </a:cubicBezTo>
                  <a:cubicBezTo>
                    <a:pt x="91" y="25"/>
                    <a:pt x="53" y="50"/>
                    <a:pt x="33" y="89"/>
                  </a:cubicBezTo>
                  <a:cubicBezTo>
                    <a:pt x="1" y="155"/>
                    <a:pt x="26" y="232"/>
                    <a:pt x="91" y="264"/>
                  </a:cubicBezTo>
                  <a:cubicBezTo>
                    <a:pt x="455" y="445"/>
                    <a:pt x="997" y="555"/>
                    <a:pt x="1440" y="555"/>
                  </a:cubicBezTo>
                  <a:cubicBezTo>
                    <a:pt x="1541" y="555"/>
                    <a:pt x="1637" y="550"/>
                    <a:pt x="1724" y="538"/>
                  </a:cubicBezTo>
                  <a:cubicBezTo>
                    <a:pt x="1856" y="519"/>
                    <a:pt x="1884" y="342"/>
                    <a:pt x="1766" y="283"/>
                  </a:cubicBezTo>
                  <a:cubicBezTo>
                    <a:pt x="1410" y="107"/>
                    <a:pt x="874" y="0"/>
                    <a:pt x="42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35"/>
            <p:cNvSpPr/>
            <p:nvPr/>
          </p:nvSpPr>
          <p:spPr>
            <a:xfrm>
              <a:off x="4731203" y="1932124"/>
              <a:ext cx="49570" cy="40222"/>
            </a:xfrm>
            <a:custGeom>
              <a:avLst/>
              <a:gdLst/>
              <a:ahLst/>
              <a:cxnLst/>
              <a:rect l="l" t="t" r="r" b="b"/>
              <a:pathLst>
                <a:path w="1506" h="1222" extrusionOk="0">
                  <a:moveTo>
                    <a:pt x="1332" y="0"/>
                  </a:moveTo>
                  <a:cubicBezTo>
                    <a:pt x="1315" y="0"/>
                    <a:pt x="1298" y="4"/>
                    <a:pt x="1280" y="11"/>
                  </a:cubicBezTo>
                  <a:cubicBezTo>
                    <a:pt x="719" y="242"/>
                    <a:pt x="1" y="952"/>
                    <a:pt x="77" y="1141"/>
                  </a:cubicBezTo>
                  <a:cubicBezTo>
                    <a:pt x="98" y="1191"/>
                    <a:pt x="148" y="1221"/>
                    <a:pt x="199" y="1221"/>
                  </a:cubicBezTo>
                  <a:cubicBezTo>
                    <a:pt x="216" y="1221"/>
                    <a:pt x="232" y="1218"/>
                    <a:pt x="248" y="1212"/>
                  </a:cubicBezTo>
                  <a:cubicBezTo>
                    <a:pt x="687" y="1035"/>
                    <a:pt x="1206" y="593"/>
                    <a:pt x="1446" y="208"/>
                  </a:cubicBezTo>
                  <a:cubicBezTo>
                    <a:pt x="1506" y="111"/>
                    <a:pt x="1431" y="0"/>
                    <a:pt x="133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35"/>
            <p:cNvSpPr/>
            <p:nvPr/>
          </p:nvSpPr>
          <p:spPr>
            <a:xfrm>
              <a:off x="4862336" y="1910400"/>
              <a:ext cx="61650" cy="19749"/>
            </a:xfrm>
            <a:custGeom>
              <a:avLst/>
              <a:gdLst/>
              <a:ahLst/>
              <a:cxnLst/>
              <a:rect l="l" t="t" r="r" b="b"/>
              <a:pathLst>
                <a:path w="1873" h="600" extrusionOk="0">
                  <a:moveTo>
                    <a:pt x="351" y="1"/>
                  </a:moveTo>
                  <a:cubicBezTo>
                    <a:pt x="287" y="1"/>
                    <a:pt x="225" y="4"/>
                    <a:pt x="166" y="9"/>
                  </a:cubicBezTo>
                  <a:cubicBezTo>
                    <a:pt x="32" y="22"/>
                    <a:pt x="0" y="199"/>
                    <a:pt x="114" y="261"/>
                  </a:cubicBezTo>
                  <a:cubicBezTo>
                    <a:pt x="493" y="469"/>
                    <a:pt x="1082" y="600"/>
                    <a:pt x="1542" y="600"/>
                  </a:cubicBezTo>
                  <a:cubicBezTo>
                    <a:pt x="1610" y="600"/>
                    <a:pt x="1675" y="597"/>
                    <a:pt x="1736" y="591"/>
                  </a:cubicBezTo>
                  <a:cubicBezTo>
                    <a:pt x="1777" y="588"/>
                    <a:pt x="1816" y="563"/>
                    <a:pt x="1838" y="523"/>
                  </a:cubicBezTo>
                  <a:cubicBezTo>
                    <a:pt x="1873" y="461"/>
                    <a:pt x="1849" y="381"/>
                    <a:pt x="1786" y="346"/>
                  </a:cubicBezTo>
                  <a:cubicBezTo>
                    <a:pt x="1403" y="136"/>
                    <a:pt x="811" y="1"/>
                    <a:pt x="35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35"/>
            <p:cNvSpPr/>
            <p:nvPr/>
          </p:nvSpPr>
          <p:spPr>
            <a:xfrm>
              <a:off x="4858452" y="1849113"/>
              <a:ext cx="50590" cy="38675"/>
            </a:xfrm>
            <a:custGeom>
              <a:avLst/>
              <a:gdLst/>
              <a:ahLst/>
              <a:cxnLst/>
              <a:rect l="l" t="t" r="r" b="b"/>
              <a:pathLst>
                <a:path w="1537" h="1175" extrusionOk="0">
                  <a:moveTo>
                    <a:pt x="1346" y="0"/>
                  </a:moveTo>
                  <a:cubicBezTo>
                    <a:pt x="1331" y="0"/>
                    <a:pt x="1316" y="3"/>
                    <a:pt x="1301" y="8"/>
                  </a:cubicBezTo>
                  <a:cubicBezTo>
                    <a:pt x="865" y="164"/>
                    <a:pt x="324" y="580"/>
                    <a:pt x="63" y="962"/>
                  </a:cubicBezTo>
                  <a:cubicBezTo>
                    <a:pt x="0" y="1058"/>
                    <a:pt x="74" y="1174"/>
                    <a:pt x="174" y="1174"/>
                  </a:cubicBezTo>
                  <a:cubicBezTo>
                    <a:pt x="189" y="1174"/>
                    <a:pt x="205" y="1172"/>
                    <a:pt x="222" y="1166"/>
                  </a:cubicBezTo>
                  <a:cubicBezTo>
                    <a:pt x="792" y="960"/>
                    <a:pt x="1537" y="276"/>
                    <a:pt x="1470" y="88"/>
                  </a:cubicBezTo>
                  <a:cubicBezTo>
                    <a:pt x="1450" y="34"/>
                    <a:pt x="1400" y="0"/>
                    <a:pt x="1346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35"/>
            <p:cNvSpPr/>
            <p:nvPr/>
          </p:nvSpPr>
          <p:spPr>
            <a:xfrm>
              <a:off x="4793050" y="1954671"/>
              <a:ext cx="23830" cy="58622"/>
            </a:xfrm>
            <a:custGeom>
              <a:avLst/>
              <a:gdLst/>
              <a:ahLst/>
              <a:cxnLst/>
              <a:rect l="l" t="t" r="r" b="b"/>
              <a:pathLst>
                <a:path w="724" h="1781" extrusionOk="0">
                  <a:moveTo>
                    <a:pt x="582" y="1"/>
                  </a:moveTo>
                  <a:cubicBezTo>
                    <a:pt x="540" y="1"/>
                    <a:pt x="498" y="20"/>
                    <a:pt x="470" y="62"/>
                  </a:cubicBezTo>
                  <a:cubicBezTo>
                    <a:pt x="203" y="470"/>
                    <a:pt x="1" y="1164"/>
                    <a:pt x="7" y="1650"/>
                  </a:cubicBezTo>
                  <a:cubicBezTo>
                    <a:pt x="7" y="1692"/>
                    <a:pt x="29" y="1733"/>
                    <a:pt x="66" y="1759"/>
                  </a:cubicBezTo>
                  <a:cubicBezTo>
                    <a:pt x="88" y="1773"/>
                    <a:pt x="112" y="1780"/>
                    <a:pt x="137" y="1780"/>
                  </a:cubicBezTo>
                  <a:cubicBezTo>
                    <a:pt x="180" y="1780"/>
                    <a:pt x="222" y="1760"/>
                    <a:pt x="247" y="1722"/>
                  </a:cubicBezTo>
                  <a:cubicBezTo>
                    <a:pt x="516" y="1314"/>
                    <a:pt x="723" y="622"/>
                    <a:pt x="718" y="134"/>
                  </a:cubicBezTo>
                  <a:cubicBezTo>
                    <a:pt x="716" y="51"/>
                    <a:pt x="649" y="1"/>
                    <a:pt x="58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35"/>
            <p:cNvSpPr/>
            <p:nvPr/>
          </p:nvSpPr>
          <p:spPr>
            <a:xfrm>
              <a:off x="4839427" y="1953486"/>
              <a:ext cx="36239" cy="49438"/>
            </a:xfrm>
            <a:custGeom>
              <a:avLst/>
              <a:gdLst/>
              <a:ahLst/>
              <a:cxnLst/>
              <a:rect l="l" t="t" r="r" b="b"/>
              <a:pathLst>
                <a:path w="1101" h="1502" extrusionOk="0">
                  <a:moveTo>
                    <a:pt x="122" y="0"/>
                  </a:moveTo>
                  <a:cubicBezTo>
                    <a:pt x="26" y="0"/>
                    <a:pt x="1" y="108"/>
                    <a:pt x="16" y="167"/>
                  </a:cubicBezTo>
                  <a:cubicBezTo>
                    <a:pt x="168" y="730"/>
                    <a:pt x="752" y="1502"/>
                    <a:pt x="969" y="1502"/>
                  </a:cubicBezTo>
                  <a:cubicBezTo>
                    <a:pt x="976" y="1502"/>
                    <a:pt x="983" y="1501"/>
                    <a:pt x="989" y="1499"/>
                  </a:cubicBezTo>
                  <a:cubicBezTo>
                    <a:pt x="1059" y="1480"/>
                    <a:pt x="1101" y="1409"/>
                    <a:pt x="1081" y="1339"/>
                  </a:cubicBezTo>
                  <a:cubicBezTo>
                    <a:pt x="1009" y="1074"/>
                    <a:pt x="885" y="845"/>
                    <a:pt x="746" y="624"/>
                  </a:cubicBezTo>
                  <a:cubicBezTo>
                    <a:pt x="423" y="135"/>
                    <a:pt x="228" y="0"/>
                    <a:pt x="12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35"/>
            <p:cNvSpPr/>
            <p:nvPr/>
          </p:nvSpPr>
          <p:spPr>
            <a:xfrm>
              <a:off x="4854239" y="2026195"/>
              <a:ext cx="125143" cy="80477"/>
            </a:xfrm>
            <a:custGeom>
              <a:avLst/>
              <a:gdLst/>
              <a:ahLst/>
              <a:cxnLst/>
              <a:rect l="l" t="t" r="r" b="b"/>
              <a:pathLst>
                <a:path w="3802" h="2445" extrusionOk="0">
                  <a:moveTo>
                    <a:pt x="2737" y="0"/>
                  </a:moveTo>
                  <a:cubicBezTo>
                    <a:pt x="2440" y="0"/>
                    <a:pt x="2130" y="91"/>
                    <a:pt x="1870" y="187"/>
                  </a:cubicBezTo>
                  <a:cubicBezTo>
                    <a:pt x="561" y="669"/>
                    <a:pt x="19" y="2121"/>
                    <a:pt x="1" y="2201"/>
                  </a:cubicBezTo>
                  <a:lnTo>
                    <a:pt x="1" y="2205"/>
                  </a:lnTo>
                  <a:cubicBezTo>
                    <a:pt x="491" y="2336"/>
                    <a:pt x="1024" y="2445"/>
                    <a:pt x="1549" y="2445"/>
                  </a:cubicBezTo>
                  <a:cubicBezTo>
                    <a:pt x="1876" y="2445"/>
                    <a:pt x="2201" y="2402"/>
                    <a:pt x="2509" y="2297"/>
                  </a:cubicBezTo>
                  <a:cubicBezTo>
                    <a:pt x="3313" y="2025"/>
                    <a:pt x="3802" y="1259"/>
                    <a:pt x="3668" y="667"/>
                  </a:cubicBezTo>
                  <a:cubicBezTo>
                    <a:pt x="3626" y="483"/>
                    <a:pt x="3525" y="317"/>
                    <a:pt x="3355" y="188"/>
                  </a:cubicBezTo>
                  <a:cubicBezTo>
                    <a:pt x="3174" y="51"/>
                    <a:pt x="2959" y="0"/>
                    <a:pt x="27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35"/>
            <p:cNvSpPr/>
            <p:nvPr/>
          </p:nvSpPr>
          <p:spPr>
            <a:xfrm>
              <a:off x="4692363" y="2066450"/>
              <a:ext cx="136433" cy="114083"/>
            </a:xfrm>
            <a:custGeom>
              <a:avLst/>
              <a:gdLst/>
              <a:ahLst/>
              <a:cxnLst/>
              <a:rect l="l" t="t" r="r" b="b"/>
              <a:pathLst>
                <a:path w="4145" h="3466" extrusionOk="0">
                  <a:moveTo>
                    <a:pt x="1261" y="0"/>
                  </a:moveTo>
                  <a:cubicBezTo>
                    <a:pt x="1123" y="0"/>
                    <a:pt x="985" y="24"/>
                    <a:pt x="851" y="79"/>
                  </a:cubicBezTo>
                  <a:cubicBezTo>
                    <a:pt x="613" y="177"/>
                    <a:pt x="443" y="340"/>
                    <a:pt x="339" y="541"/>
                  </a:cubicBezTo>
                  <a:cubicBezTo>
                    <a:pt x="0" y="1188"/>
                    <a:pt x="335" y="2231"/>
                    <a:pt x="1186" y="2797"/>
                  </a:cubicBezTo>
                  <a:cubicBezTo>
                    <a:pt x="2032" y="3362"/>
                    <a:pt x="3133" y="3466"/>
                    <a:pt x="4122" y="3466"/>
                  </a:cubicBezTo>
                  <a:cubicBezTo>
                    <a:pt x="4127" y="3466"/>
                    <a:pt x="4133" y="3466"/>
                    <a:pt x="4138" y="3466"/>
                  </a:cubicBezTo>
                  <a:cubicBezTo>
                    <a:pt x="4138" y="3466"/>
                    <a:pt x="4138" y="3465"/>
                    <a:pt x="4139" y="3461"/>
                  </a:cubicBezTo>
                  <a:cubicBezTo>
                    <a:pt x="4144" y="3363"/>
                    <a:pt x="3959" y="1504"/>
                    <a:pt x="2582" y="537"/>
                  </a:cubicBezTo>
                  <a:cubicBezTo>
                    <a:pt x="2214" y="277"/>
                    <a:pt x="1734" y="0"/>
                    <a:pt x="12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35"/>
            <p:cNvSpPr/>
            <p:nvPr/>
          </p:nvSpPr>
          <p:spPr>
            <a:xfrm>
              <a:off x="4854239" y="2048116"/>
              <a:ext cx="125143" cy="58556"/>
            </a:xfrm>
            <a:custGeom>
              <a:avLst/>
              <a:gdLst/>
              <a:ahLst/>
              <a:cxnLst/>
              <a:rect l="l" t="t" r="r" b="b"/>
              <a:pathLst>
                <a:path w="3802" h="1779" extrusionOk="0">
                  <a:moveTo>
                    <a:pt x="3668" y="1"/>
                  </a:moveTo>
                  <a:lnTo>
                    <a:pt x="3668" y="1"/>
                  </a:lnTo>
                  <a:cubicBezTo>
                    <a:pt x="2387" y="113"/>
                    <a:pt x="770" y="1046"/>
                    <a:pt x="1" y="1535"/>
                  </a:cubicBezTo>
                  <a:lnTo>
                    <a:pt x="1" y="1539"/>
                  </a:lnTo>
                  <a:cubicBezTo>
                    <a:pt x="491" y="1670"/>
                    <a:pt x="1024" y="1779"/>
                    <a:pt x="1549" y="1779"/>
                  </a:cubicBezTo>
                  <a:cubicBezTo>
                    <a:pt x="1876" y="1779"/>
                    <a:pt x="2201" y="1736"/>
                    <a:pt x="2509" y="1631"/>
                  </a:cubicBezTo>
                  <a:cubicBezTo>
                    <a:pt x="3313" y="1359"/>
                    <a:pt x="3802" y="593"/>
                    <a:pt x="36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35"/>
            <p:cNvSpPr/>
            <p:nvPr/>
          </p:nvSpPr>
          <p:spPr>
            <a:xfrm>
              <a:off x="4692363" y="2084257"/>
              <a:ext cx="136235" cy="96276"/>
            </a:xfrm>
            <a:custGeom>
              <a:avLst/>
              <a:gdLst/>
              <a:ahLst/>
              <a:cxnLst/>
              <a:rect l="l" t="t" r="r" b="b"/>
              <a:pathLst>
                <a:path w="4139" h="2925" extrusionOk="0">
                  <a:moveTo>
                    <a:pt x="339" y="1"/>
                  </a:moveTo>
                  <a:cubicBezTo>
                    <a:pt x="0" y="647"/>
                    <a:pt x="335" y="1690"/>
                    <a:pt x="1186" y="2256"/>
                  </a:cubicBezTo>
                  <a:cubicBezTo>
                    <a:pt x="2032" y="2821"/>
                    <a:pt x="3133" y="2925"/>
                    <a:pt x="4122" y="2925"/>
                  </a:cubicBezTo>
                  <a:cubicBezTo>
                    <a:pt x="4127" y="2925"/>
                    <a:pt x="4133" y="2925"/>
                    <a:pt x="4138" y="2925"/>
                  </a:cubicBezTo>
                  <a:cubicBezTo>
                    <a:pt x="4138" y="2925"/>
                    <a:pt x="4138" y="2924"/>
                    <a:pt x="4139" y="2920"/>
                  </a:cubicBezTo>
                  <a:cubicBezTo>
                    <a:pt x="3394" y="2113"/>
                    <a:pt x="1798" y="525"/>
                    <a:pt x="3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35"/>
            <p:cNvSpPr/>
            <p:nvPr/>
          </p:nvSpPr>
          <p:spPr>
            <a:xfrm>
              <a:off x="4478284" y="1824986"/>
              <a:ext cx="209274" cy="248772"/>
            </a:xfrm>
            <a:custGeom>
              <a:avLst/>
              <a:gdLst/>
              <a:ahLst/>
              <a:cxnLst/>
              <a:rect l="l" t="t" r="r" b="b"/>
              <a:pathLst>
                <a:path w="6358" h="7558" extrusionOk="0">
                  <a:moveTo>
                    <a:pt x="2506" y="1"/>
                  </a:moveTo>
                  <a:cubicBezTo>
                    <a:pt x="1581" y="1"/>
                    <a:pt x="963" y="966"/>
                    <a:pt x="316" y="1248"/>
                  </a:cubicBezTo>
                  <a:cubicBezTo>
                    <a:pt x="96" y="1334"/>
                    <a:pt x="0" y="1541"/>
                    <a:pt x="181" y="1631"/>
                  </a:cubicBezTo>
                  <a:cubicBezTo>
                    <a:pt x="226" y="1651"/>
                    <a:pt x="276" y="1661"/>
                    <a:pt x="330" y="1661"/>
                  </a:cubicBezTo>
                  <a:cubicBezTo>
                    <a:pt x="844" y="1661"/>
                    <a:pt x="1744" y="800"/>
                    <a:pt x="2290" y="725"/>
                  </a:cubicBezTo>
                  <a:cubicBezTo>
                    <a:pt x="2328" y="717"/>
                    <a:pt x="2368" y="714"/>
                    <a:pt x="2407" y="714"/>
                  </a:cubicBezTo>
                  <a:cubicBezTo>
                    <a:pt x="2607" y="714"/>
                    <a:pt x="2807" y="808"/>
                    <a:pt x="2887" y="928"/>
                  </a:cubicBezTo>
                  <a:cubicBezTo>
                    <a:pt x="2981" y="1060"/>
                    <a:pt x="2969" y="1238"/>
                    <a:pt x="2838" y="1452"/>
                  </a:cubicBezTo>
                  <a:cubicBezTo>
                    <a:pt x="2531" y="1928"/>
                    <a:pt x="1575" y="2289"/>
                    <a:pt x="1367" y="3154"/>
                  </a:cubicBezTo>
                  <a:cubicBezTo>
                    <a:pt x="1190" y="3765"/>
                    <a:pt x="1722" y="4636"/>
                    <a:pt x="2502" y="4636"/>
                  </a:cubicBezTo>
                  <a:cubicBezTo>
                    <a:pt x="2623" y="4636"/>
                    <a:pt x="2749" y="4615"/>
                    <a:pt x="2880" y="4569"/>
                  </a:cubicBezTo>
                  <a:cubicBezTo>
                    <a:pt x="3050" y="4510"/>
                    <a:pt x="3754" y="3945"/>
                    <a:pt x="4088" y="3945"/>
                  </a:cubicBezTo>
                  <a:cubicBezTo>
                    <a:pt x="4165" y="3945"/>
                    <a:pt x="4223" y="3974"/>
                    <a:pt x="4250" y="4047"/>
                  </a:cubicBezTo>
                  <a:cubicBezTo>
                    <a:pt x="4359" y="4338"/>
                    <a:pt x="3675" y="4734"/>
                    <a:pt x="3481" y="4869"/>
                  </a:cubicBezTo>
                  <a:cubicBezTo>
                    <a:pt x="3004" y="5197"/>
                    <a:pt x="2593" y="5582"/>
                    <a:pt x="2567" y="6196"/>
                  </a:cubicBezTo>
                  <a:cubicBezTo>
                    <a:pt x="2533" y="7052"/>
                    <a:pt x="3238" y="7558"/>
                    <a:pt x="4131" y="7558"/>
                  </a:cubicBezTo>
                  <a:cubicBezTo>
                    <a:pt x="4765" y="7558"/>
                    <a:pt x="5494" y="7303"/>
                    <a:pt x="6121" y="6738"/>
                  </a:cubicBezTo>
                  <a:cubicBezTo>
                    <a:pt x="6357" y="6511"/>
                    <a:pt x="6334" y="6294"/>
                    <a:pt x="6142" y="6294"/>
                  </a:cubicBezTo>
                  <a:cubicBezTo>
                    <a:pt x="6069" y="6294"/>
                    <a:pt x="5971" y="6326"/>
                    <a:pt x="5854" y="6401"/>
                  </a:cubicBezTo>
                  <a:cubicBezTo>
                    <a:pt x="5322" y="6759"/>
                    <a:pt x="4798" y="6899"/>
                    <a:pt x="4372" y="6899"/>
                  </a:cubicBezTo>
                  <a:cubicBezTo>
                    <a:pt x="3463" y="6899"/>
                    <a:pt x="2993" y="6264"/>
                    <a:pt x="3812" y="5751"/>
                  </a:cubicBezTo>
                  <a:cubicBezTo>
                    <a:pt x="4118" y="5561"/>
                    <a:pt x="4474" y="5407"/>
                    <a:pt x="4779" y="5109"/>
                  </a:cubicBezTo>
                  <a:cubicBezTo>
                    <a:pt x="5482" y="4441"/>
                    <a:pt x="5319" y="3223"/>
                    <a:pt x="4434" y="2955"/>
                  </a:cubicBezTo>
                  <a:cubicBezTo>
                    <a:pt x="4313" y="2916"/>
                    <a:pt x="4197" y="2899"/>
                    <a:pt x="4085" y="2899"/>
                  </a:cubicBezTo>
                  <a:cubicBezTo>
                    <a:pt x="3408" y="2899"/>
                    <a:pt x="2889" y="3520"/>
                    <a:pt x="2484" y="3621"/>
                  </a:cubicBezTo>
                  <a:cubicBezTo>
                    <a:pt x="2482" y="3620"/>
                    <a:pt x="2481" y="3620"/>
                    <a:pt x="2478" y="3620"/>
                  </a:cubicBezTo>
                  <a:cubicBezTo>
                    <a:pt x="2477" y="3621"/>
                    <a:pt x="2476" y="3621"/>
                    <a:pt x="2475" y="3621"/>
                  </a:cubicBezTo>
                  <a:cubicBezTo>
                    <a:pt x="2455" y="3621"/>
                    <a:pt x="2397" y="3551"/>
                    <a:pt x="2389" y="3541"/>
                  </a:cubicBezTo>
                  <a:cubicBezTo>
                    <a:pt x="2340" y="3440"/>
                    <a:pt x="2258" y="3375"/>
                    <a:pt x="2471" y="3106"/>
                  </a:cubicBezTo>
                  <a:cubicBezTo>
                    <a:pt x="2827" y="2658"/>
                    <a:pt x="3295" y="2459"/>
                    <a:pt x="3601" y="1879"/>
                  </a:cubicBezTo>
                  <a:cubicBezTo>
                    <a:pt x="4042" y="1023"/>
                    <a:pt x="3631" y="236"/>
                    <a:pt x="2836" y="41"/>
                  </a:cubicBezTo>
                  <a:cubicBezTo>
                    <a:pt x="2721" y="13"/>
                    <a:pt x="2611" y="1"/>
                    <a:pt x="2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35"/>
            <p:cNvSpPr/>
            <p:nvPr/>
          </p:nvSpPr>
          <p:spPr>
            <a:xfrm>
              <a:off x="4883928" y="2151337"/>
              <a:ext cx="38609" cy="34758"/>
            </a:xfrm>
            <a:custGeom>
              <a:avLst/>
              <a:gdLst/>
              <a:ahLst/>
              <a:cxnLst/>
              <a:rect l="l" t="t" r="r" b="b"/>
              <a:pathLst>
                <a:path w="1173" h="1056" extrusionOk="0">
                  <a:moveTo>
                    <a:pt x="587" y="0"/>
                  </a:moveTo>
                  <a:cubicBezTo>
                    <a:pt x="541" y="0"/>
                    <a:pt x="493" y="7"/>
                    <a:pt x="447" y="20"/>
                  </a:cubicBezTo>
                  <a:cubicBezTo>
                    <a:pt x="166" y="98"/>
                    <a:pt x="1" y="388"/>
                    <a:pt x="77" y="669"/>
                  </a:cubicBezTo>
                  <a:cubicBezTo>
                    <a:pt x="142" y="902"/>
                    <a:pt x="355" y="1056"/>
                    <a:pt x="586" y="1056"/>
                  </a:cubicBezTo>
                  <a:cubicBezTo>
                    <a:pt x="632" y="1056"/>
                    <a:pt x="680" y="1050"/>
                    <a:pt x="726" y="1037"/>
                  </a:cubicBezTo>
                  <a:cubicBezTo>
                    <a:pt x="1007" y="960"/>
                    <a:pt x="1172" y="669"/>
                    <a:pt x="1096" y="388"/>
                  </a:cubicBezTo>
                  <a:cubicBezTo>
                    <a:pt x="1031" y="154"/>
                    <a:pt x="818" y="0"/>
                    <a:pt x="5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35"/>
            <p:cNvSpPr/>
            <p:nvPr/>
          </p:nvSpPr>
          <p:spPr>
            <a:xfrm>
              <a:off x="4978394" y="2093210"/>
              <a:ext cx="38609" cy="34758"/>
            </a:xfrm>
            <a:custGeom>
              <a:avLst/>
              <a:gdLst/>
              <a:ahLst/>
              <a:cxnLst/>
              <a:rect l="l" t="t" r="r" b="b"/>
              <a:pathLst>
                <a:path w="1173" h="1056" extrusionOk="0">
                  <a:moveTo>
                    <a:pt x="587" y="0"/>
                  </a:moveTo>
                  <a:cubicBezTo>
                    <a:pt x="540" y="0"/>
                    <a:pt x="493" y="6"/>
                    <a:pt x="446" y="19"/>
                  </a:cubicBezTo>
                  <a:cubicBezTo>
                    <a:pt x="166" y="96"/>
                    <a:pt x="0" y="388"/>
                    <a:pt x="78" y="668"/>
                  </a:cubicBezTo>
                  <a:cubicBezTo>
                    <a:pt x="143" y="902"/>
                    <a:pt x="355" y="1056"/>
                    <a:pt x="586" y="1056"/>
                  </a:cubicBezTo>
                  <a:cubicBezTo>
                    <a:pt x="633" y="1056"/>
                    <a:pt x="680" y="1050"/>
                    <a:pt x="727" y="1037"/>
                  </a:cubicBezTo>
                  <a:cubicBezTo>
                    <a:pt x="1008" y="960"/>
                    <a:pt x="1173" y="668"/>
                    <a:pt x="1095" y="388"/>
                  </a:cubicBezTo>
                  <a:cubicBezTo>
                    <a:pt x="1031" y="154"/>
                    <a:pt x="818" y="0"/>
                    <a:pt x="5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35"/>
            <p:cNvSpPr/>
            <p:nvPr/>
          </p:nvSpPr>
          <p:spPr>
            <a:xfrm>
              <a:off x="4946960" y="2158513"/>
              <a:ext cx="44139" cy="39761"/>
            </a:xfrm>
            <a:custGeom>
              <a:avLst/>
              <a:gdLst/>
              <a:ahLst/>
              <a:cxnLst/>
              <a:rect l="l" t="t" r="r" b="b"/>
              <a:pathLst>
                <a:path w="1341" h="1208" extrusionOk="0">
                  <a:moveTo>
                    <a:pt x="669" y="0"/>
                  </a:moveTo>
                  <a:cubicBezTo>
                    <a:pt x="617" y="0"/>
                    <a:pt x="563" y="7"/>
                    <a:pt x="510" y="22"/>
                  </a:cubicBezTo>
                  <a:cubicBezTo>
                    <a:pt x="190" y="110"/>
                    <a:pt x="1" y="444"/>
                    <a:pt x="89" y="764"/>
                  </a:cubicBezTo>
                  <a:cubicBezTo>
                    <a:pt x="163" y="1032"/>
                    <a:pt x="406" y="1207"/>
                    <a:pt x="671" y="1207"/>
                  </a:cubicBezTo>
                  <a:cubicBezTo>
                    <a:pt x="723" y="1207"/>
                    <a:pt x="777" y="1200"/>
                    <a:pt x="831" y="1186"/>
                  </a:cubicBezTo>
                  <a:cubicBezTo>
                    <a:pt x="1153" y="1096"/>
                    <a:pt x="1340" y="764"/>
                    <a:pt x="1252" y="444"/>
                  </a:cubicBezTo>
                  <a:cubicBezTo>
                    <a:pt x="1179" y="176"/>
                    <a:pt x="934" y="0"/>
                    <a:pt x="6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35"/>
            <p:cNvSpPr/>
            <p:nvPr/>
          </p:nvSpPr>
          <p:spPr>
            <a:xfrm>
              <a:off x="4386880" y="1514533"/>
              <a:ext cx="743550" cy="867442"/>
            </a:xfrm>
            <a:custGeom>
              <a:avLst/>
              <a:gdLst/>
              <a:ahLst/>
              <a:cxnLst/>
              <a:rect l="l" t="t" r="r" b="b"/>
              <a:pathLst>
                <a:path w="22590" h="26354" extrusionOk="0">
                  <a:moveTo>
                    <a:pt x="16018" y="260"/>
                  </a:moveTo>
                  <a:cubicBezTo>
                    <a:pt x="16314" y="260"/>
                    <a:pt x="16586" y="456"/>
                    <a:pt x="16668" y="755"/>
                  </a:cubicBezTo>
                  <a:lnTo>
                    <a:pt x="22282" y="21081"/>
                  </a:lnTo>
                  <a:cubicBezTo>
                    <a:pt x="22324" y="21229"/>
                    <a:pt x="22313" y="21384"/>
                    <a:pt x="22252" y="21523"/>
                  </a:cubicBezTo>
                  <a:cubicBezTo>
                    <a:pt x="22219" y="21597"/>
                    <a:pt x="22180" y="21660"/>
                    <a:pt x="22130" y="21714"/>
                  </a:cubicBezTo>
                  <a:cubicBezTo>
                    <a:pt x="22047" y="21808"/>
                    <a:pt x="21936" y="21877"/>
                    <a:pt x="21811" y="21911"/>
                  </a:cubicBezTo>
                  <a:lnTo>
                    <a:pt x="6754" y="26070"/>
                  </a:lnTo>
                  <a:cubicBezTo>
                    <a:pt x="6695" y="26087"/>
                    <a:pt x="6634" y="26095"/>
                    <a:pt x="6574" y="26095"/>
                  </a:cubicBezTo>
                  <a:cubicBezTo>
                    <a:pt x="6459" y="26095"/>
                    <a:pt x="6345" y="26065"/>
                    <a:pt x="6243" y="26007"/>
                  </a:cubicBezTo>
                  <a:cubicBezTo>
                    <a:pt x="6086" y="25917"/>
                    <a:pt x="5974" y="25772"/>
                    <a:pt x="5925" y="25598"/>
                  </a:cubicBezTo>
                  <a:lnTo>
                    <a:pt x="312" y="5274"/>
                  </a:lnTo>
                  <a:cubicBezTo>
                    <a:pt x="268" y="5115"/>
                    <a:pt x="284" y="4947"/>
                    <a:pt x="356" y="4801"/>
                  </a:cubicBezTo>
                  <a:cubicBezTo>
                    <a:pt x="377" y="4754"/>
                    <a:pt x="405" y="4711"/>
                    <a:pt x="439" y="4669"/>
                  </a:cubicBezTo>
                  <a:cubicBezTo>
                    <a:pt x="526" y="4561"/>
                    <a:pt x="643" y="4483"/>
                    <a:pt x="780" y="4444"/>
                  </a:cubicBezTo>
                  <a:lnTo>
                    <a:pt x="15839" y="285"/>
                  </a:lnTo>
                  <a:cubicBezTo>
                    <a:pt x="15897" y="269"/>
                    <a:pt x="15958" y="260"/>
                    <a:pt x="16018" y="260"/>
                  </a:cubicBezTo>
                  <a:close/>
                  <a:moveTo>
                    <a:pt x="16020" y="0"/>
                  </a:moveTo>
                  <a:cubicBezTo>
                    <a:pt x="15937" y="0"/>
                    <a:pt x="15853" y="11"/>
                    <a:pt x="15769" y="35"/>
                  </a:cubicBezTo>
                  <a:lnTo>
                    <a:pt x="712" y="4192"/>
                  </a:lnTo>
                  <a:cubicBezTo>
                    <a:pt x="521" y="4245"/>
                    <a:pt x="356" y="4354"/>
                    <a:pt x="234" y="4506"/>
                  </a:cubicBezTo>
                  <a:cubicBezTo>
                    <a:pt x="190" y="4562"/>
                    <a:pt x="151" y="4625"/>
                    <a:pt x="122" y="4686"/>
                  </a:cubicBezTo>
                  <a:cubicBezTo>
                    <a:pt x="22" y="4889"/>
                    <a:pt x="0" y="5122"/>
                    <a:pt x="61" y="5343"/>
                  </a:cubicBezTo>
                  <a:lnTo>
                    <a:pt x="5674" y="25667"/>
                  </a:lnTo>
                  <a:cubicBezTo>
                    <a:pt x="5790" y="26081"/>
                    <a:pt x="6166" y="26353"/>
                    <a:pt x="6575" y="26353"/>
                  </a:cubicBezTo>
                  <a:cubicBezTo>
                    <a:pt x="6658" y="26353"/>
                    <a:pt x="6742" y="26343"/>
                    <a:pt x="6824" y="26319"/>
                  </a:cubicBezTo>
                  <a:lnTo>
                    <a:pt x="21882" y="22160"/>
                  </a:lnTo>
                  <a:cubicBezTo>
                    <a:pt x="22053" y="22114"/>
                    <a:pt x="22208" y="22020"/>
                    <a:pt x="22326" y="21888"/>
                  </a:cubicBezTo>
                  <a:cubicBezTo>
                    <a:pt x="22393" y="21814"/>
                    <a:pt x="22448" y="21725"/>
                    <a:pt x="22494" y="21626"/>
                  </a:cubicBezTo>
                  <a:cubicBezTo>
                    <a:pt x="22575" y="21433"/>
                    <a:pt x="22590" y="21215"/>
                    <a:pt x="22533" y="21011"/>
                  </a:cubicBezTo>
                  <a:lnTo>
                    <a:pt x="16920" y="686"/>
                  </a:lnTo>
                  <a:cubicBezTo>
                    <a:pt x="16806" y="274"/>
                    <a:pt x="16430" y="0"/>
                    <a:pt x="16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35"/>
            <p:cNvSpPr/>
            <p:nvPr/>
          </p:nvSpPr>
          <p:spPr>
            <a:xfrm>
              <a:off x="4688347" y="1787759"/>
              <a:ext cx="295873" cy="459197"/>
            </a:xfrm>
            <a:custGeom>
              <a:avLst/>
              <a:gdLst/>
              <a:ahLst/>
              <a:cxnLst/>
              <a:rect l="l" t="t" r="r" b="b"/>
              <a:pathLst>
                <a:path w="8989" h="13951" extrusionOk="0">
                  <a:moveTo>
                    <a:pt x="4383" y="265"/>
                  </a:moveTo>
                  <a:cubicBezTo>
                    <a:pt x="4457" y="265"/>
                    <a:pt x="4528" y="280"/>
                    <a:pt x="4595" y="311"/>
                  </a:cubicBezTo>
                  <a:cubicBezTo>
                    <a:pt x="4880" y="447"/>
                    <a:pt x="5052" y="858"/>
                    <a:pt x="5052" y="1410"/>
                  </a:cubicBezTo>
                  <a:cubicBezTo>
                    <a:pt x="5052" y="1465"/>
                    <a:pt x="5052" y="1548"/>
                    <a:pt x="5125" y="1593"/>
                  </a:cubicBezTo>
                  <a:cubicBezTo>
                    <a:pt x="5150" y="1609"/>
                    <a:pt x="5176" y="1616"/>
                    <a:pt x="5200" y="1616"/>
                  </a:cubicBezTo>
                  <a:cubicBezTo>
                    <a:pt x="5246" y="1616"/>
                    <a:pt x="5291" y="1594"/>
                    <a:pt x="5337" y="1572"/>
                  </a:cubicBezTo>
                  <a:cubicBezTo>
                    <a:pt x="5385" y="1549"/>
                    <a:pt x="5460" y="1514"/>
                    <a:pt x="5569" y="1474"/>
                  </a:cubicBezTo>
                  <a:cubicBezTo>
                    <a:pt x="5734" y="1416"/>
                    <a:pt x="5901" y="1387"/>
                    <a:pt x="6058" y="1387"/>
                  </a:cubicBezTo>
                  <a:cubicBezTo>
                    <a:pt x="6339" y="1387"/>
                    <a:pt x="6592" y="1477"/>
                    <a:pt x="6761" y="1650"/>
                  </a:cubicBezTo>
                  <a:cubicBezTo>
                    <a:pt x="6969" y="1861"/>
                    <a:pt x="7016" y="2159"/>
                    <a:pt x="6895" y="2485"/>
                  </a:cubicBezTo>
                  <a:cubicBezTo>
                    <a:pt x="6825" y="2673"/>
                    <a:pt x="6723" y="2835"/>
                    <a:pt x="6588" y="2966"/>
                  </a:cubicBezTo>
                  <a:cubicBezTo>
                    <a:pt x="6545" y="3008"/>
                    <a:pt x="6481" y="3072"/>
                    <a:pt x="6497" y="3159"/>
                  </a:cubicBezTo>
                  <a:cubicBezTo>
                    <a:pt x="6512" y="3241"/>
                    <a:pt x="6580" y="3272"/>
                    <a:pt x="6619" y="3290"/>
                  </a:cubicBezTo>
                  <a:lnTo>
                    <a:pt x="6648" y="3303"/>
                  </a:lnTo>
                  <a:cubicBezTo>
                    <a:pt x="7226" y="3594"/>
                    <a:pt x="7410" y="3990"/>
                    <a:pt x="7390" y="4264"/>
                  </a:cubicBezTo>
                  <a:cubicBezTo>
                    <a:pt x="7372" y="4508"/>
                    <a:pt x="7198" y="4703"/>
                    <a:pt x="6915" y="4795"/>
                  </a:cubicBezTo>
                  <a:cubicBezTo>
                    <a:pt x="6724" y="4858"/>
                    <a:pt x="6558" y="4874"/>
                    <a:pt x="6426" y="4874"/>
                  </a:cubicBezTo>
                  <a:cubicBezTo>
                    <a:pt x="6331" y="4874"/>
                    <a:pt x="6254" y="4866"/>
                    <a:pt x="6197" y="4860"/>
                  </a:cubicBezTo>
                  <a:cubicBezTo>
                    <a:pt x="6164" y="4856"/>
                    <a:pt x="6132" y="4852"/>
                    <a:pt x="6102" y="4852"/>
                  </a:cubicBezTo>
                  <a:cubicBezTo>
                    <a:pt x="6046" y="4852"/>
                    <a:pt x="5999" y="4865"/>
                    <a:pt x="5963" y="4914"/>
                  </a:cubicBezTo>
                  <a:cubicBezTo>
                    <a:pt x="5953" y="4929"/>
                    <a:pt x="5936" y="4959"/>
                    <a:pt x="5936" y="4997"/>
                  </a:cubicBezTo>
                  <a:cubicBezTo>
                    <a:pt x="5936" y="5018"/>
                    <a:pt x="5942" y="5042"/>
                    <a:pt x="5953" y="5067"/>
                  </a:cubicBezTo>
                  <a:cubicBezTo>
                    <a:pt x="6079" y="5329"/>
                    <a:pt x="6218" y="5685"/>
                    <a:pt x="6242" y="5902"/>
                  </a:cubicBezTo>
                  <a:cubicBezTo>
                    <a:pt x="6279" y="6268"/>
                    <a:pt x="6185" y="6567"/>
                    <a:pt x="5979" y="6726"/>
                  </a:cubicBezTo>
                  <a:cubicBezTo>
                    <a:pt x="5875" y="6805"/>
                    <a:pt x="5749" y="6845"/>
                    <a:pt x="5609" y="6845"/>
                  </a:cubicBezTo>
                  <a:cubicBezTo>
                    <a:pt x="5505" y="6845"/>
                    <a:pt x="5393" y="6823"/>
                    <a:pt x="5278" y="6779"/>
                  </a:cubicBezTo>
                  <a:cubicBezTo>
                    <a:pt x="4997" y="6671"/>
                    <a:pt x="4814" y="6498"/>
                    <a:pt x="4678" y="6355"/>
                  </a:cubicBezTo>
                  <a:cubicBezTo>
                    <a:pt x="4656" y="6332"/>
                    <a:pt x="4635" y="6311"/>
                    <a:pt x="4617" y="6291"/>
                  </a:cubicBezTo>
                  <a:lnTo>
                    <a:pt x="4561" y="6230"/>
                  </a:lnTo>
                  <a:cubicBezTo>
                    <a:pt x="4521" y="6185"/>
                    <a:pt x="4477" y="6173"/>
                    <a:pt x="4444" y="6173"/>
                  </a:cubicBezTo>
                  <a:cubicBezTo>
                    <a:pt x="4431" y="6173"/>
                    <a:pt x="4420" y="6174"/>
                    <a:pt x="4412" y="6177"/>
                  </a:cubicBezTo>
                  <a:cubicBezTo>
                    <a:pt x="4394" y="6182"/>
                    <a:pt x="4378" y="6187"/>
                    <a:pt x="4366" y="6197"/>
                  </a:cubicBezTo>
                  <a:cubicBezTo>
                    <a:pt x="4314" y="6230"/>
                    <a:pt x="4295" y="6290"/>
                    <a:pt x="4276" y="6349"/>
                  </a:cubicBezTo>
                  <a:lnTo>
                    <a:pt x="4261" y="6394"/>
                  </a:lnTo>
                  <a:cubicBezTo>
                    <a:pt x="4148" y="6729"/>
                    <a:pt x="3869" y="7115"/>
                    <a:pt x="3510" y="7224"/>
                  </a:cubicBezTo>
                  <a:cubicBezTo>
                    <a:pt x="3442" y="7244"/>
                    <a:pt x="3375" y="7253"/>
                    <a:pt x="3309" y="7253"/>
                  </a:cubicBezTo>
                  <a:cubicBezTo>
                    <a:pt x="3166" y="7253"/>
                    <a:pt x="3032" y="7206"/>
                    <a:pt x="2917" y="7113"/>
                  </a:cubicBezTo>
                  <a:cubicBezTo>
                    <a:pt x="2690" y="6929"/>
                    <a:pt x="2573" y="6599"/>
                    <a:pt x="2605" y="6229"/>
                  </a:cubicBezTo>
                  <a:cubicBezTo>
                    <a:pt x="2617" y="6077"/>
                    <a:pt x="2633" y="6008"/>
                    <a:pt x="2640" y="5974"/>
                  </a:cubicBezTo>
                  <a:cubicBezTo>
                    <a:pt x="2649" y="5938"/>
                    <a:pt x="2670" y="5836"/>
                    <a:pt x="2563" y="5783"/>
                  </a:cubicBezTo>
                  <a:cubicBezTo>
                    <a:pt x="2541" y="5772"/>
                    <a:pt x="2520" y="5767"/>
                    <a:pt x="2500" y="5767"/>
                  </a:cubicBezTo>
                  <a:cubicBezTo>
                    <a:pt x="2442" y="5767"/>
                    <a:pt x="2389" y="5805"/>
                    <a:pt x="2334" y="5845"/>
                  </a:cubicBezTo>
                  <a:cubicBezTo>
                    <a:pt x="2254" y="5902"/>
                    <a:pt x="2135" y="5989"/>
                    <a:pt x="1970" y="6034"/>
                  </a:cubicBezTo>
                  <a:cubicBezTo>
                    <a:pt x="1862" y="6064"/>
                    <a:pt x="1761" y="6079"/>
                    <a:pt x="1668" y="6079"/>
                  </a:cubicBezTo>
                  <a:cubicBezTo>
                    <a:pt x="1457" y="6079"/>
                    <a:pt x="1288" y="6003"/>
                    <a:pt x="1176" y="5854"/>
                  </a:cubicBezTo>
                  <a:cubicBezTo>
                    <a:pt x="958" y="5566"/>
                    <a:pt x="1010" y="5061"/>
                    <a:pt x="1310" y="4568"/>
                  </a:cubicBezTo>
                  <a:cubicBezTo>
                    <a:pt x="1319" y="4556"/>
                    <a:pt x="1330" y="4544"/>
                    <a:pt x="1340" y="4533"/>
                  </a:cubicBezTo>
                  <a:cubicBezTo>
                    <a:pt x="1374" y="4488"/>
                    <a:pt x="1424" y="4432"/>
                    <a:pt x="1433" y="4343"/>
                  </a:cubicBezTo>
                  <a:cubicBezTo>
                    <a:pt x="1438" y="4288"/>
                    <a:pt x="1409" y="4236"/>
                    <a:pt x="1361" y="4212"/>
                  </a:cubicBezTo>
                  <a:lnTo>
                    <a:pt x="1324" y="4195"/>
                  </a:lnTo>
                  <a:cubicBezTo>
                    <a:pt x="1060" y="4063"/>
                    <a:pt x="791" y="3927"/>
                    <a:pt x="517" y="3631"/>
                  </a:cubicBezTo>
                  <a:cubicBezTo>
                    <a:pt x="352" y="3454"/>
                    <a:pt x="265" y="3253"/>
                    <a:pt x="281" y="3081"/>
                  </a:cubicBezTo>
                  <a:cubicBezTo>
                    <a:pt x="292" y="2952"/>
                    <a:pt x="360" y="2839"/>
                    <a:pt x="483" y="2750"/>
                  </a:cubicBezTo>
                  <a:cubicBezTo>
                    <a:pt x="695" y="2590"/>
                    <a:pt x="978" y="2549"/>
                    <a:pt x="1232" y="2549"/>
                  </a:cubicBezTo>
                  <a:cubicBezTo>
                    <a:pt x="1415" y="2549"/>
                    <a:pt x="1582" y="2570"/>
                    <a:pt x="1698" y="2585"/>
                  </a:cubicBezTo>
                  <a:cubicBezTo>
                    <a:pt x="1756" y="2592"/>
                    <a:pt x="1804" y="2598"/>
                    <a:pt x="1843" y="2598"/>
                  </a:cubicBezTo>
                  <a:cubicBezTo>
                    <a:pt x="1908" y="2598"/>
                    <a:pt x="1950" y="2582"/>
                    <a:pt x="1980" y="2527"/>
                  </a:cubicBezTo>
                  <a:cubicBezTo>
                    <a:pt x="2025" y="2449"/>
                    <a:pt x="1988" y="2375"/>
                    <a:pt x="1925" y="2255"/>
                  </a:cubicBezTo>
                  <a:cubicBezTo>
                    <a:pt x="1835" y="2080"/>
                    <a:pt x="1686" y="1787"/>
                    <a:pt x="1680" y="1406"/>
                  </a:cubicBezTo>
                  <a:cubicBezTo>
                    <a:pt x="1674" y="1186"/>
                    <a:pt x="1740" y="1026"/>
                    <a:pt x="1873" y="937"/>
                  </a:cubicBezTo>
                  <a:cubicBezTo>
                    <a:pt x="1969" y="871"/>
                    <a:pt x="2104" y="838"/>
                    <a:pt x="2262" y="838"/>
                  </a:cubicBezTo>
                  <a:cubicBezTo>
                    <a:pt x="2459" y="838"/>
                    <a:pt x="2694" y="889"/>
                    <a:pt x="2940" y="989"/>
                  </a:cubicBezTo>
                  <a:cubicBezTo>
                    <a:pt x="3031" y="1026"/>
                    <a:pt x="3091" y="1054"/>
                    <a:pt x="3134" y="1072"/>
                  </a:cubicBezTo>
                  <a:cubicBezTo>
                    <a:pt x="3180" y="1094"/>
                    <a:pt x="3232" y="1118"/>
                    <a:pt x="3284" y="1118"/>
                  </a:cubicBezTo>
                  <a:cubicBezTo>
                    <a:pt x="3333" y="1118"/>
                    <a:pt x="3381" y="1097"/>
                    <a:pt x="3424" y="1033"/>
                  </a:cubicBezTo>
                  <a:lnTo>
                    <a:pt x="3457" y="984"/>
                  </a:lnTo>
                  <a:cubicBezTo>
                    <a:pt x="3554" y="836"/>
                    <a:pt x="3676" y="649"/>
                    <a:pt x="3894" y="469"/>
                  </a:cubicBezTo>
                  <a:cubicBezTo>
                    <a:pt x="4056" y="334"/>
                    <a:pt x="4226" y="265"/>
                    <a:pt x="4383" y="265"/>
                  </a:cubicBezTo>
                  <a:close/>
                  <a:moveTo>
                    <a:pt x="7780" y="7378"/>
                  </a:moveTo>
                  <a:cubicBezTo>
                    <a:pt x="7998" y="7378"/>
                    <a:pt x="8177" y="7432"/>
                    <a:pt x="8319" y="7539"/>
                  </a:cubicBezTo>
                  <a:cubicBezTo>
                    <a:pt x="8457" y="7642"/>
                    <a:pt x="8545" y="7778"/>
                    <a:pt x="8581" y="7942"/>
                  </a:cubicBezTo>
                  <a:cubicBezTo>
                    <a:pt x="8593" y="7995"/>
                    <a:pt x="8599" y="8050"/>
                    <a:pt x="8599" y="8108"/>
                  </a:cubicBezTo>
                  <a:cubicBezTo>
                    <a:pt x="8598" y="8581"/>
                    <a:pt x="8194" y="9183"/>
                    <a:pt x="7507" y="9419"/>
                  </a:cubicBezTo>
                  <a:cubicBezTo>
                    <a:pt x="7208" y="9521"/>
                    <a:pt x="6895" y="9560"/>
                    <a:pt x="6582" y="9560"/>
                  </a:cubicBezTo>
                  <a:cubicBezTo>
                    <a:pt x="6104" y="9560"/>
                    <a:pt x="5629" y="9467"/>
                    <a:pt x="5214" y="9362"/>
                  </a:cubicBezTo>
                  <a:cubicBezTo>
                    <a:pt x="5362" y="9008"/>
                    <a:pt x="5884" y="7950"/>
                    <a:pt x="6957" y="7556"/>
                  </a:cubicBezTo>
                  <a:cubicBezTo>
                    <a:pt x="7277" y="7437"/>
                    <a:pt x="7550" y="7378"/>
                    <a:pt x="7780" y="7378"/>
                  </a:cubicBezTo>
                  <a:close/>
                  <a:moveTo>
                    <a:pt x="1382" y="8599"/>
                  </a:moveTo>
                  <a:cubicBezTo>
                    <a:pt x="1729" y="8599"/>
                    <a:pt x="2140" y="8770"/>
                    <a:pt x="2628" y="9112"/>
                  </a:cubicBezTo>
                  <a:cubicBezTo>
                    <a:pt x="3779" y="9919"/>
                    <a:pt x="4059" y="11376"/>
                    <a:pt x="4116" y="11804"/>
                  </a:cubicBezTo>
                  <a:cubicBezTo>
                    <a:pt x="3685" y="11796"/>
                    <a:pt x="3206" y="11772"/>
                    <a:pt x="2731" y="11679"/>
                  </a:cubicBezTo>
                  <a:cubicBezTo>
                    <a:pt x="2257" y="11588"/>
                    <a:pt x="1789" y="11427"/>
                    <a:pt x="1380" y="11156"/>
                  </a:cubicBezTo>
                  <a:cubicBezTo>
                    <a:pt x="538" y="10596"/>
                    <a:pt x="284" y="9624"/>
                    <a:pt x="575" y="9070"/>
                  </a:cubicBezTo>
                  <a:cubicBezTo>
                    <a:pt x="672" y="8886"/>
                    <a:pt x="821" y="8750"/>
                    <a:pt x="1022" y="8667"/>
                  </a:cubicBezTo>
                  <a:cubicBezTo>
                    <a:pt x="1134" y="8623"/>
                    <a:pt x="1252" y="8599"/>
                    <a:pt x="1382" y="8599"/>
                  </a:cubicBezTo>
                  <a:close/>
                  <a:moveTo>
                    <a:pt x="4383" y="0"/>
                  </a:moveTo>
                  <a:cubicBezTo>
                    <a:pt x="4166" y="0"/>
                    <a:pt x="3940" y="90"/>
                    <a:pt x="3729" y="266"/>
                  </a:cubicBezTo>
                  <a:cubicBezTo>
                    <a:pt x="3482" y="469"/>
                    <a:pt x="3344" y="678"/>
                    <a:pt x="3245" y="835"/>
                  </a:cubicBezTo>
                  <a:cubicBezTo>
                    <a:pt x="3199" y="813"/>
                    <a:pt x="3135" y="783"/>
                    <a:pt x="3042" y="745"/>
                  </a:cubicBezTo>
                  <a:cubicBezTo>
                    <a:pt x="2761" y="631"/>
                    <a:pt x="2496" y="574"/>
                    <a:pt x="2265" y="574"/>
                  </a:cubicBezTo>
                  <a:cubicBezTo>
                    <a:pt x="2053" y="574"/>
                    <a:pt x="1870" y="622"/>
                    <a:pt x="1729" y="719"/>
                  </a:cubicBezTo>
                  <a:cubicBezTo>
                    <a:pt x="1583" y="819"/>
                    <a:pt x="1411" y="1018"/>
                    <a:pt x="1420" y="1410"/>
                  </a:cubicBezTo>
                  <a:cubicBezTo>
                    <a:pt x="1427" y="1809"/>
                    <a:pt x="1571" y="2124"/>
                    <a:pt x="1667" y="2317"/>
                  </a:cubicBezTo>
                  <a:cubicBezTo>
                    <a:pt x="1549" y="2303"/>
                    <a:pt x="1398" y="2287"/>
                    <a:pt x="1233" y="2287"/>
                  </a:cubicBezTo>
                  <a:cubicBezTo>
                    <a:pt x="938" y="2287"/>
                    <a:pt x="598" y="2337"/>
                    <a:pt x="326" y="2538"/>
                  </a:cubicBezTo>
                  <a:cubicBezTo>
                    <a:pt x="145" y="2673"/>
                    <a:pt x="40" y="2852"/>
                    <a:pt x="22" y="3056"/>
                  </a:cubicBezTo>
                  <a:cubicBezTo>
                    <a:pt x="1" y="3306"/>
                    <a:pt x="107" y="3575"/>
                    <a:pt x="326" y="3809"/>
                  </a:cubicBezTo>
                  <a:cubicBezTo>
                    <a:pt x="601" y="4102"/>
                    <a:pt x="875" y="4256"/>
                    <a:pt x="1123" y="4384"/>
                  </a:cubicBezTo>
                  <a:cubicBezTo>
                    <a:pt x="1111" y="4400"/>
                    <a:pt x="1099" y="4415"/>
                    <a:pt x="1088" y="4432"/>
                  </a:cubicBezTo>
                  <a:cubicBezTo>
                    <a:pt x="726" y="5025"/>
                    <a:pt x="681" y="5630"/>
                    <a:pt x="969" y="6011"/>
                  </a:cubicBezTo>
                  <a:cubicBezTo>
                    <a:pt x="1130" y="6226"/>
                    <a:pt x="1376" y="6338"/>
                    <a:pt x="1670" y="6338"/>
                  </a:cubicBezTo>
                  <a:cubicBezTo>
                    <a:pt x="1787" y="6338"/>
                    <a:pt x="1911" y="6320"/>
                    <a:pt x="2040" y="6284"/>
                  </a:cubicBezTo>
                  <a:cubicBezTo>
                    <a:pt x="2166" y="6248"/>
                    <a:pt x="2268" y="6197"/>
                    <a:pt x="2349" y="6147"/>
                  </a:cubicBezTo>
                  <a:lnTo>
                    <a:pt x="2349" y="6147"/>
                  </a:lnTo>
                  <a:cubicBezTo>
                    <a:pt x="2348" y="6166"/>
                    <a:pt x="2347" y="6184"/>
                    <a:pt x="2343" y="6204"/>
                  </a:cubicBezTo>
                  <a:cubicBezTo>
                    <a:pt x="2305" y="6661"/>
                    <a:pt x="2457" y="7075"/>
                    <a:pt x="2752" y="7314"/>
                  </a:cubicBezTo>
                  <a:cubicBezTo>
                    <a:pt x="2915" y="7444"/>
                    <a:pt x="3104" y="7513"/>
                    <a:pt x="3304" y="7513"/>
                  </a:cubicBezTo>
                  <a:cubicBezTo>
                    <a:pt x="3396" y="7513"/>
                    <a:pt x="3489" y="7498"/>
                    <a:pt x="3582" y="7470"/>
                  </a:cubicBezTo>
                  <a:cubicBezTo>
                    <a:pt x="4019" y="7341"/>
                    <a:pt x="4322" y="6926"/>
                    <a:pt x="4468" y="6575"/>
                  </a:cubicBezTo>
                  <a:lnTo>
                    <a:pt x="4468" y="6575"/>
                  </a:lnTo>
                  <a:cubicBezTo>
                    <a:pt x="4775" y="7778"/>
                    <a:pt x="5133" y="9928"/>
                    <a:pt x="4348" y="11572"/>
                  </a:cubicBezTo>
                  <a:cubicBezTo>
                    <a:pt x="4235" y="10933"/>
                    <a:pt x="3844" y="9644"/>
                    <a:pt x="2778" y="8895"/>
                  </a:cubicBezTo>
                  <a:cubicBezTo>
                    <a:pt x="2558" y="8741"/>
                    <a:pt x="1981" y="8336"/>
                    <a:pt x="1376" y="8336"/>
                  </a:cubicBezTo>
                  <a:cubicBezTo>
                    <a:pt x="1225" y="8336"/>
                    <a:pt x="1071" y="8362"/>
                    <a:pt x="921" y="8423"/>
                  </a:cubicBezTo>
                  <a:cubicBezTo>
                    <a:pt x="666" y="8527"/>
                    <a:pt x="466" y="8708"/>
                    <a:pt x="343" y="8944"/>
                  </a:cubicBezTo>
                  <a:cubicBezTo>
                    <a:pt x="244" y="9134"/>
                    <a:pt x="198" y="9347"/>
                    <a:pt x="198" y="9572"/>
                  </a:cubicBezTo>
                  <a:cubicBezTo>
                    <a:pt x="198" y="10219"/>
                    <a:pt x="590" y="10942"/>
                    <a:pt x="1236" y="11371"/>
                  </a:cubicBezTo>
                  <a:cubicBezTo>
                    <a:pt x="2096" y="11944"/>
                    <a:pt x="3179" y="12050"/>
                    <a:pt x="4069" y="12059"/>
                  </a:cubicBezTo>
                  <a:cubicBezTo>
                    <a:pt x="3511" y="12889"/>
                    <a:pt x="2635" y="13438"/>
                    <a:pt x="1466" y="13694"/>
                  </a:cubicBezTo>
                  <a:cubicBezTo>
                    <a:pt x="1396" y="13710"/>
                    <a:pt x="1351" y="13779"/>
                    <a:pt x="1367" y="13849"/>
                  </a:cubicBezTo>
                  <a:cubicBezTo>
                    <a:pt x="1379" y="13912"/>
                    <a:pt x="1433" y="13951"/>
                    <a:pt x="1494" y="13951"/>
                  </a:cubicBezTo>
                  <a:cubicBezTo>
                    <a:pt x="1503" y="13951"/>
                    <a:pt x="1513" y="13951"/>
                    <a:pt x="1522" y="13949"/>
                  </a:cubicBezTo>
                  <a:cubicBezTo>
                    <a:pt x="2907" y="13647"/>
                    <a:pt x="3905" y="12950"/>
                    <a:pt x="4486" y="11875"/>
                  </a:cubicBezTo>
                  <a:cubicBezTo>
                    <a:pt x="4869" y="11167"/>
                    <a:pt x="5032" y="10364"/>
                    <a:pt x="5074" y="9592"/>
                  </a:cubicBezTo>
                  <a:cubicBezTo>
                    <a:pt x="5521" y="9709"/>
                    <a:pt x="6048" y="9818"/>
                    <a:pt x="6581" y="9818"/>
                  </a:cubicBezTo>
                  <a:cubicBezTo>
                    <a:pt x="6919" y="9818"/>
                    <a:pt x="7260" y="9775"/>
                    <a:pt x="7588" y="9662"/>
                  </a:cubicBezTo>
                  <a:cubicBezTo>
                    <a:pt x="8417" y="9380"/>
                    <a:pt x="8989" y="8564"/>
                    <a:pt x="8832" y="7881"/>
                  </a:cubicBezTo>
                  <a:cubicBezTo>
                    <a:pt x="8786" y="7661"/>
                    <a:pt x="8661" y="7470"/>
                    <a:pt x="8475" y="7330"/>
                  </a:cubicBezTo>
                  <a:cubicBezTo>
                    <a:pt x="8264" y="7170"/>
                    <a:pt x="8014" y="7117"/>
                    <a:pt x="7773" y="7117"/>
                  </a:cubicBezTo>
                  <a:cubicBezTo>
                    <a:pt x="7390" y="7117"/>
                    <a:pt x="7027" y="7251"/>
                    <a:pt x="6866" y="7310"/>
                  </a:cubicBezTo>
                  <a:cubicBezTo>
                    <a:pt x="5925" y="7657"/>
                    <a:pt x="5350" y="8496"/>
                    <a:pt x="5085" y="9010"/>
                  </a:cubicBezTo>
                  <a:cubicBezTo>
                    <a:pt x="5077" y="8561"/>
                    <a:pt x="5033" y="8135"/>
                    <a:pt x="4979" y="7762"/>
                  </a:cubicBezTo>
                  <a:cubicBezTo>
                    <a:pt x="4927" y="7414"/>
                    <a:pt x="4863" y="7093"/>
                    <a:pt x="4796" y="6809"/>
                  </a:cubicBezTo>
                  <a:lnTo>
                    <a:pt x="4796" y="6809"/>
                  </a:lnTo>
                  <a:cubicBezTo>
                    <a:pt x="4905" y="6889"/>
                    <a:pt x="5034" y="6964"/>
                    <a:pt x="5188" y="7024"/>
                  </a:cubicBezTo>
                  <a:cubicBezTo>
                    <a:pt x="5332" y="7079"/>
                    <a:pt x="5475" y="7106"/>
                    <a:pt x="5610" y="7106"/>
                  </a:cubicBezTo>
                  <a:cubicBezTo>
                    <a:pt x="5808" y="7106"/>
                    <a:pt x="5991" y="7048"/>
                    <a:pt x="6141" y="6933"/>
                  </a:cubicBezTo>
                  <a:cubicBezTo>
                    <a:pt x="6418" y="6718"/>
                    <a:pt x="6551" y="6332"/>
                    <a:pt x="6503" y="5875"/>
                  </a:cubicBezTo>
                  <a:cubicBezTo>
                    <a:pt x="6480" y="5645"/>
                    <a:pt x="6361" y="5333"/>
                    <a:pt x="6273" y="5129"/>
                  </a:cubicBezTo>
                  <a:lnTo>
                    <a:pt x="6273" y="5129"/>
                  </a:lnTo>
                  <a:cubicBezTo>
                    <a:pt x="6318" y="5132"/>
                    <a:pt x="6371" y="5135"/>
                    <a:pt x="6430" y="5135"/>
                  </a:cubicBezTo>
                  <a:cubicBezTo>
                    <a:pt x="6583" y="5135"/>
                    <a:pt x="6778" y="5117"/>
                    <a:pt x="7001" y="5044"/>
                  </a:cubicBezTo>
                  <a:cubicBezTo>
                    <a:pt x="7384" y="4917"/>
                    <a:pt x="7629" y="4634"/>
                    <a:pt x="7653" y="4284"/>
                  </a:cubicBezTo>
                  <a:cubicBezTo>
                    <a:pt x="7688" y="3842"/>
                    <a:pt x="7370" y="3391"/>
                    <a:pt x="6823" y="3098"/>
                  </a:cubicBezTo>
                  <a:cubicBezTo>
                    <a:pt x="6959" y="2950"/>
                    <a:pt x="7066" y="2774"/>
                    <a:pt x="7141" y="2575"/>
                  </a:cubicBezTo>
                  <a:cubicBezTo>
                    <a:pt x="7298" y="2155"/>
                    <a:pt x="7229" y="1749"/>
                    <a:pt x="6948" y="1466"/>
                  </a:cubicBezTo>
                  <a:cubicBezTo>
                    <a:pt x="6729" y="1243"/>
                    <a:pt x="6409" y="1125"/>
                    <a:pt x="6058" y="1125"/>
                  </a:cubicBezTo>
                  <a:cubicBezTo>
                    <a:pt x="5872" y="1125"/>
                    <a:pt x="5677" y="1158"/>
                    <a:pt x="5484" y="1226"/>
                  </a:cubicBezTo>
                  <a:cubicBezTo>
                    <a:pt x="5413" y="1252"/>
                    <a:pt x="5358" y="1274"/>
                    <a:pt x="5311" y="1294"/>
                  </a:cubicBezTo>
                  <a:cubicBezTo>
                    <a:pt x="5287" y="685"/>
                    <a:pt x="5070" y="244"/>
                    <a:pt x="4705" y="72"/>
                  </a:cubicBezTo>
                  <a:cubicBezTo>
                    <a:pt x="4603" y="24"/>
                    <a:pt x="4494" y="0"/>
                    <a:pt x="43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51" name="Google Shape;1751;p35"/>
          <p:cNvGrpSpPr/>
          <p:nvPr/>
        </p:nvGrpSpPr>
        <p:grpSpPr>
          <a:xfrm>
            <a:off x="8664389" y="490110"/>
            <a:ext cx="870097" cy="572809"/>
            <a:chOff x="7292379" y="2966507"/>
            <a:chExt cx="652573" cy="429607"/>
          </a:xfrm>
        </p:grpSpPr>
        <p:sp>
          <p:nvSpPr>
            <p:cNvPr id="1752" name="Google Shape;1752;p35"/>
            <p:cNvSpPr/>
            <p:nvPr/>
          </p:nvSpPr>
          <p:spPr>
            <a:xfrm>
              <a:off x="7297151" y="2970852"/>
              <a:ext cx="165398" cy="149006"/>
            </a:xfrm>
            <a:custGeom>
              <a:avLst/>
              <a:gdLst/>
              <a:ahLst/>
              <a:cxnLst/>
              <a:rect l="l" t="t" r="r" b="b"/>
              <a:pathLst>
                <a:path w="5025" h="4527" extrusionOk="0">
                  <a:moveTo>
                    <a:pt x="773" y="1"/>
                  </a:moveTo>
                  <a:cubicBezTo>
                    <a:pt x="560" y="1"/>
                    <a:pt x="357" y="444"/>
                    <a:pt x="292" y="584"/>
                  </a:cubicBezTo>
                  <a:cubicBezTo>
                    <a:pt x="0" y="1214"/>
                    <a:pt x="5" y="1890"/>
                    <a:pt x="220" y="2540"/>
                  </a:cubicBezTo>
                  <a:cubicBezTo>
                    <a:pt x="265" y="2675"/>
                    <a:pt x="330" y="2807"/>
                    <a:pt x="409" y="2932"/>
                  </a:cubicBezTo>
                  <a:cubicBezTo>
                    <a:pt x="708" y="3415"/>
                    <a:pt x="1222" y="3818"/>
                    <a:pt x="1691" y="4066"/>
                  </a:cubicBezTo>
                  <a:cubicBezTo>
                    <a:pt x="2243" y="4357"/>
                    <a:pt x="2859" y="4527"/>
                    <a:pt x="3484" y="4527"/>
                  </a:cubicBezTo>
                  <a:cubicBezTo>
                    <a:pt x="3605" y="4527"/>
                    <a:pt x="3727" y="4520"/>
                    <a:pt x="3848" y="4507"/>
                  </a:cubicBezTo>
                  <a:cubicBezTo>
                    <a:pt x="4213" y="4467"/>
                    <a:pt x="4710" y="4365"/>
                    <a:pt x="4937" y="4038"/>
                  </a:cubicBezTo>
                  <a:cubicBezTo>
                    <a:pt x="5024" y="3913"/>
                    <a:pt x="4825" y="3126"/>
                    <a:pt x="4377" y="2381"/>
                  </a:cubicBezTo>
                  <a:cubicBezTo>
                    <a:pt x="3974" y="1706"/>
                    <a:pt x="3371" y="1064"/>
                    <a:pt x="2595" y="970"/>
                  </a:cubicBezTo>
                  <a:cubicBezTo>
                    <a:pt x="2554" y="964"/>
                    <a:pt x="2502" y="962"/>
                    <a:pt x="2446" y="962"/>
                  </a:cubicBezTo>
                  <a:cubicBezTo>
                    <a:pt x="2203" y="962"/>
                    <a:pt x="1878" y="1011"/>
                    <a:pt x="1983" y="1103"/>
                  </a:cubicBezTo>
                  <a:cubicBezTo>
                    <a:pt x="2312" y="1391"/>
                    <a:pt x="2722" y="1721"/>
                    <a:pt x="2782" y="2190"/>
                  </a:cubicBezTo>
                  <a:cubicBezTo>
                    <a:pt x="2735" y="2206"/>
                    <a:pt x="2676" y="2214"/>
                    <a:pt x="2607" y="2214"/>
                  </a:cubicBezTo>
                  <a:cubicBezTo>
                    <a:pt x="2209" y="2214"/>
                    <a:pt x="1507" y="1936"/>
                    <a:pt x="1187" y="1227"/>
                  </a:cubicBezTo>
                  <a:cubicBezTo>
                    <a:pt x="905" y="603"/>
                    <a:pt x="1030" y="194"/>
                    <a:pt x="908" y="66"/>
                  </a:cubicBezTo>
                  <a:cubicBezTo>
                    <a:pt x="863" y="20"/>
                    <a:pt x="818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35"/>
            <p:cNvSpPr/>
            <p:nvPr/>
          </p:nvSpPr>
          <p:spPr>
            <a:xfrm>
              <a:off x="7308968" y="3001792"/>
              <a:ext cx="108093" cy="100588"/>
            </a:xfrm>
            <a:custGeom>
              <a:avLst/>
              <a:gdLst/>
              <a:ahLst/>
              <a:cxnLst/>
              <a:rect l="l" t="t" r="r" b="b"/>
              <a:pathLst>
                <a:path w="3284" h="3056" extrusionOk="0">
                  <a:moveTo>
                    <a:pt x="191" y="1"/>
                  </a:moveTo>
                  <a:cubicBezTo>
                    <a:pt x="148" y="1"/>
                    <a:pt x="105" y="29"/>
                    <a:pt x="102" y="84"/>
                  </a:cubicBezTo>
                  <a:cubicBezTo>
                    <a:pt x="1" y="1647"/>
                    <a:pt x="1056" y="3056"/>
                    <a:pt x="2835" y="3056"/>
                  </a:cubicBezTo>
                  <a:cubicBezTo>
                    <a:pt x="2947" y="3056"/>
                    <a:pt x="3061" y="3050"/>
                    <a:pt x="3179" y="3039"/>
                  </a:cubicBezTo>
                  <a:cubicBezTo>
                    <a:pt x="3224" y="3033"/>
                    <a:pt x="3261" y="2999"/>
                    <a:pt x="3264" y="2952"/>
                  </a:cubicBezTo>
                  <a:cubicBezTo>
                    <a:pt x="3283" y="2754"/>
                    <a:pt x="2947" y="2926"/>
                    <a:pt x="2087" y="2616"/>
                  </a:cubicBezTo>
                  <a:cubicBezTo>
                    <a:pt x="391" y="1955"/>
                    <a:pt x="395" y="307"/>
                    <a:pt x="280" y="78"/>
                  </a:cubicBezTo>
                  <a:cubicBezTo>
                    <a:pt x="273" y="26"/>
                    <a:pt x="232" y="1"/>
                    <a:pt x="19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35"/>
            <p:cNvSpPr/>
            <p:nvPr/>
          </p:nvSpPr>
          <p:spPr>
            <a:xfrm>
              <a:off x="7343660" y="3044582"/>
              <a:ext cx="91372" cy="38609"/>
            </a:xfrm>
            <a:custGeom>
              <a:avLst/>
              <a:gdLst/>
              <a:ahLst/>
              <a:cxnLst/>
              <a:rect l="l" t="t" r="r" b="b"/>
              <a:pathLst>
                <a:path w="2776" h="1173" extrusionOk="0">
                  <a:moveTo>
                    <a:pt x="102" y="0"/>
                  </a:moveTo>
                  <a:cubicBezTo>
                    <a:pt x="83" y="0"/>
                    <a:pt x="64" y="6"/>
                    <a:pt x="48" y="18"/>
                  </a:cubicBezTo>
                  <a:cubicBezTo>
                    <a:pt x="8" y="49"/>
                    <a:pt x="0" y="104"/>
                    <a:pt x="31" y="145"/>
                  </a:cubicBezTo>
                  <a:cubicBezTo>
                    <a:pt x="472" y="726"/>
                    <a:pt x="1269" y="1173"/>
                    <a:pt x="2070" y="1173"/>
                  </a:cubicBezTo>
                  <a:cubicBezTo>
                    <a:pt x="2285" y="1173"/>
                    <a:pt x="2500" y="1141"/>
                    <a:pt x="2709" y="1070"/>
                  </a:cubicBezTo>
                  <a:cubicBezTo>
                    <a:pt x="2746" y="1057"/>
                    <a:pt x="2774" y="1023"/>
                    <a:pt x="2774" y="981"/>
                  </a:cubicBezTo>
                  <a:cubicBezTo>
                    <a:pt x="2775" y="891"/>
                    <a:pt x="2738" y="874"/>
                    <a:pt x="2645" y="874"/>
                  </a:cubicBezTo>
                  <a:cubicBezTo>
                    <a:pt x="2587" y="874"/>
                    <a:pt x="2508" y="881"/>
                    <a:pt x="2403" y="881"/>
                  </a:cubicBezTo>
                  <a:cubicBezTo>
                    <a:pt x="2031" y="881"/>
                    <a:pt x="1340" y="795"/>
                    <a:pt x="157" y="18"/>
                  </a:cubicBezTo>
                  <a:lnTo>
                    <a:pt x="151" y="14"/>
                  </a:lnTo>
                  <a:cubicBezTo>
                    <a:pt x="137" y="5"/>
                    <a:pt x="120" y="0"/>
                    <a:pt x="102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35"/>
            <p:cNvSpPr/>
            <p:nvPr/>
          </p:nvSpPr>
          <p:spPr>
            <a:xfrm>
              <a:off x="7382928" y="3016110"/>
              <a:ext cx="40058" cy="46015"/>
            </a:xfrm>
            <a:custGeom>
              <a:avLst/>
              <a:gdLst/>
              <a:ahLst/>
              <a:cxnLst/>
              <a:rect l="l" t="t" r="r" b="b"/>
              <a:pathLst>
                <a:path w="1217" h="1398" extrusionOk="0">
                  <a:moveTo>
                    <a:pt x="190" y="1"/>
                  </a:moveTo>
                  <a:cubicBezTo>
                    <a:pt x="147" y="1"/>
                    <a:pt x="116" y="10"/>
                    <a:pt x="102" y="28"/>
                  </a:cubicBezTo>
                  <a:cubicBezTo>
                    <a:pt x="1" y="155"/>
                    <a:pt x="271" y="152"/>
                    <a:pt x="636" y="681"/>
                  </a:cubicBezTo>
                  <a:cubicBezTo>
                    <a:pt x="881" y="1033"/>
                    <a:pt x="974" y="1384"/>
                    <a:pt x="1085" y="1397"/>
                  </a:cubicBezTo>
                  <a:cubicBezTo>
                    <a:pt x="1090" y="1398"/>
                    <a:pt x="1095" y="1398"/>
                    <a:pt x="1100" y="1398"/>
                  </a:cubicBezTo>
                  <a:cubicBezTo>
                    <a:pt x="1217" y="1398"/>
                    <a:pt x="1189" y="1234"/>
                    <a:pt x="1179" y="1107"/>
                  </a:cubicBezTo>
                  <a:cubicBezTo>
                    <a:pt x="1019" y="287"/>
                    <a:pt x="426" y="1"/>
                    <a:pt x="19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35"/>
            <p:cNvSpPr/>
            <p:nvPr/>
          </p:nvSpPr>
          <p:spPr>
            <a:xfrm>
              <a:off x="7310581" y="3049190"/>
              <a:ext cx="151969" cy="70669"/>
            </a:xfrm>
            <a:custGeom>
              <a:avLst/>
              <a:gdLst/>
              <a:ahLst/>
              <a:cxnLst/>
              <a:rect l="l" t="t" r="r" b="b"/>
              <a:pathLst>
                <a:path w="4617" h="2147" extrusionOk="0">
                  <a:moveTo>
                    <a:pt x="3969" y="1"/>
                  </a:moveTo>
                  <a:cubicBezTo>
                    <a:pt x="3784" y="41"/>
                    <a:pt x="3606" y="123"/>
                    <a:pt x="3453" y="243"/>
                  </a:cubicBezTo>
                  <a:cubicBezTo>
                    <a:pt x="3122" y="505"/>
                    <a:pt x="2893" y="941"/>
                    <a:pt x="2495" y="1055"/>
                  </a:cubicBezTo>
                  <a:cubicBezTo>
                    <a:pt x="2428" y="1074"/>
                    <a:pt x="2360" y="1083"/>
                    <a:pt x="2292" y="1083"/>
                  </a:cubicBezTo>
                  <a:cubicBezTo>
                    <a:pt x="2149" y="1083"/>
                    <a:pt x="2006" y="1045"/>
                    <a:pt x="1874" y="990"/>
                  </a:cubicBezTo>
                  <a:cubicBezTo>
                    <a:pt x="1683" y="909"/>
                    <a:pt x="1507" y="792"/>
                    <a:pt x="1321" y="695"/>
                  </a:cubicBezTo>
                  <a:cubicBezTo>
                    <a:pt x="1057" y="558"/>
                    <a:pt x="762" y="463"/>
                    <a:pt x="464" y="463"/>
                  </a:cubicBezTo>
                  <a:cubicBezTo>
                    <a:pt x="381" y="463"/>
                    <a:pt x="299" y="470"/>
                    <a:pt x="217" y="486"/>
                  </a:cubicBezTo>
                  <a:cubicBezTo>
                    <a:pt x="143" y="501"/>
                    <a:pt x="71" y="522"/>
                    <a:pt x="1" y="552"/>
                  </a:cubicBezTo>
                  <a:cubicBezTo>
                    <a:pt x="300" y="1035"/>
                    <a:pt x="814" y="1438"/>
                    <a:pt x="1283" y="1686"/>
                  </a:cubicBezTo>
                  <a:cubicBezTo>
                    <a:pt x="1835" y="1977"/>
                    <a:pt x="2451" y="2147"/>
                    <a:pt x="3076" y="2147"/>
                  </a:cubicBezTo>
                  <a:cubicBezTo>
                    <a:pt x="3197" y="2147"/>
                    <a:pt x="3319" y="2140"/>
                    <a:pt x="3440" y="2127"/>
                  </a:cubicBezTo>
                  <a:cubicBezTo>
                    <a:pt x="3805" y="2087"/>
                    <a:pt x="4302" y="1985"/>
                    <a:pt x="4529" y="1658"/>
                  </a:cubicBezTo>
                  <a:cubicBezTo>
                    <a:pt x="4616" y="1533"/>
                    <a:pt x="4417" y="746"/>
                    <a:pt x="3969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35"/>
            <p:cNvSpPr/>
            <p:nvPr/>
          </p:nvSpPr>
          <p:spPr>
            <a:xfrm>
              <a:off x="7493785" y="3113209"/>
              <a:ext cx="443135" cy="278658"/>
            </a:xfrm>
            <a:custGeom>
              <a:avLst/>
              <a:gdLst/>
              <a:ahLst/>
              <a:cxnLst/>
              <a:rect l="l" t="t" r="r" b="b"/>
              <a:pathLst>
                <a:path w="13463" h="8466" extrusionOk="0">
                  <a:moveTo>
                    <a:pt x="968" y="0"/>
                  </a:moveTo>
                  <a:cubicBezTo>
                    <a:pt x="966" y="65"/>
                    <a:pt x="946" y="130"/>
                    <a:pt x="912" y="190"/>
                  </a:cubicBezTo>
                  <a:lnTo>
                    <a:pt x="139" y="1501"/>
                  </a:lnTo>
                  <a:cubicBezTo>
                    <a:pt x="104" y="1560"/>
                    <a:pt x="57" y="1609"/>
                    <a:pt x="0" y="1642"/>
                  </a:cubicBezTo>
                  <a:lnTo>
                    <a:pt x="85" y="1693"/>
                  </a:lnTo>
                  <a:cubicBezTo>
                    <a:pt x="494" y="1938"/>
                    <a:pt x="899" y="2178"/>
                    <a:pt x="1302" y="2417"/>
                  </a:cubicBezTo>
                  <a:cubicBezTo>
                    <a:pt x="8367" y="6581"/>
                    <a:pt x="12252" y="8466"/>
                    <a:pt x="13149" y="8466"/>
                  </a:cubicBezTo>
                  <a:cubicBezTo>
                    <a:pt x="13247" y="8466"/>
                    <a:pt x="13310" y="8443"/>
                    <a:pt x="13337" y="8398"/>
                  </a:cubicBezTo>
                  <a:cubicBezTo>
                    <a:pt x="13462" y="8184"/>
                    <a:pt x="12764" y="7510"/>
                    <a:pt x="11176" y="6377"/>
                  </a:cubicBezTo>
                  <a:cubicBezTo>
                    <a:pt x="9379" y="5092"/>
                    <a:pt x="6441" y="3221"/>
                    <a:pt x="2275" y="765"/>
                  </a:cubicBezTo>
                  <a:cubicBezTo>
                    <a:pt x="1843" y="512"/>
                    <a:pt x="1407" y="257"/>
                    <a:pt x="9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35"/>
            <p:cNvSpPr/>
            <p:nvPr/>
          </p:nvSpPr>
          <p:spPr>
            <a:xfrm>
              <a:off x="7428284" y="3072625"/>
              <a:ext cx="97659" cy="96836"/>
            </a:xfrm>
            <a:custGeom>
              <a:avLst/>
              <a:gdLst/>
              <a:ahLst/>
              <a:cxnLst/>
              <a:rect l="l" t="t" r="r" b="b"/>
              <a:pathLst>
                <a:path w="2967" h="2942" extrusionOk="0">
                  <a:moveTo>
                    <a:pt x="1199" y="1"/>
                  </a:moveTo>
                  <a:cubicBezTo>
                    <a:pt x="1112" y="1"/>
                    <a:pt x="1026" y="28"/>
                    <a:pt x="955" y="79"/>
                  </a:cubicBezTo>
                  <a:cubicBezTo>
                    <a:pt x="907" y="112"/>
                    <a:pt x="867" y="156"/>
                    <a:pt x="835" y="209"/>
                  </a:cubicBezTo>
                  <a:lnTo>
                    <a:pt x="62" y="1519"/>
                  </a:lnTo>
                  <a:cubicBezTo>
                    <a:pt x="30" y="1572"/>
                    <a:pt x="11" y="1629"/>
                    <a:pt x="6" y="1687"/>
                  </a:cubicBezTo>
                  <a:cubicBezTo>
                    <a:pt x="5" y="1697"/>
                    <a:pt x="5" y="1710"/>
                    <a:pt x="5" y="1721"/>
                  </a:cubicBezTo>
                  <a:cubicBezTo>
                    <a:pt x="1" y="1869"/>
                    <a:pt x="74" y="2013"/>
                    <a:pt x="210" y="2093"/>
                  </a:cubicBezTo>
                  <a:lnTo>
                    <a:pt x="1552" y="2885"/>
                  </a:lnTo>
                  <a:cubicBezTo>
                    <a:pt x="1618" y="2923"/>
                    <a:pt x="1691" y="2942"/>
                    <a:pt x="1762" y="2942"/>
                  </a:cubicBezTo>
                  <a:cubicBezTo>
                    <a:pt x="1842" y="2942"/>
                    <a:pt x="1920" y="2919"/>
                    <a:pt x="1988" y="2876"/>
                  </a:cubicBezTo>
                  <a:cubicBezTo>
                    <a:pt x="2042" y="2842"/>
                    <a:pt x="2091" y="2794"/>
                    <a:pt x="2126" y="2735"/>
                  </a:cubicBezTo>
                  <a:lnTo>
                    <a:pt x="2899" y="1424"/>
                  </a:lnTo>
                  <a:cubicBezTo>
                    <a:pt x="2935" y="1364"/>
                    <a:pt x="2953" y="1299"/>
                    <a:pt x="2956" y="1234"/>
                  </a:cubicBezTo>
                  <a:cubicBezTo>
                    <a:pt x="2967" y="1084"/>
                    <a:pt x="2892" y="932"/>
                    <a:pt x="2753" y="850"/>
                  </a:cubicBezTo>
                  <a:lnTo>
                    <a:pt x="1410" y="59"/>
                  </a:lnTo>
                  <a:cubicBezTo>
                    <a:pt x="1344" y="20"/>
                    <a:pt x="1271" y="1"/>
                    <a:pt x="1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35"/>
            <p:cNvSpPr/>
            <p:nvPr/>
          </p:nvSpPr>
          <p:spPr>
            <a:xfrm>
              <a:off x="7496550" y="3158500"/>
              <a:ext cx="440337" cy="233367"/>
            </a:xfrm>
            <a:custGeom>
              <a:avLst/>
              <a:gdLst/>
              <a:ahLst/>
              <a:cxnLst/>
              <a:rect l="l" t="t" r="r" b="b"/>
              <a:pathLst>
                <a:path w="13378" h="7090" extrusionOk="0">
                  <a:moveTo>
                    <a:pt x="688" y="0"/>
                  </a:moveTo>
                  <a:cubicBezTo>
                    <a:pt x="447" y="0"/>
                    <a:pt x="217" y="92"/>
                    <a:pt x="0" y="317"/>
                  </a:cubicBezTo>
                  <a:cubicBezTo>
                    <a:pt x="409" y="562"/>
                    <a:pt x="814" y="802"/>
                    <a:pt x="1217" y="1041"/>
                  </a:cubicBezTo>
                  <a:cubicBezTo>
                    <a:pt x="8282" y="5205"/>
                    <a:pt x="12166" y="7090"/>
                    <a:pt x="13063" y="7090"/>
                  </a:cubicBezTo>
                  <a:cubicBezTo>
                    <a:pt x="13162" y="7090"/>
                    <a:pt x="13225" y="7067"/>
                    <a:pt x="13252" y="7022"/>
                  </a:cubicBezTo>
                  <a:cubicBezTo>
                    <a:pt x="13377" y="6808"/>
                    <a:pt x="12678" y="6134"/>
                    <a:pt x="11091" y="5001"/>
                  </a:cubicBezTo>
                  <a:cubicBezTo>
                    <a:pt x="8226" y="4458"/>
                    <a:pt x="5938" y="3105"/>
                    <a:pt x="2990" y="1280"/>
                  </a:cubicBezTo>
                  <a:cubicBezTo>
                    <a:pt x="2191" y="785"/>
                    <a:pt x="1394" y="0"/>
                    <a:pt x="688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35"/>
            <p:cNvSpPr/>
            <p:nvPr/>
          </p:nvSpPr>
          <p:spPr>
            <a:xfrm>
              <a:off x="7428284" y="3092308"/>
              <a:ext cx="97659" cy="77153"/>
            </a:xfrm>
            <a:custGeom>
              <a:avLst/>
              <a:gdLst/>
              <a:ahLst/>
              <a:cxnLst/>
              <a:rect l="l" t="t" r="r" b="b"/>
              <a:pathLst>
                <a:path w="2967" h="2344" extrusionOk="0">
                  <a:moveTo>
                    <a:pt x="2327" y="0"/>
                  </a:moveTo>
                  <a:cubicBezTo>
                    <a:pt x="1983" y="224"/>
                    <a:pt x="1909" y="717"/>
                    <a:pt x="1533" y="929"/>
                  </a:cubicBezTo>
                  <a:cubicBezTo>
                    <a:pt x="1222" y="1105"/>
                    <a:pt x="766" y="1052"/>
                    <a:pt x="359" y="1069"/>
                  </a:cubicBezTo>
                  <a:cubicBezTo>
                    <a:pt x="238" y="1077"/>
                    <a:pt x="118" y="1093"/>
                    <a:pt x="5" y="1123"/>
                  </a:cubicBezTo>
                  <a:cubicBezTo>
                    <a:pt x="1" y="1271"/>
                    <a:pt x="74" y="1415"/>
                    <a:pt x="210" y="1495"/>
                  </a:cubicBezTo>
                  <a:lnTo>
                    <a:pt x="1552" y="2287"/>
                  </a:lnTo>
                  <a:cubicBezTo>
                    <a:pt x="1618" y="2325"/>
                    <a:pt x="1691" y="2344"/>
                    <a:pt x="1762" y="2344"/>
                  </a:cubicBezTo>
                  <a:cubicBezTo>
                    <a:pt x="1842" y="2344"/>
                    <a:pt x="1920" y="2321"/>
                    <a:pt x="1988" y="2278"/>
                  </a:cubicBezTo>
                  <a:cubicBezTo>
                    <a:pt x="2042" y="2244"/>
                    <a:pt x="2091" y="2196"/>
                    <a:pt x="2126" y="2137"/>
                  </a:cubicBezTo>
                  <a:lnTo>
                    <a:pt x="2899" y="826"/>
                  </a:lnTo>
                  <a:cubicBezTo>
                    <a:pt x="2935" y="766"/>
                    <a:pt x="2953" y="701"/>
                    <a:pt x="2956" y="636"/>
                  </a:cubicBezTo>
                  <a:cubicBezTo>
                    <a:pt x="2967" y="486"/>
                    <a:pt x="2892" y="334"/>
                    <a:pt x="2753" y="252"/>
                  </a:cubicBezTo>
                  <a:lnTo>
                    <a:pt x="2327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35"/>
            <p:cNvSpPr/>
            <p:nvPr/>
          </p:nvSpPr>
          <p:spPr>
            <a:xfrm>
              <a:off x="7292379" y="2966507"/>
              <a:ext cx="652573" cy="429607"/>
            </a:xfrm>
            <a:custGeom>
              <a:avLst/>
              <a:gdLst/>
              <a:ahLst/>
              <a:cxnLst/>
              <a:rect l="l" t="t" r="r" b="b"/>
              <a:pathLst>
                <a:path w="19826" h="13052" extrusionOk="0">
                  <a:moveTo>
                    <a:pt x="917" y="262"/>
                  </a:moveTo>
                  <a:cubicBezTo>
                    <a:pt x="923" y="262"/>
                    <a:pt x="936" y="266"/>
                    <a:pt x="957" y="289"/>
                  </a:cubicBezTo>
                  <a:cubicBezTo>
                    <a:pt x="975" y="310"/>
                    <a:pt x="985" y="418"/>
                    <a:pt x="992" y="506"/>
                  </a:cubicBezTo>
                  <a:cubicBezTo>
                    <a:pt x="1010" y="710"/>
                    <a:pt x="1037" y="1024"/>
                    <a:pt x="1212" y="1412"/>
                  </a:cubicBezTo>
                  <a:cubicBezTo>
                    <a:pt x="1557" y="2176"/>
                    <a:pt x="2295" y="2475"/>
                    <a:pt x="2747" y="2475"/>
                  </a:cubicBezTo>
                  <a:cubicBezTo>
                    <a:pt x="2832" y="2475"/>
                    <a:pt x="2907" y="2464"/>
                    <a:pt x="2968" y="2444"/>
                  </a:cubicBezTo>
                  <a:cubicBezTo>
                    <a:pt x="3026" y="2426"/>
                    <a:pt x="3065" y="2367"/>
                    <a:pt x="3057" y="2305"/>
                  </a:cubicBezTo>
                  <a:cubicBezTo>
                    <a:pt x="2996" y="1845"/>
                    <a:pt x="2643" y="1511"/>
                    <a:pt x="2334" y="1240"/>
                  </a:cubicBezTo>
                  <a:cubicBezTo>
                    <a:pt x="2409" y="1229"/>
                    <a:pt x="2503" y="1222"/>
                    <a:pt x="2589" y="1222"/>
                  </a:cubicBezTo>
                  <a:cubicBezTo>
                    <a:pt x="2638" y="1222"/>
                    <a:pt x="2684" y="1224"/>
                    <a:pt x="2723" y="1229"/>
                  </a:cubicBezTo>
                  <a:cubicBezTo>
                    <a:pt x="3553" y="1332"/>
                    <a:pt x="4136" y="2119"/>
                    <a:pt x="4411" y="2580"/>
                  </a:cubicBezTo>
                  <a:lnTo>
                    <a:pt x="4411" y="2581"/>
                  </a:lnTo>
                  <a:cubicBezTo>
                    <a:pt x="4590" y="2880"/>
                    <a:pt x="4723" y="3176"/>
                    <a:pt x="4816" y="3431"/>
                  </a:cubicBezTo>
                  <a:lnTo>
                    <a:pt x="4201" y="4479"/>
                  </a:lnTo>
                  <a:cubicBezTo>
                    <a:pt x="4130" y="4490"/>
                    <a:pt x="4057" y="4500"/>
                    <a:pt x="3979" y="4508"/>
                  </a:cubicBezTo>
                  <a:cubicBezTo>
                    <a:pt x="3862" y="4521"/>
                    <a:pt x="3744" y="4527"/>
                    <a:pt x="3625" y="4527"/>
                  </a:cubicBezTo>
                  <a:cubicBezTo>
                    <a:pt x="3044" y="4527"/>
                    <a:pt x="2452" y="4376"/>
                    <a:pt x="1895" y="4082"/>
                  </a:cubicBezTo>
                  <a:cubicBezTo>
                    <a:pt x="1376" y="3808"/>
                    <a:pt x="916" y="3402"/>
                    <a:pt x="663" y="2992"/>
                  </a:cubicBezTo>
                  <a:cubicBezTo>
                    <a:pt x="589" y="2874"/>
                    <a:pt x="528" y="2753"/>
                    <a:pt x="489" y="2630"/>
                  </a:cubicBezTo>
                  <a:cubicBezTo>
                    <a:pt x="271" y="1978"/>
                    <a:pt x="294" y="1335"/>
                    <a:pt x="555" y="768"/>
                  </a:cubicBezTo>
                  <a:cubicBezTo>
                    <a:pt x="760" y="320"/>
                    <a:pt x="882" y="268"/>
                    <a:pt x="911" y="262"/>
                  </a:cubicBezTo>
                  <a:close/>
                  <a:moveTo>
                    <a:pt x="5326" y="3354"/>
                  </a:moveTo>
                  <a:cubicBezTo>
                    <a:pt x="5378" y="3354"/>
                    <a:pt x="5427" y="3369"/>
                    <a:pt x="5473" y="3395"/>
                  </a:cubicBezTo>
                  <a:lnTo>
                    <a:pt x="6815" y="4185"/>
                  </a:lnTo>
                  <a:cubicBezTo>
                    <a:pt x="6907" y="4240"/>
                    <a:pt x="6963" y="4342"/>
                    <a:pt x="6954" y="4453"/>
                  </a:cubicBezTo>
                  <a:cubicBezTo>
                    <a:pt x="6953" y="4497"/>
                    <a:pt x="6938" y="4543"/>
                    <a:pt x="6916" y="4582"/>
                  </a:cubicBezTo>
                  <a:lnTo>
                    <a:pt x="6145" y="5891"/>
                  </a:lnTo>
                  <a:cubicBezTo>
                    <a:pt x="6122" y="5933"/>
                    <a:pt x="6089" y="5965"/>
                    <a:pt x="6049" y="5991"/>
                  </a:cubicBezTo>
                  <a:cubicBezTo>
                    <a:pt x="6049" y="5991"/>
                    <a:pt x="6048" y="5991"/>
                    <a:pt x="6048" y="5992"/>
                  </a:cubicBezTo>
                  <a:cubicBezTo>
                    <a:pt x="6001" y="6021"/>
                    <a:pt x="5948" y="6036"/>
                    <a:pt x="5895" y="6036"/>
                  </a:cubicBezTo>
                  <a:cubicBezTo>
                    <a:pt x="5845" y="6036"/>
                    <a:pt x="5794" y="6023"/>
                    <a:pt x="5749" y="5997"/>
                  </a:cubicBezTo>
                  <a:lnTo>
                    <a:pt x="4406" y="5205"/>
                  </a:lnTo>
                  <a:cubicBezTo>
                    <a:pt x="4317" y="5152"/>
                    <a:pt x="4263" y="5054"/>
                    <a:pt x="4267" y="4949"/>
                  </a:cubicBezTo>
                  <a:cubicBezTo>
                    <a:pt x="4267" y="4947"/>
                    <a:pt x="4268" y="4926"/>
                    <a:pt x="4268" y="4922"/>
                  </a:cubicBezTo>
                  <a:cubicBezTo>
                    <a:pt x="4271" y="4884"/>
                    <a:pt x="4284" y="4847"/>
                    <a:pt x="4305" y="4810"/>
                  </a:cubicBezTo>
                  <a:lnTo>
                    <a:pt x="4363" y="4711"/>
                  </a:lnTo>
                  <a:lnTo>
                    <a:pt x="4555" y="4383"/>
                  </a:lnTo>
                  <a:lnTo>
                    <a:pt x="4922" y="3762"/>
                  </a:lnTo>
                  <a:lnTo>
                    <a:pt x="5077" y="3498"/>
                  </a:lnTo>
                  <a:cubicBezTo>
                    <a:pt x="5085" y="3486"/>
                    <a:pt x="5093" y="3474"/>
                    <a:pt x="5102" y="3464"/>
                  </a:cubicBezTo>
                  <a:cubicBezTo>
                    <a:pt x="5118" y="3442"/>
                    <a:pt x="5138" y="3423"/>
                    <a:pt x="5160" y="3407"/>
                  </a:cubicBezTo>
                  <a:cubicBezTo>
                    <a:pt x="5209" y="3373"/>
                    <a:pt x="5268" y="3354"/>
                    <a:pt x="5326" y="3354"/>
                  </a:cubicBezTo>
                  <a:close/>
                  <a:moveTo>
                    <a:pt x="7170" y="4660"/>
                  </a:moveTo>
                  <a:cubicBezTo>
                    <a:pt x="7558" y="4885"/>
                    <a:pt x="7944" y="5110"/>
                    <a:pt x="8327" y="5336"/>
                  </a:cubicBezTo>
                  <a:cubicBezTo>
                    <a:pt x="12244" y="7645"/>
                    <a:pt x="15319" y="9582"/>
                    <a:pt x="17218" y="10939"/>
                  </a:cubicBezTo>
                  <a:cubicBezTo>
                    <a:pt x="19156" y="12321"/>
                    <a:pt x="19326" y="12711"/>
                    <a:pt x="19337" y="12786"/>
                  </a:cubicBezTo>
                  <a:cubicBezTo>
                    <a:pt x="19317" y="12795"/>
                    <a:pt x="19287" y="12800"/>
                    <a:pt x="19247" y="12800"/>
                  </a:cubicBezTo>
                  <a:cubicBezTo>
                    <a:pt x="18626" y="12800"/>
                    <a:pt x="15612" y="11549"/>
                    <a:pt x="7486" y="6761"/>
                  </a:cubicBezTo>
                  <a:cubicBezTo>
                    <a:pt x="7105" y="6535"/>
                    <a:pt x="6720" y="6310"/>
                    <a:pt x="6335" y="6077"/>
                  </a:cubicBezTo>
                  <a:cubicBezTo>
                    <a:pt x="6347" y="6060"/>
                    <a:pt x="6359" y="6043"/>
                    <a:pt x="6369" y="6024"/>
                  </a:cubicBezTo>
                  <a:lnTo>
                    <a:pt x="7141" y="4715"/>
                  </a:lnTo>
                  <a:cubicBezTo>
                    <a:pt x="7151" y="4697"/>
                    <a:pt x="7161" y="4678"/>
                    <a:pt x="7170" y="4660"/>
                  </a:cubicBezTo>
                  <a:close/>
                  <a:moveTo>
                    <a:pt x="919" y="1"/>
                  </a:moveTo>
                  <a:cubicBezTo>
                    <a:pt x="900" y="1"/>
                    <a:pt x="883" y="3"/>
                    <a:pt x="868" y="6"/>
                  </a:cubicBezTo>
                  <a:cubicBezTo>
                    <a:pt x="628" y="45"/>
                    <a:pt x="447" y="377"/>
                    <a:pt x="318" y="661"/>
                  </a:cubicBezTo>
                  <a:cubicBezTo>
                    <a:pt x="28" y="1287"/>
                    <a:pt x="1" y="1997"/>
                    <a:pt x="241" y="2713"/>
                  </a:cubicBezTo>
                  <a:cubicBezTo>
                    <a:pt x="288" y="2856"/>
                    <a:pt x="357" y="2997"/>
                    <a:pt x="442" y="3131"/>
                  </a:cubicBezTo>
                  <a:cubicBezTo>
                    <a:pt x="720" y="3582"/>
                    <a:pt x="1207" y="4014"/>
                    <a:pt x="1773" y="4312"/>
                  </a:cubicBezTo>
                  <a:cubicBezTo>
                    <a:pt x="2369" y="4626"/>
                    <a:pt x="3004" y="4788"/>
                    <a:pt x="3626" y="4788"/>
                  </a:cubicBezTo>
                  <a:cubicBezTo>
                    <a:pt x="3754" y="4788"/>
                    <a:pt x="3882" y="4782"/>
                    <a:pt x="4007" y="4768"/>
                  </a:cubicBezTo>
                  <a:lnTo>
                    <a:pt x="4041" y="4763"/>
                  </a:lnTo>
                  <a:lnTo>
                    <a:pt x="4041" y="4763"/>
                  </a:lnTo>
                  <a:cubicBezTo>
                    <a:pt x="4023" y="4806"/>
                    <a:pt x="4013" y="4851"/>
                    <a:pt x="4011" y="4891"/>
                  </a:cubicBezTo>
                  <a:cubicBezTo>
                    <a:pt x="4007" y="4911"/>
                    <a:pt x="4007" y="4932"/>
                    <a:pt x="4009" y="4939"/>
                  </a:cubicBezTo>
                  <a:cubicBezTo>
                    <a:pt x="4001" y="5140"/>
                    <a:pt x="4106" y="5327"/>
                    <a:pt x="4277" y="5428"/>
                  </a:cubicBezTo>
                  <a:lnTo>
                    <a:pt x="5618" y="6219"/>
                  </a:lnTo>
                  <a:cubicBezTo>
                    <a:pt x="5706" y="6271"/>
                    <a:pt x="5800" y="6295"/>
                    <a:pt x="5896" y="6295"/>
                  </a:cubicBezTo>
                  <a:cubicBezTo>
                    <a:pt x="5970" y="6295"/>
                    <a:pt x="6048" y="6279"/>
                    <a:pt x="6117" y="6248"/>
                  </a:cubicBezTo>
                  <a:lnTo>
                    <a:pt x="6137" y="6261"/>
                  </a:lnTo>
                  <a:cubicBezTo>
                    <a:pt x="6547" y="6505"/>
                    <a:pt x="6952" y="6746"/>
                    <a:pt x="7356" y="6984"/>
                  </a:cubicBezTo>
                  <a:cubicBezTo>
                    <a:pt x="11040" y="9156"/>
                    <a:pt x="14106" y="10850"/>
                    <a:pt x="16220" y="11884"/>
                  </a:cubicBezTo>
                  <a:cubicBezTo>
                    <a:pt x="18145" y="12822"/>
                    <a:pt x="18937" y="13052"/>
                    <a:pt x="19283" y="13052"/>
                  </a:cubicBezTo>
                  <a:cubicBezTo>
                    <a:pt x="19284" y="13052"/>
                    <a:pt x="19286" y="13052"/>
                    <a:pt x="19287" y="13052"/>
                  </a:cubicBezTo>
                  <a:cubicBezTo>
                    <a:pt x="19488" y="13052"/>
                    <a:pt x="19534" y="12974"/>
                    <a:pt x="19567" y="12918"/>
                  </a:cubicBezTo>
                  <a:cubicBezTo>
                    <a:pt x="19651" y="12778"/>
                    <a:pt x="19826" y="12481"/>
                    <a:pt x="17370" y="10727"/>
                  </a:cubicBezTo>
                  <a:cubicBezTo>
                    <a:pt x="16417" y="10045"/>
                    <a:pt x="15171" y="9221"/>
                    <a:pt x="13671" y="8277"/>
                  </a:cubicBezTo>
                  <a:cubicBezTo>
                    <a:pt x="12173" y="7332"/>
                    <a:pt x="10421" y="6267"/>
                    <a:pt x="8460" y="5112"/>
                  </a:cubicBezTo>
                  <a:cubicBezTo>
                    <a:pt x="8049" y="4870"/>
                    <a:pt x="7634" y="4628"/>
                    <a:pt x="7215" y="4381"/>
                  </a:cubicBezTo>
                  <a:cubicBezTo>
                    <a:pt x="7199" y="4208"/>
                    <a:pt x="7100" y="4050"/>
                    <a:pt x="6949" y="3961"/>
                  </a:cubicBezTo>
                  <a:lnTo>
                    <a:pt x="5607" y="3170"/>
                  </a:lnTo>
                  <a:cubicBezTo>
                    <a:pt x="5521" y="3119"/>
                    <a:pt x="5425" y="3094"/>
                    <a:pt x="5328" y="3094"/>
                  </a:cubicBezTo>
                  <a:cubicBezTo>
                    <a:pt x="5217" y="3094"/>
                    <a:pt x="5105" y="3128"/>
                    <a:pt x="5012" y="3195"/>
                  </a:cubicBezTo>
                  <a:cubicBezTo>
                    <a:pt x="5011" y="3197"/>
                    <a:pt x="5010" y="3197"/>
                    <a:pt x="5006" y="3198"/>
                  </a:cubicBezTo>
                  <a:cubicBezTo>
                    <a:pt x="4904" y="2941"/>
                    <a:pt x="4772" y="2676"/>
                    <a:pt x="4634" y="2447"/>
                  </a:cubicBezTo>
                  <a:cubicBezTo>
                    <a:pt x="4270" y="1833"/>
                    <a:pt x="3648" y="1082"/>
                    <a:pt x="2755" y="971"/>
                  </a:cubicBezTo>
                  <a:cubicBezTo>
                    <a:pt x="2753" y="971"/>
                    <a:pt x="2676" y="964"/>
                    <a:pt x="2571" y="964"/>
                  </a:cubicBezTo>
                  <a:cubicBezTo>
                    <a:pt x="2366" y="964"/>
                    <a:pt x="2056" y="989"/>
                    <a:pt x="1990" y="1135"/>
                  </a:cubicBezTo>
                  <a:cubicBezTo>
                    <a:pt x="1965" y="1188"/>
                    <a:pt x="1967" y="1267"/>
                    <a:pt x="2042" y="1333"/>
                  </a:cubicBezTo>
                  <a:lnTo>
                    <a:pt x="2098" y="1383"/>
                  </a:lnTo>
                  <a:cubicBezTo>
                    <a:pt x="2369" y="1618"/>
                    <a:pt x="2672" y="1883"/>
                    <a:pt x="2772" y="2215"/>
                  </a:cubicBezTo>
                  <a:cubicBezTo>
                    <a:pt x="2765" y="2216"/>
                    <a:pt x="2756" y="2216"/>
                    <a:pt x="2749" y="2216"/>
                  </a:cubicBezTo>
                  <a:cubicBezTo>
                    <a:pt x="2406" y="2216"/>
                    <a:pt x="1751" y="1970"/>
                    <a:pt x="1451" y="1305"/>
                  </a:cubicBezTo>
                  <a:cubicBezTo>
                    <a:pt x="1293" y="958"/>
                    <a:pt x="1270" y="683"/>
                    <a:pt x="1252" y="481"/>
                  </a:cubicBezTo>
                  <a:cubicBezTo>
                    <a:pt x="1238" y="316"/>
                    <a:pt x="1227" y="193"/>
                    <a:pt x="1144" y="108"/>
                  </a:cubicBezTo>
                  <a:cubicBezTo>
                    <a:pt x="1066" y="25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62" name="Google Shape;1762;p35"/>
          <p:cNvGrpSpPr/>
          <p:nvPr/>
        </p:nvGrpSpPr>
        <p:grpSpPr>
          <a:xfrm>
            <a:off x="5646913" y="60820"/>
            <a:ext cx="898187" cy="1129075"/>
            <a:chOff x="6453542" y="2996394"/>
            <a:chExt cx="540859" cy="679892"/>
          </a:xfrm>
        </p:grpSpPr>
        <p:sp>
          <p:nvSpPr>
            <p:cNvPr id="1763" name="Google Shape;1763;p35"/>
            <p:cNvSpPr/>
            <p:nvPr/>
          </p:nvSpPr>
          <p:spPr>
            <a:xfrm>
              <a:off x="6458150" y="3000706"/>
              <a:ext cx="531972" cy="671269"/>
            </a:xfrm>
            <a:custGeom>
              <a:avLst/>
              <a:gdLst/>
              <a:ahLst/>
              <a:cxnLst/>
              <a:rect l="l" t="t" r="r" b="b"/>
              <a:pathLst>
                <a:path w="16162" h="20394" extrusionOk="0">
                  <a:moveTo>
                    <a:pt x="5931" y="1"/>
                  </a:moveTo>
                  <a:cubicBezTo>
                    <a:pt x="5329" y="1"/>
                    <a:pt x="4774" y="393"/>
                    <a:pt x="4595" y="999"/>
                  </a:cubicBezTo>
                  <a:lnTo>
                    <a:pt x="146" y="16003"/>
                  </a:lnTo>
                  <a:cubicBezTo>
                    <a:pt x="128" y="16064"/>
                    <a:pt x="114" y="16124"/>
                    <a:pt x="107" y="16187"/>
                  </a:cubicBezTo>
                  <a:cubicBezTo>
                    <a:pt x="1" y="16864"/>
                    <a:pt x="411" y="17534"/>
                    <a:pt x="1087" y="17735"/>
                  </a:cubicBezTo>
                  <a:lnTo>
                    <a:pt x="9863" y="20336"/>
                  </a:lnTo>
                  <a:cubicBezTo>
                    <a:pt x="9995" y="20375"/>
                    <a:pt x="10128" y="20394"/>
                    <a:pt x="10259" y="20394"/>
                  </a:cubicBezTo>
                  <a:cubicBezTo>
                    <a:pt x="10861" y="20394"/>
                    <a:pt x="11416" y="20002"/>
                    <a:pt x="11595" y="19395"/>
                  </a:cubicBezTo>
                  <a:lnTo>
                    <a:pt x="16045" y="4392"/>
                  </a:lnTo>
                  <a:cubicBezTo>
                    <a:pt x="16162" y="3999"/>
                    <a:pt x="16096" y="3596"/>
                    <a:pt x="15899" y="3273"/>
                  </a:cubicBezTo>
                  <a:cubicBezTo>
                    <a:pt x="15726" y="2988"/>
                    <a:pt x="15450" y="2762"/>
                    <a:pt x="15104" y="2660"/>
                  </a:cubicBezTo>
                  <a:lnTo>
                    <a:pt x="6328" y="59"/>
                  </a:lnTo>
                  <a:cubicBezTo>
                    <a:pt x="6196" y="19"/>
                    <a:pt x="6062" y="1"/>
                    <a:pt x="59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35"/>
            <p:cNvSpPr/>
            <p:nvPr/>
          </p:nvSpPr>
          <p:spPr>
            <a:xfrm>
              <a:off x="6458150" y="3108404"/>
              <a:ext cx="531972" cy="563571"/>
            </a:xfrm>
            <a:custGeom>
              <a:avLst/>
              <a:gdLst/>
              <a:ahLst/>
              <a:cxnLst/>
              <a:rect l="l" t="t" r="r" b="b"/>
              <a:pathLst>
                <a:path w="16162" h="17122" extrusionOk="0">
                  <a:moveTo>
                    <a:pt x="15899" y="1"/>
                  </a:moveTo>
                  <a:cubicBezTo>
                    <a:pt x="14871" y="117"/>
                    <a:pt x="14025" y="793"/>
                    <a:pt x="13544" y="1599"/>
                  </a:cubicBezTo>
                  <a:cubicBezTo>
                    <a:pt x="12289" y="3695"/>
                    <a:pt x="11379" y="7203"/>
                    <a:pt x="10610" y="9516"/>
                  </a:cubicBezTo>
                  <a:cubicBezTo>
                    <a:pt x="10024" y="11282"/>
                    <a:pt x="9547" y="13892"/>
                    <a:pt x="7377" y="13892"/>
                  </a:cubicBezTo>
                  <a:cubicBezTo>
                    <a:pt x="7156" y="13892"/>
                    <a:pt x="6917" y="13865"/>
                    <a:pt x="6659" y="13807"/>
                  </a:cubicBezTo>
                  <a:cubicBezTo>
                    <a:pt x="5132" y="13465"/>
                    <a:pt x="3319" y="12706"/>
                    <a:pt x="1568" y="12706"/>
                  </a:cubicBezTo>
                  <a:cubicBezTo>
                    <a:pt x="1073" y="12706"/>
                    <a:pt x="584" y="12767"/>
                    <a:pt x="107" y="12915"/>
                  </a:cubicBezTo>
                  <a:cubicBezTo>
                    <a:pt x="1" y="13592"/>
                    <a:pt x="411" y="14262"/>
                    <a:pt x="1087" y="14463"/>
                  </a:cubicBezTo>
                  <a:lnTo>
                    <a:pt x="9863" y="17064"/>
                  </a:lnTo>
                  <a:cubicBezTo>
                    <a:pt x="9995" y="17103"/>
                    <a:pt x="10128" y="17122"/>
                    <a:pt x="10259" y="17122"/>
                  </a:cubicBezTo>
                  <a:cubicBezTo>
                    <a:pt x="10861" y="17122"/>
                    <a:pt x="11416" y="16730"/>
                    <a:pt x="11595" y="16123"/>
                  </a:cubicBezTo>
                  <a:lnTo>
                    <a:pt x="16045" y="1120"/>
                  </a:lnTo>
                  <a:cubicBezTo>
                    <a:pt x="16162" y="727"/>
                    <a:pt x="16096" y="324"/>
                    <a:pt x="15899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35"/>
            <p:cNvSpPr/>
            <p:nvPr/>
          </p:nvSpPr>
          <p:spPr>
            <a:xfrm>
              <a:off x="6618248" y="3072987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899" y="0"/>
                  </a:moveTo>
                  <a:cubicBezTo>
                    <a:pt x="1107" y="0"/>
                    <a:pt x="378" y="517"/>
                    <a:pt x="140" y="1315"/>
                  </a:cubicBezTo>
                  <a:cubicBezTo>
                    <a:pt x="1" y="1787"/>
                    <a:pt x="59" y="2268"/>
                    <a:pt x="268" y="2675"/>
                  </a:cubicBezTo>
                  <a:cubicBezTo>
                    <a:pt x="488" y="3106"/>
                    <a:pt x="879" y="3448"/>
                    <a:pt x="1379" y="3597"/>
                  </a:cubicBezTo>
                  <a:cubicBezTo>
                    <a:pt x="1553" y="3649"/>
                    <a:pt x="1729" y="3673"/>
                    <a:pt x="1901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7" y="1666"/>
                    <a:pt x="3645" y="949"/>
                    <a:pt x="3148" y="490"/>
                  </a:cubicBezTo>
                  <a:cubicBezTo>
                    <a:pt x="2948" y="303"/>
                    <a:pt x="2702" y="160"/>
                    <a:pt x="2422" y="77"/>
                  </a:cubicBezTo>
                  <a:cubicBezTo>
                    <a:pt x="2248" y="25"/>
                    <a:pt x="2072" y="0"/>
                    <a:pt x="18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35"/>
            <p:cNvSpPr/>
            <p:nvPr/>
          </p:nvSpPr>
          <p:spPr>
            <a:xfrm>
              <a:off x="6627036" y="3089115"/>
              <a:ext cx="118527" cy="104801"/>
            </a:xfrm>
            <a:custGeom>
              <a:avLst/>
              <a:gdLst/>
              <a:ahLst/>
              <a:cxnLst/>
              <a:rect l="l" t="t" r="r" b="b"/>
              <a:pathLst>
                <a:path w="3601" h="3184" extrusionOk="0">
                  <a:moveTo>
                    <a:pt x="2881" y="0"/>
                  </a:moveTo>
                  <a:cubicBezTo>
                    <a:pt x="2684" y="880"/>
                    <a:pt x="2123" y="2225"/>
                    <a:pt x="508" y="2225"/>
                  </a:cubicBezTo>
                  <a:cubicBezTo>
                    <a:pt x="349" y="2225"/>
                    <a:pt x="181" y="2212"/>
                    <a:pt x="1" y="2185"/>
                  </a:cubicBezTo>
                  <a:lnTo>
                    <a:pt x="1" y="2185"/>
                  </a:lnTo>
                  <a:cubicBezTo>
                    <a:pt x="221" y="2616"/>
                    <a:pt x="612" y="2958"/>
                    <a:pt x="1112" y="3107"/>
                  </a:cubicBezTo>
                  <a:cubicBezTo>
                    <a:pt x="1286" y="3159"/>
                    <a:pt x="1462" y="3183"/>
                    <a:pt x="1634" y="3183"/>
                  </a:cubicBezTo>
                  <a:cubicBezTo>
                    <a:pt x="2427" y="3183"/>
                    <a:pt x="3157" y="2666"/>
                    <a:pt x="3394" y="1869"/>
                  </a:cubicBezTo>
                  <a:cubicBezTo>
                    <a:pt x="3600" y="1176"/>
                    <a:pt x="3378" y="459"/>
                    <a:pt x="2881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35"/>
            <p:cNvSpPr/>
            <p:nvPr/>
          </p:nvSpPr>
          <p:spPr>
            <a:xfrm>
              <a:off x="6566539" y="3247502"/>
              <a:ext cx="127249" cy="120930"/>
            </a:xfrm>
            <a:custGeom>
              <a:avLst/>
              <a:gdLst/>
              <a:ahLst/>
              <a:cxnLst/>
              <a:rect l="l" t="t" r="r" b="b"/>
              <a:pathLst>
                <a:path w="3866" h="3674" extrusionOk="0">
                  <a:moveTo>
                    <a:pt x="1899" y="1"/>
                  </a:moveTo>
                  <a:cubicBezTo>
                    <a:pt x="1106" y="1"/>
                    <a:pt x="377" y="517"/>
                    <a:pt x="140" y="1316"/>
                  </a:cubicBezTo>
                  <a:cubicBezTo>
                    <a:pt x="0" y="1788"/>
                    <a:pt x="59" y="2269"/>
                    <a:pt x="268" y="2674"/>
                  </a:cubicBezTo>
                  <a:cubicBezTo>
                    <a:pt x="487" y="3105"/>
                    <a:pt x="878" y="3449"/>
                    <a:pt x="1378" y="3598"/>
                  </a:cubicBezTo>
                  <a:cubicBezTo>
                    <a:pt x="1553" y="3649"/>
                    <a:pt x="1728" y="3674"/>
                    <a:pt x="1901" y="3674"/>
                  </a:cubicBezTo>
                  <a:cubicBezTo>
                    <a:pt x="2693" y="3674"/>
                    <a:pt x="3423" y="3157"/>
                    <a:pt x="3660" y="2359"/>
                  </a:cubicBezTo>
                  <a:cubicBezTo>
                    <a:pt x="3866" y="1667"/>
                    <a:pt x="3644" y="950"/>
                    <a:pt x="3147" y="491"/>
                  </a:cubicBezTo>
                  <a:cubicBezTo>
                    <a:pt x="2948" y="303"/>
                    <a:pt x="2701" y="160"/>
                    <a:pt x="2422" y="77"/>
                  </a:cubicBezTo>
                  <a:cubicBezTo>
                    <a:pt x="2248" y="26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35"/>
            <p:cNvSpPr/>
            <p:nvPr/>
          </p:nvSpPr>
          <p:spPr>
            <a:xfrm>
              <a:off x="6514764" y="3422050"/>
              <a:ext cx="127282" cy="120930"/>
            </a:xfrm>
            <a:custGeom>
              <a:avLst/>
              <a:gdLst/>
              <a:ahLst/>
              <a:cxnLst/>
              <a:rect l="l" t="t" r="r" b="b"/>
              <a:pathLst>
                <a:path w="3867" h="3674" extrusionOk="0">
                  <a:moveTo>
                    <a:pt x="1899" y="1"/>
                  </a:moveTo>
                  <a:cubicBezTo>
                    <a:pt x="1107" y="1"/>
                    <a:pt x="378" y="517"/>
                    <a:pt x="140" y="1315"/>
                  </a:cubicBezTo>
                  <a:cubicBezTo>
                    <a:pt x="1" y="1787"/>
                    <a:pt x="60" y="2269"/>
                    <a:pt x="268" y="2674"/>
                  </a:cubicBezTo>
                  <a:cubicBezTo>
                    <a:pt x="488" y="3105"/>
                    <a:pt x="879" y="3448"/>
                    <a:pt x="1379" y="3597"/>
                  </a:cubicBezTo>
                  <a:cubicBezTo>
                    <a:pt x="1553" y="3649"/>
                    <a:pt x="1728" y="3673"/>
                    <a:pt x="1901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6" y="1666"/>
                    <a:pt x="3645" y="949"/>
                    <a:pt x="3148" y="491"/>
                  </a:cubicBezTo>
                  <a:cubicBezTo>
                    <a:pt x="2948" y="302"/>
                    <a:pt x="2702" y="159"/>
                    <a:pt x="2423" y="77"/>
                  </a:cubicBezTo>
                  <a:cubicBezTo>
                    <a:pt x="2248" y="25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35"/>
            <p:cNvSpPr/>
            <p:nvPr/>
          </p:nvSpPr>
          <p:spPr>
            <a:xfrm>
              <a:off x="6523585" y="3438178"/>
              <a:ext cx="118461" cy="104801"/>
            </a:xfrm>
            <a:custGeom>
              <a:avLst/>
              <a:gdLst/>
              <a:ahLst/>
              <a:cxnLst/>
              <a:rect l="l" t="t" r="r" b="b"/>
              <a:pathLst>
                <a:path w="3599" h="3184" extrusionOk="0">
                  <a:moveTo>
                    <a:pt x="2880" y="1"/>
                  </a:moveTo>
                  <a:cubicBezTo>
                    <a:pt x="2683" y="879"/>
                    <a:pt x="2121" y="2225"/>
                    <a:pt x="507" y="2225"/>
                  </a:cubicBezTo>
                  <a:cubicBezTo>
                    <a:pt x="348" y="2225"/>
                    <a:pt x="180" y="2212"/>
                    <a:pt x="0" y="2184"/>
                  </a:cubicBezTo>
                  <a:lnTo>
                    <a:pt x="0" y="2184"/>
                  </a:lnTo>
                  <a:cubicBezTo>
                    <a:pt x="220" y="2615"/>
                    <a:pt x="611" y="2958"/>
                    <a:pt x="1111" y="3107"/>
                  </a:cubicBezTo>
                  <a:cubicBezTo>
                    <a:pt x="1285" y="3159"/>
                    <a:pt x="1460" y="3183"/>
                    <a:pt x="1633" y="3183"/>
                  </a:cubicBezTo>
                  <a:cubicBezTo>
                    <a:pt x="2426" y="3183"/>
                    <a:pt x="3156" y="2666"/>
                    <a:pt x="3393" y="1869"/>
                  </a:cubicBezTo>
                  <a:cubicBezTo>
                    <a:pt x="3598" y="1176"/>
                    <a:pt x="3377" y="459"/>
                    <a:pt x="288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35"/>
            <p:cNvSpPr/>
            <p:nvPr/>
          </p:nvSpPr>
          <p:spPr>
            <a:xfrm>
              <a:off x="6809319" y="3129634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900" y="1"/>
                  </a:moveTo>
                  <a:cubicBezTo>
                    <a:pt x="1108" y="1"/>
                    <a:pt x="378" y="517"/>
                    <a:pt x="141" y="1315"/>
                  </a:cubicBezTo>
                  <a:cubicBezTo>
                    <a:pt x="1" y="1787"/>
                    <a:pt x="59" y="2269"/>
                    <a:pt x="269" y="2674"/>
                  </a:cubicBezTo>
                  <a:cubicBezTo>
                    <a:pt x="488" y="3105"/>
                    <a:pt x="878" y="3449"/>
                    <a:pt x="1379" y="3598"/>
                  </a:cubicBezTo>
                  <a:cubicBezTo>
                    <a:pt x="1553" y="3649"/>
                    <a:pt x="1728" y="3674"/>
                    <a:pt x="1901" y="3674"/>
                  </a:cubicBezTo>
                  <a:cubicBezTo>
                    <a:pt x="2693" y="3674"/>
                    <a:pt x="3424" y="3156"/>
                    <a:pt x="3661" y="2359"/>
                  </a:cubicBezTo>
                  <a:cubicBezTo>
                    <a:pt x="3867" y="1667"/>
                    <a:pt x="3645" y="949"/>
                    <a:pt x="3148" y="491"/>
                  </a:cubicBezTo>
                  <a:cubicBezTo>
                    <a:pt x="2948" y="303"/>
                    <a:pt x="2702" y="159"/>
                    <a:pt x="2423" y="77"/>
                  </a:cubicBezTo>
                  <a:cubicBezTo>
                    <a:pt x="2249" y="25"/>
                    <a:pt x="2073" y="1"/>
                    <a:pt x="1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35"/>
            <p:cNvSpPr/>
            <p:nvPr/>
          </p:nvSpPr>
          <p:spPr>
            <a:xfrm>
              <a:off x="6818141" y="3145762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80" y="1"/>
                  </a:moveTo>
                  <a:cubicBezTo>
                    <a:pt x="2683" y="879"/>
                    <a:pt x="2121" y="2225"/>
                    <a:pt x="508" y="2225"/>
                  </a:cubicBezTo>
                  <a:cubicBezTo>
                    <a:pt x="349" y="2225"/>
                    <a:pt x="180" y="2212"/>
                    <a:pt x="1" y="2184"/>
                  </a:cubicBezTo>
                  <a:lnTo>
                    <a:pt x="1" y="2184"/>
                  </a:lnTo>
                  <a:cubicBezTo>
                    <a:pt x="220" y="2615"/>
                    <a:pt x="610" y="2959"/>
                    <a:pt x="1111" y="3108"/>
                  </a:cubicBezTo>
                  <a:cubicBezTo>
                    <a:pt x="1285" y="3159"/>
                    <a:pt x="1460" y="3184"/>
                    <a:pt x="1633" y="3184"/>
                  </a:cubicBezTo>
                  <a:cubicBezTo>
                    <a:pt x="2425" y="3184"/>
                    <a:pt x="3156" y="2666"/>
                    <a:pt x="3393" y="1869"/>
                  </a:cubicBezTo>
                  <a:cubicBezTo>
                    <a:pt x="3599" y="1177"/>
                    <a:pt x="3377" y="459"/>
                    <a:pt x="288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35"/>
            <p:cNvSpPr/>
            <p:nvPr/>
          </p:nvSpPr>
          <p:spPr>
            <a:xfrm>
              <a:off x="6757610" y="3304148"/>
              <a:ext cx="127282" cy="120930"/>
            </a:xfrm>
            <a:custGeom>
              <a:avLst/>
              <a:gdLst/>
              <a:ahLst/>
              <a:cxnLst/>
              <a:rect l="l" t="t" r="r" b="b"/>
              <a:pathLst>
                <a:path w="3867" h="3674" extrusionOk="0">
                  <a:moveTo>
                    <a:pt x="1898" y="0"/>
                  </a:moveTo>
                  <a:cubicBezTo>
                    <a:pt x="1106" y="0"/>
                    <a:pt x="376" y="517"/>
                    <a:pt x="140" y="1315"/>
                  </a:cubicBezTo>
                  <a:cubicBezTo>
                    <a:pt x="0" y="1787"/>
                    <a:pt x="59" y="2269"/>
                    <a:pt x="267" y="2675"/>
                  </a:cubicBezTo>
                  <a:cubicBezTo>
                    <a:pt x="487" y="3106"/>
                    <a:pt x="878" y="3448"/>
                    <a:pt x="1378" y="3597"/>
                  </a:cubicBezTo>
                  <a:cubicBezTo>
                    <a:pt x="1552" y="3649"/>
                    <a:pt x="1728" y="3673"/>
                    <a:pt x="1901" y="3673"/>
                  </a:cubicBezTo>
                  <a:cubicBezTo>
                    <a:pt x="2693" y="3673"/>
                    <a:pt x="3423" y="3156"/>
                    <a:pt x="3660" y="2360"/>
                  </a:cubicBezTo>
                  <a:cubicBezTo>
                    <a:pt x="3867" y="1666"/>
                    <a:pt x="3644" y="949"/>
                    <a:pt x="3146" y="490"/>
                  </a:cubicBezTo>
                  <a:cubicBezTo>
                    <a:pt x="2947" y="303"/>
                    <a:pt x="2702" y="160"/>
                    <a:pt x="2422" y="77"/>
                  </a:cubicBezTo>
                  <a:cubicBezTo>
                    <a:pt x="2247" y="25"/>
                    <a:pt x="2071" y="0"/>
                    <a:pt x="1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35"/>
            <p:cNvSpPr/>
            <p:nvPr/>
          </p:nvSpPr>
          <p:spPr>
            <a:xfrm>
              <a:off x="6705835" y="3478729"/>
              <a:ext cx="127315" cy="120930"/>
            </a:xfrm>
            <a:custGeom>
              <a:avLst/>
              <a:gdLst/>
              <a:ahLst/>
              <a:cxnLst/>
              <a:rect l="l" t="t" r="r" b="b"/>
              <a:pathLst>
                <a:path w="3868" h="3674" extrusionOk="0">
                  <a:moveTo>
                    <a:pt x="1899" y="1"/>
                  </a:moveTo>
                  <a:cubicBezTo>
                    <a:pt x="1106" y="1"/>
                    <a:pt x="378" y="518"/>
                    <a:pt x="140" y="1315"/>
                  </a:cubicBezTo>
                  <a:cubicBezTo>
                    <a:pt x="1" y="1787"/>
                    <a:pt x="59" y="2269"/>
                    <a:pt x="269" y="2674"/>
                  </a:cubicBezTo>
                  <a:cubicBezTo>
                    <a:pt x="488" y="3105"/>
                    <a:pt x="879" y="3448"/>
                    <a:pt x="1379" y="3597"/>
                  </a:cubicBezTo>
                  <a:cubicBezTo>
                    <a:pt x="1553" y="3649"/>
                    <a:pt x="1729" y="3673"/>
                    <a:pt x="1902" y="3673"/>
                  </a:cubicBezTo>
                  <a:cubicBezTo>
                    <a:pt x="2694" y="3673"/>
                    <a:pt x="3424" y="3156"/>
                    <a:pt x="3661" y="2359"/>
                  </a:cubicBezTo>
                  <a:cubicBezTo>
                    <a:pt x="3867" y="1666"/>
                    <a:pt x="3645" y="948"/>
                    <a:pt x="3148" y="490"/>
                  </a:cubicBezTo>
                  <a:cubicBezTo>
                    <a:pt x="2948" y="303"/>
                    <a:pt x="2702" y="159"/>
                    <a:pt x="2423" y="77"/>
                  </a:cubicBezTo>
                  <a:cubicBezTo>
                    <a:pt x="2248" y="25"/>
                    <a:pt x="2072" y="1"/>
                    <a:pt x="1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35"/>
            <p:cNvSpPr/>
            <p:nvPr/>
          </p:nvSpPr>
          <p:spPr>
            <a:xfrm>
              <a:off x="6714656" y="3494857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80" y="0"/>
                  </a:moveTo>
                  <a:cubicBezTo>
                    <a:pt x="2683" y="880"/>
                    <a:pt x="2121" y="2225"/>
                    <a:pt x="508" y="2225"/>
                  </a:cubicBezTo>
                  <a:cubicBezTo>
                    <a:pt x="349" y="2225"/>
                    <a:pt x="180" y="2212"/>
                    <a:pt x="1" y="2184"/>
                  </a:cubicBezTo>
                  <a:lnTo>
                    <a:pt x="1" y="2184"/>
                  </a:lnTo>
                  <a:cubicBezTo>
                    <a:pt x="220" y="2615"/>
                    <a:pt x="611" y="2958"/>
                    <a:pt x="1111" y="3107"/>
                  </a:cubicBezTo>
                  <a:cubicBezTo>
                    <a:pt x="1285" y="3159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69"/>
                  </a:cubicBezTo>
                  <a:cubicBezTo>
                    <a:pt x="3599" y="1176"/>
                    <a:pt x="3377" y="458"/>
                    <a:pt x="288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35"/>
            <p:cNvSpPr/>
            <p:nvPr/>
          </p:nvSpPr>
          <p:spPr>
            <a:xfrm>
              <a:off x="6575327" y="3263663"/>
              <a:ext cx="118461" cy="104768"/>
            </a:xfrm>
            <a:custGeom>
              <a:avLst/>
              <a:gdLst/>
              <a:ahLst/>
              <a:cxnLst/>
              <a:rect l="l" t="t" r="r" b="b"/>
              <a:pathLst>
                <a:path w="3599" h="3183" extrusionOk="0">
                  <a:moveTo>
                    <a:pt x="2880" y="0"/>
                  </a:moveTo>
                  <a:cubicBezTo>
                    <a:pt x="2684" y="878"/>
                    <a:pt x="2122" y="2224"/>
                    <a:pt x="509" y="2224"/>
                  </a:cubicBezTo>
                  <a:cubicBezTo>
                    <a:pt x="350" y="2224"/>
                    <a:pt x="181" y="2211"/>
                    <a:pt x="1" y="2183"/>
                  </a:cubicBezTo>
                  <a:lnTo>
                    <a:pt x="1" y="2183"/>
                  </a:lnTo>
                  <a:cubicBezTo>
                    <a:pt x="220" y="2614"/>
                    <a:pt x="611" y="2958"/>
                    <a:pt x="1111" y="3107"/>
                  </a:cubicBezTo>
                  <a:cubicBezTo>
                    <a:pt x="1286" y="3158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68"/>
                  </a:cubicBezTo>
                  <a:cubicBezTo>
                    <a:pt x="3599" y="1176"/>
                    <a:pt x="3377" y="459"/>
                    <a:pt x="288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35"/>
            <p:cNvSpPr/>
            <p:nvPr/>
          </p:nvSpPr>
          <p:spPr>
            <a:xfrm>
              <a:off x="6766398" y="3320277"/>
              <a:ext cx="118494" cy="104801"/>
            </a:xfrm>
            <a:custGeom>
              <a:avLst/>
              <a:gdLst/>
              <a:ahLst/>
              <a:cxnLst/>
              <a:rect l="l" t="t" r="r" b="b"/>
              <a:pathLst>
                <a:path w="3600" h="3184" extrusionOk="0">
                  <a:moveTo>
                    <a:pt x="2879" y="0"/>
                  </a:moveTo>
                  <a:cubicBezTo>
                    <a:pt x="2684" y="880"/>
                    <a:pt x="2121" y="2225"/>
                    <a:pt x="507" y="2225"/>
                  </a:cubicBezTo>
                  <a:cubicBezTo>
                    <a:pt x="349" y="2225"/>
                    <a:pt x="180" y="2212"/>
                    <a:pt x="0" y="2185"/>
                  </a:cubicBezTo>
                  <a:lnTo>
                    <a:pt x="0" y="2185"/>
                  </a:lnTo>
                  <a:cubicBezTo>
                    <a:pt x="220" y="2616"/>
                    <a:pt x="611" y="2958"/>
                    <a:pt x="1111" y="3107"/>
                  </a:cubicBezTo>
                  <a:cubicBezTo>
                    <a:pt x="1285" y="3159"/>
                    <a:pt x="1461" y="3183"/>
                    <a:pt x="1634" y="3183"/>
                  </a:cubicBezTo>
                  <a:cubicBezTo>
                    <a:pt x="2426" y="3183"/>
                    <a:pt x="3156" y="2666"/>
                    <a:pt x="3393" y="1870"/>
                  </a:cubicBezTo>
                  <a:cubicBezTo>
                    <a:pt x="3600" y="1176"/>
                    <a:pt x="3377" y="459"/>
                    <a:pt x="2879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35"/>
            <p:cNvSpPr/>
            <p:nvPr/>
          </p:nvSpPr>
          <p:spPr>
            <a:xfrm>
              <a:off x="6642111" y="3092571"/>
              <a:ext cx="60959" cy="44797"/>
            </a:xfrm>
            <a:custGeom>
              <a:avLst/>
              <a:gdLst/>
              <a:ahLst/>
              <a:cxnLst/>
              <a:rect l="l" t="t" r="r" b="b"/>
              <a:pathLst>
                <a:path w="1852" h="1361" extrusionOk="0">
                  <a:moveTo>
                    <a:pt x="1202" y="0"/>
                  </a:moveTo>
                  <a:cubicBezTo>
                    <a:pt x="932" y="0"/>
                    <a:pt x="626" y="74"/>
                    <a:pt x="415" y="258"/>
                  </a:cubicBezTo>
                  <a:cubicBezTo>
                    <a:pt x="91" y="556"/>
                    <a:pt x="0" y="846"/>
                    <a:pt x="50" y="1234"/>
                  </a:cubicBezTo>
                  <a:cubicBezTo>
                    <a:pt x="61" y="1313"/>
                    <a:pt x="128" y="1360"/>
                    <a:pt x="196" y="1360"/>
                  </a:cubicBezTo>
                  <a:cubicBezTo>
                    <a:pt x="239" y="1360"/>
                    <a:pt x="283" y="1341"/>
                    <a:pt x="312" y="1299"/>
                  </a:cubicBezTo>
                  <a:lnTo>
                    <a:pt x="332" y="1269"/>
                  </a:lnTo>
                  <a:cubicBezTo>
                    <a:pt x="433" y="1124"/>
                    <a:pt x="378" y="1103"/>
                    <a:pt x="692" y="758"/>
                  </a:cubicBezTo>
                  <a:cubicBezTo>
                    <a:pt x="1240" y="351"/>
                    <a:pt x="1685" y="468"/>
                    <a:pt x="1769" y="299"/>
                  </a:cubicBezTo>
                  <a:cubicBezTo>
                    <a:pt x="1851" y="129"/>
                    <a:pt x="1559" y="0"/>
                    <a:pt x="1202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35"/>
            <p:cNvSpPr/>
            <p:nvPr/>
          </p:nvSpPr>
          <p:spPr>
            <a:xfrm>
              <a:off x="6833183" y="3149185"/>
              <a:ext cx="60893" cy="44830"/>
            </a:xfrm>
            <a:custGeom>
              <a:avLst/>
              <a:gdLst/>
              <a:ahLst/>
              <a:cxnLst/>
              <a:rect l="l" t="t" r="r" b="b"/>
              <a:pathLst>
                <a:path w="1850" h="1362" extrusionOk="0">
                  <a:moveTo>
                    <a:pt x="1201" y="1"/>
                  </a:moveTo>
                  <a:cubicBezTo>
                    <a:pt x="932" y="1"/>
                    <a:pt x="624" y="75"/>
                    <a:pt x="414" y="260"/>
                  </a:cubicBezTo>
                  <a:cubicBezTo>
                    <a:pt x="92" y="558"/>
                    <a:pt x="0" y="846"/>
                    <a:pt x="50" y="1234"/>
                  </a:cubicBezTo>
                  <a:cubicBezTo>
                    <a:pt x="61" y="1314"/>
                    <a:pt x="128" y="1361"/>
                    <a:pt x="195" y="1361"/>
                  </a:cubicBezTo>
                  <a:cubicBezTo>
                    <a:pt x="239" y="1361"/>
                    <a:pt x="282" y="1342"/>
                    <a:pt x="312" y="1299"/>
                  </a:cubicBezTo>
                  <a:lnTo>
                    <a:pt x="332" y="1270"/>
                  </a:lnTo>
                  <a:cubicBezTo>
                    <a:pt x="433" y="1126"/>
                    <a:pt x="379" y="1104"/>
                    <a:pt x="693" y="760"/>
                  </a:cubicBezTo>
                  <a:cubicBezTo>
                    <a:pt x="1241" y="351"/>
                    <a:pt x="1684" y="468"/>
                    <a:pt x="1767" y="299"/>
                  </a:cubicBezTo>
                  <a:cubicBezTo>
                    <a:pt x="1850" y="129"/>
                    <a:pt x="1558" y="1"/>
                    <a:pt x="120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35"/>
            <p:cNvSpPr/>
            <p:nvPr/>
          </p:nvSpPr>
          <p:spPr>
            <a:xfrm>
              <a:off x="6590402" y="3267086"/>
              <a:ext cx="60893" cy="44797"/>
            </a:xfrm>
            <a:custGeom>
              <a:avLst/>
              <a:gdLst/>
              <a:ahLst/>
              <a:cxnLst/>
              <a:rect l="l" t="t" r="r" b="b"/>
              <a:pathLst>
                <a:path w="1850" h="1361" extrusionOk="0">
                  <a:moveTo>
                    <a:pt x="1201" y="1"/>
                  </a:moveTo>
                  <a:cubicBezTo>
                    <a:pt x="931" y="1"/>
                    <a:pt x="625" y="74"/>
                    <a:pt x="415" y="259"/>
                  </a:cubicBezTo>
                  <a:cubicBezTo>
                    <a:pt x="90" y="557"/>
                    <a:pt x="0" y="845"/>
                    <a:pt x="49" y="1233"/>
                  </a:cubicBezTo>
                  <a:cubicBezTo>
                    <a:pt x="59" y="1313"/>
                    <a:pt x="127" y="1361"/>
                    <a:pt x="195" y="1361"/>
                  </a:cubicBezTo>
                  <a:cubicBezTo>
                    <a:pt x="238" y="1361"/>
                    <a:pt x="281" y="1342"/>
                    <a:pt x="311" y="1299"/>
                  </a:cubicBezTo>
                  <a:lnTo>
                    <a:pt x="331" y="1270"/>
                  </a:lnTo>
                  <a:cubicBezTo>
                    <a:pt x="432" y="1125"/>
                    <a:pt x="378" y="1104"/>
                    <a:pt x="692" y="759"/>
                  </a:cubicBezTo>
                  <a:cubicBezTo>
                    <a:pt x="1240" y="350"/>
                    <a:pt x="1683" y="470"/>
                    <a:pt x="1767" y="299"/>
                  </a:cubicBezTo>
                  <a:cubicBezTo>
                    <a:pt x="1850" y="130"/>
                    <a:pt x="1558" y="1"/>
                    <a:pt x="1201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35"/>
            <p:cNvSpPr/>
            <p:nvPr/>
          </p:nvSpPr>
          <p:spPr>
            <a:xfrm>
              <a:off x="6538627" y="3441601"/>
              <a:ext cx="60893" cy="44830"/>
            </a:xfrm>
            <a:custGeom>
              <a:avLst/>
              <a:gdLst/>
              <a:ahLst/>
              <a:cxnLst/>
              <a:rect l="l" t="t" r="r" b="b"/>
              <a:pathLst>
                <a:path w="1850" h="1362" extrusionOk="0">
                  <a:moveTo>
                    <a:pt x="1202" y="1"/>
                  </a:moveTo>
                  <a:cubicBezTo>
                    <a:pt x="932" y="1"/>
                    <a:pt x="625" y="74"/>
                    <a:pt x="414" y="259"/>
                  </a:cubicBezTo>
                  <a:cubicBezTo>
                    <a:pt x="91" y="557"/>
                    <a:pt x="1" y="846"/>
                    <a:pt x="51" y="1234"/>
                  </a:cubicBezTo>
                  <a:cubicBezTo>
                    <a:pt x="61" y="1314"/>
                    <a:pt x="128" y="1361"/>
                    <a:pt x="196" y="1361"/>
                  </a:cubicBezTo>
                  <a:cubicBezTo>
                    <a:pt x="239" y="1361"/>
                    <a:pt x="283" y="1342"/>
                    <a:pt x="312" y="1299"/>
                  </a:cubicBezTo>
                  <a:lnTo>
                    <a:pt x="332" y="1270"/>
                  </a:lnTo>
                  <a:cubicBezTo>
                    <a:pt x="434" y="1126"/>
                    <a:pt x="378" y="1104"/>
                    <a:pt x="692" y="760"/>
                  </a:cubicBezTo>
                  <a:cubicBezTo>
                    <a:pt x="1240" y="352"/>
                    <a:pt x="1685" y="469"/>
                    <a:pt x="1767" y="299"/>
                  </a:cubicBezTo>
                  <a:cubicBezTo>
                    <a:pt x="1850" y="129"/>
                    <a:pt x="1558" y="1"/>
                    <a:pt x="1202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35"/>
            <p:cNvSpPr/>
            <p:nvPr/>
          </p:nvSpPr>
          <p:spPr>
            <a:xfrm>
              <a:off x="6781440" y="3323733"/>
              <a:ext cx="60926" cy="44797"/>
            </a:xfrm>
            <a:custGeom>
              <a:avLst/>
              <a:gdLst/>
              <a:ahLst/>
              <a:cxnLst/>
              <a:rect l="l" t="t" r="r" b="b"/>
              <a:pathLst>
                <a:path w="1851" h="1361" extrusionOk="0">
                  <a:moveTo>
                    <a:pt x="1203" y="1"/>
                  </a:moveTo>
                  <a:cubicBezTo>
                    <a:pt x="933" y="1"/>
                    <a:pt x="626" y="74"/>
                    <a:pt x="416" y="259"/>
                  </a:cubicBezTo>
                  <a:cubicBezTo>
                    <a:pt x="91" y="557"/>
                    <a:pt x="1" y="846"/>
                    <a:pt x="50" y="1234"/>
                  </a:cubicBezTo>
                  <a:cubicBezTo>
                    <a:pt x="61" y="1313"/>
                    <a:pt x="128" y="1361"/>
                    <a:pt x="196" y="1361"/>
                  </a:cubicBezTo>
                  <a:cubicBezTo>
                    <a:pt x="239" y="1361"/>
                    <a:pt x="283" y="1341"/>
                    <a:pt x="313" y="1299"/>
                  </a:cubicBezTo>
                  <a:lnTo>
                    <a:pt x="332" y="1270"/>
                  </a:lnTo>
                  <a:cubicBezTo>
                    <a:pt x="433" y="1124"/>
                    <a:pt x="379" y="1103"/>
                    <a:pt x="692" y="759"/>
                  </a:cubicBezTo>
                  <a:cubicBezTo>
                    <a:pt x="1240" y="351"/>
                    <a:pt x="1685" y="469"/>
                    <a:pt x="1768" y="299"/>
                  </a:cubicBezTo>
                  <a:cubicBezTo>
                    <a:pt x="1850" y="129"/>
                    <a:pt x="1559" y="1"/>
                    <a:pt x="120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35"/>
            <p:cNvSpPr/>
            <p:nvPr/>
          </p:nvSpPr>
          <p:spPr>
            <a:xfrm>
              <a:off x="6729698" y="3498313"/>
              <a:ext cx="60926" cy="44797"/>
            </a:xfrm>
            <a:custGeom>
              <a:avLst/>
              <a:gdLst/>
              <a:ahLst/>
              <a:cxnLst/>
              <a:rect l="l" t="t" r="r" b="b"/>
              <a:pathLst>
                <a:path w="1851" h="1361" extrusionOk="0">
                  <a:moveTo>
                    <a:pt x="1203" y="0"/>
                  </a:moveTo>
                  <a:cubicBezTo>
                    <a:pt x="933" y="0"/>
                    <a:pt x="626" y="74"/>
                    <a:pt x="416" y="259"/>
                  </a:cubicBezTo>
                  <a:cubicBezTo>
                    <a:pt x="92" y="557"/>
                    <a:pt x="0" y="845"/>
                    <a:pt x="50" y="1234"/>
                  </a:cubicBezTo>
                  <a:cubicBezTo>
                    <a:pt x="61" y="1313"/>
                    <a:pt x="128" y="1360"/>
                    <a:pt x="196" y="1360"/>
                  </a:cubicBezTo>
                  <a:cubicBezTo>
                    <a:pt x="239" y="1360"/>
                    <a:pt x="283" y="1341"/>
                    <a:pt x="312" y="1298"/>
                  </a:cubicBezTo>
                  <a:lnTo>
                    <a:pt x="332" y="1270"/>
                  </a:lnTo>
                  <a:cubicBezTo>
                    <a:pt x="433" y="1124"/>
                    <a:pt x="379" y="1103"/>
                    <a:pt x="693" y="759"/>
                  </a:cubicBezTo>
                  <a:cubicBezTo>
                    <a:pt x="1241" y="350"/>
                    <a:pt x="1685" y="468"/>
                    <a:pt x="1769" y="298"/>
                  </a:cubicBezTo>
                  <a:cubicBezTo>
                    <a:pt x="1851" y="129"/>
                    <a:pt x="1559" y="0"/>
                    <a:pt x="1203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35"/>
            <p:cNvSpPr/>
            <p:nvPr/>
          </p:nvSpPr>
          <p:spPr>
            <a:xfrm>
              <a:off x="6453542" y="2996394"/>
              <a:ext cx="540859" cy="679892"/>
            </a:xfrm>
            <a:custGeom>
              <a:avLst/>
              <a:gdLst/>
              <a:ahLst/>
              <a:cxnLst/>
              <a:rect l="l" t="t" r="r" b="b"/>
              <a:pathLst>
                <a:path w="16432" h="20656" extrusionOk="0">
                  <a:moveTo>
                    <a:pt x="6072" y="262"/>
                  </a:moveTo>
                  <a:cubicBezTo>
                    <a:pt x="6190" y="262"/>
                    <a:pt x="6311" y="279"/>
                    <a:pt x="6431" y="313"/>
                  </a:cubicBezTo>
                  <a:lnTo>
                    <a:pt x="15207" y="2914"/>
                  </a:lnTo>
                  <a:cubicBezTo>
                    <a:pt x="15507" y="3004"/>
                    <a:pt x="15764" y="3200"/>
                    <a:pt x="15927" y="3471"/>
                  </a:cubicBezTo>
                  <a:cubicBezTo>
                    <a:pt x="16112" y="3775"/>
                    <a:pt x="16160" y="4145"/>
                    <a:pt x="16059" y="4486"/>
                  </a:cubicBezTo>
                  <a:lnTo>
                    <a:pt x="11611" y="19489"/>
                  </a:lnTo>
                  <a:cubicBezTo>
                    <a:pt x="11515" y="19813"/>
                    <a:pt x="11298" y="20080"/>
                    <a:pt x="11001" y="20240"/>
                  </a:cubicBezTo>
                  <a:cubicBezTo>
                    <a:pt x="10814" y="20343"/>
                    <a:pt x="10609" y="20394"/>
                    <a:pt x="10401" y="20394"/>
                  </a:cubicBezTo>
                  <a:cubicBezTo>
                    <a:pt x="10281" y="20394"/>
                    <a:pt x="10159" y="20377"/>
                    <a:pt x="10040" y="20341"/>
                  </a:cubicBezTo>
                  <a:lnTo>
                    <a:pt x="1264" y="17740"/>
                  </a:lnTo>
                  <a:cubicBezTo>
                    <a:pt x="660" y="17561"/>
                    <a:pt x="279" y="16958"/>
                    <a:pt x="376" y="16334"/>
                  </a:cubicBezTo>
                  <a:cubicBezTo>
                    <a:pt x="382" y="16283"/>
                    <a:pt x="393" y="16229"/>
                    <a:pt x="412" y="16170"/>
                  </a:cubicBezTo>
                  <a:lnTo>
                    <a:pt x="4860" y="1166"/>
                  </a:lnTo>
                  <a:cubicBezTo>
                    <a:pt x="5022" y="616"/>
                    <a:pt x="5526" y="262"/>
                    <a:pt x="6072" y="262"/>
                  </a:cubicBezTo>
                  <a:close/>
                  <a:moveTo>
                    <a:pt x="6074" y="0"/>
                  </a:moveTo>
                  <a:cubicBezTo>
                    <a:pt x="5416" y="0"/>
                    <a:pt x="4807" y="429"/>
                    <a:pt x="4610" y="1092"/>
                  </a:cubicBezTo>
                  <a:lnTo>
                    <a:pt x="162" y="16095"/>
                  </a:lnTo>
                  <a:cubicBezTo>
                    <a:pt x="141" y="16169"/>
                    <a:pt x="126" y="16235"/>
                    <a:pt x="117" y="16296"/>
                  </a:cubicBezTo>
                  <a:cubicBezTo>
                    <a:pt x="0" y="17046"/>
                    <a:pt x="461" y="17774"/>
                    <a:pt x="1190" y="17990"/>
                  </a:cubicBezTo>
                  <a:lnTo>
                    <a:pt x="9966" y="20591"/>
                  </a:lnTo>
                  <a:cubicBezTo>
                    <a:pt x="10110" y="20634"/>
                    <a:pt x="10255" y="20655"/>
                    <a:pt x="10400" y="20655"/>
                  </a:cubicBezTo>
                  <a:cubicBezTo>
                    <a:pt x="10650" y="20655"/>
                    <a:pt x="10899" y="20594"/>
                    <a:pt x="11126" y="20471"/>
                  </a:cubicBezTo>
                  <a:cubicBezTo>
                    <a:pt x="11483" y="20277"/>
                    <a:pt x="11744" y="19955"/>
                    <a:pt x="11860" y="19564"/>
                  </a:cubicBezTo>
                  <a:lnTo>
                    <a:pt x="16308" y="4559"/>
                  </a:lnTo>
                  <a:cubicBezTo>
                    <a:pt x="16432" y="4148"/>
                    <a:pt x="16374" y="3703"/>
                    <a:pt x="16151" y="3334"/>
                  </a:cubicBezTo>
                  <a:cubicBezTo>
                    <a:pt x="15953" y="3010"/>
                    <a:pt x="15644" y="2773"/>
                    <a:pt x="15281" y="2664"/>
                  </a:cubicBezTo>
                  <a:lnTo>
                    <a:pt x="6505" y="63"/>
                  </a:lnTo>
                  <a:cubicBezTo>
                    <a:pt x="6362" y="21"/>
                    <a:pt x="6217" y="0"/>
                    <a:pt x="6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35"/>
            <p:cNvSpPr/>
            <p:nvPr/>
          </p:nvSpPr>
          <p:spPr>
            <a:xfrm>
              <a:off x="6648563" y="3091485"/>
              <a:ext cx="152166" cy="489676"/>
            </a:xfrm>
            <a:custGeom>
              <a:avLst/>
              <a:gdLst/>
              <a:ahLst/>
              <a:cxnLst/>
              <a:rect l="l" t="t" r="r" b="b"/>
              <a:pathLst>
                <a:path w="4623" h="14877" extrusionOk="0">
                  <a:moveTo>
                    <a:pt x="4478" y="1"/>
                  </a:moveTo>
                  <a:cubicBezTo>
                    <a:pt x="4422" y="1"/>
                    <a:pt x="4369" y="37"/>
                    <a:pt x="4353" y="93"/>
                  </a:cubicBezTo>
                  <a:lnTo>
                    <a:pt x="20" y="14710"/>
                  </a:lnTo>
                  <a:cubicBezTo>
                    <a:pt x="0" y="14779"/>
                    <a:pt x="39" y="14851"/>
                    <a:pt x="108" y="14871"/>
                  </a:cubicBezTo>
                  <a:cubicBezTo>
                    <a:pt x="120" y="14876"/>
                    <a:pt x="133" y="14877"/>
                    <a:pt x="145" y="14877"/>
                  </a:cubicBezTo>
                  <a:cubicBezTo>
                    <a:pt x="201" y="14877"/>
                    <a:pt x="253" y="14839"/>
                    <a:pt x="270" y="14784"/>
                  </a:cubicBezTo>
                  <a:lnTo>
                    <a:pt x="4603" y="168"/>
                  </a:lnTo>
                  <a:cubicBezTo>
                    <a:pt x="4623" y="99"/>
                    <a:pt x="4584" y="25"/>
                    <a:pt x="4516" y="6"/>
                  </a:cubicBezTo>
                  <a:cubicBezTo>
                    <a:pt x="4503" y="2"/>
                    <a:pt x="4490" y="1"/>
                    <a:pt x="44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35"/>
            <p:cNvSpPr/>
            <p:nvPr/>
          </p:nvSpPr>
          <p:spPr>
            <a:xfrm>
              <a:off x="6614035" y="3068741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31" y="261"/>
                  </a:moveTo>
                  <a:cubicBezTo>
                    <a:pt x="2191" y="261"/>
                    <a:pt x="2354" y="283"/>
                    <a:pt x="2515" y="331"/>
                  </a:cubicBezTo>
                  <a:cubicBezTo>
                    <a:pt x="2771" y="407"/>
                    <a:pt x="2996" y="535"/>
                    <a:pt x="3188" y="715"/>
                  </a:cubicBezTo>
                  <a:cubicBezTo>
                    <a:pt x="3668" y="1157"/>
                    <a:pt x="3851" y="1822"/>
                    <a:pt x="3664" y="2449"/>
                  </a:cubicBezTo>
                  <a:cubicBezTo>
                    <a:pt x="3444" y="3189"/>
                    <a:pt x="2764" y="3670"/>
                    <a:pt x="2029" y="3670"/>
                  </a:cubicBezTo>
                  <a:cubicBezTo>
                    <a:pt x="1868" y="3670"/>
                    <a:pt x="1705" y="3647"/>
                    <a:pt x="1544" y="3599"/>
                  </a:cubicBezTo>
                  <a:cubicBezTo>
                    <a:pt x="1092" y="3465"/>
                    <a:pt x="726" y="3161"/>
                    <a:pt x="512" y="2742"/>
                  </a:cubicBezTo>
                  <a:cubicBezTo>
                    <a:pt x="311" y="2353"/>
                    <a:pt x="270" y="1904"/>
                    <a:pt x="395" y="1481"/>
                  </a:cubicBezTo>
                  <a:cubicBezTo>
                    <a:pt x="614" y="741"/>
                    <a:pt x="1295" y="261"/>
                    <a:pt x="2031" y="261"/>
                  </a:cubicBezTo>
                  <a:close/>
                  <a:moveTo>
                    <a:pt x="2030" y="1"/>
                  </a:moveTo>
                  <a:cubicBezTo>
                    <a:pt x="1182" y="1"/>
                    <a:pt x="397" y="555"/>
                    <a:pt x="145" y="1408"/>
                  </a:cubicBezTo>
                  <a:cubicBezTo>
                    <a:pt x="0" y="1895"/>
                    <a:pt x="49" y="2412"/>
                    <a:pt x="281" y="2863"/>
                  </a:cubicBezTo>
                  <a:cubicBezTo>
                    <a:pt x="524" y="3338"/>
                    <a:pt x="958" y="3698"/>
                    <a:pt x="1471" y="3852"/>
                  </a:cubicBezTo>
                  <a:cubicBezTo>
                    <a:pt x="1657" y="3906"/>
                    <a:pt x="1845" y="3933"/>
                    <a:pt x="2028" y="3933"/>
                  </a:cubicBezTo>
                  <a:cubicBezTo>
                    <a:pt x="2876" y="3933"/>
                    <a:pt x="3661" y="3379"/>
                    <a:pt x="3913" y="2525"/>
                  </a:cubicBezTo>
                  <a:cubicBezTo>
                    <a:pt x="4128" y="1801"/>
                    <a:pt x="3918" y="1034"/>
                    <a:pt x="3364" y="525"/>
                  </a:cubicBezTo>
                  <a:cubicBezTo>
                    <a:pt x="3142" y="317"/>
                    <a:pt x="2882" y="168"/>
                    <a:pt x="2588" y="82"/>
                  </a:cubicBezTo>
                  <a:cubicBezTo>
                    <a:pt x="2402" y="27"/>
                    <a:pt x="2215" y="1"/>
                    <a:pt x="20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35"/>
            <p:cNvSpPr/>
            <p:nvPr/>
          </p:nvSpPr>
          <p:spPr>
            <a:xfrm>
              <a:off x="6562260" y="3243256"/>
              <a:ext cx="135906" cy="129488"/>
            </a:xfrm>
            <a:custGeom>
              <a:avLst/>
              <a:gdLst/>
              <a:ahLst/>
              <a:cxnLst/>
              <a:rect l="l" t="t" r="r" b="b"/>
              <a:pathLst>
                <a:path w="4129" h="3934" extrusionOk="0">
                  <a:moveTo>
                    <a:pt x="2027" y="259"/>
                  </a:moveTo>
                  <a:cubicBezTo>
                    <a:pt x="2191" y="259"/>
                    <a:pt x="2355" y="284"/>
                    <a:pt x="2516" y="332"/>
                  </a:cubicBezTo>
                  <a:cubicBezTo>
                    <a:pt x="2771" y="407"/>
                    <a:pt x="2998" y="536"/>
                    <a:pt x="3189" y="716"/>
                  </a:cubicBezTo>
                  <a:cubicBezTo>
                    <a:pt x="3669" y="1157"/>
                    <a:pt x="3851" y="1822"/>
                    <a:pt x="3665" y="2450"/>
                  </a:cubicBezTo>
                  <a:cubicBezTo>
                    <a:pt x="3446" y="3190"/>
                    <a:pt x="2765" y="3671"/>
                    <a:pt x="2029" y="3671"/>
                  </a:cubicBezTo>
                  <a:cubicBezTo>
                    <a:pt x="1869" y="3671"/>
                    <a:pt x="1706" y="3648"/>
                    <a:pt x="1546" y="3600"/>
                  </a:cubicBezTo>
                  <a:cubicBezTo>
                    <a:pt x="1093" y="3466"/>
                    <a:pt x="727" y="3163"/>
                    <a:pt x="512" y="2743"/>
                  </a:cubicBezTo>
                  <a:cubicBezTo>
                    <a:pt x="312" y="2353"/>
                    <a:pt x="270" y="1904"/>
                    <a:pt x="396" y="1482"/>
                  </a:cubicBezTo>
                  <a:cubicBezTo>
                    <a:pt x="525" y="1045"/>
                    <a:pt x="818" y="685"/>
                    <a:pt x="1218" y="467"/>
                  </a:cubicBezTo>
                  <a:cubicBezTo>
                    <a:pt x="1470" y="330"/>
                    <a:pt x="1749" y="259"/>
                    <a:pt x="2027" y="259"/>
                  </a:cubicBezTo>
                  <a:close/>
                  <a:moveTo>
                    <a:pt x="2027" y="1"/>
                  </a:moveTo>
                  <a:cubicBezTo>
                    <a:pt x="1704" y="1"/>
                    <a:pt x="1385" y="81"/>
                    <a:pt x="1093" y="239"/>
                  </a:cubicBezTo>
                  <a:cubicBezTo>
                    <a:pt x="632" y="489"/>
                    <a:pt x="295" y="904"/>
                    <a:pt x="146" y="1408"/>
                  </a:cubicBezTo>
                  <a:cubicBezTo>
                    <a:pt x="1" y="1896"/>
                    <a:pt x="51" y="2413"/>
                    <a:pt x="282" y="2864"/>
                  </a:cubicBezTo>
                  <a:cubicBezTo>
                    <a:pt x="527" y="3346"/>
                    <a:pt x="951" y="3697"/>
                    <a:pt x="1472" y="3851"/>
                  </a:cubicBezTo>
                  <a:cubicBezTo>
                    <a:pt x="1658" y="3907"/>
                    <a:pt x="1846" y="3933"/>
                    <a:pt x="2030" y="3933"/>
                  </a:cubicBezTo>
                  <a:cubicBezTo>
                    <a:pt x="2878" y="3933"/>
                    <a:pt x="3663" y="3380"/>
                    <a:pt x="3915" y="2526"/>
                  </a:cubicBezTo>
                  <a:cubicBezTo>
                    <a:pt x="4129" y="1802"/>
                    <a:pt x="3919" y="1035"/>
                    <a:pt x="3366" y="525"/>
                  </a:cubicBezTo>
                  <a:cubicBezTo>
                    <a:pt x="3144" y="318"/>
                    <a:pt x="2883" y="169"/>
                    <a:pt x="2589" y="83"/>
                  </a:cubicBezTo>
                  <a:cubicBezTo>
                    <a:pt x="2404" y="28"/>
                    <a:pt x="2215" y="1"/>
                    <a:pt x="20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35"/>
            <p:cNvSpPr/>
            <p:nvPr/>
          </p:nvSpPr>
          <p:spPr>
            <a:xfrm>
              <a:off x="6510551" y="3417836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29" y="259"/>
                  </a:moveTo>
                  <a:cubicBezTo>
                    <a:pt x="2189" y="259"/>
                    <a:pt x="2353" y="281"/>
                    <a:pt x="2513" y="329"/>
                  </a:cubicBezTo>
                  <a:cubicBezTo>
                    <a:pt x="2769" y="406"/>
                    <a:pt x="2995" y="535"/>
                    <a:pt x="3187" y="714"/>
                  </a:cubicBezTo>
                  <a:cubicBezTo>
                    <a:pt x="3668" y="1158"/>
                    <a:pt x="3851" y="1823"/>
                    <a:pt x="3664" y="2451"/>
                  </a:cubicBezTo>
                  <a:cubicBezTo>
                    <a:pt x="3535" y="2887"/>
                    <a:pt x="3242" y="3248"/>
                    <a:pt x="2842" y="3465"/>
                  </a:cubicBezTo>
                  <a:cubicBezTo>
                    <a:pt x="2590" y="3602"/>
                    <a:pt x="2313" y="3672"/>
                    <a:pt x="2033" y="3672"/>
                  </a:cubicBezTo>
                  <a:cubicBezTo>
                    <a:pt x="1870" y="3672"/>
                    <a:pt x="1705" y="3648"/>
                    <a:pt x="1544" y="3600"/>
                  </a:cubicBezTo>
                  <a:cubicBezTo>
                    <a:pt x="1092" y="3466"/>
                    <a:pt x="726" y="3161"/>
                    <a:pt x="512" y="2742"/>
                  </a:cubicBezTo>
                  <a:cubicBezTo>
                    <a:pt x="310" y="2351"/>
                    <a:pt x="268" y="1903"/>
                    <a:pt x="394" y="1480"/>
                  </a:cubicBezTo>
                  <a:cubicBezTo>
                    <a:pt x="613" y="739"/>
                    <a:pt x="1294" y="259"/>
                    <a:pt x="2029" y="259"/>
                  </a:cubicBezTo>
                  <a:close/>
                  <a:moveTo>
                    <a:pt x="2030" y="0"/>
                  </a:moveTo>
                  <a:cubicBezTo>
                    <a:pt x="1182" y="0"/>
                    <a:pt x="397" y="554"/>
                    <a:pt x="145" y="1407"/>
                  </a:cubicBezTo>
                  <a:cubicBezTo>
                    <a:pt x="0" y="1895"/>
                    <a:pt x="49" y="2411"/>
                    <a:pt x="281" y="2861"/>
                  </a:cubicBezTo>
                  <a:cubicBezTo>
                    <a:pt x="523" y="3338"/>
                    <a:pt x="957" y="3699"/>
                    <a:pt x="1471" y="3850"/>
                  </a:cubicBezTo>
                  <a:cubicBezTo>
                    <a:pt x="1656" y="3904"/>
                    <a:pt x="1845" y="3933"/>
                    <a:pt x="2032" y="3933"/>
                  </a:cubicBezTo>
                  <a:cubicBezTo>
                    <a:pt x="2356" y="3933"/>
                    <a:pt x="2676" y="3851"/>
                    <a:pt x="2968" y="3693"/>
                  </a:cubicBezTo>
                  <a:cubicBezTo>
                    <a:pt x="3428" y="3443"/>
                    <a:pt x="3766" y="3028"/>
                    <a:pt x="3914" y="2524"/>
                  </a:cubicBezTo>
                  <a:cubicBezTo>
                    <a:pt x="4128" y="1801"/>
                    <a:pt x="3918" y="1034"/>
                    <a:pt x="3364" y="524"/>
                  </a:cubicBezTo>
                  <a:cubicBezTo>
                    <a:pt x="3144" y="317"/>
                    <a:pt x="2882" y="168"/>
                    <a:pt x="2588" y="81"/>
                  </a:cubicBezTo>
                  <a:cubicBezTo>
                    <a:pt x="2402" y="26"/>
                    <a:pt x="2215" y="0"/>
                    <a:pt x="2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35"/>
            <p:cNvSpPr/>
            <p:nvPr/>
          </p:nvSpPr>
          <p:spPr>
            <a:xfrm>
              <a:off x="6805139" y="3125388"/>
              <a:ext cx="135906" cy="129455"/>
            </a:xfrm>
            <a:custGeom>
              <a:avLst/>
              <a:gdLst/>
              <a:ahLst/>
              <a:cxnLst/>
              <a:rect l="l" t="t" r="r" b="b"/>
              <a:pathLst>
                <a:path w="4129" h="3933" extrusionOk="0">
                  <a:moveTo>
                    <a:pt x="2026" y="258"/>
                  </a:moveTo>
                  <a:cubicBezTo>
                    <a:pt x="2187" y="258"/>
                    <a:pt x="2352" y="282"/>
                    <a:pt x="2514" y="329"/>
                  </a:cubicBezTo>
                  <a:cubicBezTo>
                    <a:pt x="2769" y="405"/>
                    <a:pt x="2995" y="535"/>
                    <a:pt x="3187" y="713"/>
                  </a:cubicBezTo>
                  <a:cubicBezTo>
                    <a:pt x="3667" y="1158"/>
                    <a:pt x="3849" y="1823"/>
                    <a:pt x="3663" y="2451"/>
                  </a:cubicBezTo>
                  <a:cubicBezTo>
                    <a:pt x="3533" y="2887"/>
                    <a:pt x="3241" y="3247"/>
                    <a:pt x="2842" y="3464"/>
                  </a:cubicBezTo>
                  <a:cubicBezTo>
                    <a:pt x="2589" y="3602"/>
                    <a:pt x="2312" y="3671"/>
                    <a:pt x="2032" y="3671"/>
                  </a:cubicBezTo>
                  <a:cubicBezTo>
                    <a:pt x="1869" y="3671"/>
                    <a:pt x="1705" y="3648"/>
                    <a:pt x="1544" y="3600"/>
                  </a:cubicBezTo>
                  <a:cubicBezTo>
                    <a:pt x="1092" y="3466"/>
                    <a:pt x="727" y="3163"/>
                    <a:pt x="512" y="2742"/>
                  </a:cubicBezTo>
                  <a:cubicBezTo>
                    <a:pt x="310" y="2351"/>
                    <a:pt x="269" y="1903"/>
                    <a:pt x="394" y="1480"/>
                  </a:cubicBezTo>
                  <a:cubicBezTo>
                    <a:pt x="523" y="1042"/>
                    <a:pt x="816" y="684"/>
                    <a:pt x="1216" y="466"/>
                  </a:cubicBezTo>
                  <a:cubicBezTo>
                    <a:pt x="1468" y="328"/>
                    <a:pt x="1746" y="258"/>
                    <a:pt x="2026" y="258"/>
                  </a:cubicBezTo>
                  <a:close/>
                  <a:moveTo>
                    <a:pt x="2025" y="0"/>
                  </a:moveTo>
                  <a:cubicBezTo>
                    <a:pt x="1702" y="0"/>
                    <a:pt x="1384" y="80"/>
                    <a:pt x="1093" y="239"/>
                  </a:cubicBezTo>
                  <a:cubicBezTo>
                    <a:pt x="631" y="489"/>
                    <a:pt x="295" y="904"/>
                    <a:pt x="146" y="1408"/>
                  </a:cubicBezTo>
                  <a:cubicBezTo>
                    <a:pt x="0" y="1894"/>
                    <a:pt x="49" y="2413"/>
                    <a:pt x="282" y="2863"/>
                  </a:cubicBezTo>
                  <a:cubicBezTo>
                    <a:pt x="528" y="3346"/>
                    <a:pt x="951" y="3697"/>
                    <a:pt x="1473" y="3851"/>
                  </a:cubicBezTo>
                  <a:cubicBezTo>
                    <a:pt x="1658" y="3905"/>
                    <a:pt x="1846" y="3933"/>
                    <a:pt x="2034" y="3933"/>
                  </a:cubicBezTo>
                  <a:cubicBezTo>
                    <a:pt x="2357" y="3933"/>
                    <a:pt x="2678" y="3852"/>
                    <a:pt x="2968" y="3694"/>
                  </a:cubicBezTo>
                  <a:cubicBezTo>
                    <a:pt x="3430" y="3445"/>
                    <a:pt x="3766" y="3029"/>
                    <a:pt x="3915" y="2525"/>
                  </a:cubicBezTo>
                  <a:cubicBezTo>
                    <a:pt x="4128" y="1801"/>
                    <a:pt x="3917" y="1034"/>
                    <a:pt x="3365" y="525"/>
                  </a:cubicBezTo>
                  <a:cubicBezTo>
                    <a:pt x="3143" y="318"/>
                    <a:pt x="2882" y="169"/>
                    <a:pt x="2589" y="83"/>
                  </a:cubicBezTo>
                  <a:cubicBezTo>
                    <a:pt x="2403" y="28"/>
                    <a:pt x="2213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35"/>
            <p:cNvSpPr/>
            <p:nvPr/>
          </p:nvSpPr>
          <p:spPr>
            <a:xfrm>
              <a:off x="6753364" y="3299902"/>
              <a:ext cx="135939" cy="129455"/>
            </a:xfrm>
            <a:custGeom>
              <a:avLst/>
              <a:gdLst/>
              <a:ahLst/>
              <a:cxnLst/>
              <a:rect l="l" t="t" r="r" b="b"/>
              <a:pathLst>
                <a:path w="4130" h="3933" extrusionOk="0">
                  <a:moveTo>
                    <a:pt x="2025" y="260"/>
                  </a:moveTo>
                  <a:cubicBezTo>
                    <a:pt x="2189" y="260"/>
                    <a:pt x="2353" y="283"/>
                    <a:pt x="2514" y="331"/>
                  </a:cubicBezTo>
                  <a:cubicBezTo>
                    <a:pt x="2769" y="407"/>
                    <a:pt x="2996" y="536"/>
                    <a:pt x="3187" y="715"/>
                  </a:cubicBezTo>
                  <a:cubicBezTo>
                    <a:pt x="3668" y="1158"/>
                    <a:pt x="3850" y="1824"/>
                    <a:pt x="3664" y="2452"/>
                  </a:cubicBezTo>
                  <a:cubicBezTo>
                    <a:pt x="3444" y="3192"/>
                    <a:pt x="2763" y="3672"/>
                    <a:pt x="2028" y="3672"/>
                  </a:cubicBezTo>
                  <a:cubicBezTo>
                    <a:pt x="1868" y="3672"/>
                    <a:pt x="1705" y="3649"/>
                    <a:pt x="1544" y="3602"/>
                  </a:cubicBezTo>
                  <a:cubicBezTo>
                    <a:pt x="1092" y="3468"/>
                    <a:pt x="726" y="3164"/>
                    <a:pt x="512" y="2744"/>
                  </a:cubicBezTo>
                  <a:cubicBezTo>
                    <a:pt x="310" y="2353"/>
                    <a:pt x="269" y="1905"/>
                    <a:pt x="394" y="1481"/>
                  </a:cubicBezTo>
                  <a:cubicBezTo>
                    <a:pt x="523" y="1044"/>
                    <a:pt x="816" y="685"/>
                    <a:pt x="1216" y="467"/>
                  </a:cubicBezTo>
                  <a:cubicBezTo>
                    <a:pt x="1469" y="330"/>
                    <a:pt x="1746" y="260"/>
                    <a:pt x="2025" y="260"/>
                  </a:cubicBezTo>
                  <a:close/>
                  <a:moveTo>
                    <a:pt x="2027" y="0"/>
                  </a:moveTo>
                  <a:cubicBezTo>
                    <a:pt x="1704" y="0"/>
                    <a:pt x="1384" y="81"/>
                    <a:pt x="1092" y="240"/>
                  </a:cubicBezTo>
                  <a:cubicBezTo>
                    <a:pt x="630" y="490"/>
                    <a:pt x="294" y="905"/>
                    <a:pt x="145" y="1409"/>
                  </a:cubicBezTo>
                  <a:cubicBezTo>
                    <a:pt x="1" y="1895"/>
                    <a:pt x="49" y="2412"/>
                    <a:pt x="280" y="2863"/>
                  </a:cubicBezTo>
                  <a:cubicBezTo>
                    <a:pt x="527" y="3346"/>
                    <a:pt x="950" y="3697"/>
                    <a:pt x="1471" y="3852"/>
                  </a:cubicBezTo>
                  <a:cubicBezTo>
                    <a:pt x="1657" y="3906"/>
                    <a:pt x="1844" y="3933"/>
                    <a:pt x="2028" y="3933"/>
                  </a:cubicBezTo>
                  <a:cubicBezTo>
                    <a:pt x="2876" y="3933"/>
                    <a:pt x="3662" y="3379"/>
                    <a:pt x="3914" y="2526"/>
                  </a:cubicBezTo>
                  <a:cubicBezTo>
                    <a:pt x="4130" y="1803"/>
                    <a:pt x="3918" y="1034"/>
                    <a:pt x="3365" y="526"/>
                  </a:cubicBezTo>
                  <a:cubicBezTo>
                    <a:pt x="3144" y="318"/>
                    <a:pt x="2882" y="169"/>
                    <a:pt x="2588" y="82"/>
                  </a:cubicBezTo>
                  <a:cubicBezTo>
                    <a:pt x="2403" y="27"/>
                    <a:pt x="2214" y="0"/>
                    <a:pt x="20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35"/>
            <p:cNvSpPr/>
            <p:nvPr/>
          </p:nvSpPr>
          <p:spPr>
            <a:xfrm>
              <a:off x="6701622" y="3474516"/>
              <a:ext cx="135939" cy="129455"/>
            </a:xfrm>
            <a:custGeom>
              <a:avLst/>
              <a:gdLst/>
              <a:ahLst/>
              <a:cxnLst/>
              <a:rect l="l" t="t" r="r" b="b"/>
              <a:pathLst>
                <a:path w="4130" h="3933" extrusionOk="0">
                  <a:moveTo>
                    <a:pt x="2031" y="259"/>
                  </a:moveTo>
                  <a:cubicBezTo>
                    <a:pt x="2191" y="259"/>
                    <a:pt x="2353" y="281"/>
                    <a:pt x="2515" y="329"/>
                  </a:cubicBezTo>
                  <a:cubicBezTo>
                    <a:pt x="2771" y="404"/>
                    <a:pt x="2996" y="533"/>
                    <a:pt x="3188" y="713"/>
                  </a:cubicBezTo>
                  <a:cubicBezTo>
                    <a:pt x="3668" y="1158"/>
                    <a:pt x="3850" y="1823"/>
                    <a:pt x="3664" y="2450"/>
                  </a:cubicBezTo>
                  <a:cubicBezTo>
                    <a:pt x="3536" y="2885"/>
                    <a:pt x="3243" y="3246"/>
                    <a:pt x="2844" y="3463"/>
                  </a:cubicBezTo>
                  <a:cubicBezTo>
                    <a:pt x="2590" y="3601"/>
                    <a:pt x="2313" y="3671"/>
                    <a:pt x="2033" y="3671"/>
                  </a:cubicBezTo>
                  <a:cubicBezTo>
                    <a:pt x="1870" y="3671"/>
                    <a:pt x="1706" y="3647"/>
                    <a:pt x="1545" y="3599"/>
                  </a:cubicBezTo>
                  <a:cubicBezTo>
                    <a:pt x="1093" y="3464"/>
                    <a:pt x="728" y="3160"/>
                    <a:pt x="513" y="2741"/>
                  </a:cubicBezTo>
                  <a:cubicBezTo>
                    <a:pt x="311" y="2350"/>
                    <a:pt x="270" y="1902"/>
                    <a:pt x="395" y="1479"/>
                  </a:cubicBezTo>
                  <a:cubicBezTo>
                    <a:pt x="614" y="738"/>
                    <a:pt x="1296" y="259"/>
                    <a:pt x="2031" y="259"/>
                  </a:cubicBezTo>
                  <a:close/>
                  <a:moveTo>
                    <a:pt x="2032" y="0"/>
                  </a:moveTo>
                  <a:cubicBezTo>
                    <a:pt x="1183" y="0"/>
                    <a:pt x="397" y="553"/>
                    <a:pt x="145" y="1408"/>
                  </a:cubicBezTo>
                  <a:cubicBezTo>
                    <a:pt x="0" y="1894"/>
                    <a:pt x="49" y="2411"/>
                    <a:pt x="281" y="2862"/>
                  </a:cubicBezTo>
                  <a:cubicBezTo>
                    <a:pt x="522" y="3339"/>
                    <a:pt x="957" y="3698"/>
                    <a:pt x="1471" y="3850"/>
                  </a:cubicBezTo>
                  <a:cubicBezTo>
                    <a:pt x="1656" y="3905"/>
                    <a:pt x="1845" y="3932"/>
                    <a:pt x="2032" y="3932"/>
                  </a:cubicBezTo>
                  <a:cubicBezTo>
                    <a:pt x="2356" y="3932"/>
                    <a:pt x="2676" y="3851"/>
                    <a:pt x="2967" y="3693"/>
                  </a:cubicBezTo>
                  <a:cubicBezTo>
                    <a:pt x="3429" y="3443"/>
                    <a:pt x="3765" y="3027"/>
                    <a:pt x="3914" y="2525"/>
                  </a:cubicBezTo>
                  <a:cubicBezTo>
                    <a:pt x="4129" y="1799"/>
                    <a:pt x="3919" y="1033"/>
                    <a:pt x="3365" y="525"/>
                  </a:cubicBezTo>
                  <a:cubicBezTo>
                    <a:pt x="3144" y="317"/>
                    <a:pt x="2882" y="168"/>
                    <a:pt x="2589" y="81"/>
                  </a:cubicBezTo>
                  <a:cubicBezTo>
                    <a:pt x="2403" y="26"/>
                    <a:pt x="2216" y="0"/>
                    <a:pt x="20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1" name="Google Shape;1791;p35"/>
          <p:cNvGrpSpPr/>
          <p:nvPr/>
        </p:nvGrpSpPr>
        <p:grpSpPr>
          <a:xfrm>
            <a:off x="6501972" y="369069"/>
            <a:ext cx="268981" cy="701836"/>
            <a:chOff x="4641641" y="852713"/>
            <a:chExt cx="201736" cy="526377"/>
          </a:xfrm>
        </p:grpSpPr>
        <p:sp>
          <p:nvSpPr>
            <p:cNvPr id="1792" name="Google Shape;1792;p35"/>
            <p:cNvSpPr/>
            <p:nvPr/>
          </p:nvSpPr>
          <p:spPr>
            <a:xfrm>
              <a:off x="4645295" y="857091"/>
              <a:ext cx="194396" cy="517654"/>
            </a:xfrm>
            <a:custGeom>
              <a:avLst/>
              <a:gdLst/>
              <a:ahLst/>
              <a:cxnLst/>
              <a:rect l="l" t="t" r="r" b="b"/>
              <a:pathLst>
                <a:path w="5906" h="15727" extrusionOk="0">
                  <a:moveTo>
                    <a:pt x="1615" y="0"/>
                  </a:moveTo>
                  <a:cubicBezTo>
                    <a:pt x="1585" y="0"/>
                    <a:pt x="1555" y="4"/>
                    <a:pt x="1525" y="12"/>
                  </a:cubicBezTo>
                  <a:lnTo>
                    <a:pt x="294" y="339"/>
                  </a:lnTo>
                  <a:cubicBezTo>
                    <a:pt x="111" y="388"/>
                    <a:pt x="0" y="577"/>
                    <a:pt x="49" y="762"/>
                  </a:cubicBezTo>
                  <a:lnTo>
                    <a:pt x="3959" y="15470"/>
                  </a:lnTo>
                  <a:cubicBezTo>
                    <a:pt x="4001" y="15624"/>
                    <a:pt x="4140" y="15726"/>
                    <a:pt x="4294" y="15726"/>
                  </a:cubicBezTo>
                  <a:cubicBezTo>
                    <a:pt x="4323" y="15726"/>
                    <a:pt x="4353" y="15723"/>
                    <a:pt x="4382" y="15715"/>
                  </a:cubicBezTo>
                  <a:lnTo>
                    <a:pt x="5612" y="15387"/>
                  </a:lnTo>
                  <a:cubicBezTo>
                    <a:pt x="5796" y="15338"/>
                    <a:pt x="5906" y="15149"/>
                    <a:pt x="5857" y="14965"/>
                  </a:cubicBezTo>
                  <a:lnTo>
                    <a:pt x="1947" y="257"/>
                  </a:lnTo>
                  <a:cubicBezTo>
                    <a:pt x="1906" y="102"/>
                    <a:pt x="1767" y="0"/>
                    <a:pt x="1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4694930" y="890434"/>
              <a:ext cx="144760" cy="484245"/>
            </a:xfrm>
            <a:custGeom>
              <a:avLst/>
              <a:gdLst/>
              <a:ahLst/>
              <a:cxnLst/>
              <a:rect l="l" t="t" r="r" b="b"/>
              <a:pathLst>
                <a:path w="4398" h="14712" extrusionOk="0">
                  <a:moveTo>
                    <a:pt x="640" y="0"/>
                  </a:moveTo>
                  <a:cubicBezTo>
                    <a:pt x="592" y="122"/>
                    <a:pt x="555" y="246"/>
                    <a:pt x="528" y="372"/>
                  </a:cubicBezTo>
                  <a:cubicBezTo>
                    <a:pt x="1" y="2862"/>
                    <a:pt x="3104" y="10457"/>
                    <a:pt x="2997" y="12031"/>
                  </a:cubicBezTo>
                  <a:cubicBezTo>
                    <a:pt x="2960" y="12586"/>
                    <a:pt x="2706" y="13156"/>
                    <a:pt x="2225" y="13437"/>
                  </a:cubicBezTo>
                  <a:cubicBezTo>
                    <a:pt x="2214" y="13443"/>
                    <a:pt x="2200" y="13452"/>
                    <a:pt x="2187" y="13458"/>
                  </a:cubicBezTo>
                  <a:lnTo>
                    <a:pt x="2451" y="14455"/>
                  </a:lnTo>
                  <a:cubicBezTo>
                    <a:pt x="2493" y="14609"/>
                    <a:pt x="2632" y="14712"/>
                    <a:pt x="2784" y="14712"/>
                  </a:cubicBezTo>
                  <a:cubicBezTo>
                    <a:pt x="2814" y="14712"/>
                    <a:pt x="2844" y="14708"/>
                    <a:pt x="2874" y="14700"/>
                  </a:cubicBezTo>
                  <a:lnTo>
                    <a:pt x="4104" y="14373"/>
                  </a:lnTo>
                  <a:cubicBezTo>
                    <a:pt x="4288" y="14324"/>
                    <a:pt x="4398" y="14135"/>
                    <a:pt x="4349" y="13950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35"/>
            <p:cNvSpPr/>
            <p:nvPr/>
          </p:nvSpPr>
          <p:spPr>
            <a:xfrm>
              <a:off x="4641641" y="852713"/>
              <a:ext cx="201736" cy="526377"/>
            </a:xfrm>
            <a:custGeom>
              <a:avLst/>
              <a:gdLst/>
              <a:ahLst/>
              <a:cxnLst/>
              <a:rect l="l" t="t" r="r" b="b"/>
              <a:pathLst>
                <a:path w="6129" h="15992" extrusionOk="0">
                  <a:moveTo>
                    <a:pt x="1696" y="258"/>
                  </a:moveTo>
                  <a:cubicBezTo>
                    <a:pt x="1734" y="258"/>
                    <a:pt x="1770" y="268"/>
                    <a:pt x="1803" y="288"/>
                  </a:cubicBezTo>
                  <a:cubicBezTo>
                    <a:pt x="1852" y="317"/>
                    <a:pt x="1887" y="362"/>
                    <a:pt x="1902" y="418"/>
                  </a:cubicBezTo>
                  <a:lnTo>
                    <a:pt x="5812" y="15125"/>
                  </a:lnTo>
                  <a:cubicBezTo>
                    <a:pt x="5855" y="15186"/>
                    <a:pt x="5847" y="15244"/>
                    <a:pt x="5819" y="15292"/>
                  </a:cubicBezTo>
                  <a:cubicBezTo>
                    <a:pt x="5789" y="15342"/>
                    <a:pt x="5745" y="15377"/>
                    <a:pt x="5689" y="15391"/>
                  </a:cubicBezTo>
                  <a:lnTo>
                    <a:pt x="4458" y="15718"/>
                  </a:lnTo>
                  <a:cubicBezTo>
                    <a:pt x="4440" y="15723"/>
                    <a:pt x="4421" y="15726"/>
                    <a:pt x="4403" y="15726"/>
                  </a:cubicBezTo>
                  <a:cubicBezTo>
                    <a:pt x="4366" y="15726"/>
                    <a:pt x="4329" y="15716"/>
                    <a:pt x="4297" y="15697"/>
                  </a:cubicBezTo>
                  <a:cubicBezTo>
                    <a:pt x="4247" y="15668"/>
                    <a:pt x="4213" y="15622"/>
                    <a:pt x="4198" y="15567"/>
                  </a:cubicBezTo>
                  <a:lnTo>
                    <a:pt x="4173" y="15473"/>
                  </a:lnTo>
                  <a:lnTo>
                    <a:pt x="5086" y="15231"/>
                  </a:lnTo>
                  <a:cubicBezTo>
                    <a:pt x="5157" y="15212"/>
                    <a:pt x="5198" y="15138"/>
                    <a:pt x="5180" y="15068"/>
                  </a:cubicBezTo>
                  <a:cubicBezTo>
                    <a:pt x="5164" y="15009"/>
                    <a:pt x="5111" y="14971"/>
                    <a:pt x="5052" y="14971"/>
                  </a:cubicBezTo>
                  <a:cubicBezTo>
                    <a:pt x="5041" y="14971"/>
                    <a:pt x="5029" y="14972"/>
                    <a:pt x="5017" y="14975"/>
                  </a:cubicBezTo>
                  <a:lnTo>
                    <a:pt x="4104" y="15218"/>
                  </a:lnTo>
                  <a:lnTo>
                    <a:pt x="3984" y="14770"/>
                  </a:lnTo>
                  <a:lnTo>
                    <a:pt x="4539" y="14622"/>
                  </a:lnTo>
                  <a:cubicBezTo>
                    <a:pt x="4610" y="14604"/>
                    <a:pt x="4651" y="14531"/>
                    <a:pt x="4633" y="14460"/>
                  </a:cubicBezTo>
                  <a:cubicBezTo>
                    <a:pt x="4618" y="14401"/>
                    <a:pt x="4564" y="14363"/>
                    <a:pt x="4504" y="14363"/>
                  </a:cubicBezTo>
                  <a:cubicBezTo>
                    <a:pt x="4493" y="14363"/>
                    <a:pt x="4481" y="14364"/>
                    <a:pt x="4470" y="14367"/>
                  </a:cubicBezTo>
                  <a:lnTo>
                    <a:pt x="3915" y="14515"/>
                  </a:lnTo>
                  <a:lnTo>
                    <a:pt x="3797" y="14067"/>
                  </a:lnTo>
                  <a:lnTo>
                    <a:pt x="4710" y="13823"/>
                  </a:lnTo>
                  <a:cubicBezTo>
                    <a:pt x="4781" y="13805"/>
                    <a:pt x="4822" y="13732"/>
                    <a:pt x="4803" y="13661"/>
                  </a:cubicBezTo>
                  <a:cubicBezTo>
                    <a:pt x="4788" y="13602"/>
                    <a:pt x="4734" y="13564"/>
                    <a:pt x="4676" y="13564"/>
                  </a:cubicBezTo>
                  <a:cubicBezTo>
                    <a:pt x="4664" y="13564"/>
                    <a:pt x="4653" y="13565"/>
                    <a:pt x="4641" y="13568"/>
                  </a:cubicBezTo>
                  <a:lnTo>
                    <a:pt x="3727" y="13811"/>
                  </a:lnTo>
                  <a:lnTo>
                    <a:pt x="3607" y="13364"/>
                  </a:lnTo>
                  <a:lnTo>
                    <a:pt x="4164" y="13216"/>
                  </a:lnTo>
                  <a:cubicBezTo>
                    <a:pt x="4234" y="13197"/>
                    <a:pt x="4275" y="13124"/>
                    <a:pt x="4256" y="13053"/>
                  </a:cubicBezTo>
                  <a:cubicBezTo>
                    <a:pt x="4241" y="12994"/>
                    <a:pt x="4188" y="12956"/>
                    <a:pt x="4130" y="12956"/>
                  </a:cubicBezTo>
                  <a:cubicBezTo>
                    <a:pt x="4118" y="12956"/>
                    <a:pt x="4106" y="12957"/>
                    <a:pt x="4094" y="12960"/>
                  </a:cubicBezTo>
                  <a:lnTo>
                    <a:pt x="3545" y="13110"/>
                  </a:lnTo>
                  <a:lnTo>
                    <a:pt x="3425" y="12662"/>
                  </a:lnTo>
                  <a:lnTo>
                    <a:pt x="4339" y="12419"/>
                  </a:lnTo>
                  <a:cubicBezTo>
                    <a:pt x="4409" y="12401"/>
                    <a:pt x="4451" y="12327"/>
                    <a:pt x="4432" y="12257"/>
                  </a:cubicBezTo>
                  <a:cubicBezTo>
                    <a:pt x="4417" y="12197"/>
                    <a:pt x="4363" y="12159"/>
                    <a:pt x="4304" y="12159"/>
                  </a:cubicBezTo>
                  <a:cubicBezTo>
                    <a:pt x="4293" y="12159"/>
                    <a:pt x="4281" y="12161"/>
                    <a:pt x="4270" y="12163"/>
                  </a:cubicBezTo>
                  <a:lnTo>
                    <a:pt x="3356" y="12407"/>
                  </a:lnTo>
                  <a:lnTo>
                    <a:pt x="3236" y="11959"/>
                  </a:lnTo>
                  <a:lnTo>
                    <a:pt x="3792" y="11811"/>
                  </a:lnTo>
                  <a:cubicBezTo>
                    <a:pt x="3863" y="11792"/>
                    <a:pt x="3904" y="11720"/>
                    <a:pt x="3885" y="11648"/>
                  </a:cubicBezTo>
                  <a:cubicBezTo>
                    <a:pt x="3870" y="11590"/>
                    <a:pt x="3816" y="11551"/>
                    <a:pt x="3758" y="11551"/>
                  </a:cubicBezTo>
                  <a:cubicBezTo>
                    <a:pt x="3746" y="11551"/>
                    <a:pt x="3735" y="11553"/>
                    <a:pt x="3723" y="11556"/>
                  </a:cubicBezTo>
                  <a:lnTo>
                    <a:pt x="3167" y="11704"/>
                  </a:lnTo>
                  <a:lnTo>
                    <a:pt x="3048" y="11255"/>
                  </a:lnTo>
                  <a:lnTo>
                    <a:pt x="3961" y="11012"/>
                  </a:lnTo>
                  <a:cubicBezTo>
                    <a:pt x="4032" y="10993"/>
                    <a:pt x="4073" y="10920"/>
                    <a:pt x="4054" y="10849"/>
                  </a:cubicBezTo>
                  <a:cubicBezTo>
                    <a:pt x="4039" y="10791"/>
                    <a:pt x="3985" y="10752"/>
                    <a:pt x="3927" y="10752"/>
                  </a:cubicBezTo>
                  <a:cubicBezTo>
                    <a:pt x="3916" y="10752"/>
                    <a:pt x="3904" y="10754"/>
                    <a:pt x="3892" y="10757"/>
                  </a:cubicBezTo>
                  <a:lnTo>
                    <a:pt x="2978" y="10999"/>
                  </a:lnTo>
                  <a:lnTo>
                    <a:pt x="2858" y="10552"/>
                  </a:lnTo>
                  <a:lnTo>
                    <a:pt x="3415" y="10404"/>
                  </a:lnTo>
                  <a:cubicBezTo>
                    <a:pt x="3485" y="10386"/>
                    <a:pt x="3526" y="10312"/>
                    <a:pt x="3507" y="10242"/>
                  </a:cubicBezTo>
                  <a:cubicBezTo>
                    <a:pt x="3492" y="10183"/>
                    <a:pt x="3438" y="10144"/>
                    <a:pt x="3379" y="10144"/>
                  </a:cubicBezTo>
                  <a:cubicBezTo>
                    <a:pt x="3368" y="10144"/>
                    <a:pt x="3357" y="10145"/>
                    <a:pt x="3345" y="10148"/>
                  </a:cubicBezTo>
                  <a:lnTo>
                    <a:pt x="2789" y="10296"/>
                  </a:lnTo>
                  <a:lnTo>
                    <a:pt x="2670" y="9848"/>
                  </a:lnTo>
                  <a:lnTo>
                    <a:pt x="3584" y="9605"/>
                  </a:lnTo>
                  <a:cubicBezTo>
                    <a:pt x="3654" y="9587"/>
                    <a:pt x="3695" y="9513"/>
                    <a:pt x="3676" y="9443"/>
                  </a:cubicBezTo>
                  <a:cubicBezTo>
                    <a:pt x="3661" y="9383"/>
                    <a:pt x="3608" y="9345"/>
                    <a:pt x="3549" y="9345"/>
                  </a:cubicBezTo>
                  <a:cubicBezTo>
                    <a:pt x="3538" y="9345"/>
                    <a:pt x="3526" y="9346"/>
                    <a:pt x="3515" y="9349"/>
                  </a:cubicBezTo>
                  <a:lnTo>
                    <a:pt x="2601" y="9593"/>
                  </a:lnTo>
                  <a:lnTo>
                    <a:pt x="2480" y="9145"/>
                  </a:lnTo>
                  <a:lnTo>
                    <a:pt x="3037" y="8997"/>
                  </a:lnTo>
                  <a:cubicBezTo>
                    <a:pt x="3107" y="8978"/>
                    <a:pt x="3149" y="8906"/>
                    <a:pt x="3129" y="8834"/>
                  </a:cubicBezTo>
                  <a:cubicBezTo>
                    <a:pt x="3114" y="8776"/>
                    <a:pt x="3061" y="8737"/>
                    <a:pt x="3003" y="8737"/>
                  </a:cubicBezTo>
                  <a:cubicBezTo>
                    <a:pt x="2991" y="8737"/>
                    <a:pt x="2980" y="8739"/>
                    <a:pt x="2968" y="8742"/>
                  </a:cubicBezTo>
                  <a:lnTo>
                    <a:pt x="2411" y="8890"/>
                  </a:lnTo>
                  <a:lnTo>
                    <a:pt x="2293" y="8441"/>
                  </a:lnTo>
                  <a:lnTo>
                    <a:pt x="3207" y="8198"/>
                  </a:lnTo>
                  <a:cubicBezTo>
                    <a:pt x="3277" y="8179"/>
                    <a:pt x="3319" y="8106"/>
                    <a:pt x="3300" y="8035"/>
                  </a:cubicBezTo>
                  <a:cubicBezTo>
                    <a:pt x="3285" y="7977"/>
                    <a:pt x="3232" y="7938"/>
                    <a:pt x="3173" y="7938"/>
                  </a:cubicBezTo>
                  <a:cubicBezTo>
                    <a:pt x="3162" y="7938"/>
                    <a:pt x="3150" y="7940"/>
                    <a:pt x="3138" y="7943"/>
                  </a:cubicBezTo>
                  <a:lnTo>
                    <a:pt x="2224" y="8185"/>
                  </a:lnTo>
                  <a:lnTo>
                    <a:pt x="2105" y="7737"/>
                  </a:lnTo>
                  <a:lnTo>
                    <a:pt x="2660" y="7590"/>
                  </a:lnTo>
                  <a:cubicBezTo>
                    <a:pt x="2730" y="7572"/>
                    <a:pt x="2772" y="7498"/>
                    <a:pt x="2754" y="7428"/>
                  </a:cubicBezTo>
                  <a:cubicBezTo>
                    <a:pt x="2738" y="7369"/>
                    <a:pt x="2685" y="7330"/>
                    <a:pt x="2625" y="7330"/>
                  </a:cubicBezTo>
                  <a:cubicBezTo>
                    <a:pt x="2614" y="7330"/>
                    <a:pt x="2603" y="7331"/>
                    <a:pt x="2591" y="7334"/>
                  </a:cubicBezTo>
                  <a:lnTo>
                    <a:pt x="2036" y="7482"/>
                  </a:lnTo>
                  <a:lnTo>
                    <a:pt x="1917" y="7034"/>
                  </a:lnTo>
                  <a:lnTo>
                    <a:pt x="2830" y="6791"/>
                  </a:lnTo>
                  <a:cubicBezTo>
                    <a:pt x="2901" y="6772"/>
                    <a:pt x="2942" y="6699"/>
                    <a:pt x="2924" y="6629"/>
                  </a:cubicBezTo>
                  <a:cubicBezTo>
                    <a:pt x="2908" y="6569"/>
                    <a:pt x="2855" y="6531"/>
                    <a:pt x="2796" y="6531"/>
                  </a:cubicBezTo>
                  <a:cubicBezTo>
                    <a:pt x="2785" y="6531"/>
                    <a:pt x="2773" y="6532"/>
                    <a:pt x="2761" y="6535"/>
                  </a:cubicBezTo>
                  <a:lnTo>
                    <a:pt x="1847" y="6779"/>
                  </a:lnTo>
                  <a:lnTo>
                    <a:pt x="1728" y="6331"/>
                  </a:lnTo>
                  <a:lnTo>
                    <a:pt x="2284" y="6183"/>
                  </a:lnTo>
                  <a:cubicBezTo>
                    <a:pt x="2355" y="6164"/>
                    <a:pt x="2395" y="6092"/>
                    <a:pt x="2377" y="6020"/>
                  </a:cubicBezTo>
                  <a:cubicBezTo>
                    <a:pt x="2361" y="5962"/>
                    <a:pt x="2308" y="5923"/>
                    <a:pt x="2250" y="5923"/>
                  </a:cubicBezTo>
                  <a:cubicBezTo>
                    <a:pt x="2238" y="5923"/>
                    <a:pt x="2226" y="5925"/>
                    <a:pt x="2214" y="5928"/>
                  </a:cubicBezTo>
                  <a:lnTo>
                    <a:pt x="1659" y="6076"/>
                  </a:lnTo>
                  <a:lnTo>
                    <a:pt x="1541" y="5627"/>
                  </a:lnTo>
                  <a:lnTo>
                    <a:pt x="2454" y="5384"/>
                  </a:lnTo>
                  <a:cubicBezTo>
                    <a:pt x="2525" y="5365"/>
                    <a:pt x="2566" y="5291"/>
                    <a:pt x="2547" y="5221"/>
                  </a:cubicBezTo>
                  <a:cubicBezTo>
                    <a:pt x="2532" y="5163"/>
                    <a:pt x="2479" y="5124"/>
                    <a:pt x="2420" y="5124"/>
                  </a:cubicBezTo>
                  <a:cubicBezTo>
                    <a:pt x="2408" y="5124"/>
                    <a:pt x="2396" y="5126"/>
                    <a:pt x="2385" y="5129"/>
                  </a:cubicBezTo>
                  <a:lnTo>
                    <a:pt x="1472" y="5371"/>
                  </a:lnTo>
                  <a:lnTo>
                    <a:pt x="1352" y="4923"/>
                  </a:lnTo>
                  <a:lnTo>
                    <a:pt x="1908" y="4775"/>
                  </a:lnTo>
                  <a:cubicBezTo>
                    <a:pt x="1978" y="4757"/>
                    <a:pt x="2020" y="4684"/>
                    <a:pt x="2001" y="4614"/>
                  </a:cubicBezTo>
                  <a:cubicBezTo>
                    <a:pt x="1985" y="4555"/>
                    <a:pt x="1931" y="4516"/>
                    <a:pt x="1872" y="4516"/>
                  </a:cubicBezTo>
                  <a:cubicBezTo>
                    <a:pt x="1861" y="4516"/>
                    <a:pt x="1850" y="4517"/>
                    <a:pt x="1839" y="4520"/>
                  </a:cubicBezTo>
                  <a:lnTo>
                    <a:pt x="1282" y="4668"/>
                  </a:lnTo>
                  <a:lnTo>
                    <a:pt x="1163" y="4220"/>
                  </a:lnTo>
                  <a:lnTo>
                    <a:pt x="2077" y="3976"/>
                  </a:lnTo>
                  <a:cubicBezTo>
                    <a:pt x="2147" y="3958"/>
                    <a:pt x="2188" y="3885"/>
                    <a:pt x="2170" y="3815"/>
                  </a:cubicBezTo>
                  <a:cubicBezTo>
                    <a:pt x="2155" y="3755"/>
                    <a:pt x="2101" y="3717"/>
                    <a:pt x="2042" y="3717"/>
                  </a:cubicBezTo>
                  <a:cubicBezTo>
                    <a:pt x="2031" y="3717"/>
                    <a:pt x="2020" y="3718"/>
                    <a:pt x="2008" y="3721"/>
                  </a:cubicBezTo>
                  <a:lnTo>
                    <a:pt x="1094" y="3965"/>
                  </a:lnTo>
                  <a:lnTo>
                    <a:pt x="974" y="3517"/>
                  </a:lnTo>
                  <a:lnTo>
                    <a:pt x="1530" y="3369"/>
                  </a:lnTo>
                  <a:cubicBezTo>
                    <a:pt x="1601" y="3350"/>
                    <a:pt x="1642" y="3277"/>
                    <a:pt x="1623" y="3206"/>
                  </a:cubicBezTo>
                  <a:cubicBezTo>
                    <a:pt x="1608" y="3148"/>
                    <a:pt x="1555" y="3109"/>
                    <a:pt x="1496" y="3109"/>
                  </a:cubicBezTo>
                  <a:cubicBezTo>
                    <a:pt x="1485" y="3109"/>
                    <a:pt x="1473" y="3110"/>
                    <a:pt x="1461" y="3114"/>
                  </a:cubicBezTo>
                  <a:lnTo>
                    <a:pt x="905" y="3262"/>
                  </a:lnTo>
                  <a:lnTo>
                    <a:pt x="786" y="2813"/>
                  </a:lnTo>
                  <a:lnTo>
                    <a:pt x="1700" y="2570"/>
                  </a:lnTo>
                  <a:cubicBezTo>
                    <a:pt x="1770" y="2551"/>
                    <a:pt x="1811" y="2477"/>
                    <a:pt x="1792" y="2407"/>
                  </a:cubicBezTo>
                  <a:cubicBezTo>
                    <a:pt x="1777" y="2349"/>
                    <a:pt x="1724" y="2310"/>
                    <a:pt x="1666" y="2310"/>
                  </a:cubicBezTo>
                  <a:cubicBezTo>
                    <a:pt x="1654" y="2310"/>
                    <a:pt x="1642" y="2311"/>
                    <a:pt x="1630" y="2315"/>
                  </a:cubicBezTo>
                  <a:lnTo>
                    <a:pt x="716" y="2557"/>
                  </a:lnTo>
                  <a:lnTo>
                    <a:pt x="596" y="2109"/>
                  </a:lnTo>
                  <a:lnTo>
                    <a:pt x="1153" y="1961"/>
                  </a:lnTo>
                  <a:cubicBezTo>
                    <a:pt x="1223" y="1943"/>
                    <a:pt x="1264" y="1870"/>
                    <a:pt x="1245" y="1800"/>
                  </a:cubicBezTo>
                  <a:cubicBezTo>
                    <a:pt x="1230" y="1741"/>
                    <a:pt x="1176" y="1702"/>
                    <a:pt x="1117" y="1702"/>
                  </a:cubicBezTo>
                  <a:cubicBezTo>
                    <a:pt x="1106" y="1702"/>
                    <a:pt x="1095" y="1703"/>
                    <a:pt x="1084" y="1706"/>
                  </a:cubicBezTo>
                  <a:lnTo>
                    <a:pt x="527" y="1854"/>
                  </a:lnTo>
                  <a:lnTo>
                    <a:pt x="408" y="1406"/>
                  </a:lnTo>
                  <a:lnTo>
                    <a:pt x="1322" y="1162"/>
                  </a:lnTo>
                  <a:cubicBezTo>
                    <a:pt x="1392" y="1144"/>
                    <a:pt x="1434" y="1071"/>
                    <a:pt x="1414" y="1001"/>
                  </a:cubicBezTo>
                  <a:cubicBezTo>
                    <a:pt x="1399" y="941"/>
                    <a:pt x="1346" y="903"/>
                    <a:pt x="1287" y="903"/>
                  </a:cubicBezTo>
                  <a:cubicBezTo>
                    <a:pt x="1276" y="903"/>
                    <a:pt x="1264" y="904"/>
                    <a:pt x="1253" y="907"/>
                  </a:cubicBezTo>
                  <a:lnTo>
                    <a:pt x="339" y="1151"/>
                  </a:lnTo>
                  <a:lnTo>
                    <a:pt x="260" y="854"/>
                  </a:lnTo>
                  <a:cubicBezTo>
                    <a:pt x="245" y="800"/>
                    <a:pt x="254" y="741"/>
                    <a:pt x="281" y="692"/>
                  </a:cubicBezTo>
                  <a:cubicBezTo>
                    <a:pt x="311" y="642"/>
                    <a:pt x="356" y="608"/>
                    <a:pt x="412" y="593"/>
                  </a:cubicBezTo>
                  <a:lnTo>
                    <a:pt x="1642" y="267"/>
                  </a:lnTo>
                  <a:cubicBezTo>
                    <a:pt x="1660" y="261"/>
                    <a:pt x="1679" y="258"/>
                    <a:pt x="1696" y="258"/>
                  </a:cubicBezTo>
                  <a:close/>
                  <a:moveTo>
                    <a:pt x="1725" y="1"/>
                  </a:moveTo>
                  <a:cubicBezTo>
                    <a:pt x="1684" y="1"/>
                    <a:pt x="1642" y="6"/>
                    <a:pt x="1602" y="18"/>
                  </a:cubicBezTo>
                  <a:lnTo>
                    <a:pt x="372" y="344"/>
                  </a:lnTo>
                  <a:cubicBezTo>
                    <a:pt x="248" y="377"/>
                    <a:pt x="146" y="456"/>
                    <a:pt x="82" y="567"/>
                  </a:cubicBezTo>
                  <a:cubicBezTo>
                    <a:pt x="17" y="677"/>
                    <a:pt x="0" y="806"/>
                    <a:pt x="33" y="928"/>
                  </a:cubicBezTo>
                  <a:lnTo>
                    <a:pt x="3944" y="15636"/>
                  </a:lnTo>
                  <a:cubicBezTo>
                    <a:pt x="3977" y="15760"/>
                    <a:pt x="4056" y="15862"/>
                    <a:pt x="4166" y="15925"/>
                  </a:cubicBezTo>
                  <a:cubicBezTo>
                    <a:pt x="4239" y="15968"/>
                    <a:pt x="4322" y="15991"/>
                    <a:pt x="4405" y="15991"/>
                  </a:cubicBezTo>
                  <a:cubicBezTo>
                    <a:pt x="4447" y="15991"/>
                    <a:pt x="4488" y="15986"/>
                    <a:pt x="4530" y="15976"/>
                  </a:cubicBezTo>
                  <a:lnTo>
                    <a:pt x="5759" y="15648"/>
                  </a:lnTo>
                  <a:cubicBezTo>
                    <a:pt x="5883" y="15615"/>
                    <a:pt x="5985" y="15536"/>
                    <a:pt x="6049" y="15425"/>
                  </a:cubicBezTo>
                  <a:cubicBezTo>
                    <a:pt x="6112" y="15316"/>
                    <a:pt x="6129" y="15186"/>
                    <a:pt x="6096" y="15063"/>
                  </a:cubicBezTo>
                  <a:lnTo>
                    <a:pt x="2186" y="355"/>
                  </a:lnTo>
                  <a:cubicBezTo>
                    <a:pt x="2153" y="231"/>
                    <a:pt x="2074" y="129"/>
                    <a:pt x="1963" y="65"/>
                  </a:cubicBezTo>
                  <a:cubicBezTo>
                    <a:pt x="1890" y="23"/>
                    <a:pt x="1808" y="1"/>
                    <a:pt x="17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5" name="Google Shape;1795;p35"/>
          <p:cNvGrpSpPr/>
          <p:nvPr/>
        </p:nvGrpSpPr>
        <p:grpSpPr>
          <a:xfrm>
            <a:off x="1307718" y="759022"/>
            <a:ext cx="487077" cy="643895"/>
            <a:chOff x="2621290" y="1216686"/>
            <a:chExt cx="247784" cy="327537"/>
          </a:xfrm>
        </p:grpSpPr>
        <p:sp>
          <p:nvSpPr>
            <p:cNvPr id="1796" name="Google Shape;1796;p35"/>
            <p:cNvSpPr/>
            <p:nvPr/>
          </p:nvSpPr>
          <p:spPr>
            <a:xfrm>
              <a:off x="2625997" y="1221130"/>
              <a:ext cx="211676" cy="233795"/>
            </a:xfrm>
            <a:custGeom>
              <a:avLst/>
              <a:gdLst/>
              <a:ahLst/>
              <a:cxnLst/>
              <a:rect l="l" t="t" r="r" b="b"/>
              <a:pathLst>
                <a:path w="6431" h="7103" extrusionOk="0">
                  <a:moveTo>
                    <a:pt x="3373" y="0"/>
                  </a:moveTo>
                  <a:cubicBezTo>
                    <a:pt x="3310" y="0"/>
                    <a:pt x="3244" y="2"/>
                    <a:pt x="3179" y="7"/>
                  </a:cubicBezTo>
                  <a:cubicBezTo>
                    <a:pt x="3116" y="11"/>
                    <a:pt x="3054" y="16"/>
                    <a:pt x="2993" y="24"/>
                  </a:cubicBezTo>
                  <a:cubicBezTo>
                    <a:pt x="1961" y="154"/>
                    <a:pt x="1031" y="759"/>
                    <a:pt x="568" y="1602"/>
                  </a:cubicBezTo>
                  <a:cubicBezTo>
                    <a:pt x="252" y="2179"/>
                    <a:pt x="1" y="3136"/>
                    <a:pt x="608" y="4421"/>
                  </a:cubicBezTo>
                  <a:cubicBezTo>
                    <a:pt x="614" y="4434"/>
                    <a:pt x="1209" y="5768"/>
                    <a:pt x="2930" y="6209"/>
                  </a:cubicBezTo>
                  <a:cubicBezTo>
                    <a:pt x="3147" y="6265"/>
                    <a:pt x="3297" y="6343"/>
                    <a:pt x="3390" y="6448"/>
                  </a:cubicBezTo>
                  <a:cubicBezTo>
                    <a:pt x="3464" y="6529"/>
                    <a:pt x="3536" y="6674"/>
                    <a:pt x="3464" y="6887"/>
                  </a:cubicBezTo>
                  <a:cubicBezTo>
                    <a:pt x="3439" y="6955"/>
                    <a:pt x="3439" y="7006"/>
                    <a:pt x="3465" y="7036"/>
                  </a:cubicBezTo>
                  <a:cubicBezTo>
                    <a:pt x="3499" y="7078"/>
                    <a:pt x="3593" y="7103"/>
                    <a:pt x="3721" y="7103"/>
                  </a:cubicBezTo>
                  <a:cubicBezTo>
                    <a:pt x="3778" y="7103"/>
                    <a:pt x="3842" y="7099"/>
                    <a:pt x="3912" y="7091"/>
                  </a:cubicBezTo>
                  <a:cubicBezTo>
                    <a:pt x="3955" y="7084"/>
                    <a:pt x="3995" y="7077"/>
                    <a:pt x="4029" y="7072"/>
                  </a:cubicBezTo>
                  <a:cubicBezTo>
                    <a:pt x="4616" y="6970"/>
                    <a:pt x="5186" y="6726"/>
                    <a:pt x="5676" y="6369"/>
                  </a:cubicBezTo>
                  <a:cubicBezTo>
                    <a:pt x="6177" y="6002"/>
                    <a:pt x="6213" y="5832"/>
                    <a:pt x="6206" y="5775"/>
                  </a:cubicBezTo>
                  <a:cubicBezTo>
                    <a:pt x="6205" y="5759"/>
                    <a:pt x="6198" y="5715"/>
                    <a:pt x="6090" y="5672"/>
                  </a:cubicBezTo>
                  <a:cubicBezTo>
                    <a:pt x="5959" y="5621"/>
                    <a:pt x="5870" y="5539"/>
                    <a:pt x="5827" y="5428"/>
                  </a:cubicBezTo>
                  <a:cubicBezTo>
                    <a:pt x="5766" y="5275"/>
                    <a:pt x="5796" y="5077"/>
                    <a:pt x="5918" y="4826"/>
                  </a:cubicBezTo>
                  <a:cubicBezTo>
                    <a:pt x="6377" y="3879"/>
                    <a:pt x="6430" y="2853"/>
                    <a:pt x="6068" y="1933"/>
                  </a:cubicBezTo>
                  <a:cubicBezTo>
                    <a:pt x="5746" y="1115"/>
                    <a:pt x="5120" y="476"/>
                    <a:pt x="4353" y="181"/>
                  </a:cubicBezTo>
                  <a:cubicBezTo>
                    <a:pt x="4039" y="61"/>
                    <a:pt x="3710" y="0"/>
                    <a:pt x="3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35"/>
            <p:cNvSpPr/>
            <p:nvPr/>
          </p:nvSpPr>
          <p:spPr>
            <a:xfrm>
              <a:off x="2734386" y="1224520"/>
              <a:ext cx="121061" cy="233203"/>
            </a:xfrm>
            <a:custGeom>
              <a:avLst/>
              <a:gdLst/>
              <a:ahLst/>
              <a:cxnLst/>
              <a:rect l="l" t="t" r="r" b="b"/>
              <a:pathLst>
                <a:path w="3678" h="7085" extrusionOk="0">
                  <a:moveTo>
                    <a:pt x="1088" y="0"/>
                  </a:moveTo>
                  <a:cubicBezTo>
                    <a:pt x="1704" y="1023"/>
                    <a:pt x="2201" y="2270"/>
                    <a:pt x="1934" y="3432"/>
                  </a:cubicBezTo>
                  <a:cubicBezTo>
                    <a:pt x="1837" y="3851"/>
                    <a:pt x="1645" y="4249"/>
                    <a:pt x="1381" y="4589"/>
                  </a:cubicBezTo>
                  <a:cubicBezTo>
                    <a:pt x="1115" y="4930"/>
                    <a:pt x="742" y="5097"/>
                    <a:pt x="471" y="5419"/>
                  </a:cubicBezTo>
                  <a:cubicBezTo>
                    <a:pt x="231" y="5703"/>
                    <a:pt x="86" y="6045"/>
                    <a:pt x="35" y="6400"/>
                  </a:cubicBezTo>
                  <a:cubicBezTo>
                    <a:pt x="126" y="6502"/>
                    <a:pt x="139" y="6623"/>
                    <a:pt x="92" y="6757"/>
                  </a:cubicBezTo>
                  <a:cubicBezTo>
                    <a:pt x="0" y="7022"/>
                    <a:pt x="209" y="7084"/>
                    <a:pt x="428" y="7084"/>
                  </a:cubicBezTo>
                  <a:cubicBezTo>
                    <a:pt x="547" y="7084"/>
                    <a:pt x="669" y="7066"/>
                    <a:pt x="749" y="7052"/>
                  </a:cubicBezTo>
                  <a:cubicBezTo>
                    <a:pt x="1358" y="6944"/>
                    <a:pt x="1934" y="6696"/>
                    <a:pt x="2432" y="6332"/>
                  </a:cubicBezTo>
                  <a:cubicBezTo>
                    <a:pt x="2613" y="6199"/>
                    <a:pt x="3313" y="5681"/>
                    <a:pt x="2825" y="5490"/>
                  </a:cubicBezTo>
                  <a:cubicBezTo>
                    <a:pt x="2582" y="5396"/>
                    <a:pt x="2496" y="5175"/>
                    <a:pt x="2698" y="4757"/>
                  </a:cubicBezTo>
                  <a:cubicBezTo>
                    <a:pt x="3678" y="2740"/>
                    <a:pt x="2722" y="628"/>
                    <a:pt x="1088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35"/>
            <p:cNvSpPr/>
            <p:nvPr/>
          </p:nvSpPr>
          <p:spPr>
            <a:xfrm>
              <a:off x="2637583" y="1247132"/>
              <a:ext cx="73038" cy="88048"/>
            </a:xfrm>
            <a:custGeom>
              <a:avLst/>
              <a:gdLst/>
              <a:ahLst/>
              <a:cxnLst/>
              <a:rect l="l" t="t" r="r" b="b"/>
              <a:pathLst>
                <a:path w="2219" h="2675" extrusionOk="0">
                  <a:moveTo>
                    <a:pt x="2103" y="1"/>
                  </a:moveTo>
                  <a:cubicBezTo>
                    <a:pt x="2096" y="1"/>
                    <a:pt x="2089" y="1"/>
                    <a:pt x="2082" y="3"/>
                  </a:cubicBezTo>
                  <a:cubicBezTo>
                    <a:pt x="832" y="249"/>
                    <a:pt x="1" y="1426"/>
                    <a:pt x="461" y="2620"/>
                  </a:cubicBezTo>
                  <a:cubicBezTo>
                    <a:pt x="476" y="2657"/>
                    <a:pt x="509" y="2674"/>
                    <a:pt x="544" y="2674"/>
                  </a:cubicBezTo>
                  <a:cubicBezTo>
                    <a:pt x="594" y="2674"/>
                    <a:pt x="645" y="2638"/>
                    <a:pt x="640" y="2579"/>
                  </a:cubicBezTo>
                  <a:lnTo>
                    <a:pt x="640" y="2577"/>
                  </a:lnTo>
                  <a:cubicBezTo>
                    <a:pt x="559" y="1526"/>
                    <a:pt x="906" y="754"/>
                    <a:pt x="2129" y="157"/>
                  </a:cubicBezTo>
                  <a:lnTo>
                    <a:pt x="2135" y="154"/>
                  </a:lnTo>
                  <a:cubicBezTo>
                    <a:pt x="2218" y="113"/>
                    <a:pt x="2187" y="1"/>
                    <a:pt x="2103" y="1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35"/>
            <p:cNvSpPr/>
            <p:nvPr/>
          </p:nvSpPr>
          <p:spPr>
            <a:xfrm>
              <a:off x="2729185" y="1399067"/>
              <a:ext cx="134984" cy="140712"/>
            </a:xfrm>
            <a:custGeom>
              <a:avLst/>
              <a:gdLst/>
              <a:ahLst/>
              <a:cxnLst/>
              <a:rect l="l" t="t" r="r" b="b"/>
              <a:pathLst>
                <a:path w="4101" h="4275" extrusionOk="0">
                  <a:moveTo>
                    <a:pt x="2998" y="0"/>
                  </a:moveTo>
                  <a:cubicBezTo>
                    <a:pt x="2985" y="0"/>
                    <a:pt x="2972" y="1"/>
                    <a:pt x="2959" y="2"/>
                  </a:cubicBezTo>
                  <a:cubicBezTo>
                    <a:pt x="2925" y="6"/>
                    <a:pt x="2890" y="17"/>
                    <a:pt x="2858" y="32"/>
                  </a:cubicBezTo>
                  <a:lnTo>
                    <a:pt x="215" y="1255"/>
                  </a:lnTo>
                  <a:cubicBezTo>
                    <a:pt x="128" y="1295"/>
                    <a:pt x="64" y="1369"/>
                    <a:pt x="33" y="1463"/>
                  </a:cubicBezTo>
                  <a:cubicBezTo>
                    <a:pt x="0" y="1568"/>
                    <a:pt x="13" y="1686"/>
                    <a:pt x="70" y="1790"/>
                  </a:cubicBezTo>
                  <a:lnTo>
                    <a:pt x="1004" y="3465"/>
                  </a:lnTo>
                  <a:cubicBezTo>
                    <a:pt x="1071" y="3585"/>
                    <a:pt x="1200" y="3660"/>
                    <a:pt x="1336" y="3660"/>
                  </a:cubicBezTo>
                  <a:cubicBezTo>
                    <a:pt x="1351" y="3660"/>
                    <a:pt x="1367" y="3659"/>
                    <a:pt x="1382" y="3657"/>
                  </a:cubicBezTo>
                  <a:cubicBezTo>
                    <a:pt x="1417" y="3654"/>
                    <a:pt x="1453" y="3643"/>
                    <a:pt x="1486" y="3627"/>
                  </a:cubicBezTo>
                  <a:lnTo>
                    <a:pt x="1616" y="3566"/>
                  </a:lnTo>
                  <a:lnTo>
                    <a:pt x="2080" y="4165"/>
                  </a:lnTo>
                  <a:lnTo>
                    <a:pt x="2080" y="4166"/>
                  </a:lnTo>
                  <a:cubicBezTo>
                    <a:pt x="2135" y="4236"/>
                    <a:pt x="2219" y="4275"/>
                    <a:pt x="2305" y="4275"/>
                  </a:cubicBezTo>
                  <a:cubicBezTo>
                    <a:pt x="2344" y="4275"/>
                    <a:pt x="2384" y="4266"/>
                    <a:pt x="2422" y="4249"/>
                  </a:cubicBezTo>
                  <a:lnTo>
                    <a:pt x="3713" y="3650"/>
                  </a:lnTo>
                  <a:cubicBezTo>
                    <a:pt x="3832" y="3595"/>
                    <a:pt x="3898" y="3464"/>
                    <a:pt x="3872" y="3335"/>
                  </a:cubicBezTo>
                  <a:lnTo>
                    <a:pt x="3714" y="2595"/>
                  </a:lnTo>
                  <a:lnTo>
                    <a:pt x="3843" y="2534"/>
                  </a:lnTo>
                  <a:cubicBezTo>
                    <a:pt x="4016" y="2458"/>
                    <a:pt x="4100" y="2245"/>
                    <a:pt x="4032" y="2064"/>
                  </a:cubicBezTo>
                  <a:lnTo>
                    <a:pt x="3358" y="267"/>
                  </a:lnTo>
                  <a:cubicBezTo>
                    <a:pt x="3308" y="133"/>
                    <a:pt x="3201" y="36"/>
                    <a:pt x="3072" y="7"/>
                  </a:cubicBezTo>
                  <a:cubicBezTo>
                    <a:pt x="3047" y="3"/>
                    <a:pt x="3022" y="0"/>
                    <a:pt x="29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35"/>
            <p:cNvSpPr/>
            <p:nvPr/>
          </p:nvSpPr>
          <p:spPr>
            <a:xfrm>
              <a:off x="2746038" y="1413451"/>
              <a:ext cx="85118" cy="52269"/>
            </a:xfrm>
            <a:custGeom>
              <a:avLst/>
              <a:gdLst/>
              <a:ahLst/>
              <a:cxnLst/>
              <a:rect l="l" t="t" r="r" b="b"/>
              <a:pathLst>
                <a:path w="2586" h="1588" extrusionOk="0">
                  <a:moveTo>
                    <a:pt x="2515" y="1"/>
                  </a:moveTo>
                  <a:cubicBezTo>
                    <a:pt x="2500" y="1"/>
                    <a:pt x="2485" y="6"/>
                    <a:pt x="2472" y="16"/>
                  </a:cubicBezTo>
                  <a:lnTo>
                    <a:pt x="2469" y="19"/>
                  </a:lnTo>
                  <a:cubicBezTo>
                    <a:pt x="1472" y="862"/>
                    <a:pt x="815" y="1140"/>
                    <a:pt x="54" y="1453"/>
                  </a:cubicBezTo>
                  <a:cubicBezTo>
                    <a:pt x="55" y="1452"/>
                    <a:pt x="55" y="1452"/>
                    <a:pt x="54" y="1452"/>
                  </a:cubicBezTo>
                  <a:cubicBezTo>
                    <a:pt x="49" y="1452"/>
                    <a:pt x="1" y="1477"/>
                    <a:pt x="8" y="1528"/>
                  </a:cubicBezTo>
                  <a:cubicBezTo>
                    <a:pt x="14" y="1562"/>
                    <a:pt x="43" y="1587"/>
                    <a:pt x="78" y="1587"/>
                  </a:cubicBezTo>
                  <a:cubicBezTo>
                    <a:pt x="81" y="1587"/>
                    <a:pt x="85" y="1587"/>
                    <a:pt x="88" y="1587"/>
                  </a:cubicBezTo>
                  <a:cubicBezTo>
                    <a:pt x="1144" y="1431"/>
                    <a:pt x="2102" y="754"/>
                    <a:pt x="2568" y="105"/>
                  </a:cubicBezTo>
                  <a:cubicBezTo>
                    <a:pt x="2585" y="80"/>
                    <a:pt x="2585" y="47"/>
                    <a:pt x="2565" y="25"/>
                  </a:cubicBezTo>
                  <a:cubicBezTo>
                    <a:pt x="2552" y="9"/>
                    <a:pt x="2533" y="1"/>
                    <a:pt x="251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35"/>
            <p:cNvSpPr/>
            <p:nvPr/>
          </p:nvSpPr>
          <p:spPr>
            <a:xfrm>
              <a:off x="2754727" y="1432147"/>
              <a:ext cx="85118" cy="52269"/>
            </a:xfrm>
            <a:custGeom>
              <a:avLst/>
              <a:gdLst/>
              <a:ahLst/>
              <a:cxnLst/>
              <a:rect l="l" t="t" r="r" b="b"/>
              <a:pathLst>
                <a:path w="2586" h="1588" extrusionOk="0">
                  <a:moveTo>
                    <a:pt x="2514" y="0"/>
                  </a:moveTo>
                  <a:cubicBezTo>
                    <a:pt x="2499" y="0"/>
                    <a:pt x="2484" y="5"/>
                    <a:pt x="2471" y="16"/>
                  </a:cubicBezTo>
                  <a:lnTo>
                    <a:pt x="2469" y="18"/>
                  </a:lnTo>
                  <a:cubicBezTo>
                    <a:pt x="1517" y="824"/>
                    <a:pt x="888" y="1109"/>
                    <a:pt x="54" y="1453"/>
                  </a:cubicBezTo>
                  <a:cubicBezTo>
                    <a:pt x="54" y="1452"/>
                    <a:pt x="54" y="1452"/>
                    <a:pt x="54" y="1452"/>
                  </a:cubicBezTo>
                  <a:cubicBezTo>
                    <a:pt x="49" y="1452"/>
                    <a:pt x="0" y="1476"/>
                    <a:pt x="7" y="1528"/>
                  </a:cubicBezTo>
                  <a:cubicBezTo>
                    <a:pt x="13" y="1562"/>
                    <a:pt x="43" y="1587"/>
                    <a:pt x="77" y="1587"/>
                  </a:cubicBezTo>
                  <a:cubicBezTo>
                    <a:pt x="80" y="1587"/>
                    <a:pt x="84" y="1587"/>
                    <a:pt x="87" y="1587"/>
                  </a:cubicBezTo>
                  <a:cubicBezTo>
                    <a:pt x="1130" y="1432"/>
                    <a:pt x="2092" y="766"/>
                    <a:pt x="2567" y="104"/>
                  </a:cubicBezTo>
                  <a:cubicBezTo>
                    <a:pt x="2585" y="80"/>
                    <a:pt x="2583" y="47"/>
                    <a:pt x="2565" y="24"/>
                  </a:cubicBezTo>
                  <a:cubicBezTo>
                    <a:pt x="2551" y="8"/>
                    <a:pt x="2533" y="0"/>
                    <a:pt x="2514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35"/>
            <p:cNvSpPr/>
            <p:nvPr/>
          </p:nvSpPr>
          <p:spPr>
            <a:xfrm>
              <a:off x="2763384" y="1450744"/>
              <a:ext cx="85085" cy="52335"/>
            </a:xfrm>
            <a:custGeom>
              <a:avLst/>
              <a:gdLst/>
              <a:ahLst/>
              <a:cxnLst/>
              <a:rect l="l" t="t" r="r" b="b"/>
              <a:pathLst>
                <a:path w="2585" h="1590" extrusionOk="0">
                  <a:moveTo>
                    <a:pt x="2523" y="0"/>
                  </a:moveTo>
                  <a:cubicBezTo>
                    <a:pt x="2464" y="0"/>
                    <a:pt x="2360" y="132"/>
                    <a:pt x="1911" y="457"/>
                  </a:cubicBezTo>
                  <a:cubicBezTo>
                    <a:pt x="1153" y="1006"/>
                    <a:pt x="669" y="1202"/>
                    <a:pt x="54" y="1454"/>
                  </a:cubicBezTo>
                  <a:cubicBezTo>
                    <a:pt x="54" y="1453"/>
                    <a:pt x="54" y="1453"/>
                    <a:pt x="54" y="1453"/>
                  </a:cubicBezTo>
                  <a:cubicBezTo>
                    <a:pt x="49" y="1453"/>
                    <a:pt x="0" y="1478"/>
                    <a:pt x="8" y="1530"/>
                  </a:cubicBezTo>
                  <a:cubicBezTo>
                    <a:pt x="14" y="1564"/>
                    <a:pt x="43" y="1589"/>
                    <a:pt x="78" y="1589"/>
                  </a:cubicBezTo>
                  <a:cubicBezTo>
                    <a:pt x="81" y="1589"/>
                    <a:pt x="84" y="1589"/>
                    <a:pt x="88" y="1589"/>
                  </a:cubicBezTo>
                  <a:cubicBezTo>
                    <a:pt x="1117" y="1437"/>
                    <a:pt x="2085" y="780"/>
                    <a:pt x="2568" y="106"/>
                  </a:cubicBezTo>
                  <a:cubicBezTo>
                    <a:pt x="2585" y="83"/>
                    <a:pt x="2584" y="48"/>
                    <a:pt x="2564" y="26"/>
                  </a:cubicBezTo>
                  <a:cubicBezTo>
                    <a:pt x="2550" y="9"/>
                    <a:pt x="2538" y="0"/>
                    <a:pt x="2523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35"/>
            <p:cNvSpPr/>
            <p:nvPr/>
          </p:nvSpPr>
          <p:spPr>
            <a:xfrm>
              <a:off x="2806799" y="1506535"/>
              <a:ext cx="40090" cy="30381"/>
            </a:xfrm>
            <a:custGeom>
              <a:avLst/>
              <a:gdLst/>
              <a:ahLst/>
              <a:cxnLst/>
              <a:rect l="l" t="t" r="r" b="b"/>
              <a:pathLst>
                <a:path w="1218" h="923" extrusionOk="0">
                  <a:moveTo>
                    <a:pt x="852" y="1"/>
                  </a:moveTo>
                  <a:cubicBezTo>
                    <a:pt x="818" y="1"/>
                    <a:pt x="783" y="8"/>
                    <a:pt x="750" y="24"/>
                  </a:cubicBezTo>
                  <a:lnTo>
                    <a:pt x="180" y="289"/>
                  </a:lnTo>
                  <a:cubicBezTo>
                    <a:pt x="54" y="346"/>
                    <a:pt x="1" y="493"/>
                    <a:pt x="58" y="617"/>
                  </a:cubicBezTo>
                  <a:lnTo>
                    <a:pt x="200" y="923"/>
                  </a:lnTo>
                  <a:lnTo>
                    <a:pt x="1218" y="450"/>
                  </a:lnTo>
                  <a:lnTo>
                    <a:pt x="1078" y="145"/>
                  </a:lnTo>
                  <a:cubicBezTo>
                    <a:pt x="1036" y="55"/>
                    <a:pt x="945" y="1"/>
                    <a:pt x="852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35"/>
            <p:cNvSpPr/>
            <p:nvPr/>
          </p:nvSpPr>
          <p:spPr>
            <a:xfrm>
              <a:off x="2797648" y="1482902"/>
              <a:ext cx="59872" cy="56976"/>
            </a:xfrm>
            <a:custGeom>
              <a:avLst/>
              <a:gdLst/>
              <a:ahLst/>
              <a:cxnLst/>
              <a:rect l="l" t="t" r="r" b="b"/>
              <a:pathLst>
                <a:path w="1819" h="1731" extrusionOk="0">
                  <a:moveTo>
                    <a:pt x="1623" y="0"/>
                  </a:moveTo>
                  <a:lnTo>
                    <a:pt x="1086" y="248"/>
                  </a:lnTo>
                  <a:cubicBezTo>
                    <a:pt x="1129" y="359"/>
                    <a:pt x="1153" y="476"/>
                    <a:pt x="1155" y="594"/>
                  </a:cubicBezTo>
                  <a:cubicBezTo>
                    <a:pt x="1161" y="888"/>
                    <a:pt x="900" y="1096"/>
                    <a:pt x="660" y="1214"/>
                  </a:cubicBezTo>
                  <a:cubicBezTo>
                    <a:pt x="448" y="1319"/>
                    <a:pt x="220" y="1395"/>
                    <a:pt x="53" y="1566"/>
                  </a:cubicBezTo>
                  <a:cubicBezTo>
                    <a:pt x="37" y="1583"/>
                    <a:pt x="20" y="1602"/>
                    <a:pt x="0" y="1623"/>
                  </a:cubicBezTo>
                  <a:cubicBezTo>
                    <a:pt x="55" y="1692"/>
                    <a:pt x="138" y="1730"/>
                    <a:pt x="223" y="1730"/>
                  </a:cubicBezTo>
                  <a:cubicBezTo>
                    <a:pt x="263" y="1730"/>
                    <a:pt x="304" y="1722"/>
                    <a:pt x="342" y="1704"/>
                  </a:cubicBezTo>
                  <a:lnTo>
                    <a:pt x="1633" y="1107"/>
                  </a:lnTo>
                  <a:cubicBezTo>
                    <a:pt x="1754" y="1050"/>
                    <a:pt x="1818" y="920"/>
                    <a:pt x="1792" y="791"/>
                  </a:cubicBezTo>
                  <a:lnTo>
                    <a:pt x="1623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35"/>
            <p:cNvSpPr/>
            <p:nvPr/>
          </p:nvSpPr>
          <p:spPr>
            <a:xfrm>
              <a:off x="2762759" y="1400977"/>
              <a:ext cx="99667" cy="117046"/>
            </a:xfrm>
            <a:custGeom>
              <a:avLst/>
              <a:gdLst/>
              <a:ahLst/>
              <a:cxnLst/>
              <a:rect l="l" t="t" r="r" b="b"/>
              <a:pathLst>
                <a:path w="3028" h="3556" extrusionOk="0">
                  <a:moveTo>
                    <a:pt x="2040" y="0"/>
                  </a:moveTo>
                  <a:cubicBezTo>
                    <a:pt x="1982" y="53"/>
                    <a:pt x="1931" y="111"/>
                    <a:pt x="1885" y="173"/>
                  </a:cubicBezTo>
                  <a:cubicBezTo>
                    <a:pt x="1687" y="441"/>
                    <a:pt x="1605" y="790"/>
                    <a:pt x="1662" y="1118"/>
                  </a:cubicBezTo>
                  <a:cubicBezTo>
                    <a:pt x="1703" y="1343"/>
                    <a:pt x="1805" y="1577"/>
                    <a:pt x="1724" y="1792"/>
                  </a:cubicBezTo>
                  <a:cubicBezTo>
                    <a:pt x="1625" y="2044"/>
                    <a:pt x="1326" y="2139"/>
                    <a:pt x="1075" y="2242"/>
                  </a:cubicBezTo>
                  <a:cubicBezTo>
                    <a:pt x="802" y="2355"/>
                    <a:pt x="549" y="2517"/>
                    <a:pt x="330" y="2714"/>
                  </a:cubicBezTo>
                  <a:cubicBezTo>
                    <a:pt x="173" y="2854"/>
                    <a:pt x="27" y="3028"/>
                    <a:pt x="4" y="3238"/>
                  </a:cubicBezTo>
                  <a:cubicBezTo>
                    <a:pt x="0" y="3274"/>
                    <a:pt x="0" y="3313"/>
                    <a:pt x="4" y="3349"/>
                  </a:cubicBezTo>
                  <a:lnTo>
                    <a:pt x="25" y="3386"/>
                  </a:lnTo>
                  <a:cubicBezTo>
                    <a:pt x="85" y="3493"/>
                    <a:pt x="200" y="3556"/>
                    <a:pt x="316" y="3556"/>
                  </a:cubicBezTo>
                  <a:cubicBezTo>
                    <a:pt x="360" y="3556"/>
                    <a:pt x="404" y="3546"/>
                    <a:pt x="445" y="3527"/>
                  </a:cubicBezTo>
                  <a:lnTo>
                    <a:pt x="2146" y="2739"/>
                  </a:lnTo>
                  <a:lnTo>
                    <a:pt x="2683" y="2490"/>
                  </a:lnTo>
                  <a:lnTo>
                    <a:pt x="2802" y="2434"/>
                  </a:lnTo>
                  <a:cubicBezTo>
                    <a:pt x="2953" y="2365"/>
                    <a:pt x="3027" y="2182"/>
                    <a:pt x="2966" y="2026"/>
                  </a:cubicBezTo>
                  <a:lnTo>
                    <a:pt x="2291" y="229"/>
                  </a:lnTo>
                  <a:cubicBezTo>
                    <a:pt x="2245" y="107"/>
                    <a:pt x="2147" y="24"/>
                    <a:pt x="2040" y="0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35"/>
            <p:cNvSpPr/>
            <p:nvPr/>
          </p:nvSpPr>
          <p:spPr>
            <a:xfrm>
              <a:off x="2621290" y="1216686"/>
              <a:ext cx="247784" cy="327537"/>
            </a:xfrm>
            <a:custGeom>
              <a:avLst/>
              <a:gdLst/>
              <a:ahLst/>
              <a:cxnLst/>
              <a:rect l="l" t="t" r="r" b="b"/>
              <a:pathLst>
                <a:path w="7528" h="9951" extrusionOk="0">
                  <a:moveTo>
                    <a:pt x="3926" y="2617"/>
                  </a:moveTo>
                  <a:lnTo>
                    <a:pt x="3926" y="2617"/>
                  </a:lnTo>
                  <a:cubicBezTo>
                    <a:pt x="4331" y="2755"/>
                    <a:pt x="4541" y="3052"/>
                    <a:pt x="4565" y="3285"/>
                  </a:cubicBezTo>
                  <a:cubicBezTo>
                    <a:pt x="4573" y="3360"/>
                    <a:pt x="4565" y="3497"/>
                    <a:pt x="4434" y="3564"/>
                  </a:cubicBezTo>
                  <a:cubicBezTo>
                    <a:pt x="4392" y="3585"/>
                    <a:pt x="4350" y="3594"/>
                    <a:pt x="4307" y="3594"/>
                  </a:cubicBezTo>
                  <a:cubicBezTo>
                    <a:pt x="4162" y="3594"/>
                    <a:pt x="4018" y="3488"/>
                    <a:pt x="3928" y="3365"/>
                  </a:cubicBezTo>
                  <a:cubicBezTo>
                    <a:pt x="3794" y="3179"/>
                    <a:pt x="3719" y="2878"/>
                    <a:pt x="3926" y="2617"/>
                  </a:cubicBezTo>
                  <a:close/>
                  <a:moveTo>
                    <a:pt x="2666" y="3211"/>
                  </a:moveTo>
                  <a:cubicBezTo>
                    <a:pt x="2998" y="3217"/>
                    <a:pt x="3182" y="3465"/>
                    <a:pt x="3241" y="3690"/>
                  </a:cubicBezTo>
                  <a:cubicBezTo>
                    <a:pt x="3290" y="3880"/>
                    <a:pt x="3258" y="4123"/>
                    <a:pt x="3071" y="4205"/>
                  </a:cubicBezTo>
                  <a:cubicBezTo>
                    <a:pt x="3038" y="4219"/>
                    <a:pt x="3006" y="4226"/>
                    <a:pt x="2976" y="4226"/>
                  </a:cubicBezTo>
                  <a:cubicBezTo>
                    <a:pt x="2886" y="4226"/>
                    <a:pt x="2814" y="4169"/>
                    <a:pt x="2774" y="4127"/>
                  </a:cubicBezTo>
                  <a:cubicBezTo>
                    <a:pt x="2609" y="3961"/>
                    <a:pt x="2512" y="3609"/>
                    <a:pt x="2666" y="3211"/>
                  </a:cubicBezTo>
                  <a:close/>
                  <a:moveTo>
                    <a:pt x="4461" y="2360"/>
                  </a:moveTo>
                  <a:cubicBezTo>
                    <a:pt x="4474" y="2360"/>
                    <a:pt x="4487" y="2360"/>
                    <a:pt x="4501" y="2361"/>
                  </a:cubicBezTo>
                  <a:cubicBezTo>
                    <a:pt x="4725" y="2377"/>
                    <a:pt x="4935" y="2506"/>
                    <a:pt x="5105" y="2736"/>
                  </a:cubicBezTo>
                  <a:cubicBezTo>
                    <a:pt x="5440" y="3191"/>
                    <a:pt x="5401" y="3683"/>
                    <a:pt x="5354" y="4250"/>
                  </a:cubicBezTo>
                  <a:cubicBezTo>
                    <a:pt x="5317" y="4708"/>
                    <a:pt x="5275" y="5216"/>
                    <a:pt x="5454" y="5744"/>
                  </a:cubicBezTo>
                  <a:lnTo>
                    <a:pt x="4098" y="6372"/>
                  </a:lnTo>
                  <a:cubicBezTo>
                    <a:pt x="3806" y="5902"/>
                    <a:pt x="3391" y="5612"/>
                    <a:pt x="3016" y="5351"/>
                  </a:cubicBezTo>
                  <a:cubicBezTo>
                    <a:pt x="2549" y="5025"/>
                    <a:pt x="2145" y="4743"/>
                    <a:pt x="2008" y="4193"/>
                  </a:cubicBezTo>
                  <a:cubicBezTo>
                    <a:pt x="1939" y="3914"/>
                    <a:pt x="1973" y="3671"/>
                    <a:pt x="2105" y="3488"/>
                  </a:cubicBezTo>
                  <a:cubicBezTo>
                    <a:pt x="2174" y="3393"/>
                    <a:pt x="2265" y="3317"/>
                    <a:pt x="2374" y="3269"/>
                  </a:cubicBezTo>
                  <a:lnTo>
                    <a:pt x="2374" y="3269"/>
                  </a:lnTo>
                  <a:cubicBezTo>
                    <a:pt x="2252" y="3716"/>
                    <a:pt x="2384" y="4110"/>
                    <a:pt x="2585" y="4313"/>
                  </a:cubicBezTo>
                  <a:cubicBezTo>
                    <a:pt x="2700" y="4430"/>
                    <a:pt x="2837" y="4490"/>
                    <a:pt x="2975" y="4490"/>
                  </a:cubicBezTo>
                  <a:cubicBezTo>
                    <a:pt x="3043" y="4490"/>
                    <a:pt x="3112" y="4476"/>
                    <a:pt x="3178" y="4446"/>
                  </a:cubicBezTo>
                  <a:cubicBezTo>
                    <a:pt x="3459" y="4324"/>
                    <a:pt x="3589" y="3984"/>
                    <a:pt x="3497" y="3625"/>
                  </a:cubicBezTo>
                  <a:cubicBezTo>
                    <a:pt x="3419" y="3317"/>
                    <a:pt x="3181" y="3021"/>
                    <a:pt x="2805" y="2958"/>
                  </a:cubicBezTo>
                  <a:cubicBezTo>
                    <a:pt x="2993" y="2709"/>
                    <a:pt x="3296" y="2562"/>
                    <a:pt x="3608" y="2562"/>
                  </a:cubicBezTo>
                  <a:cubicBezTo>
                    <a:pt x="3620" y="2562"/>
                    <a:pt x="3632" y="2563"/>
                    <a:pt x="3644" y="2563"/>
                  </a:cubicBezTo>
                  <a:cubicBezTo>
                    <a:pt x="3454" y="2893"/>
                    <a:pt x="3529" y="3264"/>
                    <a:pt x="3715" y="3522"/>
                  </a:cubicBezTo>
                  <a:cubicBezTo>
                    <a:pt x="3873" y="3738"/>
                    <a:pt x="4095" y="3858"/>
                    <a:pt x="4310" y="3858"/>
                  </a:cubicBezTo>
                  <a:cubicBezTo>
                    <a:pt x="4394" y="3858"/>
                    <a:pt x="4477" y="3839"/>
                    <a:pt x="4554" y="3801"/>
                  </a:cubicBezTo>
                  <a:cubicBezTo>
                    <a:pt x="4748" y="3701"/>
                    <a:pt x="4853" y="3499"/>
                    <a:pt x="4827" y="3259"/>
                  </a:cubicBezTo>
                  <a:cubicBezTo>
                    <a:pt x="4798" y="2976"/>
                    <a:pt x="4578" y="2623"/>
                    <a:pt x="4161" y="2429"/>
                  </a:cubicBezTo>
                  <a:cubicBezTo>
                    <a:pt x="4253" y="2383"/>
                    <a:pt x="4356" y="2360"/>
                    <a:pt x="4461" y="2360"/>
                  </a:cubicBezTo>
                  <a:close/>
                  <a:moveTo>
                    <a:pt x="3514" y="265"/>
                  </a:moveTo>
                  <a:cubicBezTo>
                    <a:pt x="3836" y="265"/>
                    <a:pt x="4149" y="323"/>
                    <a:pt x="4447" y="438"/>
                  </a:cubicBezTo>
                  <a:cubicBezTo>
                    <a:pt x="5179" y="719"/>
                    <a:pt x="5778" y="1330"/>
                    <a:pt x="6087" y="2115"/>
                  </a:cubicBezTo>
                  <a:cubicBezTo>
                    <a:pt x="6434" y="2999"/>
                    <a:pt x="6382" y="3989"/>
                    <a:pt x="5939" y="4902"/>
                  </a:cubicBezTo>
                  <a:cubicBezTo>
                    <a:pt x="5809" y="5168"/>
                    <a:pt x="5774" y="5388"/>
                    <a:pt x="5830" y="5569"/>
                  </a:cubicBezTo>
                  <a:lnTo>
                    <a:pt x="5692" y="5632"/>
                  </a:lnTo>
                  <a:cubicBezTo>
                    <a:pt x="5541" y="5165"/>
                    <a:pt x="5578" y="4712"/>
                    <a:pt x="5614" y="4271"/>
                  </a:cubicBezTo>
                  <a:cubicBezTo>
                    <a:pt x="5662" y="3701"/>
                    <a:pt x="5711" y="3111"/>
                    <a:pt x="5314" y="2577"/>
                  </a:cubicBezTo>
                  <a:cubicBezTo>
                    <a:pt x="5040" y="2206"/>
                    <a:pt x="4729" y="2111"/>
                    <a:pt x="4516" y="2095"/>
                  </a:cubicBezTo>
                  <a:cubicBezTo>
                    <a:pt x="4495" y="2093"/>
                    <a:pt x="4474" y="2093"/>
                    <a:pt x="4452" y="2093"/>
                  </a:cubicBezTo>
                  <a:cubicBezTo>
                    <a:pt x="4230" y="2093"/>
                    <a:pt x="4013" y="2173"/>
                    <a:pt x="3843" y="2319"/>
                  </a:cubicBezTo>
                  <a:cubicBezTo>
                    <a:pt x="3759" y="2302"/>
                    <a:pt x="3674" y="2294"/>
                    <a:pt x="3591" y="2294"/>
                  </a:cubicBezTo>
                  <a:cubicBezTo>
                    <a:pt x="3135" y="2294"/>
                    <a:pt x="2710" y="2543"/>
                    <a:pt x="2488" y="2957"/>
                  </a:cubicBezTo>
                  <a:cubicBezTo>
                    <a:pt x="2245" y="2998"/>
                    <a:pt x="2028" y="3131"/>
                    <a:pt x="1884" y="3332"/>
                  </a:cubicBezTo>
                  <a:cubicBezTo>
                    <a:pt x="1762" y="3505"/>
                    <a:pt x="1635" y="3806"/>
                    <a:pt x="1748" y="4254"/>
                  </a:cubicBezTo>
                  <a:cubicBezTo>
                    <a:pt x="1908" y="4898"/>
                    <a:pt x="2392" y="5237"/>
                    <a:pt x="2860" y="5564"/>
                  </a:cubicBezTo>
                  <a:cubicBezTo>
                    <a:pt x="3222" y="5817"/>
                    <a:pt x="3591" y="6073"/>
                    <a:pt x="3853" y="6481"/>
                  </a:cubicBezTo>
                  <a:lnTo>
                    <a:pt x="3681" y="6561"/>
                  </a:lnTo>
                  <a:cubicBezTo>
                    <a:pt x="3667" y="6540"/>
                    <a:pt x="3652" y="6516"/>
                    <a:pt x="3631" y="6493"/>
                  </a:cubicBezTo>
                  <a:cubicBezTo>
                    <a:pt x="3520" y="6370"/>
                    <a:pt x="3348" y="6278"/>
                    <a:pt x="3105" y="6217"/>
                  </a:cubicBezTo>
                  <a:cubicBezTo>
                    <a:pt x="2416" y="6038"/>
                    <a:pt x="1831" y="5701"/>
                    <a:pt x="1369" y="5207"/>
                  </a:cubicBezTo>
                  <a:cubicBezTo>
                    <a:pt x="1018" y="4833"/>
                    <a:pt x="874" y="4508"/>
                    <a:pt x="874" y="4506"/>
                  </a:cubicBezTo>
                  <a:cubicBezTo>
                    <a:pt x="873" y="4504"/>
                    <a:pt x="870" y="4498"/>
                    <a:pt x="869" y="4495"/>
                  </a:cubicBezTo>
                  <a:cubicBezTo>
                    <a:pt x="286" y="3265"/>
                    <a:pt x="525" y="2351"/>
                    <a:pt x="827" y="1801"/>
                  </a:cubicBezTo>
                  <a:cubicBezTo>
                    <a:pt x="1269" y="994"/>
                    <a:pt x="2161" y="415"/>
                    <a:pt x="3151" y="289"/>
                  </a:cubicBezTo>
                  <a:cubicBezTo>
                    <a:pt x="3211" y="282"/>
                    <a:pt x="3272" y="277"/>
                    <a:pt x="3330" y="271"/>
                  </a:cubicBezTo>
                  <a:cubicBezTo>
                    <a:pt x="3392" y="267"/>
                    <a:pt x="3454" y="265"/>
                    <a:pt x="3514" y="265"/>
                  </a:cubicBezTo>
                  <a:close/>
                  <a:moveTo>
                    <a:pt x="6278" y="5674"/>
                  </a:moveTo>
                  <a:cubicBezTo>
                    <a:pt x="6294" y="5674"/>
                    <a:pt x="6307" y="5675"/>
                    <a:pt x="6321" y="5677"/>
                  </a:cubicBezTo>
                  <a:cubicBezTo>
                    <a:pt x="6406" y="5696"/>
                    <a:pt x="6476" y="5761"/>
                    <a:pt x="6512" y="5853"/>
                  </a:cubicBezTo>
                  <a:lnTo>
                    <a:pt x="7186" y="7650"/>
                  </a:lnTo>
                  <a:cubicBezTo>
                    <a:pt x="7198" y="7677"/>
                    <a:pt x="7202" y="7707"/>
                    <a:pt x="7202" y="7734"/>
                  </a:cubicBezTo>
                  <a:cubicBezTo>
                    <a:pt x="7201" y="7828"/>
                    <a:pt x="7150" y="7919"/>
                    <a:pt x="7066" y="7957"/>
                  </a:cubicBezTo>
                  <a:lnTo>
                    <a:pt x="6937" y="8017"/>
                  </a:lnTo>
                  <a:lnTo>
                    <a:pt x="4838" y="8989"/>
                  </a:lnTo>
                  <a:lnTo>
                    <a:pt x="4709" y="9049"/>
                  </a:lnTo>
                  <a:cubicBezTo>
                    <a:pt x="4689" y="9058"/>
                    <a:pt x="4665" y="9065"/>
                    <a:pt x="4642" y="9068"/>
                  </a:cubicBezTo>
                  <a:cubicBezTo>
                    <a:pt x="4632" y="9069"/>
                    <a:pt x="4623" y="9070"/>
                    <a:pt x="4613" y="9070"/>
                  </a:cubicBezTo>
                  <a:cubicBezTo>
                    <a:pt x="4524" y="9070"/>
                    <a:pt x="4439" y="9022"/>
                    <a:pt x="4396" y="8944"/>
                  </a:cubicBezTo>
                  <a:lnTo>
                    <a:pt x="3461" y="7267"/>
                  </a:lnTo>
                  <a:cubicBezTo>
                    <a:pt x="3422" y="7196"/>
                    <a:pt x="3412" y="7116"/>
                    <a:pt x="3433" y="7046"/>
                  </a:cubicBezTo>
                  <a:cubicBezTo>
                    <a:pt x="3444" y="7015"/>
                    <a:pt x="3461" y="6986"/>
                    <a:pt x="3482" y="6965"/>
                  </a:cubicBezTo>
                  <a:cubicBezTo>
                    <a:pt x="3502" y="6945"/>
                    <a:pt x="3523" y="6927"/>
                    <a:pt x="3546" y="6917"/>
                  </a:cubicBezTo>
                  <a:lnTo>
                    <a:pt x="3764" y="6816"/>
                  </a:lnTo>
                  <a:lnTo>
                    <a:pt x="3985" y="6714"/>
                  </a:lnTo>
                  <a:lnTo>
                    <a:pt x="4224" y="6605"/>
                  </a:lnTo>
                  <a:lnTo>
                    <a:pt x="5550" y="5990"/>
                  </a:lnTo>
                  <a:lnTo>
                    <a:pt x="5789" y="5878"/>
                  </a:lnTo>
                  <a:lnTo>
                    <a:pt x="5969" y="5796"/>
                  </a:lnTo>
                  <a:lnTo>
                    <a:pt x="6190" y="5693"/>
                  </a:lnTo>
                  <a:cubicBezTo>
                    <a:pt x="6210" y="5685"/>
                    <a:pt x="6230" y="5677"/>
                    <a:pt x="6252" y="5675"/>
                  </a:cubicBezTo>
                  <a:lnTo>
                    <a:pt x="6259" y="5675"/>
                  </a:lnTo>
                  <a:cubicBezTo>
                    <a:pt x="6267" y="5674"/>
                    <a:pt x="6272" y="5674"/>
                    <a:pt x="6278" y="5674"/>
                  </a:cubicBezTo>
                  <a:close/>
                  <a:moveTo>
                    <a:pt x="6897" y="8326"/>
                  </a:moveTo>
                  <a:lnTo>
                    <a:pt x="7019" y="8904"/>
                  </a:lnTo>
                  <a:cubicBezTo>
                    <a:pt x="7034" y="8974"/>
                    <a:pt x="6999" y="9043"/>
                    <a:pt x="6935" y="9074"/>
                  </a:cubicBezTo>
                  <a:lnTo>
                    <a:pt x="5645" y="9671"/>
                  </a:lnTo>
                  <a:cubicBezTo>
                    <a:pt x="5625" y="9681"/>
                    <a:pt x="5604" y="9685"/>
                    <a:pt x="5583" y="9685"/>
                  </a:cubicBezTo>
                  <a:cubicBezTo>
                    <a:pt x="5539" y="9685"/>
                    <a:pt x="5497" y="9666"/>
                    <a:pt x="5467" y="9633"/>
                  </a:cubicBezTo>
                  <a:cubicBezTo>
                    <a:pt x="5466" y="9632"/>
                    <a:pt x="5464" y="9629"/>
                    <a:pt x="5463" y="9626"/>
                  </a:cubicBezTo>
                  <a:lnTo>
                    <a:pt x="5100" y="9159"/>
                  </a:lnTo>
                  <a:lnTo>
                    <a:pt x="5571" y="8940"/>
                  </a:lnTo>
                  <a:lnTo>
                    <a:pt x="6897" y="8326"/>
                  </a:lnTo>
                  <a:close/>
                  <a:moveTo>
                    <a:pt x="3513" y="0"/>
                  </a:moveTo>
                  <a:cubicBezTo>
                    <a:pt x="3445" y="0"/>
                    <a:pt x="3379" y="2"/>
                    <a:pt x="3311" y="7"/>
                  </a:cubicBezTo>
                  <a:cubicBezTo>
                    <a:pt x="3247" y="11"/>
                    <a:pt x="3180" y="18"/>
                    <a:pt x="3116" y="26"/>
                  </a:cubicBezTo>
                  <a:cubicBezTo>
                    <a:pt x="2045" y="163"/>
                    <a:pt x="1077" y="792"/>
                    <a:pt x="594" y="1673"/>
                  </a:cubicBezTo>
                  <a:cubicBezTo>
                    <a:pt x="263" y="2276"/>
                    <a:pt x="0" y="3276"/>
                    <a:pt x="629" y="4607"/>
                  </a:cubicBezTo>
                  <a:cubicBezTo>
                    <a:pt x="635" y="4621"/>
                    <a:pt x="1237" y="6010"/>
                    <a:pt x="3039" y="6472"/>
                  </a:cubicBezTo>
                  <a:cubicBezTo>
                    <a:pt x="3227" y="6520"/>
                    <a:pt x="3360" y="6586"/>
                    <a:pt x="3433" y="6670"/>
                  </a:cubicBezTo>
                  <a:cubicBezTo>
                    <a:pt x="3434" y="6673"/>
                    <a:pt x="3438" y="6674"/>
                    <a:pt x="3440" y="6678"/>
                  </a:cubicBezTo>
                  <a:lnTo>
                    <a:pt x="3438" y="6679"/>
                  </a:lnTo>
                  <a:cubicBezTo>
                    <a:pt x="3316" y="6734"/>
                    <a:pt x="3227" y="6835"/>
                    <a:pt x="3184" y="6966"/>
                  </a:cubicBezTo>
                  <a:cubicBezTo>
                    <a:pt x="3141" y="7105"/>
                    <a:pt x="3158" y="7260"/>
                    <a:pt x="3233" y="7396"/>
                  </a:cubicBezTo>
                  <a:lnTo>
                    <a:pt x="4169" y="9073"/>
                  </a:lnTo>
                  <a:cubicBezTo>
                    <a:pt x="4259" y="9235"/>
                    <a:pt x="4434" y="9335"/>
                    <a:pt x="4615" y="9335"/>
                  </a:cubicBezTo>
                  <a:cubicBezTo>
                    <a:pt x="4636" y="9335"/>
                    <a:pt x="4657" y="9334"/>
                    <a:pt x="4677" y="9331"/>
                  </a:cubicBezTo>
                  <a:cubicBezTo>
                    <a:pt x="4727" y="9324"/>
                    <a:pt x="4775" y="9312"/>
                    <a:pt x="4822" y="9290"/>
                  </a:cubicBezTo>
                  <a:lnTo>
                    <a:pt x="4854" y="9274"/>
                  </a:lnTo>
                  <a:lnTo>
                    <a:pt x="5247" y="9781"/>
                  </a:lnTo>
                  <a:cubicBezTo>
                    <a:pt x="5250" y="9783"/>
                    <a:pt x="5252" y="9788"/>
                    <a:pt x="5255" y="9791"/>
                  </a:cubicBezTo>
                  <a:cubicBezTo>
                    <a:pt x="5337" y="9894"/>
                    <a:pt x="5457" y="9951"/>
                    <a:pt x="5581" y="9951"/>
                  </a:cubicBezTo>
                  <a:cubicBezTo>
                    <a:pt x="5640" y="9951"/>
                    <a:pt x="5700" y="9939"/>
                    <a:pt x="5755" y="9913"/>
                  </a:cubicBezTo>
                  <a:lnTo>
                    <a:pt x="7047" y="9314"/>
                  </a:lnTo>
                  <a:cubicBezTo>
                    <a:pt x="7221" y="9233"/>
                    <a:pt x="7318" y="9042"/>
                    <a:pt x="7278" y="8852"/>
                  </a:cubicBezTo>
                  <a:lnTo>
                    <a:pt x="7278" y="8851"/>
                  </a:lnTo>
                  <a:lnTo>
                    <a:pt x="7141" y="8214"/>
                  </a:lnTo>
                  <a:lnTo>
                    <a:pt x="7175" y="8198"/>
                  </a:lnTo>
                  <a:cubicBezTo>
                    <a:pt x="7411" y="8089"/>
                    <a:pt x="7527" y="7803"/>
                    <a:pt x="7434" y="7558"/>
                  </a:cubicBezTo>
                  <a:lnTo>
                    <a:pt x="6758" y="5763"/>
                  </a:lnTo>
                  <a:cubicBezTo>
                    <a:pt x="6692" y="5588"/>
                    <a:pt x="6550" y="5458"/>
                    <a:pt x="6375" y="5421"/>
                  </a:cubicBezTo>
                  <a:cubicBezTo>
                    <a:pt x="6342" y="5413"/>
                    <a:pt x="6310" y="5410"/>
                    <a:pt x="6277" y="5410"/>
                  </a:cubicBezTo>
                  <a:cubicBezTo>
                    <a:pt x="6258" y="5410"/>
                    <a:pt x="6239" y="5411"/>
                    <a:pt x="6220" y="5413"/>
                  </a:cubicBezTo>
                  <a:cubicBezTo>
                    <a:pt x="6171" y="5420"/>
                    <a:pt x="6122" y="5434"/>
                    <a:pt x="6078" y="5455"/>
                  </a:cubicBezTo>
                  <a:lnTo>
                    <a:pt x="6075" y="5456"/>
                  </a:lnTo>
                  <a:cubicBezTo>
                    <a:pt x="6056" y="5345"/>
                    <a:pt x="6090" y="5196"/>
                    <a:pt x="6177" y="5015"/>
                  </a:cubicBezTo>
                  <a:cubicBezTo>
                    <a:pt x="6653" y="4037"/>
                    <a:pt x="6709" y="2973"/>
                    <a:pt x="6332" y="2018"/>
                  </a:cubicBezTo>
                  <a:cubicBezTo>
                    <a:pt x="5994" y="1164"/>
                    <a:pt x="5342" y="498"/>
                    <a:pt x="4541" y="190"/>
                  </a:cubicBezTo>
                  <a:cubicBezTo>
                    <a:pt x="4211" y="63"/>
                    <a:pt x="3868" y="0"/>
                    <a:pt x="3513" y="0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07" name="Google Shape;1807;p35"/>
          <p:cNvGrpSpPr/>
          <p:nvPr/>
        </p:nvGrpSpPr>
        <p:grpSpPr>
          <a:xfrm>
            <a:off x="9452535" y="107239"/>
            <a:ext cx="870104" cy="929147"/>
            <a:chOff x="3569800" y="2151666"/>
            <a:chExt cx="394355" cy="421115"/>
          </a:xfrm>
        </p:grpSpPr>
        <p:sp>
          <p:nvSpPr>
            <p:cNvPr id="1808" name="Google Shape;1808;p35"/>
            <p:cNvSpPr/>
            <p:nvPr/>
          </p:nvSpPr>
          <p:spPr>
            <a:xfrm>
              <a:off x="3615815" y="2155978"/>
              <a:ext cx="215626" cy="412425"/>
            </a:xfrm>
            <a:custGeom>
              <a:avLst/>
              <a:gdLst/>
              <a:ahLst/>
              <a:cxnLst/>
              <a:rect l="l" t="t" r="r" b="b"/>
              <a:pathLst>
                <a:path w="6551" h="12530" extrusionOk="0">
                  <a:moveTo>
                    <a:pt x="442" y="1"/>
                  </a:moveTo>
                  <a:cubicBezTo>
                    <a:pt x="388" y="1"/>
                    <a:pt x="333" y="11"/>
                    <a:pt x="281" y="34"/>
                  </a:cubicBezTo>
                  <a:lnTo>
                    <a:pt x="277" y="35"/>
                  </a:lnTo>
                  <a:cubicBezTo>
                    <a:pt x="99" y="114"/>
                    <a:pt x="1" y="308"/>
                    <a:pt x="44" y="497"/>
                  </a:cubicBezTo>
                  <a:lnTo>
                    <a:pt x="515" y="2532"/>
                  </a:lnTo>
                  <a:cubicBezTo>
                    <a:pt x="352" y="2606"/>
                    <a:pt x="278" y="2796"/>
                    <a:pt x="350" y="2961"/>
                  </a:cubicBezTo>
                  <a:lnTo>
                    <a:pt x="4449" y="12333"/>
                  </a:lnTo>
                  <a:cubicBezTo>
                    <a:pt x="4504" y="12456"/>
                    <a:pt x="4623" y="12529"/>
                    <a:pt x="4749" y="12529"/>
                  </a:cubicBezTo>
                  <a:cubicBezTo>
                    <a:pt x="4793" y="12529"/>
                    <a:pt x="4837" y="12520"/>
                    <a:pt x="4880" y="12502"/>
                  </a:cubicBezTo>
                  <a:lnTo>
                    <a:pt x="6308" y="11876"/>
                  </a:lnTo>
                  <a:cubicBezTo>
                    <a:pt x="6475" y="11805"/>
                    <a:pt x="6550" y="11613"/>
                    <a:pt x="6478" y="11448"/>
                  </a:cubicBezTo>
                  <a:lnTo>
                    <a:pt x="2380" y="2076"/>
                  </a:lnTo>
                  <a:cubicBezTo>
                    <a:pt x="2326" y="1952"/>
                    <a:pt x="2206" y="1880"/>
                    <a:pt x="2080" y="1880"/>
                  </a:cubicBezTo>
                  <a:cubicBezTo>
                    <a:pt x="2038" y="1880"/>
                    <a:pt x="1995" y="1888"/>
                    <a:pt x="1953" y="1905"/>
                  </a:cubicBezTo>
                  <a:lnTo>
                    <a:pt x="778" y="177"/>
                  </a:lnTo>
                  <a:cubicBezTo>
                    <a:pt x="701" y="64"/>
                    <a:pt x="574" y="1"/>
                    <a:pt x="4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35"/>
            <p:cNvSpPr/>
            <p:nvPr/>
          </p:nvSpPr>
          <p:spPr>
            <a:xfrm>
              <a:off x="3642311" y="2258047"/>
              <a:ext cx="171948" cy="269706"/>
            </a:xfrm>
            <a:custGeom>
              <a:avLst/>
              <a:gdLst/>
              <a:ahLst/>
              <a:cxnLst/>
              <a:rect l="l" t="t" r="r" b="b"/>
              <a:pathLst>
                <a:path w="5224" h="8194" extrusionOk="0">
                  <a:moveTo>
                    <a:pt x="2029" y="0"/>
                  </a:moveTo>
                  <a:lnTo>
                    <a:pt x="0" y="887"/>
                  </a:lnTo>
                  <a:lnTo>
                    <a:pt x="3195" y="8194"/>
                  </a:lnTo>
                  <a:lnTo>
                    <a:pt x="5224" y="7306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35"/>
            <p:cNvSpPr/>
            <p:nvPr/>
          </p:nvSpPr>
          <p:spPr>
            <a:xfrm>
              <a:off x="3694646" y="2337932"/>
              <a:ext cx="67114" cy="110364"/>
            </a:xfrm>
            <a:custGeom>
              <a:avLst/>
              <a:gdLst/>
              <a:ahLst/>
              <a:cxnLst/>
              <a:rect l="l" t="t" r="r" b="b"/>
              <a:pathLst>
                <a:path w="2039" h="3353" extrusionOk="0">
                  <a:moveTo>
                    <a:pt x="374" y="1"/>
                  </a:moveTo>
                  <a:cubicBezTo>
                    <a:pt x="345" y="1"/>
                    <a:pt x="318" y="6"/>
                    <a:pt x="293" y="17"/>
                  </a:cubicBezTo>
                  <a:cubicBezTo>
                    <a:pt x="1" y="145"/>
                    <a:pt x="88" y="992"/>
                    <a:pt x="490" y="1909"/>
                  </a:cubicBezTo>
                  <a:cubicBezTo>
                    <a:pt x="857" y="2746"/>
                    <a:pt x="1358" y="3353"/>
                    <a:pt x="1665" y="3353"/>
                  </a:cubicBezTo>
                  <a:cubicBezTo>
                    <a:pt x="1693" y="3353"/>
                    <a:pt x="1720" y="3347"/>
                    <a:pt x="1745" y="3336"/>
                  </a:cubicBezTo>
                  <a:cubicBezTo>
                    <a:pt x="2038" y="3209"/>
                    <a:pt x="1950" y="2362"/>
                    <a:pt x="1549" y="1445"/>
                  </a:cubicBezTo>
                  <a:cubicBezTo>
                    <a:pt x="1183" y="607"/>
                    <a:pt x="681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35"/>
            <p:cNvSpPr/>
            <p:nvPr/>
          </p:nvSpPr>
          <p:spPr>
            <a:xfrm>
              <a:off x="3652350" y="2281055"/>
              <a:ext cx="76922" cy="52401"/>
            </a:xfrm>
            <a:custGeom>
              <a:avLst/>
              <a:gdLst/>
              <a:ahLst/>
              <a:cxnLst/>
              <a:rect l="l" t="t" r="r" b="b"/>
              <a:pathLst>
                <a:path w="2337" h="1592" extrusionOk="0">
                  <a:moveTo>
                    <a:pt x="2029" y="0"/>
                  </a:moveTo>
                  <a:lnTo>
                    <a:pt x="0" y="887"/>
                  </a:lnTo>
                  <a:lnTo>
                    <a:pt x="309" y="1592"/>
                  </a:lnTo>
                  <a:lnTo>
                    <a:pt x="2337" y="704"/>
                  </a:lnTo>
                  <a:lnTo>
                    <a:pt x="20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35"/>
            <p:cNvSpPr/>
            <p:nvPr/>
          </p:nvSpPr>
          <p:spPr>
            <a:xfrm>
              <a:off x="3727298" y="2452344"/>
              <a:ext cx="76955" cy="52434"/>
            </a:xfrm>
            <a:custGeom>
              <a:avLst/>
              <a:gdLst/>
              <a:ahLst/>
              <a:cxnLst/>
              <a:rect l="l" t="t" r="r" b="b"/>
              <a:pathLst>
                <a:path w="2338" h="1593" extrusionOk="0">
                  <a:moveTo>
                    <a:pt x="2029" y="1"/>
                  </a:moveTo>
                  <a:lnTo>
                    <a:pt x="0" y="888"/>
                  </a:lnTo>
                  <a:lnTo>
                    <a:pt x="309" y="1593"/>
                  </a:lnTo>
                  <a:lnTo>
                    <a:pt x="2338" y="705"/>
                  </a:lnTo>
                  <a:lnTo>
                    <a:pt x="20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35"/>
            <p:cNvSpPr/>
            <p:nvPr/>
          </p:nvSpPr>
          <p:spPr>
            <a:xfrm>
              <a:off x="3696160" y="2265585"/>
              <a:ext cx="135248" cy="302851"/>
            </a:xfrm>
            <a:custGeom>
              <a:avLst/>
              <a:gdLst/>
              <a:ahLst/>
              <a:cxnLst/>
              <a:rect l="l" t="t" r="r" b="b"/>
              <a:pathLst>
                <a:path w="4109" h="9201" extrusionOk="0">
                  <a:moveTo>
                    <a:pt x="487" y="1"/>
                  </a:moveTo>
                  <a:cubicBezTo>
                    <a:pt x="274" y="199"/>
                    <a:pt x="114" y="471"/>
                    <a:pt x="53" y="757"/>
                  </a:cubicBezTo>
                  <a:cubicBezTo>
                    <a:pt x="46" y="789"/>
                    <a:pt x="41" y="821"/>
                    <a:pt x="35" y="853"/>
                  </a:cubicBezTo>
                  <a:cubicBezTo>
                    <a:pt x="0" y="1101"/>
                    <a:pt x="20" y="1347"/>
                    <a:pt x="72" y="1587"/>
                  </a:cubicBezTo>
                  <a:cubicBezTo>
                    <a:pt x="160" y="2000"/>
                    <a:pt x="349" y="2401"/>
                    <a:pt x="542" y="2782"/>
                  </a:cubicBezTo>
                  <a:cubicBezTo>
                    <a:pt x="1094" y="3863"/>
                    <a:pt x="1718" y="4907"/>
                    <a:pt x="2254" y="5996"/>
                  </a:cubicBezTo>
                  <a:cubicBezTo>
                    <a:pt x="2287" y="6061"/>
                    <a:pt x="2319" y="6128"/>
                    <a:pt x="2350" y="6194"/>
                  </a:cubicBezTo>
                  <a:cubicBezTo>
                    <a:pt x="2426" y="6355"/>
                    <a:pt x="2500" y="6530"/>
                    <a:pt x="2543" y="6708"/>
                  </a:cubicBezTo>
                  <a:cubicBezTo>
                    <a:pt x="2612" y="6979"/>
                    <a:pt x="2614" y="7253"/>
                    <a:pt x="2455" y="7475"/>
                  </a:cubicBezTo>
                  <a:cubicBezTo>
                    <a:pt x="2400" y="7551"/>
                    <a:pt x="2333" y="7612"/>
                    <a:pt x="2258" y="7663"/>
                  </a:cubicBezTo>
                  <a:cubicBezTo>
                    <a:pt x="2102" y="7770"/>
                    <a:pt x="1914" y="7837"/>
                    <a:pt x="1738" y="7906"/>
                  </a:cubicBezTo>
                  <a:cubicBezTo>
                    <a:pt x="1679" y="7928"/>
                    <a:pt x="1620" y="7954"/>
                    <a:pt x="1560" y="7978"/>
                  </a:cubicBezTo>
                  <a:lnTo>
                    <a:pt x="2008" y="9004"/>
                  </a:lnTo>
                  <a:cubicBezTo>
                    <a:pt x="2062" y="9128"/>
                    <a:pt x="2182" y="9201"/>
                    <a:pt x="2307" y="9201"/>
                  </a:cubicBezTo>
                  <a:cubicBezTo>
                    <a:pt x="2351" y="9201"/>
                    <a:pt x="2396" y="9192"/>
                    <a:pt x="2439" y="9173"/>
                  </a:cubicBezTo>
                  <a:lnTo>
                    <a:pt x="3867" y="8549"/>
                  </a:lnTo>
                  <a:cubicBezTo>
                    <a:pt x="4033" y="8476"/>
                    <a:pt x="4108" y="8284"/>
                    <a:pt x="4036" y="8118"/>
                  </a:cubicBezTo>
                  <a:lnTo>
                    <a:pt x="487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35"/>
            <p:cNvSpPr/>
            <p:nvPr/>
          </p:nvSpPr>
          <p:spPr>
            <a:xfrm>
              <a:off x="3628388" y="2167893"/>
              <a:ext cx="18729" cy="55133"/>
            </a:xfrm>
            <a:custGeom>
              <a:avLst/>
              <a:gdLst/>
              <a:ahLst/>
              <a:cxnLst/>
              <a:rect l="l" t="t" r="r" b="b"/>
              <a:pathLst>
                <a:path w="569" h="1675" extrusionOk="0">
                  <a:moveTo>
                    <a:pt x="67" y="0"/>
                  </a:moveTo>
                  <a:cubicBezTo>
                    <a:pt x="34" y="0"/>
                    <a:pt x="0" y="26"/>
                    <a:pt x="3" y="69"/>
                  </a:cubicBezTo>
                  <a:cubicBezTo>
                    <a:pt x="34" y="518"/>
                    <a:pt x="239" y="1251"/>
                    <a:pt x="439" y="1638"/>
                  </a:cubicBezTo>
                  <a:cubicBezTo>
                    <a:pt x="452" y="1663"/>
                    <a:pt x="475" y="1674"/>
                    <a:pt x="497" y="1674"/>
                  </a:cubicBezTo>
                  <a:cubicBezTo>
                    <a:pt x="533" y="1674"/>
                    <a:pt x="569" y="1647"/>
                    <a:pt x="566" y="1602"/>
                  </a:cubicBezTo>
                  <a:cubicBezTo>
                    <a:pt x="534" y="1159"/>
                    <a:pt x="323" y="423"/>
                    <a:pt x="121" y="34"/>
                  </a:cubicBezTo>
                  <a:cubicBezTo>
                    <a:pt x="109" y="11"/>
                    <a:pt x="88" y="0"/>
                    <a:pt x="67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35"/>
            <p:cNvSpPr/>
            <p:nvPr/>
          </p:nvSpPr>
          <p:spPr>
            <a:xfrm>
              <a:off x="3611141" y="2151666"/>
              <a:ext cx="225237" cy="421115"/>
            </a:xfrm>
            <a:custGeom>
              <a:avLst/>
              <a:gdLst/>
              <a:ahLst/>
              <a:cxnLst/>
              <a:rect l="l" t="t" r="r" b="b"/>
              <a:pathLst>
                <a:path w="6843" h="12794" extrusionOk="0">
                  <a:moveTo>
                    <a:pt x="586" y="265"/>
                  </a:moveTo>
                  <a:cubicBezTo>
                    <a:pt x="675" y="265"/>
                    <a:pt x="760" y="307"/>
                    <a:pt x="811" y="384"/>
                  </a:cubicBezTo>
                  <a:lnTo>
                    <a:pt x="1895" y="1980"/>
                  </a:lnTo>
                  <a:lnTo>
                    <a:pt x="751" y="2480"/>
                  </a:lnTo>
                  <a:lnTo>
                    <a:pt x="316" y="601"/>
                  </a:lnTo>
                  <a:cubicBezTo>
                    <a:pt x="286" y="472"/>
                    <a:pt x="352" y="341"/>
                    <a:pt x="478" y="287"/>
                  </a:cubicBezTo>
                  <a:cubicBezTo>
                    <a:pt x="513" y="271"/>
                    <a:pt x="550" y="265"/>
                    <a:pt x="586" y="265"/>
                  </a:cubicBezTo>
                  <a:close/>
                  <a:moveTo>
                    <a:pt x="2222" y="2142"/>
                  </a:moveTo>
                  <a:cubicBezTo>
                    <a:pt x="2298" y="2142"/>
                    <a:pt x="2370" y="2186"/>
                    <a:pt x="2401" y="2259"/>
                  </a:cubicBezTo>
                  <a:lnTo>
                    <a:pt x="2800" y="3170"/>
                  </a:lnTo>
                  <a:lnTo>
                    <a:pt x="1013" y="3952"/>
                  </a:lnTo>
                  <a:lnTo>
                    <a:pt x="614" y="3041"/>
                  </a:lnTo>
                  <a:cubicBezTo>
                    <a:pt x="571" y="2943"/>
                    <a:pt x="616" y="2829"/>
                    <a:pt x="712" y="2785"/>
                  </a:cubicBezTo>
                  <a:lnTo>
                    <a:pt x="2146" y="2158"/>
                  </a:lnTo>
                  <a:cubicBezTo>
                    <a:pt x="2171" y="2147"/>
                    <a:pt x="2197" y="2142"/>
                    <a:pt x="2222" y="2142"/>
                  </a:cubicBezTo>
                  <a:close/>
                  <a:moveTo>
                    <a:pt x="2906" y="3414"/>
                  </a:moveTo>
                  <a:lnTo>
                    <a:pt x="5995" y="10479"/>
                  </a:lnTo>
                  <a:lnTo>
                    <a:pt x="4209" y="11260"/>
                  </a:lnTo>
                  <a:lnTo>
                    <a:pt x="1118" y="4195"/>
                  </a:lnTo>
                  <a:lnTo>
                    <a:pt x="2906" y="3414"/>
                  </a:lnTo>
                  <a:close/>
                  <a:moveTo>
                    <a:pt x="6100" y="10718"/>
                  </a:moveTo>
                  <a:lnTo>
                    <a:pt x="6499" y="11630"/>
                  </a:lnTo>
                  <a:cubicBezTo>
                    <a:pt x="6542" y="11730"/>
                    <a:pt x="6497" y="11846"/>
                    <a:pt x="6399" y="11888"/>
                  </a:cubicBezTo>
                  <a:lnTo>
                    <a:pt x="4969" y="12513"/>
                  </a:lnTo>
                  <a:cubicBezTo>
                    <a:pt x="4943" y="12524"/>
                    <a:pt x="4917" y="12529"/>
                    <a:pt x="4891" y="12529"/>
                  </a:cubicBezTo>
                  <a:cubicBezTo>
                    <a:pt x="4815" y="12529"/>
                    <a:pt x="4743" y="12485"/>
                    <a:pt x="4712" y="12412"/>
                  </a:cubicBezTo>
                  <a:lnTo>
                    <a:pt x="4313" y="11500"/>
                  </a:lnTo>
                  <a:lnTo>
                    <a:pt x="6100" y="10718"/>
                  </a:lnTo>
                  <a:close/>
                  <a:moveTo>
                    <a:pt x="587" y="1"/>
                  </a:moveTo>
                  <a:cubicBezTo>
                    <a:pt x="514" y="1"/>
                    <a:pt x="439" y="16"/>
                    <a:pt x="367" y="47"/>
                  </a:cubicBezTo>
                  <a:cubicBezTo>
                    <a:pt x="130" y="150"/>
                    <a:pt x="0" y="408"/>
                    <a:pt x="59" y="660"/>
                  </a:cubicBezTo>
                  <a:lnTo>
                    <a:pt x="508" y="2604"/>
                  </a:lnTo>
                  <a:cubicBezTo>
                    <a:pt x="348" y="2730"/>
                    <a:pt x="286" y="2952"/>
                    <a:pt x="371" y="3147"/>
                  </a:cubicBezTo>
                  <a:lnTo>
                    <a:pt x="824" y="4180"/>
                  </a:lnTo>
                  <a:lnTo>
                    <a:pt x="3723" y="10808"/>
                  </a:lnTo>
                  <a:lnTo>
                    <a:pt x="4470" y="12518"/>
                  </a:lnTo>
                  <a:cubicBezTo>
                    <a:pt x="4545" y="12692"/>
                    <a:pt x="4714" y="12794"/>
                    <a:pt x="4891" y="12794"/>
                  </a:cubicBezTo>
                  <a:cubicBezTo>
                    <a:pt x="4953" y="12794"/>
                    <a:pt x="5016" y="12782"/>
                    <a:pt x="5075" y="12755"/>
                  </a:cubicBezTo>
                  <a:lnTo>
                    <a:pt x="6505" y="12130"/>
                  </a:lnTo>
                  <a:cubicBezTo>
                    <a:pt x="6736" y="12029"/>
                    <a:pt x="6842" y="11757"/>
                    <a:pt x="6741" y="11526"/>
                  </a:cubicBezTo>
                  <a:lnTo>
                    <a:pt x="2643" y="2153"/>
                  </a:lnTo>
                  <a:cubicBezTo>
                    <a:pt x="2568" y="1983"/>
                    <a:pt x="2398" y="1881"/>
                    <a:pt x="2221" y="1881"/>
                  </a:cubicBezTo>
                  <a:cubicBezTo>
                    <a:pt x="2198" y="1881"/>
                    <a:pt x="2175" y="1883"/>
                    <a:pt x="2151" y="1886"/>
                  </a:cubicBezTo>
                  <a:lnTo>
                    <a:pt x="1031" y="235"/>
                  </a:lnTo>
                  <a:cubicBezTo>
                    <a:pt x="929" y="85"/>
                    <a:pt x="761" y="1"/>
                    <a:pt x="5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35"/>
            <p:cNvSpPr/>
            <p:nvPr/>
          </p:nvSpPr>
          <p:spPr>
            <a:xfrm>
              <a:off x="3574737" y="2287934"/>
              <a:ext cx="333264" cy="250911"/>
            </a:xfrm>
            <a:custGeom>
              <a:avLst/>
              <a:gdLst/>
              <a:ahLst/>
              <a:cxnLst/>
              <a:rect l="l" t="t" r="r" b="b"/>
              <a:pathLst>
                <a:path w="10125" h="7623" extrusionOk="0">
                  <a:moveTo>
                    <a:pt x="8889" y="0"/>
                  </a:moveTo>
                  <a:cubicBezTo>
                    <a:pt x="8826" y="0"/>
                    <a:pt x="8763" y="18"/>
                    <a:pt x="8707" y="56"/>
                  </a:cubicBezTo>
                  <a:lnTo>
                    <a:pt x="192" y="5726"/>
                  </a:lnTo>
                  <a:cubicBezTo>
                    <a:pt x="42" y="5825"/>
                    <a:pt x="1" y="6028"/>
                    <a:pt x="102" y="6179"/>
                  </a:cubicBezTo>
                  <a:lnTo>
                    <a:pt x="967" y="7477"/>
                  </a:lnTo>
                  <a:cubicBezTo>
                    <a:pt x="1029" y="7571"/>
                    <a:pt x="1133" y="7623"/>
                    <a:pt x="1239" y="7623"/>
                  </a:cubicBezTo>
                  <a:cubicBezTo>
                    <a:pt x="1301" y="7623"/>
                    <a:pt x="1364" y="7605"/>
                    <a:pt x="1420" y="7567"/>
                  </a:cubicBezTo>
                  <a:lnTo>
                    <a:pt x="9934" y="1898"/>
                  </a:lnTo>
                  <a:cubicBezTo>
                    <a:pt x="10083" y="1798"/>
                    <a:pt x="10124" y="1598"/>
                    <a:pt x="10027" y="1447"/>
                  </a:cubicBezTo>
                  <a:lnTo>
                    <a:pt x="9159" y="142"/>
                  </a:lnTo>
                  <a:cubicBezTo>
                    <a:pt x="9095" y="50"/>
                    <a:pt x="8993" y="0"/>
                    <a:pt x="8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35"/>
            <p:cNvSpPr/>
            <p:nvPr/>
          </p:nvSpPr>
          <p:spPr>
            <a:xfrm>
              <a:off x="3611964" y="2310316"/>
              <a:ext cx="258876" cy="206114"/>
            </a:xfrm>
            <a:custGeom>
              <a:avLst/>
              <a:gdLst/>
              <a:ahLst/>
              <a:cxnLst/>
              <a:rect l="l" t="t" r="r" b="b"/>
              <a:pathLst>
                <a:path w="7865" h="6262" extrusionOk="0">
                  <a:moveTo>
                    <a:pt x="6636" y="1"/>
                  </a:moveTo>
                  <a:lnTo>
                    <a:pt x="1" y="4419"/>
                  </a:lnTo>
                  <a:lnTo>
                    <a:pt x="424" y="5057"/>
                  </a:lnTo>
                  <a:lnTo>
                    <a:pt x="426" y="5059"/>
                  </a:lnTo>
                  <a:lnTo>
                    <a:pt x="1226" y="6262"/>
                  </a:lnTo>
                  <a:lnTo>
                    <a:pt x="1860" y="5841"/>
                  </a:lnTo>
                  <a:lnTo>
                    <a:pt x="1860" y="5839"/>
                  </a:lnTo>
                  <a:lnTo>
                    <a:pt x="7864" y="1843"/>
                  </a:lnTo>
                  <a:lnTo>
                    <a:pt x="66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35"/>
            <p:cNvSpPr/>
            <p:nvPr/>
          </p:nvSpPr>
          <p:spPr>
            <a:xfrm>
              <a:off x="3685923" y="2376706"/>
              <a:ext cx="109936" cy="73368"/>
            </a:xfrm>
            <a:custGeom>
              <a:avLst/>
              <a:gdLst/>
              <a:ahLst/>
              <a:cxnLst/>
              <a:rect l="l" t="t" r="r" b="b"/>
              <a:pathLst>
                <a:path w="3340" h="2229" extrusionOk="0">
                  <a:moveTo>
                    <a:pt x="2909" y="0"/>
                  </a:moveTo>
                  <a:cubicBezTo>
                    <a:pt x="2558" y="0"/>
                    <a:pt x="1966" y="233"/>
                    <a:pt x="1365" y="633"/>
                  </a:cubicBezTo>
                  <a:cubicBezTo>
                    <a:pt x="532" y="1188"/>
                    <a:pt x="1" y="1853"/>
                    <a:pt x="176" y="2119"/>
                  </a:cubicBezTo>
                  <a:cubicBezTo>
                    <a:pt x="225" y="2192"/>
                    <a:pt x="322" y="2228"/>
                    <a:pt x="456" y="2228"/>
                  </a:cubicBezTo>
                  <a:cubicBezTo>
                    <a:pt x="471" y="2228"/>
                    <a:pt x="487" y="2228"/>
                    <a:pt x="504" y="2227"/>
                  </a:cubicBezTo>
                  <a:cubicBezTo>
                    <a:pt x="859" y="2210"/>
                    <a:pt x="1430" y="1979"/>
                    <a:pt x="2005" y="1595"/>
                  </a:cubicBezTo>
                  <a:cubicBezTo>
                    <a:pt x="2814" y="1056"/>
                    <a:pt x="3339" y="414"/>
                    <a:pt x="3207" y="132"/>
                  </a:cubicBezTo>
                  <a:cubicBezTo>
                    <a:pt x="3203" y="125"/>
                    <a:pt x="3198" y="117"/>
                    <a:pt x="3194" y="109"/>
                  </a:cubicBezTo>
                  <a:cubicBezTo>
                    <a:pt x="3144" y="35"/>
                    <a:pt x="3045" y="0"/>
                    <a:pt x="29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35"/>
            <p:cNvSpPr/>
            <p:nvPr/>
          </p:nvSpPr>
          <p:spPr>
            <a:xfrm>
              <a:off x="3788453" y="2324140"/>
              <a:ext cx="61518" cy="74783"/>
            </a:xfrm>
            <a:custGeom>
              <a:avLst/>
              <a:gdLst/>
              <a:ahLst/>
              <a:cxnLst/>
              <a:rect l="l" t="t" r="r" b="b"/>
              <a:pathLst>
                <a:path w="1869" h="2272" extrusionOk="0">
                  <a:moveTo>
                    <a:pt x="640" y="1"/>
                  </a:moveTo>
                  <a:lnTo>
                    <a:pt x="1" y="430"/>
                  </a:lnTo>
                  <a:lnTo>
                    <a:pt x="666" y="1427"/>
                  </a:lnTo>
                  <a:lnTo>
                    <a:pt x="1230" y="2271"/>
                  </a:lnTo>
                  <a:lnTo>
                    <a:pt x="1868" y="1846"/>
                  </a:lnTo>
                  <a:lnTo>
                    <a:pt x="1480" y="1262"/>
                  </a:lnTo>
                  <a:lnTo>
                    <a:pt x="6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35"/>
            <p:cNvSpPr/>
            <p:nvPr/>
          </p:nvSpPr>
          <p:spPr>
            <a:xfrm>
              <a:off x="3632799" y="2427822"/>
              <a:ext cx="61485" cy="74750"/>
            </a:xfrm>
            <a:custGeom>
              <a:avLst/>
              <a:gdLst/>
              <a:ahLst/>
              <a:cxnLst/>
              <a:rect l="l" t="t" r="r" b="b"/>
              <a:pathLst>
                <a:path w="1868" h="2271" extrusionOk="0">
                  <a:moveTo>
                    <a:pt x="640" y="0"/>
                  </a:moveTo>
                  <a:lnTo>
                    <a:pt x="1" y="429"/>
                  </a:lnTo>
                  <a:lnTo>
                    <a:pt x="784" y="1603"/>
                  </a:lnTo>
                  <a:lnTo>
                    <a:pt x="1227" y="2269"/>
                  </a:lnTo>
                  <a:lnTo>
                    <a:pt x="1227" y="2271"/>
                  </a:lnTo>
                  <a:lnTo>
                    <a:pt x="1868" y="1845"/>
                  </a:lnTo>
                  <a:lnTo>
                    <a:pt x="1868" y="1844"/>
                  </a:lnTo>
                  <a:lnTo>
                    <a:pt x="1433" y="1192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35"/>
            <p:cNvSpPr/>
            <p:nvPr/>
          </p:nvSpPr>
          <p:spPr>
            <a:xfrm>
              <a:off x="3876106" y="2264597"/>
              <a:ext cx="83209" cy="71031"/>
            </a:xfrm>
            <a:custGeom>
              <a:avLst/>
              <a:gdLst/>
              <a:ahLst/>
              <a:cxnLst/>
              <a:rect l="l" t="t" r="r" b="b"/>
              <a:pathLst>
                <a:path w="2528" h="2158" extrusionOk="0">
                  <a:moveTo>
                    <a:pt x="2081" y="1"/>
                  </a:moveTo>
                  <a:cubicBezTo>
                    <a:pt x="2028" y="1"/>
                    <a:pt x="1974" y="11"/>
                    <a:pt x="1923" y="33"/>
                  </a:cubicBezTo>
                  <a:lnTo>
                    <a:pt x="1" y="852"/>
                  </a:lnTo>
                  <a:lnTo>
                    <a:pt x="870" y="2158"/>
                  </a:lnTo>
                  <a:lnTo>
                    <a:pt x="2366" y="700"/>
                  </a:lnTo>
                  <a:cubicBezTo>
                    <a:pt x="2505" y="564"/>
                    <a:pt x="2528" y="349"/>
                    <a:pt x="2420" y="185"/>
                  </a:cubicBezTo>
                  <a:lnTo>
                    <a:pt x="2418" y="181"/>
                  </a:lnTo>
                  <a:cubicBezTo>
                    <a:pt x="2341" y="66"/>
                    <a:pt x="2212" y="1"/>
                    <a:pt x="20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35"/>
            <p:cNvSpPr/>
            <p:nvPr/>
          </p:nvSpPr>
          <p:spPr>
            <a:xfrm>
              <a:off x="3679966" y="2371077"/>
              <a:ext cx="148973" cy="117441"/>
            </a:xfrm>
            <a:custGeom>
              <a:avLst/>
              <a:gdLst/>
              <a:ahLst/>
              <a:cxnLst/>
              <a:rect l="l" t="t" r="r" b="b"/>
              <a:pathLst>
                <a:path w="4526" h="3568" extrusionOk="0">
                  <a:moveTo>
                    <a:pt x="3963" y="1"/>
                  </a:moveTo>
                  <a:cubicBezTo>
                    <a:pt x="3765" y="82"/>
                    <a:pt x="3574" y="187"/>
                    <a:pt x="3389" y="304"/>
                  </a:cubicBezTo>
                  <a:cubicBezTo>
                    <a:pt x="3521" y="586"/>
                    <a:pt x="2996" y="1228"/>
                    <a:pt x="2187" y="1767"/>
                  </a:cubicBezTo>
                  <a:cubicBezTo>
                    <a:pt x="1612" y="2153"/>
                    <a:pt x="1041" y="2382"/>
                    <a:pt x="686" y="2399"/>
                  </a:cubicBezTo>
                  <a:cubicBezTo>
                    <a:pt x="462" y="2574"/>
                    <a:pt x="233" y="2748"/>
                    <a:pt x="1" y="2918"/>
                  </a:cubicBezTo>
                  <a:lnTo>
                    <a:pt x="436" y="3568"/>
                  </a:lnTo>
                  <a:lnTo>
                    <a:pt x="4526" y="845"/>
                  </a:lnTo>
                  <a:lnTo>
                    <a:pt x="3963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35"/>
            <p:cNvSpPr/>
            <p:nvPr/>
          </p:nvSpPr>
          <p:spPr>
            <a:xfrm>
              <a:off x="3625985" y="2476800"/>
              <a:ext cx="47233" cy="39630"/>
            </a:xfrm>
            <a:custGeom>
              <a:avLst/>
              <a:gdLst/>
              <a:ahLst/>
              <a:cxnLst/>
              <a:rect l="l" t="t" r="r" b="b"/>
              <a:pathLst>
                <a:path w="1435" h="1204" extrusionOk="0">
                  <a:moveTo>
                    <a:pt x="0" y="1"/>
                  </a:moveTo>
                  <a:lnTo>
                    <a:pt x="800" y="1204"/>
                  </a:lnTo>
                  <a:lnTo>
                    <a:pt x="1434" y="783"/>
                  </a:lnTo>
                  <a:lnTo>
                    <a:pt x="1434" y="781"/>
                  </a:lnTo>
                  <a:lnTo>
                    <a:pt x="991" y="115"/>
                  </a:lnTo>
                  <a:cubicBezTo>
                    <a:pt x="838" y="186"/>
                    <a:pt x="680" y="231"/>
                    <a:pt x="524" y="231"/>
                  </a:cubicBezTo>
                  <a:cubicBezTo>
                    <a:pt x="421" y="231"/>
                    <a:pt x="318" y="211"/>
                    <a:pt x="219" y="163"/>
                  </a:cubicBezTo>
                  <a:cubicBezTo>
                    <a:pt x="135" y="122"/>
                    <a:pt x="62" y="6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35"/>
            <p:cNvSpPr/>
            <p:nvPr/>
          </p:nvSpPr>
          <p:spPr>
            <a:xfrm>
              <a:off x="3837168" y="2365712"/>
              <a:ext cx="27023" cy="19222"/>
            </a:xfrm>
            <a:custGeom>
              <a:avLst/>
              <a:gdLst/>
              <a:ahLst/>
              <a:cxnLst/>
              <a:rect l="l" t="t" r="r" b="b"/>
              <a:pathLst>
                <a:path w="821" h="584" extrusionOk="0">
                  <a:moveTo>
                    <a:pt x="1" y="1"/>
                  </a:moveTo>
                  <a:lnTo>
                    <a:pt x="388" y="584"/>
                  </a:lnTo>
                  <a:lnTo>
                    <a:pt x="820" y="295"/>
                  </a:lnTo>
                  <a:cubicBezTo>
                    <a:pt x="588" y="119"/>
                    <a:pt x="292" y="9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35"/>
            <p:cNvSpPr/>
            <p:nvPr/>
          </p:nvSpPr>
          <p:spPr>
            <a:xfrm>
              <a:off x="3574704" y="2455932"/>
              <a:ext cx="77646" cy="82913"/>
            </a:xfrm>
            <a:custGeom>
              <a:avLst/>
              <a:gdLst/>
              <a:ahLst/>
              <a:cxnLst/>
              <a:rect l="l" t="t" r="r" b="b"/>
              <a:pathLst>
                <a:path w="2359" h="2519" extrusionOk="0">
                  <a:moveTo>
                    <a:pt x="1123" y="0"/>
                  </a:moveTo>
                  <a:lnTo>
                    <a:pt x="192" y="620"/>
                  </a:lnTo>
                  <a:cubicBezTo>
                    <a:pt x="41" y="721"/>
                    <a:pt x="1" y="923"/>
                    <a:pt x="102" y="1074"/>
                  </a:cubicBezTo>
                  <a:lnTo>
                    <a:pt x="966" y="2373"/>
                  </a:lnTo>
                  <a:cubicBezTo>
                    <a:pt x="1029" y="2467"/>
                    <a:pt x="1133" y="2519"/>
                    <a:pt x="1238" y="2519"/>
                  </a:cubicBezTo>
                  <a:cubicBezTo>
                    <a:pt x="1300" y="2519"/>
                    <a:pt x="1363" y="2501"/>
                    <a:pt x="1419" y="2463"/>
                  </a:cubicBezTo>
                  <a:lnTo>
                    <a:pt x="2358" y="1838"/>
                  </a:lnTo>
                  <a:lnTo>
                    <a:pt x="1555" y="633"/>
                  </a:lnTo>
                  <a:lnTo>
                    <a:pt x="1554" y="631"/>
                  </a:lnTo>
                  <a:cubicBezTo>
                    <a:pt x="1424" y="498"/>
                    <a:pt x="1326" y="326"/>
                    <a:pt x="1226" y="163"/>
                  </a:cubicBezTo>
                  <a:cubicBezTo>
                    <a:pt x="1193" y="110"/>
                    <a:pt x="1157" y="55"/>
                    <a:pt x="1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35"/>
            <p:cNvSpPr/>
            <p:nvPr/>
          </p:nvSpPr>
          <p:spPr>
            <a:xfrm>
              <a:off x="3658571" y="2467024"/>
              <a:ext cx="35713" cy="35515"/>
            </a:xfrm>
            <a:custGeom>
              <a:avLst/>
              <a:gdLst/>
              <a:ahLst/>
              <a:cxnLst/>
              <a:rect l="l" t="t" r="r" b="b"/>
              <a:pathLst>
                <a:path w="1085" h="1079" extrusionOk="0">
                  <a:moveTo>
                    <a:pt x="651" y="1"/>
                  </a:moveTo>
                  <a:cubicBezTo>
                    <a:pt x="592" y="45"/>
                    <a:pt x="533" y="89"/>
                    <a:pt x="473" y="132"/>
                  </a:cubicBezTo>
                  <a:cubicBezTo>
                    <a:pt x="327" y="234"/>
                    <a:pt x="168" y="339"/>
                    <a:pt x="1" y="412"/>
                  </a:cubicBezTo>
                  <a:lnTo>
                    <a:pt x="444" y="1078"/>
                  </a:lnTo>
                  <a:lnTo>
                    <a:pt x="1085" y="653"/>
                  </a:lnTo>
                  <a:lnTo>
                    <a:pt x="651" y="1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35"/>
            <p:cNvSpPr/>
            <p:nvPr/>
          </p:nvSpPr>
          <p:spPr>
            <a:xfrm>
              <a:off x="3702480" y="2381050"/>
              <a:ext cx="93380" cy="68990"/>
            </a:xfrm>
            <a:custGeom>
              <a:avLst/>
              <a:gdLst/>
              <a:ahLst/>
              <a:cxnLst/>
              <a:rect l="l" t="t" r="r" b="b"/>
              <a:pathLst>
                <a:path w="2837" h="2096" extrusionOk="0">
                  <a:moveTo>
                    <a:pt x="2704" y="1"/>
                  </a:moveTo>
                  <a:lnTo>
                    <a:pt x="2704" y="1"/>
                  </a:lnTo>
                  <a:cubicBezTo>
                    <a:pt x="2525" y="116"/>
                    <a:pt x="2350" y="243"/>
                    <a:pt x="2183" y="370"/>
                  </a:cubicBezTo>
                  <a:cubicBezTo>
                    <a:pt x="1444" y="929"/>
                    <a:pt x="733" y="1526"/>
                    <a:pt x="1" y="2096"/>
                  </a:cubicBezTo>
                  <a:cubicBezTo>
                    <a:pt x="357" y="2079"/>
                    <a:pt x="927" y="1849"/>
                    <a:pt x="1502" y="1464"/>
                  </a:cubicBezTo>
                  <a:cubicBezTo>
                    <a:pt x="2311" y="924"/>
                    <a:pt x="2836" y="283"/>
                    <a:pt x="2704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35"/>
            <p:cNvSpPr/>
            <p:nvPr/>
          </p:nvSpPr>
          <p:spPr>
            <a:xfrm>
              <a:off x="3810342" y="2365613"/>
              <a:ext cx="39630" cy="33310"/>
            </a:xfrm>
            <a:custGeom>
              <a:avLst/>
              <a:gdLst/>
              <a:ahLst/>
              <a:cxnLst/>
              <a:rect l="l" t="t" r="r" b="b"/>
              <a:pathLst>
                <a:path w="1204" h="1012" extrusionOk="0">
                  <a:moveTo>
                    <a:pt x="765" y="1"/>
                  </a:moveTo>
                  <a:cubicBezTo>
                    <a:pt x="749" y="1"/>
                    <a:pt x="733" y="1"/>
                    <a:pt x="717" y="2"/>
                  </a:cubicBezTo>
                  <a:cubicBezTo>
                    <a:pt x="467" y="11"/>
                    <a:pt x="230" y="71"/>
                    <a:pt x="1" y="165"/>
                  </a:cubicBezTo>
                  <a:lnTo>
                    <a:pt x="565" y="1011"/>
                  </a:lnTo>
                  <a:lnTo>
                    <a:pt x="1203" y="586"/>
                  </a:lnTo>
                  <a:lnTo>
                    <a:pt x="816" y="2"/>
                  </a:lnTo>
                  <a:cubicBezTo>
                    <a:pt x="798" y="1"/>
                    <a:pt x="782" y="1"/>
                    <a:pt x="765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35"/>
            <p:cNvSpPr/>
            <p:nvPr/>
          </p:nvSpPr>
          <p:spPr>
            <a:xfrm>
              <a:off x="3893452" y="2276249"/>
              <a:ext cx="53520" cy="27221"/>
            </a:xfrm>
            <a:custGeom>
              <a:avLst/>
              <a:gdLst/>
              <a:ahLst/>
              <a:cxnLst/>
              <a:rect l="l" t="t" r="r" b="b"/>
              <a:pathLst>
                <a:path w="1626" h="827" extrusionOk="0">
                  <a:moveTo>
                    <a:pt x="1539" y="0"/>
                  </a:moveTo>
                  <a:cubicBezTo>
                    <a:pt x="1533" y="0"/>
                    <a:pt x="1528" y="1"/>
                    <a:pt x="1522" y="3"/>
                  </a:cubicBezTo>
                  <a:cubicBezTo>
                    <a:pt x="1086" y="112"/>
                    <a:pt x="400" y="442"/>
                    <a:pt x="53" y="706"/>
                  </a:cubicBezTo>
                  <a:cubicBezTo>
                    <a:pt x="1" y="746"/>
                    <a:pt x="33" y="826"/>
                    <a:pt x="92" y="826"/>
                  </a:cubicBezTo>
                  <a:cubicBezTo>
                    <a:pt x="97" y="826"/>
                    <a:pt x="104" y="826"/>
                    <a:pt x="110" y="824"/>
                  </a:cubicBezTo>
                  <a:cubicBezTo>
                    <a:pt x="541" y="715"/>
                    <a:pt x="1228" y="380"/>
                    <a:pt x="1577" y="114"/>
                  </a:cubicBezTo>
                  <a:cubicBezTo>
                    <a:pt x="1626" y="76"/>
                    <a:pt x="1596" y="0"/>
                    <a:pt x="1539" y="0"/>
                  </a:cubicBezTo>
                  <a:close/>
                </a:path>
              </a:pathLst>
            </a:custGeom>
            <a:solidFill>
              <a:srgbClr val="FFFFFF">
                <a:alpha val="2626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35"/>
            <p:cNvSpPr/>
            <p:nvPr/>
          </p:nvSpPr>
          <p:spPr>
            <a:xfrm>
              <a:off x="3569800" y="2260286"/>
              <a:ext cx="394355" cy="282904"/>
            </a:xfrm>
            <a:custGeom>
              <a:avLst/>
              <a:gdLst/>
              <a:ahLst/>
              <a:cxnLst/>
              <a:rect l="l" t="t" r="r" b="b"/>
              <a:pathLst>
                <a:path w="11981" h="8595" extrusionOk="0">
                  <a:moveTo>
                    <a:pt x="11388" y="263"/>
                  </a:moveTo>
                  <a:cubicBezTo>
                    <a:pt x="11477" y="263"/>
                    <a:pt x="11565" y="308"/>
                    <a:pt x="11619" y="390"/>
                  </a:cubicBezTo>
                  <a:cubicBezTo>
                    <a:pt x="11689" y="499"/>
                    <a:pt x="11674" y="646"/>
                    <a:pt x="11581" y="736"/>
                  </a:cubicBezTo>
                  <a:lnTo>
                    <a:pt x="10199" y="2082"/>
                  </a:lnTo>
                  <a:lnTo>
                    <a:pt x="9507" y="1042"/>
                  </a:lnTo>
                  <a:lnTo>
                    <a:pt x="11283" y="285"/>
                  </a:lnTo>
                  <a:cubicBezTo>
                    <a:pt x="11317" y="271"/>
                    <a:pt x="11352" y="263"/>
                    <a:pt x="11388" y="263"/>
                  </a:cubicBezTo>
                  <a:close/>
                  <a:moveTo>
                    <a:pt x="9036" y="975"/>
                  </a:moveTo>
                  <a:cubicBezTo>
                    <a:pt x="9098" y="975"/>
                    <a:pt x="9160" y="1004"/>
                    <a:pt x="9197" y="1058"/>
                  </a:cubicBezTo>
                  <a:lnTo>
                    <a:pt x="10066" y="2363"/>
                  </a:lnTo>
                  <a:cubicBezTo>
                    <a:pt x="10123" y="2450"/>
                    <a:pt x="10097" y="2571"/>
                    <a:pt x="10009" y="2629"/>
                  </a:cubicBezTo>
                  <a:lnTo>
                    <a:pt x="9181" y="3180"/>
                  </a:lnTo>
                  <a:lnTo>
                    <a:pt x="8099" y="1558"/>
                  </a:lnTo>
                  <a:lnTo>
                    <a:pt x="8928" y="1007"/>
                  </a:lnTo>
                  <a:cubicBezTo>
                    <a:pt x="8961" y="983"/>
                    <a:pt x="8998" y="975"/>
                    <a:pt x="9036" y="975"/>
                  </a:cubicBezTo>
                  <a:close/>
                  <a:moveTo>
                    <a:pt x="7880" y="1705"/>
                  </a:moveTo>
                  <a:lnTo>
                    <a:pt x="8961" y="3328"/>
                  </a:lnTo>
                  <a:lnTo>
                    <a:pt x="7823" y="4085"/>
                  </a:lnTo>
                  <a:lnTo>
                    <a:pt x="2545" y="7600"/>
                  </a:lnTo>
                  <a:lnTo>
                    <a:pt x="1464" y="5977"/>
                  </a:lnTo>
                  <a:lnTo>
                    <a:pt x="7880" y="1705"/>
                  </a:lnTo>
                  <a:close/>
                  <a:moveTo>
                    <a:pt x="1244" y="6122"/>
                  </a:moveTo>
                  <a:lnTo>
                    <a:pt x="2325" y="7747"/>
                  </a:lnTo>
                  <a:lnTo>
                    <a:pt x="1497" y="8298"/>
                  </a:lnTo>
                  <a:cubicBezTo>
                    <a:pt x="1463" y="8320"/>
                    <a:pt x="1426" y="8331"/>
                    <a:pt x="1388" y="8331"/>
                  </a:cubicBezTo>
                  <a:cubicBezTo>
                    <a:pt x="1325" y="8331"/>
                    <a:pt x="1263" y="8300"/>
                    <a:pt x="1225" y="8244"/>
                  </a:cubicBezTo>
                  <a:lnTo>
                    <a:pt x="361" y="6946"/>
                  </a:lnTo>
                  <a:cubicBezTo>
                    <a:pt x="301" y="6856"/>
                    <a:pt x="325" y="6734"/>
                    <a:pt x="416" y="6674"/>
                  </a:cubicBezTo>
                  <a:lnTo>
                    <a:pt x="1244" y="6122"/>
                  </a:lnTo>
                  <a:close/>
                  <a:moveTo>
                    <a:pt x="11387" y="1"/>
                  </a:moveTo>
                  <a:cubicBezTo>
                    <a:pt x="11316" y="1"/>
                    <a:pt x="11245" y="15"/>
                    <a:pt x="11177" y="44"/>
                  </a:cubicBezTo>
                  <a:lnTo>
                    <a:pt x="9342" y="826"/>
                  </a:lnTo>
                  <a:cubicBezTo>
                    <a:pt x="9256" y="750"/>
                    <a:pt x="9146" y="710"/>
                    <a:pt x="9035" y="710"/>
                  </a:cubicBezTo>
                  <a:cubicBezTo>
                    <a:pt x="8948" y="710"/>
                    <a:pt x="8861" y="734"/>
                    <a:pt x="8783" y="785"/>
                  </a:cubicBezTo>
                  <a:lnTo>
                    <a:pt x="7846" y="1411"/>
                  </a:lnTo>
                  <a:lnTo>
                    <a:pt x="1208" y="5830"/>
                  </a:lnTo>
                  <a:lnTo>
                    <a:pt x="269" y="6455"/>
                  </a:lnTo>
                  <a:cubicBezTo>
                    <a:pt x="59" y="6596"/>
                    <a:pt x="1" y="6881"/>
                    <a:pt x="141" y="7092"/>
                  </a:cubicBezTo>
                  <a:lnTo>
                    <a:pt x="1006" y="8390"/>
                  </a:lnTo>
                  <a:cubicBezTo>
                    <a:pt x="1093" y="8523"/>
                    <a:pt x="1240" y="8595"/>
                    <a:pt x="1389" y="8595"/>
                  </a:cubicBezTo>
                  <a:cubicBezTo>
                    <a:pt x="1476" y="8595"/>
                    <a:pt x="1565" y="8569"/>
                    <a:pt x="1643" y="8518"/>
                  </a:cubicBezTo>
                  <a:lnTo>
                    <a:pt x="7965" y="4307"/>
                  </a:lnTo>
                  <a:lnTo>
                    <a:pt x="9218" y="3473"/>
                  </a:lnTo>
                  <a:lnTo>
                    <a:pt x="10157" y="2848"/>
                  </a:lnTo>
                  <a:cubicBezTo>
                    <a:pt x="10333" y="2731"/>
                    <a:pt x="10401" y="2512"/>
                    <a:pt x="10335" y="2318"/>
                  </a:cubicBezTo>
                  <a:lnTo>
                    <a:pt x="11765" y="925"/>
                  </a:lnTo>
                  <a:cubicBezTo>
                    <a:pt x="11950" y="747"/>
                    <a:pt x="11981" y="460"/>
                    <a:pt x="11834" y="241"/>
                  </a:cubicBezTo>
                  <a:cubicBezTo>
                    <a:pt x="11731" y="87"/>
                    <a:pt x="11561" y="1"/>
                    <a:pt x="11387" y="1"/>
                  </a:cubicBezTo>
                  <a:close/>
                </a:path>
              </a:pathLst>
            </a:custGeom>
            <a:solidFill>
              <a:srgbClr val="000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1" name="Google Shape;1831;p35"/>
          <p:cNvGrpSpPr/>
          <p:nvPr/>
        </p:nvGrpSpPr>
        <p:grpSpPr>
          <a:xfrm>
            <a:off x="335238" y="2167901"/>
            <a:ext cx="1249308" cy="1051619"/>
            <a:chOff x="1734858" y="1405683"/>
            <a:chExt cx="453964" cy="382110"/>
          </a:xfrm>
        </p:grpSpPr>
        <p:sp>
          <p:nvSpPr>
            <p:cNvPr id="1832" name="Google Shape;1832;p35"/>
            <p:cNvSpPr/>
            <p:nvPr/>
          </p:nvSpPr>
          <p:spPr>
            <a:xfrm>
              <a:off x="1751777" y="1409929"/>
              <a:ext cx="353244" cy="163752"/>
            </a:xfrm>
            <a:custGeom>
              <a:avLst/>
              <a:gdLst/>
              <a:ahLst/>
              <a:cxnLst/>
              <a:rect l="l" t="t" r="r" b="b"/>
              <a:pathLst>
                <a:path w="10732" h="4975" extrusionOk="0">
                  <a:moveTo>
                    <a:pt x="10066" y="1"/>
                  </a:moveTo>
                  <a:cubicBezTo>
                    <a:pt x="10027" y="1"/>
                    <a:pt x="9990" y="9"/>
                    <a:pt x="9954" y="25"/>
                  </a:cubicBezTo>
                  <a:cubicBezTo>
                    <a:pt x="9586" y="193"/>
                    <a:pt x="9241" y="416"/>
                    <a:pt x="8923" y="666"/>
                  </a:cubicBezTo>
                  <a:lnTo>
                    <a:pt x="8844" y="398"/>
                  </a:lnTo>
                  <a:cubicBezTo>
                    <a:pt x="8810" y="282"/>
                    <a:pt x="8702" y="201"/>
                    <a:pt x="8582" y="201"/>
                  </a:cubicBezTo>
                  <a:cubicBezTo>
                    <a:pt x="8541" y="201"/>
                    <a:pt x="8499" y="209"/>
                    <a:pt x="8462" y="229"/>
                  </a:cubicBezTo>
                  <a:cubicBezTo>
                    <a:pt x="6991" y="969"/>
                    <a:pt x="6034" y="2862"/>
                    <a:pt x="5719" y="3568"/>
                  </a:cubicBezTo>
                  <a:cubicBezTo>
                    <a:pt x="5034" y="3113"/>
                    <a:pt x="3476" y="2201"/>
                    <a:pt x="1959" y="2201"/>
                  </a:cubicBezTo>
                  <a:cubicBezTo>
                    <a:pt x="1842" y="2201"/>
                    <a:pt x="1725" y="2206"/>
                    <a:pt x="1614" y="2218"/>
                  </a:cubicBezTo>
                  <a:cubicBezTo>
                    <a:pt x="1535" y="2226"/>
                    <a:pt x="1464" y="2268"/>
                    <a:pt x="1418" y="2335"/>
                  </a:cubicBezTo>
                  <a:cubicBezTo>
                    <a:pt x="1373" y="2403"/>
                    <a:pt x="1359" y="2486"/>
                    <a:pt x="1382" y="2565"/>
                  </a:cubicBezTo>
                  <a:lnTo>
                    <a:pt x="1459" y="2832"/>
                  </a:lnTo>
                  <a:cubicBezTo>
                    <a:pt x="1270" y="2814"/>
                    <a:pt x="1081" y="2802"/>
                    <a:pt x="890" y="2802"/>
                  </a:cubicBezTo>
                  <a:cubicBezTo>
                    <a:pt x="669" y="2802"/>
                    <a:pt x="451" y="2816"/>
                    <a:pt x="245" y="2845"/>
                  </a:cubicBezTo>
                  <a:cubicBezTo>
                    <a:pt x="168" y="2855"/>
                    <a:pt x="99" y="2899"/>
                    <a:pt x="56" y="2965"/>
                  </a:cubicBezTo>
                  <a:cubicBezTo>
                    <a:pt x="12" y="3032"/>
                    <a:pt x="1" y="3114"/>
                    <a:pt x="23" y="3192"/>
                  </a:cubicBezTo>
                  <a:lnTo>
                    <a:pt x="396" y="4473"/>
                  </a:lnTo>
                  <a:cubicBezTo>
                    <a:pt x="427" y="4581"/>
                    <a:pt x="524" y="4660"/>
                    <a:pt x="639" y="4667"/>
                  </a:cubicBezTo>
                  <a:lnTo>
                    <a:pt x="4930" y="4974"/>
                  </a:lnTo>
                  <a:cubicBezTo>
                    <a:pt x="4933" y="4974"/>
                    <a:pt x="4946" y="4975"/>
                    <a:pt x="4949" y="4975"/>
                  </a:cubicBezTo>
                  <a:cubicBezTo>
                    <a:pt x="5023" y="4975"/>
                    <a:pt x="5092" y="4946"/>
                    <a:pt x="5143" y="4894"/>
                  </a:cubicBezTo>
                  <a:cubicBezTo>
                    <a:pt x="5195" y="4842"/>
                    <a:pt x="5223" y="4773"/>
                    <a:pt x="5221" y="4699"/>
                  </a:cubicBezTo>
                  <a:lnTo>
                    <a:pt x="5219" y="4460"/>
                  </a:lnTo>
                  <a:lnTo>
                    <a:pt x="5642" y="4515"/>
                  </a:lnTo>
                  <a:cubicBezTo>
                    <a:pt x="5653" y="4516"/>
                    <a:pt x="5666" y="4517"/>
                    <a:pt x="5677" y="4517"/>
                  </a:cubicBezTo>
                  <a:cubicBezTo>
                    <a:pt x="5751" y="4517"/>
                    <a:pt x="5823" y="4486"/>
                    <a:pt x="5875" y="4432"/>
                  </a:cubicBezTo>
                  <a:cubicBezTo>
                    <a:pt x="5906" y="4399"/>
                    <a:pt x="5927" y="4361"/>
                    <a:pt x="5939" y="4318"/>
                  </a:cubicBezTo>
                  <a:cubicBezTo>
                    <a:pt x="5988" y="4362"/>
                    <a:pt x="6051" y="4389"/>
                    <a:pt x="6119" y="4389"/>
                  </a:cubicBezTo>
                  <a:cubicBezTo>
                    <a:pt x="6183" y="4389"/>
                    <a:pt x="6244" y="4366"/>
                    <a:pt x="6294" y="4326"/>
                  </a:cubicBezTo>
                  <a:lnTo>
                    <a:pt x="6622" y="4053"/>
                  </a:lnTo>
                  <a:lnTo>
                    <a:pt x="6748" y="4257"/>
                  </a:lnTo>
                  <a:cubicBezTo>
                    <a:pt x="6799" y="4337"/>
                    <a:pt x="6885" y="4385"/>
                    <a:pt x="6980" y="4385"/>
                  </a:cubicBezTo>
                  <a:cubicBezTo>
                    <a:pt x="7039" y="4385"/>
                    <a:pt x="7094" y="4367"/>
                    <a:pt x="7142" y="4332"/>
                  </a:cubicBezTo>
                  <a:lnTo>
                    <a:pt x="10601" y="1775"/>
                  </a:lnTo>
                  <a:cubicBezTo>
                    <a:pt x="10692" y="1707"/>
                    <a:pt x="10732" y="1589"/>
                    <a:pt x="10700" y="1480"/>
                  </a:cubicBezTo>
                  <a:lnTo>
                    <a:pt x="10327" y="199"/>
                  </a:lnTo>
                  <a:cubicBezTo>
                    <a:pt x="10294" y="82"/>
                    <a:pt x="10185" y="1"/>
                    <a:pt x="100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35"/>
            <p:cNvSpPr/>
            <p:nvPr/>
          </p:nvSpPr>
          <p:spPr>
            <a:xfrm>
              <a:off x="1739434" y="1425399"/>
              <a:ext cx="444616" cy="358082"/>
            </a:xfrm>
            <a:custGeom>
              <a:avLst/>
              <a:gdLst/>
              <a:ahLst/>
              <a:cxnLst/>
              <a:rect l="l" t="t" r="r" b="b"/>
              <a:pathLst>
                <a:path w="13508" h="10879" extrusionOk="0">
                  <a:moveTo>
                    <a:pt x="11108" y="0"/>
                  </a:moveTo>
                  <a:cubicBezTo>
                    <a:pt x="11033" y="0"/>
                    <a:pt x="10962" y="21"/>
                    <a:pt x="10899" y="63"/>
                  </a:cubicBezTo>
                  <a:lnTo>
                    <a:pt x="6782" y="2771"/>
                  </a:lnTo>
                  <a:cubicBezTo>
                    <a:pt x="6732" y="2747"/>
                    <a:pt x="6675" y="2732"/>
                    <a:pt x="6618" y="2732"/>
                  </a:cubicBezTo>
                  <a:cubicBezTo>
                    <a:pt x="6583" y="2732"/>
                    <a:pt x="6547" y="2738"/>
                    <a:pt x="6510" y="2748"/>
                  </a:cubicBezTo>
                  <a:lnTo>
                    <a:pt x="5551" y="3027"/>
                  </a:lnTo>
                  <a:cubicBezTo>
                    <a:pt x="5457" y="3054"/>
                    <a:pt x="5383" y="3115"/>
                    <a:pt x="5335" y="3192"/>
                  </a:cubicBezTo>
                  <a:lnTo>
                    <a:pt x="399" y="3112"/>
                  </a:lnTo>
                  <a:cubicBezTo>
                    <a:pt x="280" y="3112"/>
                    <a:pt x="169" y="3168"/>
                    <a:pt x="96" y="3264"/>
                  </a:cubicBezTo>
                  <a:cubicBezTo>
                    <a:pt x="24" y="3361"/>
                    <a:pt x="0" y="3483"/>
                    <a:pt x="35" y="3599"/>
                  </a:cubicBezTo>
                  <a:lnTo>
                    <a:pt x="2022" y="10437"/>
                  </a:lnTo>
                  <a:cubicBezTo>
                    <a:pt x="2069" y="10597"/>
                    <a:pt x="2216" y="10710"/>
                    <a:pt x="2381" y="10713"/>
                  </a:cubicBezTo>
                  <a:cubicBezTo>
                    <a:pt x="2381" y="10713"/>
                    <a:pt x="6681" y="10783"/>
                    <a:pt x="7485" y="10797"/>
                  </a:cubicBezTo>
                  <a:cubicBezTo>
                    <a:pt x="7552" y="10848"/>
                    <a:pt x="7633" y="10879"/>
                    <a:pt x="7719" y="10879"/>
                  </a:cubicBezTo>
                  <a:cubicBezTo>
                    <a:pt x="7755" y="10879"/>
                    <a:pt x="7791" y="10873"/>
                    <a:pt x="7825" y="10864"/>
                  </a:cubicBezTo>
                  <a:lnTo>
                    <a:pt x="8786" y="10585"/>
                  </a:lnTo>
                  <a:cubicBezTo>
                    <a:pt x="8909" y="10549"/>
                    <a:pt x="8999" y="10457"/>
                    <a:pt x="9038" y="10346"/>
                  </a:cubicBezTo>
                  <a:lnTo>
                    <a:pt x="13303" y="7539"/>
                  </a:lnTo>
                  <a:cubicBezTo>
                    <a:pt x="13445" y="7448"/>
                    <a:pt x="13508" y="7274"/>
                    <a:pt x="13462" y="7115"/>
                  </a:cubicBezTo>
                  <a:lnTo>
                    <a:pt x="11475" y="276"/>
                  </a:lnTo>
                  <a:cubicBezTo>
                    <a:pt x="11428" y="114"/>
                    <a:pt x="11277" y="0"/>
                    <a:pt x="1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35"/>
            <p:cNvSpPr/>
            <p:nvPr/>
          </p:nvSpPr>
          <p:spPr>
            <a:xfrm>
              <a:off x="1748024" y="1553833"/>
              <a:ext cx="234914" cy="222637"/>
            </a:xfrm>
            <a:custGeom>
              <a:avLst/>
              <a:gdLst/>
              <a:ahLst/>
              <a:cxnLst/>
              <a:rect l="l" t="t" r="r" b="b"/>
              <a:pathLst>
                <a:path w="7137" h="6764" extrusionOk="0">
                  <a:moveTo>
                    <a:pt x="1" y="1"/>
                  </a:moveTo>
                  <a:lnTo>
                    <a:pt x="1889" y="6498"/>
                  </a:lnTo>
                  <a:cubicBezTo>
                    <a:pt x="1920" y="6603"/>
                    <a:pt x="2016" y="6677"/>
                    <a:pt x="2123" y="6678"/>
                  </a:cubicBezTo>
                  <a:lnTo>
                    <a:pt x="7137" y="6764"/>
                  </a:lnTo>
                  <a:lnTo>
                    <a:pt x="7137" y="6764"/>
                  </a:lnTo>
                  <a:lnTo>
                    <a:pt x="6703" y="5235"/>
                  </a:lnTo>
                  <a:cubicBezTo>
                    <a:pt x="6322" y="4900"/>
                    <a:pt x="6095" y="4700"/>
                    <a:pt x="5596" y="4606"/>
                  </a:cubicBezTo>
                  <a:cubicBezTo>
                    <a:pt x="5079" y="4507"/>
                    <a:pt x="4540" y="4592"/>
                    <a:pt x="4020" y="4496"/>
                  </a:cubicBezTo>
                  <a:cubicBezTo>
                    <a:pt x="3007" y="4309"/>
                    <a:pt x="2230" y="3458"/>
                    <a:pt x="1790" y="2525"/>
                  </a:cubicBezTo>
                  <a:cubicBezTo>
                    <a:pt x="1577" y="2075"/>
                    <a:pt x="1423" y="1594"/>
                    <a:pt x="1191" y="1151"/>
                  </a:cubicBezTo>
                  <a:cubicBezTo>
                    <a:pt x="962" y="708"/>
                    <a:pt x="638" y="288"/>
                    <a:pt x="187" y="72"/>
                  </a:cubicBezTo>
                  <a:cubicBezTo>
                    <a:pt x="128" y="43"/>
                    <a:pt x="65" y="1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35"/>
            <p:cNvSpPr/>
            <p:nvPr/>
          </p:nvSpPr>
          <p:spPr>
            <a:xfrm>
              <a:off x="2022008" y="1446893"/>
              <a:ext cx="157400" cy="313713"/>
            </a:xfrm>
            <a:custGeom>
              <a:avLst/>
              <a:gdLst/>
              <a:ahLst/>
              <a:cxnLst/>
              <a:rect l="l" t="t" r="r" b="b"/>
              <a:pathLst>
                <a:path w="4782" h="9531" extrusionOk="0">
                  <a:moveTo>
                    <a:pt x="2862" y="0"/>
                  </a:moveTo>
                  <a:cubicBezTo>
                    <a:pt x="2818" y="49"/>
                    <a:pt x="2778" y="105"/>
                    <a:pt x="2742" y="160"/>
                  </a:cubicBezTo>
                  <a:cubicBezTo>
                    <a:pt x="2478" y="584"/>
                    <a:pt x="2429" y="1111"/>
                    <a:pt x="2473" y="1608"/>
                  </a:cubicBezTo>
                  <a:cubicBezTo>
                    <a:pt x="2515" y="2107"/>
                    <a:pt x="2644" y="2595"/>
                    <a:pt x="2704" y="3090"/>
                  </a:cubicBezTo>
                  <a:cubicBezTo>
                    <a:pt x="2831" y="4112"/>
                    <a:pt x="2632" y="5249"/>
                    <a:pt x="1877" y="5948"/>
                  </a:cubicBezTo>
                  <a:cubicBezTo>
                    <a:pt x="1491" y="6306"/>
                    <a:pt x="988" y="6524"/>
                    <a:pt x="605" y="6885"/>
                  </a:cubicBezTo>
                  <a:cubicBezTo>
                    <a:pt x="237" y="7233"/>
                    <a:pt x="144" y="7425"/>
                    <a:pt x="0" y="7914"/>
                  </a:cubicBezTo>
                  <a:lnTo>
                    <a:pt x="472" y="9531"/>
                  </a:lnTo>
                  <a:lnTo>
                    <a:pt x="4648" y="6775"/>
                  </a:lnTo>
                  <a:cubicBezTo>
                    <a:pt x="4739" y="6717"/>
                    <a:pt x="4781" y="6603"/>
                    <a:pt x="4751" y="6499"/>
                  </a:cubicBezTo>
                  <a:lnTo>
                    <a:pt x="2862" y="0"/>
                  </a:lnTo>
                  <a:close/>
                </a:path>
              </a:pathLst>
            </a:custGeom>
            <a:solidFill>
              <a:srgbClr val="000000">
                <a:alpha val="139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35"/>
            <p:cNvSpPr/>
            <p:nvPr/>
          </p:nvSpPr>
          <p:spPr>
            <a:xfrm>
              <a:off x="1924975" y="1550410"/>
              <a:ext cx="55429" cy="41012"/>
            </a:xfrm>
            <a:custGeom>
              <a:avLst/>
              <a:gdLst/>
              <a:ahLst/>
              <a:cxnLst/>
              <a:rect l="l" t="t" r="r" b="b"/>
              <a:pathLst>
                <a:path w="1684" h="1246" extrusionOk="0">
                  <a:moveTo>
                    <a:pt x="1443" y="0"/>
                  </a:moveTo>
                  <a:lnTo>
                    <a:pt x="1" y="419"/>
                  </a:lnTo>
                  <a:lnTo>
                    <a:pt x="240" y="1245"/>
                  </a:lnTo>
                  <a:lnTo>
                    <a:pt x="1683" y="827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35"/>
            <p:cNvSpPr/>
            <p:nvPr/>
          </p:nvSpPr>
          <p:spPr>
            <a:xfrm>
              <a:off x="1970595" y="1707381"/>
              <a:ext cx="55396" cy="41012"/>
            </a:xfrm>
            <a:custGeom>
              <a:avLst/>
              <a:gdLst/>
              <a:ahLst/>
              <a:cxnLst/>
              <a:rect l="l" t="t" r="r" b="b"/>
              <a:pathLst>
                <a:path w="1683" h="1246" extrusionOk="0">
                  <a:moveTo>
                    <a:pt x="1442" y="1"/>
                  </a:moveTo>
                  <a:lnTo>
                    <a:pt x="0" y="419"/>
                  </a:lnTo>
                  <a:lnTo>
                    <a:pt x="241" y="1246"/>
                  </a:lnTo>
                  <a:lnTo>
                    <a:pt x="1682" y="827"/>
                  </a:lnTo>
                  <a:lnTo>
                    <a:pt x="144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35"/>
            <p:cNvSpPr/>
            <p:nvPr/>
          </p:nvSpPr>
          <p:spPr>
            <a:xfrm>
              <a:off x="2019540" y="1591356"/>
              <a:ext cx="69911" cy="72676"/>
            </a:xfrm>
            <a:custGeom>
              <a:avLst/>
              <a:gdLst/>
              <a:ahLst/>
              <a:cxnLst/>
              <a:rect l="l" t="t" r="r" b="b"/>
              <a:pathLst>
                <a:path w="2124" h="2208" extrusionOk="0">
                  <a:moveTo>
                    <a:pt x="877" y="660"/>
                  </a:moveTo>
                  <a:cubicBezTo>
                    <a:pt x="902" y="660"/>
                    <a:pt x="924" y="669"/>
                    <a:pt x="935" y="682"/>
                  </a:cubicBezTo>
                  <a:cubicBezTo>
                    <a:pt x="942" y="693"/>
                    <a:pt x="943" y="708"/>
                    <a:pt x="937" y="727"/>
                  </a:cubicBezTo>
                  <a:cubicBezTo>
                    <a:pt x="929" y="754"/>
                    <a:pt x="904" y="777"/>
                    <a:pt x="863" y="802"/>
                  </a:cubicBezTo>
                  <a:cubicBezTo>
                    <a:pt x="857" y="792"/>
                    <a:pt x="834" y="750"/>
                    <a:pt x="828" y="743"/>
                  </a:cubicBezTo>
                  <a:cubicBezTo>
                    <a:pt x="828" y="743"/>
                    <a:pt x="799" y="697"/>
                    <a:pt x="791" y="686"/>
                  </a:cubicBezTo>
                  <a:cubicBezTo>
                    <a:pt x="820" y="669"/>
                    <a:pt x="851" y="660"/>
                    <a:pt x="877" y="660"/>
                  </a:cubicBezTo>
                  <a:close/>
                  <a:moveTo>
                    <a:pt x="1289" y="1400"/>
                  </a:moveTo>
                  <a:cubicBezTo>
                    <a:pt x="1315" y="1400"/>
                    <a:pt x="1336" y="1410"/>
                    <a:pt x="1346" y="1424"/>
                  </a:cubicBezTo>
                  <a:cubicBezTo>
                    <a:pt x="1354" y="1434"/>
                    <a:pt x="1356" y="1448"/>
                    <a:pt x="1349" y="1467"/>
                  </a:cubicBezTo>
                  <a:cubicBezTo>
                    <a:pt x="1341" y="1495"/>
                    <a:pt x="1316" y="1517"/>
                    <a:pt x="1276" y="1543"/>
                  </a:cubicBezTo>
                  <a:cubicBezTo>
                    <a:pt x="1269" y="1532"/>
                    <a:pt x="1245" y="1491"/>
                    <a:pt x="1240" y="1483"/>
                  </a:cubicBezTo>
                  <a:lnTo>
                    <a:pt x="1231" y="1468"/>
                  </a:lnTo>
                  <a:cubicBezTo>
                    <a:pt x="1220" y="1452"/>
                    <a:pt x="1211" y="1438"/>
                    <a:pt x="1204" y="1427"/>
                  </a:cubicBezTo>
                  <a:cubicBezTo>
                    <a:pt x="1235" y="1410"/>
                    <a:pt x="1265" y="1402"/>
                    <a:pt x="1289" y="1400"/>
                  </a:cubicBezTo>
                  <a:close/>
                  <a:moveTo>
                    <a:pt x="854" y="0"/>
                  </a:moveTo>
                  <a:cubicBezTo>
                    <a:pt x="457" y="0"/>
                    <a:pt x="44" y="356"/>
                    <a:pt x="22" y="467"/>
                  </a:cubicBezTo>
                  <a:cubicBezTo>
                    <a:pt x="15" y="496"/>
                    <a:pt x="1" y="573"/>
                    <a:pt x="813" y="1969"/>
                  </a:cubicBezTo>
                  <a:cubicBezTo>
                    <a:pt x="825" y="1990"/>
                    <a:pt x="836" y="2009"/>
                    <a:pt x="845" y="2026"/>
                  </a:cubicBezTo>
                  <a:cubicBezTo>
                    <a:pt x="889" y="2107"/>
                    <a:pt x="943" y="2208"/>
                    <a:pt x="1074" y="2208"/>
                  </a:cubicBezTo>
                  <a:cubicBezTo>
                    <a:pt x="1166" y="2208"/>
                    <a:pt x="1266" y="2154"/>
                    <a:pt x="1498" y="2026"/>
                  </a:cubicBezTo>
                  <a:cubicBezTo>
                    <a:pt x="1668" y="1931"/>
                    <a:pt x="2123" y="1679"/>
                    <a:pt x="1947" y="1180"/>
                  </a:cubicBezTo>
                  <a:cubicBezTo>
                    <a:pt x="1856" y="910"/>
                    <a:pt x="1644" y="826"/>
                    <a:pt x="1532" y="781"/>
                  </a:cubicBezTo>
                  <a:cubicBezTo>
                    <a:pt x="1527" y="778"/>
                    <a:pt x="1523" y="777"/>
                    <a:pt x="1519" y="776"/>
                  </a:cubicBezTo>
                  <a:cubicBezTo>
                    <a:pt x="1511" y="409"/>
                    <a:pt x="1331" y="118"/>
                    <a:pt x="1048" y="30"/>
                  </a:cubicBezTo>
                  <a:cubicBezTo>
                    <a:pt x="986" y="10"/>
                    <a:pt x="921" y="0"/>
                    <a:pt x="8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35"/>
            <p:cNvSpPr/>
            <p:nvPr/>
          </p:nvSpPr>
          <p:spPr>
            <a:xfrm>
              <a:off x="2016314" y="1495673"/>
              <a:ext cx="47332" cy="70701"/>
            </a:xfrm>
            <a:custGeom>
              <a:avLst/>
              <a:gdLst/>
              <a:ahLst/>
              <a:cxnLst/>
              <a:rect l="l" t="t" r="r" b="b"/>
              <a:pathLst>
                <a:path w="1438" h="2148" extrusionOk="0">
                  <a:moveTo>
                    <a:pt x="754" y="0"/>
                  </a:moveTo>
                  <a:cubicBezTo>
                    <a:pt x="641" y="0"/>
                    <a:pt x="608" y="1"/>
                    <a:pt x="591" y="4"/>
                  </a:cubicBezTo>
                  <a:cubicBezTo>
                    <a:pt x="538" y="11"/>
                    <a:pt x="492" y="49"/>
                    <a:pt x="479" y="102"/>
                  </a:cubicBezTo>
                  <a:lnTo>
                    <a:pt x="11" y="1934"/>
                  </a:lnTo>
                  <a:cubicBezTo>
                    <a:pt x="1" y="1975"/>
                    <a:pt x="11" y="2019"/>
                    <a:pt x="39" y="2052"/>
                  </a:cubicBezTo>
                  <a:cubicBezTo>
                    <a:pt x="62" y="2080"/>
                    <a:pt x="94" y="2118"/>
                    <a:pt x="507" y="2118"/>
                  </a:cubicBezTo>
                  <a:cubicBezTo>
                    <a:pt x="518" y="2118"/>
                    <a:pt x="535" y="2115"/>
                    <a:pt x="545" y="2113"/>
                  </a:cubicBezTo>
                  <a:cubicBezTo>
                    <a:pt x="593" y="2102"/>
                    <a:pt x="631" y="2065"/>
                    <a:pt x="642" y="2018"/>
                  </a:cubicBezTo>
                  <a:lnTo>
                    <a:pt x="720" y="1719"/>
                  </a:lnTo>
                  <a:cubicBezTo>
                    <a:pt x="749" y="1849"/>
                    <a:pt x="780" y="1982"/>
                    <a:pt x="802" y="2052"/>
                  </a:cubicBezTo>
                  <a:cubicBezTo>
                    <a:pt x="817" y="2098"/>
                    <a:pt x="857" y="2134"/>
                    <a:pt x="906" y="2141"/>
                  </a:cubicBezTo>
                  <a:cubicBezTo>
                    <a:pt x="923" y="2145"/>
                    <a:pt x="955" y="2147"/>
                    <a:pt x="1047" y="2147"/>
                  </a:cubicBezTo>
                  <a:cubicBezTo>
                    <a:pt x="1130" y="2147"/>
                    <a:pt x="1227" y="2145"/>
                    <a:pt x="1268" y="2144"/>
                  </a:cubicBezTo>
                  <a:lnTo>
                    <a:pt x="1283" y="2144"/>
                  </a:lnTo>
                  <a:cubicBezTo>
                    <a:pt x="1322" y="2144"/>
                    <a:pt x="1359" y="2126"/>
                    <a:pt x="1385" y="2096"/>
                  </a:cubicBezTo>
                  <a:cubicBezTo>
                    <a:pt x="1435" y="2035"/>
                    <a:pt x="1437" y="2032"/>
                    <a:pt x="1061" y="108"/>
                  </a:cubicBezTo>
                  <a:cubicBezTo>
                    <a:pt x="1050" y="46"/>
                    <a:pt x="997" y="2"/>
                    <a:pt x="934" y="1"/>
                  </a:cubicBezTo>
                  <a:cubicBezTo>
                    <a:pt x="934" y="1"/>
                    <a:pt x="842" y="0"/>
                    <a:pt x="7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35"/>
            <p:cNvSpPr/>
            <p:nvPr/>
          </p:nvSpPr>
          <p:spPr>
            <a:xfrm>
              <a:off x="1955224" y="1602975"/>
              <a:ext cx="39860" cy="90582"/>
            </a:xfrm>
            <a:custGeom>
              <a:avLst/>
              <a:gdLst/>
              <a:ahLst/>
              <a:cxnLst/>
              <a:rect l="l" t="t" r="r" b="b"/>
              <a:pathLst>
                <a:path w="1211" h="2752" extrusionOk="0">
                  <a:moveTo>
                    <a:pt x="239" y="0"/>
                  </a:moveTo>
                  <a:cubicBezTo>
                    <a:pt x="228" y="0"/>
                    <a:pt x="218" y="2"/>
                    <a:pt x="208" y="5"/>
                  </a:cubicBezTo>
                  <a:cubicBezTo>
                    <a:pt x="0" y="66"/>
                    <a:pt x="11" y="728"/>
                    <a:pt x="230" y="1485"/>
                  </a:cubicBezTo>
                  <a:cubicBezTo>
                    <a:pt x="439" y="2205"/>
                    <a:pt x="763" y="2752"/>
                    <a:pt x="972" y="2752"/>
                  </a:cubicBezTo>
                  <a:cubicBezTo>
                    <a:pt x="983" y="2752"/>
                    <a:pt x="993" y="2750"/>
                    <a:pt x="1003" y="2747"/>
                  </a:cubicBezTo>
                  <a:cubicBezTo>
                    <a:pt x="1211" y="2688"/>
                    <a:pt x="1200" y="2025"/>
                    <a:pt x="981" y="1267"/>
                  </a:cubicBezTo>
                  <a:cubicBezTo>
                    <a:pt x="773" y="546"/>
                    <a:pt x="449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35"/>
            <p:cNvSpPr/>
            <p:nvPr/>
          </p:nvSpPr>
          <p:spPr>
            <a:xfrm>
              <a:off x="1912204" y="1726110"/>
              <a:ext cx="36634" cy="34067"/>
            </a:xfrm>
            <a:custGeom>
              <a:avLst/>
              <a:gdLst/>
              <a:ahLst/>
              <a:cxnLst/>
              <a:rect l="l" t="t" r="r" b="b"/>
              <a:pathLst>
                <a:path w="1113" h="1035" extrusionOk="0">
                  <a:moveTo>
                    <a:pt x="578" y="0"/>
                  </a:moveTo>
                  <a:cubicBezTo>
                    <a:pt x="528" y="0"/>
                    <a:pt x="479" y="7"/>
                    <a:pt x="433" y="21"/>
                  </a:cubicBezTo>
                  <a:cubicBezTo>
                    <a:pt x="159" y="101"/>
                    <a:pt x="1" y="388"/>
                    <a:pt x="80" y="662"/>
                  </a:cubicBezTo>
                  <a:cubicBezTo>
                    <a:pt x="144" y="881"/>
                    <a:pt x="347" y="1034"/>
                    <a:pt x="576" y="1034"/>
                  </a:cubicBezTo>
                  <a:cubicBezTo>
                    <a:pt x="626" y="1034"/>
                    <a:pt x="674" y="1028"/>
                    <a:pt x="722" y="1013"/>
                  </a:cubicBezTo>
                  <a:cubicBezTo>
                    <a:pt x="855" y="975"/>
                    <a:pt x="964" y="886"/>
                    <a:pt x="1031" y="766"/>
                  </a:cubicBezTo>
                  <a:cubicBezTo>
                    <a:pt x="1097" y="645"/>
                    <a:pt x="1112" y="505"/>
                    <a:pt x="1074" y="372"/>
                  </a:cubicBezTo>
                  <a:cubicBezTo>
                    <a:pt x="1010" y="152"/>
                    <a:pt x="807" y="0"/>
                    <a:pt x="5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35"/>
            <p:cNvSpPr/>
            <p:nvPr/>
          </p:nvSpPr>
          <p:spPr>
            <a:xfrm>
              <a:off x="1826362" y="1550344"/>
              <a:ext cx="82946" cy="82024"/>
            </a:xfrm>
            <a:custGeom>
              <a:avLst/>
              <a:gdLst/>
              <a:ahLst/>
              <a:cxnLst/>
              <a:rect l="l" t="t" r="r" b="b"/>
              <a:pathLst>
                <a:path w="2520" h="2492" extrusionOk="0">
                  <a:moveTo>
                    <a:pt x="1140" y="0"/>
                  </a:moveTo>
                  <a:cubicBezTo>
                    <a:pt x="1135" y="0"/>
                    <a:pt x="1129" y="0"/>
                    <a:pt x="1122" y="1"/>
                  </a:cubicBezTo>
                  <a:cubicBezTo>
                    <a:pt x="1072" y="10"/>
                    <a:pt x="1032" y="44"/>
                    <a:pt x="1016" y="92"/>
                  </a:cubicBezTo>
                  <a:lnTo>
                    <a:pt x="794" y="777"/>
                  </a:lnTo>
                  <a:lnTo>
                    <a:pt x="102" y="981"/>
                  </a:lnTo>
                  <a:cubicBezTo>
                    <a:pt x="54" y="995"/>
                    <a:pt x="18" y="1036"/>
                    <a:pt x="11" y="1085"/>
                  </a:cubicBezTo>
                  <a:cubicBezTo>
                    <a:pt x="1" y="1134"/>
                    <a:pt x="22" y="1185"/>
                    <a:pt x="62" y="1214"/>
                  </a:cubicBezTo>
                  <a:lnTo>
                    <a:pt x="646" y="1638"/>
                  </a:lnTo>
                  <a:lnTo>
                    <a:pt x="628" y="2358"/>
                  </a:lnTo>
                  <a:cubicBezTo>
                    <a:pt x="625" y="2407"/>
                    <a:pt x="654" y="2454"/>
                    <a:pt x="698" y="2478"/>
                  </a:cubicBezTo>
                  <a:cubicBezTo>
                    <a:pt x="716" y="2487"/>
                    <a:pt x="737" y="2492"/>
                    <a:pt x="758" y="2492"/>
                  </a:cubicBezTo>
                  <a:cubicBezTo>
                    <a:pt x="787" y="2492"/>
                    <a:pt x="815" y="2484"/>
                    <a:pt x="838" y="2468"/>
                  </a:cubicBezTo>
                  <a:lnTo>
                    <a:pt x="1421" y="2044"/>
                  </a:lnTo>
                  <a:lnTo>
                    <a:pt x="2101" y="2283"/>
                  </a:lnTo>
                  <a:cubicBezTo>
                    <a:pt x="2115" y="2289"/>
                    <a:pt x="2130" y="2292"/>
                    <a:pt x="2145" y="2292"/>
                  </a:cubicBezTo>
                  <a:cubicBezTo>
                    <a:pt x="2178" y="2292"/>
                    <a:pt x="2211" y="2278"/>
                    <a:pt x="2236" y="2255"/>
                  </a:cubicBezTo>
                  <a:cubicBezTo>
                    <a:pt x="2272" y="2218"/>
                    <a:pt x="2285" y="2166"/>
                    <a:pt x="2269" y="2118"/>
                  </a:cubicBezTo>
                  <a:lnTo>
                    <a:pt x="2046" y="1433"/>
                  </a:lnTo>
                  <a:lnTo>
                    <a:pt x="2484" y="862"/>
                  </a:lnTo>
                  <a:cubicBezTo>
                    <a:pt x="2514" y="822"/>
                    <a:pt x="2519" y="768"/>
                    <a:pt x="2497" y="724"/>
                  </a:cubicBezTo>
                  <a:cubicBezTo>
                    <a:pt x="2475" y="678"/>
                    <a:pt x="2429" y="650"/>
                    <a:pt x="2379" y="650"/>
                  </a:cubicBezTo>
                  <a:lnTo>
                    <a:pt x="1658" y="650"/>
                  </a:lnTo>
                  <a:lnTo>
                    <a:pt x="1250" y="58"/>
                  </a:lnTo>
                  <a:cubicBezTo>
                    <a:pt x="1224" y="21"/>
                    <a:pt x="1183" y="0"/>
                    <a:pt x="1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35"/>
            <p:cNvSpPr/>
            <p:nvPr/>
          </p:nvSpPr>
          <p:spPr>
            <a:xfrm>
              <a:off x="2101662" y="1607254"/>
              <a:ext cx="53882" cy="74223"/>
            </a:xfrm>
            <a:custGeom>
              <a:avLst/>
              <a:gdLst/>
              <a:ahLst/>
              <a:cxnLst/>
              <a:rect l="l" t="t" r="r" b="b"/>
              <a:pathLst>
                <a:path w="1637" h="2255" extrusionOk="0">
                  <a:moveTo>
                    <a:pt x="675" y="0"/>
                  </a:moveTo>
                  <a:cubicBezTo>
                    <a:pt x="340" y="0"/>
                    <a:pt x="82" y="231"/>
                    <a:pt x="38" y="570"/>
                  </a:cubicBezTo>
                  <a:cubicBezTo>
                    <a:pt x="1" y="778"/>
                    <a:pt x="265" y="1873"/>
                    <a:pt x="269" y="1889"/>
                  </a:cubicBezTo>
                  <a:cubicBezTo>
                    <a:pt x="339" y="2117"/>
                    <a:pt x="544" y="2255"/>
                    <a:pt x="820" y="2255"/>
                  </a:cubicBezTo>
                  <a:cubicBezTo>
                    <a:pt x="1081" y="2255"/>
                    <a:pt x="1406" y="2118"/>
                    <a:pt x="1522" y="1862"/>
                  </a:cubicBezTo>
                  <a:cubicBezTo>
                    <a:pt x="1637" y="1607"/>
                    <a:pt x="1571" y="1227"/>
                    <a:pt x="1523" y="1154"/>
                  </a:cubicBezTo>
                  <a:cubicBezTo>
                    <a:pt x="1500" y="1117"/>
                    <a:pt x="1456" y="1092"/>
                    <a:pt x="1410" y="1092"/>
                  </a:cubicBezTo>
                  <a:cubicBezTo>
                    <a:pt x="1404" y="1092"/>
                    <a:pt x="1395" y="1092"/>
                    <a:pt x="1389" y="1093"/>
                  </a:cubicBezTo>
                  <a:cubicBezTo>
                    <a:pt x="1373" y="1096"/>
                    <a:pt x="1039" y="1146"/>
                    <a:pt x="1039" y="1146"/>
                  </a:cubicBezTo>
                  <a:cubicBezTo>
                    <a:pt x="1004" y="1151"/>
                    <a:pt x="972" y="1171"/>
                    <a:pt x="951" y="1202"/>
                  </a:cubicBezTo>
                  <a:cubicBezTo>
                    <a:pt x="929" y="1232"/>
                    <a:pt x="922" y="1269"/>
                    <a:pt x="930" y="1305"/>
                  </a:cubicBezTo>
                  <a:cubicBezTo>
                    <a:pt x="946" y="1374"/>
                    <a:pt x="958" y="1474"/>
                    <a:pt x="948" y="1507"/>
                  </a:cubicBezTo>
                  <a:cubicBezTo>
                    <a:pt x="946" y="1519"/>
                    <a:pt x="929" y="1534"/>
                    <a:pt x="917" y="1534"/>
                  </a:cubicBezTo>
                  <a:cubicBezTo>
                    <a:pt x="903" y="1534"/>
                    <a:pt x="868" y="1503"/>
                    <a:pt x="842" y="1421"/>
                  </a:cubicBezTo>
                  <a:cubicBezTo>
                    <a:pt x="807" y="1299"/>
                    <a:pt x="750" y="1002"/>
                    <a:pt x="730" y="888"/>
                  </a:cubicBezTo>
                  <a:cubicBezTo>
                    <a:pt x="728" y="867"/>
                    <a:pt x="724" y="847"/>
                    <a:pt x="720" y="827"/>
                  </a:cubicBezTo>
                  <a:cubicBezTo>
                    <a:pt x="714" y="799"/>
                    <a:pt x="706" y="757"/>
                    <a:pt x="702" y="755"/>
                  </a:cubicBezTo>
                  <a:cubicBezTo>
                    <a:pt x="702" y="755"/>
                    <a:pt x="711" y="747"/>
                    <a:pt x="740" y="741"/>
                  </a:cubicBezTo>
                  <a:cubicBezTo>
                    <a:pt x="750" y="737"/>
                    <a:pt x="757" y="737"/>
                    <a:pt x="760" y="735"/>
                  </a:cubicBezTo>
                  <a:cubicBezTo>
                    <a:pt x="777" y="750"/>
                    <a:pt x="796" y="822"/>
                    <a:pt x="805" y="863"/>
                  </a:cubicBezTo>
                  <a:cubicBezTo>
                    <a:pt x="814" y="899"/>
                    <a:pt x="823" y="934"/>
                    <a:pt x="835" y="965"/>
                  </a:cubicBezTo>
                  <a:cubicBezTo>
                    <a:pt x="853" y="1018"/>
                    <a:pt x="904" y="1053"/>
                    <a:pt x="958" y="1053"/>
                  </a:cubicBezTo>
                  <a:cubicBezTo>
                    <a:pt x="967" y="1053"/>
                    <a:pt x="974" y="1053"/>
                    <a:pt x="980" y="1051"/>
                  </a:cubicBezTo>
                  <a:lnTo>
                    <a:pt x="1361" y="986"/>
                  </a:lnTo>
                  <a:cubicBezTo>
                    <a:pt x="1427" y="975"/>
                    <a:pt x="1475" y="915"/>
                    <a:pt x="1470" y="847"/>
                  </a:cubicBezTo>
                  <a:cubicBezTo>
                    <a:pt x="1432" y="291"/>
                    <a:pt x="1040" y="0"/>
                    <a:pt x="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35"/>
            <p:cNvSpPr/>
            <p:nvPr/>
          </p:nvSpPr>
          <p:spPr>
            <a:xfrm>
              <a:off x="1884391" y="1649846"/>
              <a:ext cx="36634" cy="34133"/>
            </a:xfrm>
            <a:custGeom>
              <a:avLst/>
              <a:gdLst/>
              <a:ahLst/>
              <a:cxnLst/>
              <a:rect l="l" t="t" r="r" b="b"/>
              <a:pathLst>
                <a:path w="1113" h="1037" extrusionOk="0">
                  <a:moveTo>
                    <a:pt x="537" y="1"/>
                  </a:moveTo>
                  <a:cubicBezTo>
                    <a:pt x="488" y="1"/>
                    <a:pt x="439" y="9"/>
                    <a:pt x="392" y="22"/>
                  </a:cubicBezTo>
                  <a:cubicBezTo>
                    <a:pt x="259" y="61"/>
                    <a:pt x="150" y="149"/>
                    <a:pt x="84" y="270"/>
                  </a:cubicBezTo>
                  <a:cubicBezTo>
                    <a:pt x="17" y="391"/>
                    <a:pt x="1" y="531"/>
                    <a:pt x="40" y="664"/>
                  </a:cubicBezTo>
                  <a:cubicBezTo>
                    <a:pt x="104" y="883"/>
                    <a:pt x="307" y="1036"/>
                    <a:pt x="536" y="1036"/>
                  </a:cubicBezTo>
                  <a:cubicBezTo>
                    <a:pt x="585" y="1036"/>
                    <a:pt x="633" y="1030"/>
                    <a:pt x="681" y="1015"/>
                  </a:cubicBezTo>
                  <a:cubicBezTo>
                    <a:pt x="955" y="935"/>
                    <a:pt x="1113" y="648"/>
                    <a:pt x="1033" y="373"/>
                  </a:cubicBezTo>
                  <a:cubicBezTo>
                    <a:pt x="969" y="154"/>
                    <a:pt x="766" y="1"/>
                    <a:pt x="5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35"/>
            <p:cNvSpPr/>
            <p:nvPr/>
          </p:nvSpPr>
          <p:spPr>
            <a:xfrm>
              <a:off x="1823202" y="1691187"/>
              <a:ext cx="65929" cy="67607"/>
            </a:xfrm>
            <a:custGeom>
              <a:avLst/>
              <a:gdLst/>
              <a:ahLst/>
              <a:cxnLst/>
              <a:rect l="l" t="t" r="r" b="b"/>
              <a:pathLst>
                <a:path w="2003" h="2054" extrusionOk="0">
                  <a:moveTo>
                    <a:pt x="737" y="0"/>
                  </a:moveTo>
                  <a:cubicBezTo>
                    <a:pt x="724" y="0"/>
                    <a:pt x="708" y="5"/>
                    <a:pt x="692" y="10"/>
                  </a:cubicBezTo>
                  <a:cubicBezTo>
                    <a:pt x="645" y="27"/>
                    <a:pt x="613" y="69"/>
                    <a:pt x="608" y="121"/>
                  </a:cubicBezTo>
                  <a:lnTo>
                    <a:pt x="556" y="674"/>
                  </a:lnTo>
                  <a:lnTo>
                    <a:pt x="70" y="945"/>
                  </a:lnTo>
                  <a:cubicBezTo>
                    <a:pt x="27" y="971"/>
                    <a:pt x="0" y="1016"/>
                    <a:pt x="2" y="1067"/>
                  </a:cubicBezTo>
                  <a:cubicBezTo>
                    <a:pt x="5" y="1117"/>
                    <a:pt x="35" y="1162"/>
                    <a:pt x="82" y="1181"/>
                  </a:cubicBezTo>
                  <a:lnTo>
                    <a:pt x="593" y="1403"/>
                  </a:lnTo>
                  <a:lnTo>
                    <a:pt x="700" y="1947"/>
                  </a:lnTo>
                  <a:cubicBezTo>
                    <a:pt x="711" y="1997"/>
                    <a:pt x="747" y="2037"/>
                    <a:pt x="796" y="2050"/>
                  </a:cubicBezTo>
                  <a:cubicBezTo>
                    <a:pt x="809" y="2053"/>
                    <a:pt x="819" y="2054"/>
                    <a:pt x="831" y="2054"/>
                  </a:cubicBezTo>
                  <a:cubicBezTo>
                    <a:pt x="869" y="2054"/>
                    <a:pt x="906" y="2038"/>
                    <a:pt x="929" y="2010"/>
                  </a:cubicBezTo>
                  <a:lnTo>
                    <a:pt x="1296" y="1592"/>
                  </a:lnTo>
                  <a:lnTo>
                    <a:pt x="1848" y="1659"/>
                  </a:lnTo>
                  <a:cubicBezTo>
                    <a:pt x="1854" y="1660"/>
                    <a:pt x="1859" y="1660"/>
                    <a:pt x="1864" y="1660"/>
                  </a:cubicBezTo>
                  <a:cubicBezTo>
                    <a:pt x="1908" y="1660"/>
                    <a:pt x="1949" y="1638"/>
                    <a:pt x="1975" y="1600"/>
                  </a:cubicBezTo>
                  <a:cubicBezTo>
                    <a:pt x="2001" y="1558"/>
                    <a:pt x="2002" y="1505"/>
                    <a:pt x="1977" y="1461"/>
                  </a:cubicBezTo>
                  <a:lnTo>
                    <a:pt x="1694" y="982"/>
                  </a:lnTo>
                  <a:lnTo>
                    <a:pt x="1928" y="477"/>
                  </a:lnTo>
                  <a:cubicBezTo>
                    <a:pt x="1949" y="431"/>
                    <a:pt x="1943" y="377"/>
                    <a:pt x="1911" y="339"/>
                  </a:cubicBezTo>
                  <a:cubicBezTo>
                    <a:pt x="1885" y="307"/>
                    <a:pt x="1848" y="290"/>
                    <a:pt x="1809" y="290"/>
                  </a:cubicBezTo>
                  <a:cubicBezTo>
                    <a:pt x="1798" y="290"/>
                    <a:pt x="1789" y="290"/>
                    <a:pt x="1779" y="292"/>
                  </a:cubicBezTo>
                  <a:lnTo>
                    <a:pt x="1236" y="413"/>
                  </a:lnTo>
                  <a:lnTo>
                    <a:pt x="828" y="35"/>
                  </a:lnTo>
                  <a:cubicBezTo>
                    <a:pt x="803" y="13"/>
                    <a:pt x="771" y="0"/>
                    <a:pt x="7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35"/>
            <p:cNvSpPr/>
            <p:nvPr/>
          </p:nvSpPr>
          <p:spPr>
            <a:xfrm>
              <a:off x="2052323" y="1682399"/>
              <a:ext cx="36634" cy="34100"/>
            </a:xfrm>
            <a:custGeom>
              <a:avLst/>
              <a:gdLst/>
              <a:ahLst/>
              <a:cxnLst/>
              <a:rect l="l" t="t" r="r" b="b"/>
              <a:pathLst>
                <a:path w="1113" h="1036" extrusionOk="0">
                  <a:moveTo>
                    <a:pt x="537" y="0"/>
                  </a:moveTo>
                  <a:cubicBezTo>
                    <a:pt x="488" y="0"/>
                    <a:pt x="438" y="8"/>
                    <a:pt x="392" y="22"/>
                  </a:cubicBezTo>
                  <a:cubicBezTo>
                    <a:pt x="259" y="60"/>
                    <a:pt x="149" y="148"/>
                    <a:pt x="83" y="268"/>
                  </a:cubicBezTo>
                  <a:cubicBezTo>
                    <a:pt x="16" y="390"/>
                    <a:pt x="0" y="530"/>
                    <a:pt x="39" y="663"/>
                  </a:cubicBezTo>
                  <a:cubicBezTo>
                    <a:pt x="104" y="882"/>
                    <a:pt x="307" y="1035"/>
                    <a:pt x="536" y="1035"/>
                  </a:cubicBezTo>
                  <a:cubicBezTo>
                    <a:pt x="583" y="1035"/>
                    <a:pt x="632" y="1028"/>
                    <a:pt x="680" y="1013"/>
                  </a:cubicBezTo>
                  <a:cubicBezTo>
                    <a:pt x="955" y="933"/>
                    <a:pt x="1112" y="646"/>
                    <a:pt x="1032" y="373"/>
                  </a:cubicBezTo>
                  <a:cubicBezTo>
                    <a:pt x="969" y="153"/>
                    <a:pt x="765" y="0"/>
                    <a:pt x="5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35"/>
            <p:cNvSpPr/>
            <p:nvPr/>
          </p:nvSpPr>
          <p:spPr>
            <a:xfrm>
              <a:off x="1734858" y="1405683"/>
              <a:ext cx="453964" cy="382110"/>
            </a:xfrm>
            <a:custGeom>
              <a:avLst/>
              <a:gdLst/>
              <a:ahLst/>
              <a:cxnLst/>
              <a:rect l="l" t="t" r="r" b="b"/>
              <a:pathLst>
                <a:path w="13792" h="11609" extrusionOk="0">
                  <a:moveTo>
                    <a:pt x="10581" y="269"/>
                  </a:moveTo>
                  <a:cubicBezTo>
                    <a:pt x="10650" y="269"/>
                    <a:pt x="10696" y="299"/>
                    <a:pt x="10714" y="365"/>
                  </a:cubicBezTo>
                  <a:lnTo>
                    <a:pt x="10799" y="661"/>
                  </a:lnTo>
                  <a:cubicBezTo>
                    <a:pt x="9520" y="1502"/>
                    <a:pt x="11238" y="370"/>
                    <a:pt x="7995" y="2505"/>
                  </a:cubicBezTo>
                  <a:cubicBezTo>
                    <a:pt x="8634" y="1640"/>
                    <a:pt x="10119" y="269"/>
                    <a:pt x="10581" y="269"/>
                  </a:cubicBezTo>
                  <a:close/>
                  <a:moveTo>
                    <a:pt x="9096" y="463"/>
                  </a:moveTo>
                  <a:cubicBezTo>
                    <a:pt x="9158" y="463"/>
                    <a:pt x="9214" y="505"/>
                    <a:pt x="9231" y="566"/>
                  </a:cubicBezTo>
                  <a:lnTo>
                    <a:pt x="9283" y="748"/>
                  </a:lnTo>
                  <a:cubicBezTo>
                    <a:pt x="8469" y="1407"/>
                    <a:pt x="7831" y="2245"/>
                    <a:pt x="7411" y="2890"/>
                  </a:cubicBezTo>
                  <a:lnTo>
                    <a:pt x="6906" y="3222"/>
                  </a:lnTo>
                  <a:cubicBezTo>
                    <a:pt x="6852" y="3204"/>
                    <a:pt x="6803" y="3199"/>
                    <a:pt x="6760" y="3199"/>
                  </a:cubicBezTo>
                  <a:cubicBezTo>
                    <a:pt x="6676" y="3199"/>
                    <a:pt x="6619" y="3221"/>
                    <a:pt x="6610" y="3222"/>
                  </a:cubicBezTo>
                  <a:cubicBezTo>
                    <a:pt x="7036" y="2399"/>
                    <a:pt x="7865" y="1065"/>
                    <a:pt x="9036" y="477"/>
                  </a:cubicBezTo>
                  <a:cubicBezTo>
                    <a:pt x="9056" y="467"/>
                    <a:pt x="9076" y="463"/>
                    <a:pt x="9096" y="463"/>
                  </a:cubicBezTo>
                  <a:close/>
                  <a:moveTo>
                    <a:pt x="1404" y="3065"/>
                  </a:moveTo>
                  <a:cubicBezTo>
                    <a:pt x="1560" y="3065"/>
                    <a:pt x="1717" y="3073"/>
                    <a:pt x="1872" y="3087"/>
                  </a:cubicBezTo>
                  <a:cubicBezTo>
                    <a:pt x="1967" y="3093"/>
                    <a:pt x="2063" y="3104"/>
                    <a:pt x="2155" y="3117"/>
                  </a:cubicBezTo>
                  <a:cubicBezTo>
                    <a:pt x="2863" y="3209"/>
                    <a:pt x="3538" y="3416"/>
                    <a:pt x="4101" y="3634"/>
                  </a:cubicBezTo>
                  <a:lnTo>
                    <a:pt x="2298" y="3605"/>
                  </a:lnTo>
                  <a:lnTo>
                    <a:pt x="2022" y="3601"/>
                  </a:lnTo>
                  <a:lnTo>
                    <a:pt x="749" y="3581"/>
                  </a:lnTo>
                  <a:lnTo>
                    <a:pt x="664" y="3284"/>
                  </a:lnTo>
                  <a:cubicBezTo>
                    <a:pt x="639" y="3204"/>
                    <a:pt x="695" y="3117"/>
                    <a:pt x="778" y="3105"/>
                  </a:cubicBezTo>
                  <a:cubicBezTo>
                    <a:pt x="987" y="3077"/>
                    <a:pt x="1195" y="3065"/>
                    <a:pt x="1404" y="3065"/>
                  </a:cubicBezTo>
                  <a:close/>
                  <a:moveTo>
                    <a:pt x="2473" y="2464"/>
                  </a:moveTo>
                  <a:cubicBezTo>
                    <a:pt x="3681" y="2464"/>
                    <a:pt x="4929" y="3071"/>
                    <a:pt x="5661" y="3496"/>
                  </a:cubicBezTo>
                  <a:cubicBezTo>
                    <a:pt x="5645" y="3503"/>
                    <a:pt x="5521" y="3527"/>
                    <a:pt x="5410" y="3656"/>
                  </a:cubicBezTo>
                  <a:lnTo>
                    <a:pt x="4808" y="3645"/>
                  </a:lnTo>
                  <a:cubicBezTo>
                    <a:pt x="4094" y="3317"/>
                    <a:pt x="3113" y="2956"/>
                    <a:pt x="2076" y="2839"/>
                  </a:cubicBezTo>
                  <a:lnTo>
                    <a:pt x="2075" y="2839"/>
                  </a:lnTo>
                  <a:lnTo>
                    <a:pt x="2022" y="2660"/>
                  </a:lnTo>
                  <a:cubicBezTo>
                    <a:pt x="1999" y="2577"/>
                    <a:pt x="2054" y="2490"/>
                    <a:pt x="2142" y="2480"/>
                  </a:cubicBezTo>
                  <a:cubicBezTo>
                    <a:pt x="2251" y="2469"/>
                    <a:pt x="2362" y="2464"/>
                    <a:pt x="2473" y="2464"/>
                  </a:cubicBezTo>
                  <a:close/>
                  <a:moveTo>
                    <a:pt x="5558" y="4062"/>
                  </a:moveTo>
                  <a:cubicBezTo>
                    <a:pt x="5558" y="4062"/>
                    <a:pt x="5558" y="4062"/>
                    <a:pt x="5558" y="4062"/>
                  </a:cubicBezTo>
                  <a:lnTo>
                    <a:pt x="5558" y="4062"/>
                  </a:lnTo>
                  <a:cubicBezTo>
                    <a:pt x="5558" y="4062"/>
                    <a:pt x="5558" y="4062"/>
                    <a:pt x="5558" y="4062"/>
                  </a:cubicBezTo>
                  <a:cubicBezTo>
                    <a:pt x="5558" y="4062"/>
                    <a:pt x="5558" y="4062"/>
                    <a:pt x="5558" y="4062"/>
                  </a:cubicBezTo>
                  <a:close/>
                  <a:moveTo>
                    <a:pt x="11229" y="731"/>
                  </a:moveTo>
                  <a:cubicBezTo>
                    <a:pt x="11235" y="731"/>
                    <a:pt x="11241" y="731"/>
                    <a:pt x="11248" y="731"/>
                  </a:cubicBezTo>
                  <a:cubicBezTo>
                    <a:pt x="11353" y="731"/>
                    <a:pt x="11457" y="799"/>
                    <a:pt x="11489" y="911"/>
                  </a:cubicBezTo>
                  <a:lnTo>
                    <a:pt x="13476" y="7749"/>
                  </a:lnTo>
                  <a:cubicBezTo>
                    <a:pt x="13505" y="7855"/>
                    <a:pt x="13464" y="7969"/>
                    <a:pt x="13373" y="8027"/>
                  </a:cubicBezTo>
                  <a:lnTo>
                    <a:pt x="9321" y="10694"/>
                  </a:lnTo>
                  <a:cubicBezTo>
                    <a:pt x="9321" y="10685"/>
                    <a:pt x="9319" y="10678"/>
                    <a:pt x="9318" y="10671"/>
                  </a:cubicBezTo>
                  <a:cubicBezTo>
                    <a:pt x="7049" y="2928"/>
                    <a:pt x="7276" y="3522"/>
                    <a:pt x="7149" y="3379"/>
                  </a:cubicBezTo>
                  <a:cubicBezTo>
                    <a:pt x="7608" y="3077"/>
                    <a:pt x="9726" y="1685"/>
                    <a:pt x="9819" y="1623"/>
                  </a:cubicBezTo>
                  <a:lnTo>
                    <a:pt x="9819" y="1623"/>
                  </a:lnTo>
                  <a:cubicBezTo>
                    <a:pt x="11135" y="760"/>
                    <a:pt x="11148" y="731"/>
                    <a:pt x="11229" y="731"/>
                  </a:cubicBezTo>
                  <a:close/>
                  <a:moveTo>
                    <a:pt x="552" y="3842"/>
                  </a:moveTo>
                  <a:lnTo>
                    <a:pt x="828" y="3846"/>
                  </a:lnTo>
                  <a:lnTo>
                    <a:pt x="2100" y="3867"/>
                  </a:lnTo>
                  <a:lnTo>
                    <a:pt x="2376" y="3870"/>
                  </a:lnTo>
                  <a:cubicBezTo>
                    <a:pt x="2415" y="3870"/>
                    <a:pt x="2425" y="3870"/>
                    <a:pt x="2422" y="3870"/>
                  </a:cubicBezTo>
                  <a:cubicBezTo>
                    <a:pt x="2417" y="3870"/>
                    <a:pt x="2378" y="3870"/>
                    <a:pt x="2375" y="3870"/>
                  </a:cubicBezTo>
                  <a:cubicBezTo>
                    <a:pt x="2366" y="3870"/>
                    <a:pt x="2689" y="3875"/>
                    <a:pt x="5291" y="3917"/>
                  </a:cubicBezTo>
                  <a:cubicBezTo>
                    <a:pt x="5259" y="4107"/>
                    <a:pt x="5128" y="3472"/>
                    <a:pt x="7368" y="11236"/>
                  </a:cubicBezTo>
                  <a:cubicBezTo>
                    <a:pt x="7369" y="11244"/>
                    <a:pt x="7372" y="11252"/>
                    <a:pt x="7376" y="11258"/>
                  </a:cubicBezTo>
                  <a:lnTo>
                    <a:pt x="2525" y="11179"/>
                  </a:lnTo>
                  <a:cubicBezTo>
                    <a:pt x="2416" y="11178"/>
                    <a:pt x="2320" y="11104"/>
                    <a:pt x="2290" y="10999"/>
                  </a:cubicBezTo>
                  <a:lnTo>
                    <a:pt x="303" y="4161"/>
                  </a:lnTo>
                  <a:cubicBezTo>
                    <a:pt x="256" y="4002"/>
                    <a:pt x="376" y="3842"/>
                    <a:pt x="541" y="3842"/>
                  </a:cubicBezTo>
                  <a:close/>
                  <a:moveTo>
                    <a:pt x="6758" y="3463"/>
                  </a:moveTo>
                  <a:cubicBezTo>
                    <a:pt x="6873" y="3463"/>
                    <a:pt x="6965" y="3535"/>
                    <a:pt x="7001" y="3642"/>
                  </a:cubicBezTo>
                  <a:cubicBezTo>
                    <a:pt x="7005" y="3657"/>
                    <a:pt x="7195" y="4308"/>
                    <a:pt x="7194" y="4308"/>
                  </a:cubicBezTo>
                  <a:cubicBezTo>
                    <a:pt x="7194" y="4308"/>
                    <a:pt x="7194" y="4307"/>
                    <a:pt x="7193" y="4306"/>
                  </a:cubicBezTo>
                  <a:lnTo>
                    <a:pt x="7193" y="4306"/>
                  </a:lnTo>
                  <a:cubicBezTo>
                    <a:pt x="8843" y="9983"/>
                    <a:pt x="9064" y="10746"/>
                    <a:pt x="9064" y="10746"/>
                  </a:cubicBezTo>
                  <a:cubicBezTo>
                    <a:pt x="9064" y="10746"/>
                    <a:pt x="9034" y="10643"/>
                    <a:pt x="9034" y="10643"/>
                  </a:cubicBezTo>
                  <a:lnTo>
                    <a:pt x="9034" y="10643"/>
                  </a:lnTo>
                  <a:cubicBezTo>
                    <a:pt x="9034" y="10643"/>
                    <a:pt x="9042" y="10668"/>
                    <a:pt x="9063" y="10744"/>
                  </a:cubicBezTo>
                  <a:cubicBezTo>
                    <a:pt x="9074" y="10784"/>
                    <a:pt x="9075" y="10822"/>
                    <a:pt x="9067" y="10861"/>
                  </a:cubicBezTo>
                  <a:cubicBezTo>
                    <a:pt x="9050" y="10951"/>
                    <a:pt x="8986" y="11030"/>
                    <a:pt x="8891" y="11056"/>
                  </a:cubicBezTo>
                  <a:lnTo>
                    <a:pt x="8808" y="11081"/>
                  </a:lnTo>
                  <a:lnTo>
                    <a:pt x="8017" y="11311"/>
                  </a:lnTo>
                  <a:lnTo>
                    <a:pt x="7931" y="11334"/>
                  </a:lnTo>
                  <a:cubicBezTo>
                    <a:pt x="7909" y="11342"/>
                    <a:pt x="7885" y="11344"/>
                    <a:pt x="7862" y="11344"/>
                  </a:cubicBezTo>
                  <a:cubicBezTo>
                    <a:pt x="7792" y="11344"/>
                    <a:pt x="7724" y="11315"/>
                    <a:pt x="7679" y="11263"/>
                  </a:cubicBezTo>
                  <a:cubicBezTo>
                    <a:pt x="7651" y="11234"/>
                    <a:pt x="7631" y="11201"/>
                    <a:pt x="7620" y="11162"/>
                  </a:cubicBezTo>
                  <a:cubicBezTo>
                    <a:pt x="7609" y="11127"/>
                    <a:pt x="5559" y="4066"/>
                    <a:pt x="5558" y="4062"/>
                  </a:cubicBezTo>
                  <a:lnTo>
                    <a:pt x="5558" y="4062"/>
                  </a:lnTo>
                  <a:cubicBezTo>
                    <a:pt x="5548" y="4034"/>
                    <a:pt x="5542" y="3973"/>
                    <a:pt x="5559" y="3923"/>
                  </a:cubicBezTo>
                  <a:cubicBezTo>
                    <a:pt x="5608" y="3751"/>
                    <a:pt x="5773" y="3744"/>
                    <a:pt x="5803" y="3730"/>
                  </a:cubicBezTo>
                  <a:cubicBezTo>
                    <a:pt x="5818" y="3726"/>
                    <a:pt x="6117" y="3637"/>
                    <a:pt x="6118" y="3637"/>
                  </a:cubicBezTo>
                  <a:lnTo>
                    <a:pt x="6118" y="3637"/>
                  </a:lnTo>
                  <a:cubicBezTo>
                    <a:pt x="6118" y="3637"/>
                    <a:pt x="6118" y="3637"/>
                    <a:pt x="6117" y="3638"/>
                  </a:cubicBezTo>
                  <a:cubicBezTo>
                    <a:pt x="6133" y="3635"/>
                    <a:pt x="6453" y="3541"/>
                    <a:pt x="6450" y="3541"/>
                  </a:cubicBezTo>
                  <a:lnTo>
                    <a:pt x="6450" y="3541"/>
                  </a:lnTo>
                  <a:cubicBezTo>
                    <a:pt x="6450" y="3541"/>
                    <a:pt x="6450" y="3541"/>
                    <a:pt x="6449" y="3541"/>
                  </a:cubicBezTo>
                  <a:cubicBezTo>
                    <a:pt x="6465" y="3537"/>
                    <a:pt x="6678" y="3475"/>
                    <a:pt x="6688" y="3472"/>
                  </a:cubicBezTo>
                  <a:lnTo>
                    <a:pt x="6688" y="3472"/>
                  </a:lnTo>
                  <a:cubicBezTo>
                    <a:pt x="6712" y="3466"/>
                    <a:pt x="6736" y="3463"/>
                    <a:pt x="6758" y="3463"/>
                  </a:cubicBezTo>
                  <a:close/>
                  <a:moveTo>
                    <a:pt x="10580" y="0"/>
                  </a:moveTo>
                  <a:cubicBezTo>
                    <a:pt x="10337" y="0"/>
                    <a:pt x="9703" y="432"/>
                    <a:pt x="9509" y="576"/>
                  </a:cubicBezTo>
                  <a:cubicBezTo>
                    <a:pt x="9500" y="560"/>
                    <a:pt x="9449" y="199"/>
                    <a:pt x="9096" y="199"/>
                  </a:cubicBezTo>
                  <a:cubicBezTo>
                    <a:pt x="9034" y="199"/>
                    <a:pt x="8973" y="215"/>
                    <a:pt x="8917" y="242"/>
                  </a:cubicBezTo>
                  <a:cubicBezTo>
                    <a:pt x="8435" y="485"/>
                    <a:pt x="7255" y="1255"/>
                    <a:pt x="6261" y="3323"/>
                  </a:cubicBezTo>
                  <a:lnTo>
                    <a:pt x="6007" y="3396"/>
                  </a:lnTo>
                  <a:cubicBezTo>
                    <a:pt x="5216" y="2910"/>
                    <a:pt x="3830" y="2200"/>
                    <a:pt x="2473" y="2200"/>
                  </a:cubicBezTo>
                  <a:cubicBezTo>
                    <a:pt x="2352" y="2200"/>
                    <a:pt x="2232" y="2208"/>
                    <a:pt x="2115" y="2218"/>
                  </a:cubicBezTo>
                  <a:cubicBezTo>
                    <a:pt x="1996" y="2230"/>
                    <a:pt x="1889" y="2295"/>
                    <a:pt x="1823" y="2392"/>
                  </a:cubicBezTo>
                  <a:cubicBezTo>
                    <a:pt x="1754" y="2493"/>
                    <a:pt x="1735" y="2617"/>
                    <a:pt x="1770" y="2734"/>
                  </a:cubicBezTo>
                  <a:lnTo>
                    <a:pt x="1794" y="2816"/>
                  </a:lnTo>
                  <a:cubicBezTo>
                    <a:pt x="1665" y="2806"/>
                    <a:pt x="1533" y="2800"/>
                    <a:pt x="1403" y="2800"/>
                  </a:cubicBezTo>
                  <a:cubicBezTo>
                    <a:pt x="1177" y="2800"/>
                    <a:pt x="952" y="2816"/>
                    <a:pt x="740" y="2844"/>
                  </a:cubicBezTo>
                  <a:cubicBezTo>
                    <a:pt x="623" y="2860"/>
                    <a:pt x="521" y="2924"/>
                    <a:pt x="457" y="3024"/>
                  </a:cubicBezTo>
                  <a:cubicBezTo>
                    <a:pt x="394" y="3123"/>
                    <a:pt x="374" y="3245"/>
                    <a:pt x="408" y="3358"/>
                  </a:cubicBezTo>
                  <a:lnTo>
                    <a:pt x="472" y="3581"/>
                  </a:lnTo>
                  <a:cubicBezTo>
                    <a:pt x="338" y="3598"/>
                    <a:pt x="213" y="3671"/>
                    <a:pt x="129" y="3782"/>
                  </a:cubicBezTo>
                  <a:cubicBezTo>
                    <a:pt x="32" y="3912"/>
                    <a:pt x="1" y="4077"/>
                    <a:pt x="48" y="4235"/>
                  </a:cubicBezTo>
                  <a:lnTo>
                    <a:pt x="2035" y="11072"/>
                  </a:lnTo>
                  <a:cubicBezTo>
                    <a:pt x="2097" y="11286"/>
                    <a:pt x="2297" y="11439"/>
                    <a:pt x="2520" y="11443"/>
                  </a:cubicBezTo>
                  <a:lnTo>
                    <a:pt x="7581" y="11526"/>
                  </a:lnTo>
                  <a:cubicBezTo>
                    <a:pt x="7662" y="11579"/>
                    <a:pt x="7757" y="11609"/>
                    <a:pt x="7858" y="11609"/>
                  </a:cubicBezTo>
                  <a:cubicBezTo>
                    <a:pt x="7906" y="11609"/>
                    <a:pt x="7955" y="11600"/>
                    <a:pt x="8001" y="11587"/>
                  </a:cubicBezTo>
                  <a:lnTo>
                    <a:pt x="8961" y="11308"/>
                  </a:lnTo>
                  <a:cubicBezTo>
                    <a:pt x="9092" y="11269"/>
                    <a:pt x="9203" y="11183"/>
                    <a:pt x="9270" y="11062"/>
                  </a:cubicBezTo>
                  <a:cubicBezTo>
                    <a:pt x="9273" y="11052"/>
                    <a:pt x="9281" y="11042"/>
                    <a:pt x="9283" y="11031"/>
                  </a:cubicBezTo>
                  <a:lnTo>
                    <a:pt x="13513" y="8247"/>
                  </a:lnTo>
                  <a:cubicBezTo>
                    <a:pt x="13703" y="8125"/>
                    <a:pt x="13792" y="7891"/>
                    <a:pt x="13729" y="7676"/>
                  </a:cubicBezTo>
                  <a:lnTo>
                    <a:pt x="11741" y="837"/>
                  </a:lnTo>
                  <a:cubicBezTo>
                    <a:pt x="11676" y="616"/>
                    <a:pt x="11473" y="468"/>
                    <a:pt x="11249" y="468"/>
                  </a:cubicBezTo>
                  <a:cubicBezTo>
                    <a:pt x="11178" y="468"/>
                    <a:pt x="11104" y="483"/>
                    <a:pt x="11033" y="516"/>
                  </a:cubicBezTo>
                  <a:cubicBezTo>
                    <a:pt x="10997" y="447"/>
                    <a:pt x="10982" y="0"/>
                    <a:pt x="105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35"/>
            <p:cNvSpPr/>
            <p:nvPr/>
          </p:nvSpPr>
          <p:spPr>
            <a:xfrm>
              <a:off x="1821820" y="1545934"/>
              <a:ext cx="91570" cy="90878"/>
            </a:xfrm>
            <a:custGeom>
              <a:avLst/>
              <a:gdLst/>
              <a:ahLst/>
              <a:cxnLst/>
              <a:rect l="l" t="t" r="r" b="b"/>
              <a:pathLst>
                <a:path w="2782" h="2761" extrusionOk="0">
                  <a:moveTo>
                    <a:pt x="1716" y="897"/>
                  </a:moveTo>
                  <a:cubicBezTo>
                    <a:pt x="1717" y="898"/>
                    <a:pt x="1717" y="899"/>
                    <a:pt x="1717" y="899"/>
                  </a:cubicBezTo>
                  <a:cubicBezTo>
                    <a:pt x="1717" y="899"/>
                    <a:pt x="1717" y="898"/>
                    <a:pt x="1716" y="897"/>
                  </a:cubicBezTo>
                  <a:lnTo>
                    <a:pt x="1716" y="897"/>
                  </a:lnTo>
                  <a:lnTo>
                    <a:pt x="1716" y="897"/>
                  </a:lnTo>
                  <a:close/>
                  <a:moveTo>
                    <a:pt x="2037" y="1541"/>
                  </a:moveTo>
                  <a:cubicBezTo>
                    <a:pt x="2036" y="1542"/>
                    <a:pt x="2036" y="1542"/>
                    <a:pt x="2036" y="1542"/>
                  </a:cubicBezTo>
                  <a:cubicBezTo>
                    <a:pt x="2036" y="1542"/>
                    <a:pt x="2036" y="1542"/>
                    <a:pt x="2037" y="1541"/>
                  </a:cubicBezTo>
                  <a:lnTo>
                    <a:pt x="2037" y="1541"/>
                  </a:lnTo>
                  <a:lnTo>
                    <a:pt x="2037" y="1541"/>
                  </a:lnTo>
                  <a:close/>
                  <a:moveTo>
                    <a:pt x="1278" y="263"/>
                  </a:moveTo>
                  <a:cubicBezTo>
                    <a:pt x="1288" y="278"/>
                    <a:pt x="1690" y="859"/>
                    <a:pt x="1716" y="897"/>
                  </a:cubicBezTo>
                  <a:lnTo>
                    <a:pt x="1716" y="897"/>
                  </a:lnTo>
                  <a:lnTo>
                    <a:pt x="1949" y="915"/>
                  </a:lnTo>
                  <a:lnTo>
                    <a:pt x="2517" y="915"/>
                  </a:lnTo>
                  <a:cubicBezTo>
                    <a:pt x="2507" y="930"/>
                    <a:pt x="2065" y="1505"/>
                    <a:pt x="2037" y="1541"/>
                  </a:cubicBezTo>
                  <a:lnTo>
                    <a:pt x="2037" y="1541"/>
                  </a:lnTo>
                  <a:lnTo>
                    <a:pt x="2282" y="2293"/>
                  </a:lnTo>
                  <a:lnTo>
                    <a:pt x="1535" y="2029"/>
                  </a:lnTo>
                  <a:lnTo>
                    <a:pt x="896" y="2493"/>
                  </a:lnTo>
                  <a:lnTo>
                    <a:pt x="896" y="2493"/>
                  </a:lnTo>
                  <a:lnTo>
                    <a:pt x="917" y="1705"/>
                  </a:lnTo>
                  <a:lnTo>
                    <a:pt x="277" y="1239"/>
                  </a:lnTo>
                  <a:lnTo>
                    <a:pt x="1035" y="1014"/>
                  </a:lnTo>
                  <a:lnTo>
                    <a:pt x="1087" y="853"/>
                  </a:lnTo>
                  <a:lnTo>
                    <a:pt x="1171" y="594"/>
                  </a:lnTo>
                  <a:lnTo>
                    <a:pt x="1278" y="263"/>
                  </a:lnTo>
                  <a:close/>
                  <a:moveTo>
                    <a:pt x="1279" y="0"/>
                  </a:moveTo>
                  <a:cubicBezTo>
                    <a:pt x="1172" y="0"/>
                    <a:pt x="1066" y="63"/>
                    <a:pt x="1028" y="183"/>
                  </a:cubicBezTo>
                  <a:lnTo>
                    <a:pt x="901" y="576"/>
                  </a:lnTo>
                  <a:lnTo>
                    <a:pt x="827" y="801"/>
                  </a:lnTo>
                  <a:lnTo>
                    <a:pt x="736" y="830"/>
                  </a:lnTo>
                  <a:lnTo>
                    <a:pt x="203" y="987"/>
                  </a:lnTo>
                  <a:cubicBezTo>
                    <a:pt x="106" y="1017"/>
                    <a:pt x="35" y="1098"/>
                    <a:pt x="19" y="1197"/>
                  </a:cubicBezTo>
                  <a:cubicBezTo>
                    <a:pt x="1" y="1296"/>
                    <a:pt x="42" y="1396"/>
                    <a:pt x="123" y="1456"/>
                  </a:cubicBezTo>
                  <a:lnTo>
                    <a:pt x="650" y="1839"/>
                  </a:lnTo>
                  <a:lnTo>
                    <a:pt x="634" y="2490"/>
                  </a:lnTo>
                  <a:cubicBezTo>
                    <a:pt x="631" y="2589"/>
                    <a:pt x="686" y="2682"/>
                    <a:pt x="774" y="2730"/>
                  </a:cubicBezTo>
                  <a:cubicBezTo>
                    <a:pt x="813" y="2750"/>
                    <a:pt x="854" y="2761"/>
                    <a:pt x="896" y="2761"/>
                  </a:cubicBezTo>
                  <a:cubicBezTo>
                    <a:pt x="951" y="2761"/>
                    <a:pt x="1006" y="2743"/>
                    <a:pt x="1051" y="2710"/>
                  </a:cubicBezTo>
                  <a:lnTo>
                    <a:pt x="1577" y="2327"/>
                  </a:lnTo>
                  <a:lnTo>
                    <a:pt x="2192" y="2543"/>
                  </a:lnTo>
                  <a:cubicBezTo>
                    <a:pt x="2221" y="2554"/>
                    <a:pt x="2251" y="2559"/>
                    <a:pt x="2281" y="2559"/>
                  </a:cubicBezTo>
                  <a:cubicBezTo>
                    <a:pt x="2349" y="2559"/>
                    <a:pt x="2414" y="2532"/>
                    <a:pt x="2465" y="2484"/>
                  </a:cubicBezTo>
                  <a:cubicBezTo>
                    <a:pt x="2656" y="2296"/>
                    <a:pt x="2453" y="2081"/>
                    <a:pt x="2331" y="1594"/>
                  </a:cubicBezTo>
                  <a:cubicBezTo>
                    <a:pt x="2666" y="1130"/>
                    <a:pt x="2782" y="1070"/>
                    <a:pt x="2782" y="917"/>
                  </a:cubicBezTo>
                  <a:cubicBezTo>
                    <a:pt x="2782" y="828"/>
                    <a:pt x="2740" y="750"/>
                    <a:pt x="2675" y="702"/>
                  </a:cubicBezTo>
                  <a:lnTo>
                    <a:pt x="1948" y="650"/>
                  </a:lnTo>
                  <a:lnTo>
                    <a:pt x="1867" y="650"/>
                  </a:lnTo>
                  <a:cubicBezTo>
                    <a:pt x="1781" y="526"/>
                    <a:pt x="1497" y="113"/>
                    <a:pt x="1496" y="113"/>
                  </a:cubicBezTo>
                  <a:lnTo>
                    <a:pt x="1496" y="113"/>
                  </a:lnTo>
                  <a:cubicBezTo>
                    <a:pt x="1496" y="113"/>
                    <a:pt x="1496" y="113"/>
                    <a:pt x="1497" y="114"/>
                  </a:cubicBezTo>
                  <a:cubicBezTo>
                    <a:pt x="1444" y="37"/>
                    <a:pt x="1361" y="0"/>
                    <a:pt x="12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35"/>
            <p:cNvSpPr/>
            <p:nvPr/>
          </p:nvSpPr>
          <p:spPr>
            <a:xfrm>
              <a:off x="1818857" y="1686809"/>
              <a:ext cx="74980" cy="76231"/>
            </a:xfrm>
            <a:custGeom>
              <a:avLst/>
              <a:gdLst/>
              <a:ahLst/>
              <a:cxnLst/>
              <a:rect l="l" t="t" r="r" b="b"/>
              <a:pathLst>
                <a:path w="2278" h="2316" extrusionOk="0">
                  <a:moveTo>
                    <a:pt x="874" y="265"/>
                  </a:moveTo>
                  <a:lnTo>
                    <a:pt x="1332" y="691"/>
                  </a:lnTo>
                  <a:lnTo>
                    <a:pt x="1943" y="554"/>
                  </a:lnTo>
                  <a:lnTo>
                    <a:pt x="1943" y="554"/>
                  </a:lnTo>
                  <a:lnTo>
                    <a:pt x="1680" y="1122"/>
                  </a:lnTo>
                  <a:lnTo>
                    <a:pt x="1999" y="1660"/>
                  </a:lnTo>
                  <a:lnTo>
                    <a:pt x="1378" y="1586"/>
                  </a:lnTo>
                  <a:lnTo>
                    <a:pt x="964" y="2056"/>
                  </a:lnTo>
                  <a:lnTo>
                    <a:pt x="843" y="1441"/>
                  </a:lnTo>
                  <a:lnTo>
                    <a:pt x="268" y="1192"/>
                  </a:lnTo>
                  <a:lnTo>
                    <a:pt x="815" y="888"/>
                  </a:lnTo>
                  <a:lnTo>
                    <a:pt x="874" y="265"/>
                  </a:lnTo>
                  <a:close/>
                  <a:moveTo>
                    <a:pt x="874" y="0"/>
                  </a:moveTo>
                  <a:cubicBezTo>
                    <a:pt x="842" y="0"/>
                    <a:pt x="810" y="6"/>
                    <a:pt x="779" y="18"/>
                  </a:cubicBezTo>
                  <a:cubicBezTo>
                    <a:pt x="685" y="53"/>
                    <a:pt x="619" y="141"/>
                    <a:pt x="611" y="240"/>
                  </a:cubicBezTo>
                  <a:lnTo>
                    <a:pt x="565" y="724"/>
                  </a:lnTo>
                  <a:lnTo>
                    <a:pt x="140" y="961"/>
                  </a:lnTo>
                  <a:cubicBezTo>
                    <a:pt x="52" y="1010"/>
                    <a:pt x="0" y="1105"/>
                    <a:pt x="3" y="1205"/>
                  </a:cubicBezTo>
                  <a:cubicBezTo>
                    <a:pt x="10" y="1306"/>
                    <a:pt x="70" y="1393"/>
                    <a:pt x="163" y="1433"/>
                  </a:cubicBezTo>
                  <a:lnTo>
                    <a:pt x="610" y="1626"/>
                  </a:lnTo>
                  <a:lnTo>
                    <a:pt x="705" y="2103"/>
                  </a:lnTo>
                  <a:cubicBezTo>
                    <a:pt x="725" y="2202"/>
                    <a:pt x="798" y="2281"/>
                    <a:pt x="895" y="2307"/>
                  </a:cubicBezTo>
                  <a:cubicBezTo>
                    <a:pt x="917" y="2313"/>
                    <a:pt x="942" y="2315"/>
                    <a:pt x="964" y="2315"/>
                  </a:cubicBezTo>
                  <a:cubicBezTo>
                    <a:pt x="1039" y="2315"/>
                    <a:pt x="1112" y="2285"/>
                    <a:pt x="1162" y="2227"/>
                  </a:cubicBezTo>
                  <a:lnTo>
                    <a:pt x="1484" y="1861"/>
                  </a:lnTo>
                  <a:lnTo>
                    <a:pt x="1966" y="1920"/>
                  </a:lnTo>
                  <a:cubicBezTo>
                    <a:pt x="1977" y="1921"/>
                    <a:pt x="1988" y="1921"/>
                    <a:pt x="1998" y="1921"/>
                  </a:cubicBezTo>
                  <a:cubicBezTo>
                    <a:pt x="2088" y="1921"/>
                    <a:pt x="2171" y="1877"/>
                    <a:pt x="2220" y="1802"/>
                  </a:cubicBezTo>
                  <a:cubicBezTo>
                    <a:pt x="2274" y="1717"/>
                    <a:pt x="2277" y="1609"/>
                    <a:pt x="2226" y="1522"/>
                  </a:cubicBezTo>
                  <a:lnTo>
                    <a:pt x="1979" y="1104"/>
                  </a:lnTo>
                  <a:lnTo>
                    <a:pt x="2178" y="673"/>
                  </a:lnTo>
                  <a:cubicBezTo>
                    <a:pt x="2197" y="635"/>
                    <a:pt x="2209" y="594"/>
                    <a:pt x="2209" y="550"/>
                  </a:cubicBezTo>
                  <a:cubicBezTo>
                    <a:pt x="2209" y="405"/>
                    <a:pt x="2092" y="286"/>
                    <a:pt x="1948" y="285"/>
                  </a:cubicBezTo>
                  <a:lnTo>
                    <a:pt x="1931" y="285"/>
                  </a:lnTo>
                  <a:cubicBezTo>
                    <a:pt x="1914" y="286"/>
                    <a:pt x="1898" y="290"/>
                    <a:pt x="1882" y="292"/>
                  </a:cubicBezTo>
                  <a:lnTo>
                    <a:pt x="1412" y="397"/>
                  </a:lnTo>
                  <a:lnTo>
                    <a:pt x="1056" y="66"/>
                  </a:lnTo>
                  <a:cubicBezTo>
                    <a:pt x="1002" y="26"/>
                    <a:pt x="939" y="0"/>
                    <a:pt x="8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35"/>
            <p:cNvSpPr/>
            <p:nvPr/>
          </p:nvSpPr>
          <p:spPr>
            <a:xfrm>
              <a:off x="2001338" y="1491262"/>
              <a:ext cx="66521" cy="79457"/>
            </a:xfrm>
            <a:custGeom>
              <a:avLst/>
              <a:gdLst/>
              <a:ahLst/>
              <a:cxnLst/>
              <a:rect l="l" t="t" r="r" b="b"/>
              <a:pathLst>
                <a:path w="2021" h="2414" extrusionOk="0">
                  <a:moveTo>
                    <a:pt x="1220" y="813"/>
                  </a:moveTo>
                  <a:cubicBezTo>
                    <a:pt x="1193" y="813"/>
                    <a:pt x="1161" y="1019"/>
                    <a:pt x="1102" y="1365"/>
                  </a:cubicBezTo>
                  <a:cubicBezTo>
                    <a:pt x="1161" y="1371"/>
                    <a:pt x="1230" y="1370"/>
                    <a:pt x="1297" y="1372"/>
                  </a:cubicBezTo>
                  <a:cubicBezTo>
                    <a:pt x="1265" y="983"/>
                    <a:pt x="1245" y="813"/>
                    <a:pt x="1220" y="813"/>
                  </a:cubicBezTo>
                  <a:close/>
                  <a:moveTo>
                    <a:pt x="1209" y="264"/>
                  </a:moveTo>
                  <a:cubicBezTo>
                    <a:pt x="1296" y="264"/>
                    <a:pt x="1388" y="265"/>
                    <a:pt x="1388" y="265"/>
                  </a:cubicBezTo>
                  <a:cubicBezTo>
                    <a:pt x="1658" y="1650"/>
                    <a:pt x="1739" y="2145"/>
                    <a:pt x="1739" y="2145"/>
                  </a:cubicBezTo>
                  <a:cubicBezTo>
                    <a:pt x="1728" y="2145"/>
                    <a:pt x="1600" y="2150"/>
                    <a:pt x="1498" y="2150"/>
                  </a:cubicBezTo>
                  <a:cubicBezTo>
                    <a:pt x="1447" y="2150"/>
                    <a:pt x="1402" y="2149"/>
                    <a:pt x="1381" y="2145"/>
                  </a:cubicBezTo>
                  <a:cubicBezTo>
                    <a:pt x="1353" y="2060"/>
                    <a:pt x="1289" y="1770"/>
                    <a:pt x="1272" y="1688"/>
                  </a:cubicBezTo>
                  <a:cubicBezTo>
                    <a:pt x="1272" y="1688"/>
                    <a:pt x="1161" y="1680"/>
                    <a:pt x="1081" y="1678"/>
                  </a:cubicBezTo>
                  <a:lnTo>
                    <a:pt x="969" y="2119"/>
                  </a:lnTo>
                  <a:cubicBezTo>
                    <a:pt x="707" y="2106"/>
                    <a:pt x="577" y="2099"/>
                    <a:pt x="594" y="2099"/>
                  </a:cubicBezTo>
                  <a:lnTo>
                    <a:pt x="1062" y="268"/>
                  </a:lnTo>
                  <a:cubicBezTo>
                    <a:pt x="1083" y="265"/>
                    <a:pt x="1145" y="264"/>
                    <a:pt x="1209" y="264"/>
                  </a:cubicBezTo>
                  <a:close/>
                  <a:moveTo>
                    <a:pt x="1296" y="1"/>
                  </a:moveTo>
                  <a:cubicBezTo>
                    <a:pt x="1265" y="1"/>
                    <a:pt x="1236" y="1"/>
                    <a:pt x="1209" y="1"/>
                  </a:cubicBezTo>
                  <a:cubicBezTo>
                    <a:pt x="1191" y="1"/>
                    <a:pt x="1173" y="1"/>
                    <a:pt x="1155" y="1"/>
                  </a:cubicBezTo>
                  <a:cubicBezTo>
                    <a:pt x="1012" y="1"/>
                    <a:pt x="855" y="12"/>
                    <a:pt x="805" y="204"/>
                  </a:cubicBezTo>
                  <a:cubicBezTo>
                    <a:pt x="328" y="2260"/>
                    <a:pt x="0" y="2382"/>
                    <a:pt x="961" y="2382"/>
                  </a:cubicBezTo>
                  <a:cubicBezTo>
                    <a:pt x="1044" y="2382"/>
                    <a:pt x="1113" y="2351"/>
                    <a:pt x="1164" y="2296"/>
                  </a:cubicBezTo>
                  <a:cubicBezTo>
                    <a:pt x="1244" y="2410"/>
                    <a:pt x="1352" y="2413"/>
                    <a:pt x="1481" y="2413"/>
                  </a:cubicBezTo>
                  <a:cubicBezTo>
                    <a:pt x="1488" y="2413"/>
                    <a:pt x="1495" y="2413"/>
                    <a:pt x="1502" y="2413"/>
                  </a:cubicBezTo>
                  <a:cubicBezTo>
                    <a:pt x="1592" y="2413"/>
                    <a:pt x="1701" y="2411"/>
                    <a:pt x="1735" y="2409"/>
                  </a:cubicBezTo>
                  <a:lnTo>
                    <a:pt x="1737" y="2409"/>
                  </a:lnTo>
                  <a:cubicBezTo>
                    <a:pt x="1815" y="2409"/>
                    <a:pt x="1891" y="2374"/>
                    <a:pt x="1941" y="2313"/>
                  </a:cubicBezTo>
                  <a:cubicBezTo>
                    <a:pt x="2021" y="2216"/>
                    <a:pt x="2021" y="2216"/>
                    <a:pt x="1922" y="1678"/>
                  </a:cubicBezTo>
                  <a:cubicBezTo>
                    <a:pt x="1873" y="1408"/>
                    <a:pt x="1785" y="934"/>
                    <a:pt x="1644" y="216"/>
                  </a:cubicBezTo>
                  <a:cubicBezTo>
                    <a:pt x="1608" y="18"/>
                    <a:pt x="1440" y="1"/>
                    <a:pt x="12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35"/>
            <p:cNvSpPr/>
            <p:nvPr/>
          </p:nvSpPr>
          <p:spPr>
            <a:xfrm>
              <a:off x="2014899" y="1587011"/>
              <a:ext cx="79819" cy="81366"/>
            </a:xfrm>
            <a:custGeom>
              <a:avLst/>
              <a:gdLst/>
              <a:ahLst/>
              <a:cxnLst/>
              <a:rect l="l" t="t" r="r" b="b"/>
              <a:pathLst>
                <a:path w="2425" h="2472" extrusionOk="0">
                  <a:moveTo>
                    <a:pt x="1019" y="659"/>
                  </a:moveTo>
                  <a:cubicBezTo>
                    <a:pt x="951" y="659"/>
                    <a:pt x="874" y="686"/>
                    <a:pt x="796" y="753"/>
                  </a:cubicBezTo>
                  <a:cubicBezTo>
                    <a:pt x="748" y="795"/>
                    <a:pt x="834" y="910"/>
                    <a:pt x="858" y="946"/>
                  </a:cubicBezTo>
                  <a:cubicBezTo>
                    <a:pt x="882" y="982"/>
                    <a:pt x="934" y="1091"/>
                    <a:pt x="986" y="1091"/>
                  </a:cubicBezTo>
                  <a:cubicBezTo>
                    <a:pt x="993" y="1091"/>
                    <a:pt x="999" y="1090"/>
                    <a:pt x="1004" y="1085"/>
                  </a:cubicBezTo>
                  <a:cubicBezTo>
                    <a:pt x="1086" y="1041"/>
                    <a:pt x="1173" y="993"/>
                    <a:pt x="1204" y="898"/>
                  </a:cubicBezTo>
                  <a:cubicBezTo>
                    <a:pt x="1247" y="766"/>
                    <a:pt x="1153" y="659"/>
                    <a:pt x="1019" y="659"/>
                  </a:cubicBezTo>
                  <a:close/>
                  <a:moveTo>
                    <a:pt x="1433" y="1401"/>
                  </a:moveTo>
                  <a:cubicBezTo>
                    <a:pt x="1365" y="1401"/>
                    <a:pt x="1286" y="1429"/>
                    <a:pt x="1210" y="1495"/>
                  </a:cubicBezTo>
                  <a:cubicBezTo>
                    <a:pt x="1162" y="1536"/>
                    <a:pt x="1248" y="1652"/>
                    <a:pt x="1270" y="1689"/>
                  </a:cubicBezTo>
                  <a:cubicBezTo>
                    <a:pt x="1295" y="1724"/>
                    <a:pt x="1347" y="1833"/>
                    <a:pt x="1400" y="1833"/>
                  </a:cubicBezTo>
                  <a:cubicBezTo>
                    <a:pt x="1407" y="1833"/>
                    <a:pt x="1413" y="1832"/>
                    <a:pt x="1418" y="1828"/>
                  </a:cubicBezTo>
                  <a:cubicBezTo>
                    <a:pt x="1499" y="1782"/>
                    <a:pt x="1586" y="1734"/>
                    <a:pt x="1618" y="1641"/>
                  </a:cubicBezTo>
                  <a:cubicBezTo>
                    <a:pt x="1661" y="1509"/>
                    <a:pt x="1567" y="1401"/>
                    <a:pt x="1433" y="1401"/>
                  </a:cubicBezTo>
                  <a:close/>
                  <a:moveTo>
                    <a:pt x="996" y="264"/>
                  </a:moveTo>
                  <a:cubicBezTo>
                    <a:pt x="1046" y="264"/>
                    <a:pt x="1098" y="270"/>
                    <a:pt x="1148" y="286"/>
                  </a:cubicBezTo>
                  <a:cubicBezTo>
                    <a:pt x="1424" y="372"/>
                    <a:pt x="1539" y="679"/>
                    <a:pt x="1529" y="967"/>
                  </a:cubicBezTo>
                  <a:cubicBezTo>
                    <a:pt x="1529" y="1048"/>
                    <a:pt x="1855" y="1026"/>
                    <a:pt x="1963" y="1351"/>
                  </a:cubicBezTo>
                  <a:cubicBezTo>
                    <a:pt x="2079" y="1679"/>
                    <a:pt x="1878" y="1873"/>
                    <a:pt x="1577" y="2041"/>
                  </a:cubicBezTo>
                  <a:cubicBezTo>
                    <a:pt x="1370" y="2155"/>
                    <a:pt x="1274" y="2207"/>
                    <a:pt x="1215" y="2207"/>
                  </a:cubicBezTo>
                  <a:cubicBezTo>
                    <a:pt x="1151" y="2207"/>
                    <a:pt x="1132" y="2144"/>
                    <a:pt x="1068" y="2034"/>
                  </a:cubicBezTo>
                  <a:cubicBezTo>
                    <a:pt x="971" y="1867"/>
                    <a:pt x="285" y="654"/>
                    <a:pt x="292" y="622"/>
                  </a:cubicBezTo>
                  <a:cubicBezTo>
                    <a:pt x="297" y="596"/>
                    <a:pt x="643" y="264"/>
                    <a:pt x="996" y="264"/>
                  </a:cubicBezTo>
                  <a:close/>
                  <a:moveTo>
                    <a:pt x="996" y="0"/>
                  </a:moveTo>
                  <a:cubicBezTo>
                    <a:pt x="576" y="0"/>
                    <a:pt x="74" y="367"/>
                    <a:pt x="32" y="572"/>
                  </a:cubicBezTo>
                  <a:cubicBezTo>
                    <a:pt x="13" y="669"/>
                    <a:pt x="0" y="728"/>
                    <a:pt x="840" y="2168"/>
                  </a:cubicBezTo>
                  <a:cubicBezTo>
                    <a:pt x="852" y="2189"/>
                    <a:pt x="861" y="2206"/>
                    <a:pt x="869" y="2222"/>
                  </a:cubicBezTo>
                  <a:cubicBezTo>
                    <a:pt x="917" y="2309"/>
                    <a:pt x="1007" y="2472"/>
                    <a:pt x="1214" y="2472"/>
                  </a:cubicBezTo>
                  <a:cubicBezTo>
                    <a:pt x="1344" y="2472"/>
                    <a:pt x="1465" y="2405"/>
                    <a:pt x="1703" y="2272"/>
                  </a:cubicBezTo>
                  <a:cubicBezTo>
                    <a:pt x="1881" y="2173"/>
                    <a:pt x="2425" y="1870"/>
                    <a:pt x="2211" y="1264"/>
                  </a:cubicBezTo>
                  <a:cubicBezTo>
                    <a:pt x="2119" y="990"/>
                    <a:pt x="1920" y="875"/>
                    <a:pt x="1786" y="816"/>
                  </a:cubicBezTo>
                  <a:cubicBezTo>
                    <a:pt x="1752" y="433"/>
                    <a:pt x="1542" y="133"/>
                    <a:pt x="1227" y="35"/>
                  </a:cubicBezTo>
                  <a:cubicBezTo>
                    <a:pt x="1153" y="13"/>
                    <a:pt x="1076" y="0"/>
                    <a:pt x="9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35"/>
            <p:cNvSpPr/>
            <p:nvPr/>
          </p:nvSpPr>
          <p:spPr>
            <a:xfrm>
              <a:off x="2097416" y="1602876"/>
              <a:ext cx="62473" cy="82913"/>
            </a:xfrm>
            <a:custGeom>
              <a:avLst/>
              <a:gdLst/>
              <a:ahLst/>
              <a:cxnLst/>
              <a:rect l="l" t="t" r="r" b="b"/>
              <a:pathLst>
                <a:path w="1898" h="2519" extrusionOk="0">
                  <a:moveTo>
                    <a:pt x="804" y="265"/>
                  </a:moveTo>
                  <a:cubicBezTo>
                    <a:pt x="1105" y="265"/>
                    <a:pt x="1434" y="505"/>
                    <a:pt x="1468" y="990"/>
                  </a:cubicBezTo>
                  <a:lnTo>
                    <a:pt x="1087" y="1054"/>
                  </a:lnTo>
                  <a:cubicBezTo>
                    <a:pt x="1043" y="933"/>
                    <a:pt x="1038" y="739"/>
                    <a:pt x="889" y="739"/>
                  </a:cubicBezTo>
                  <a:cubicBezTo>
                    <a:pt x="873" y="739"/>
                    <a:pt x="856" y="742"/>
                    <a:pt x="837" y="746"/>
                  </a:cubicBezTo>
                  <a:cubicBezTo>
                    <a:pt x="651" y="789"/>
                    <a:pt x="706" y="910"/>
                    <a:pt x="729" y="1042"/>
                  </a:cubicBezTo>
                  <a:cubicBezTo>
                    <a:pt x="746" y="1146"/>
                    <a:pt x="803" y="1454"/>
                    <a:pt x="842" y="1592"/>
                  </a:cubicBezTo>
                  <a:cubicBezTo>
                    <a:pt x="889" y="1745"/>
                    <a:pt x="970" y="1800"/>
                    <a:pt x="1044" y="1800"/>
                  </a:cubicBezTo>
                  <a:cubicBezTo>
                    <a:pt x="1119" y="1800"/>
                    <a:pt x="1187" y="1743"/>
                    <a:pt x="1204" y="1674"/>
                  </a:cubicBezTo>
                  <a:cubicBezTo>
                    <a:pt x="1226" y="1586"/>
                    <a:pt x="1187" y="1411"/>
                    <a:pt x="1187" y="1411"/>
                  </a:cubicBezTo>
                  <a:lnTo>
                    <a:pt x="1538" y="1358"/>
                  </a:lnTo>
                  <a:lnTo>
                    <a:pt x="1538" y="1358"/>
                  </a:lnTo>
                  <a:cubicBezTo>
                    <a:pt x="1554" y="1358"/>
                    <a:pt x="1631" y="1714"/>
                    <a:pt x="1530" y="1942"/>
                  </a:cubicBezTo>
                  <a:cubicBezTo>
                    <a:pt x="1445" y="2131"/>
                    <a:pt x="1185" y="2257"/>
                    <a:pt x="949" y="2257"/>
                  </a:cubicBezTo>
                  <a:cubicBezTo>
                    <a:pt x="758" y="2257"/>
                    <a:pt x="583" y="2176"/>
                    <a:pt x="524" y="1984"/>
                  </a:cubicBezTo>
                  <a:cubicBezTo>
                    <a:pt x="489" y="1841"/>
                    <a:pt x="269" y="883"/>
                    <a:pt x="298" y="729"/>
                  </a:cubicBezTo>
                  <a:cubicBezTo>
                    <a:pt x="340" y="419"/>
                    <a:pt x="564" y="265"/>
                    <a:pt x="804" y="265"/>
                  </a:cubicBezTo>
                  <a:close/>
                  <a:moveTo>
                    <a:pt x="804" y="0"/>
                  </a:moveTo>
                  <a:cubicBezTo>
                    <a:pt x="400" y="0"/>
                    <a:pt x="91" y="278"/>
                    <a:pt x="35" y="692"/>
                  </a:cubicBezTo>
                  <a:cubicBezTo>
                    <a:pt x="1" y="962"/>
                    <a:pt x="265" y="2036"/>
                    <a:pt x="268" y="2046"/>
                  </a:cubicBezTo>
                  <a:cubicBezTo>
                    <a:pt x="269" y="2050"/>
                    <a:pt x="270" y="2055"/>
                    <a:pt x="270" y="2059"/>
                  </a:cubicBezTo>
                  <a:cubicBezTo>
                    <a:pt x="355" y="2342"/>
                    <a:pt x="615" y="2518"/>
                    <a:pt x="948" y="2518"/>
                  </a:cubicBezTo>
                  <a:cubicBezTo>
                    <a:pt x="1307" y="2518"/>
                    <a:pt x="1647" y="2325"/>
                    <a:pt x="1770" y="2046"/>
                  </a:cubicBezTo>
                  <a:cubicBezTo>
                    <a:pt x="1898" y="1761"/>
                    <a:pt x="1841" y="1335"/>
                    <a:pt x="1762" y="1213"/>
                  </a:cubicBezTo>
                  <a:cubicBezTo>
                    <a:pt x="1741" y="1182"/>
                    <a:pt x="1716" y="1157"/>
                    <a:pt x="1686" y="1135"/>
                  </a:cubicBezTo>
                  <a:cubicBezTo>
                    <a:pt x="1718" y="1087"/>
                    <a:pt x="1735" y="1031"/>
                    <a:pt x="1731" y="969"/>
                  </a:cubicBezTo>
                  <a:cubicBezTo>
                    <a:pt x="1688" y="334"/>
                    <a:pt x="1232" y="0"/>
                    <a:pt x="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35"/>
            <p:cNvSpPr/>
            <p:nvPr/>
          </p:nvSpPr>
          <p:spPr>
            <a:xfrm>
              <a:off x="1878236" y="1645534"/>
              <a:ext cx="47595" cy="42724"/>
            </a:xfrm>
            <a:custGeom>
              <a:avLst/>
              <a:gdLst/>
              <a:ahLst/>
              <a:cxnLst/>
              <a:rect l="l" t="t" r="r" b="b"/>
              <a:pathLst>
                <a:path w="1446" h="1298" extrusionOk="0">
                  <a:moveTo>
                    <a:pt x="723" y="265"/>
                  </a:moveTo>
                  <a:cubicBezTo>
                    <a:pt x="889" y="265"/>
                    <a:pt x="1043" y="374"/>
                    <a:pt x="1092" y="544"/>
                  </a:cubicBezTo>
                  <a:cubicBezTo>
                    <a:pt x="1153" y="747"/>
                    <a:pt x="1034" y="961"/>
                    <a:pt x="831" y="1020"/>
                  </a:cubicBezTo>
                  <a:cubicBezTo>
                    <a:pt x="794" y="1031"/>
                    <a:pt x="759" y="1036"/>
                    <a:pt x="723" y="1036"/>
                  </a:cubicBezTo>
                  <a:cubicBezTo>
                    <a:pt x="557" y="1036"/>
                    <a:pt x="403" y="928"/>
                    <a:pt x="353" y="759"/>
                  </a:cubicBezTo>
                  <a:cubicBezTo>
                    <a:pt x="293" y="555"/>
                    <a:pt x="411" y="341"/>
                    <a:pt x="616" y="281"/>
                  </a:cubicBezTo>
                  <a:cubicBezTo>
                    <a:pt x="651" y="269"/>
                    <a:pt x="688" y="265"/>
                    <a:pt x="723" y="265"/>
                  </a:cubicBezTo>
                  <a:close/>
                  <a:moveTo>
                    <a:pt x="723" y="1"/>
                  </a:moveTo>
                  <a:cubicBezTo>
                    <a:pt x="661" y="1"/>
                    <a:pt x="601" y="10"/>
                    <a:pt x="542" y="25"/>
                  </a:cubicBezTo>
                  <a:cubicBezTo>
                    <a:pt x="199" y="125"/>
                    <a:pt x="1" y="486"/>
                    <a:pt x="101" y="830"/>
                  </a:cubicBezTo>
                  <a:cubicBezTo>
                    <a:pt x="180" y="1105"/>
                    <a:pt x="437" y="1298"/>
                    <a:pt x="723" y="1298"/>
                  </a:cubicBezTo>
                  <a:cubicBezTo>
                    <a:pt x="784" y="1298"/>
                    <a:pt x="845" y="1289"/>
                    <a:pt x="904" y="1273"/>
                  </a:cubicBezTo>
                  <a:cubicBezTo>
                    <a:pt x="1247" y="1173"/>
                    <a:pt x="1445" y="813"/>
                    <a:pt x="1345" y="469"/>
                  </a:cubicBezTo>
                  <a:cubicBezTo>
                    <a:pt x="1266" y="194"/>
                    <a:pt x="1010" y="1"/>
                    <a:pt x="7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35"/>
            <p:cNvSpPr/>
            <p:nvPr/>
          </p:nvSpPr>
          <p:spPr>
            <a:xfrm>
              <a:off x="2047879" y="1678054"/>
              <a:ext cx="44139" cy="42724"/>
            </a:xfrm>
            <a:custGeom>
              <a:avLst/>
              <a:gdLst/>
              <a:ahLst/>
              <a:cxnLst/>
              <a:rect l="l" t="t" r="r" b="b"/>
              <a:pathLst>
                <a:path w="1341" h="1298" extrusionOk="0">
                  <a:moveTo>
                    <a:pt x="671" y="265"/>
                  </a:moveTo>
                  <a:cubicBezTo>
                    <a:pt x="837" y="265"/>
                    <a:pt x="991" y="375"/>
                    <a:pt x="1040" y="543"/>
                  </a:cubicBezTo>
                  <a:cubicBezTo>
                    <a:pt x="1100" y="747"/>
                    <a:pt x="981" y="961"/>
                    <a:pt x="778" y="1021"/>
                  </a:cubicBezTo>
                  <a:cubicBezTo>
                    <a:pt x="742" y="1031"/>
                    <a:pt x="707" y="1037"/>
                    <a:pt x="671" y="1037"/>
                  </a:cubicBezTo>
                  <a:cubicBezTo>
                    <a:pt x="505" y="1037"/>
                    <a:pt x="350" y="928"/>
                    <a:pt x="300" y="759"/>
                  </a:cubicBezTo>
                  <a:cubicBezTo>
                    <a:pt x="241" y="556"/>
                    <a:pt x="359" y="341"/>
                    <a:pt x="563" y="281"/>
                  </a:cubicBezTo>
                  <a:cubicBezTo>
                    <a:pt x="598" y="271"/>
                    <a:pt x="634" y="265"/>
                    <a:pt x="671" y="265"/>
                  </a:cubicBezTo>
                  <a:close/>
                  <a:moveTo>
                    <a:pt x="671" y="0"/>
                  </a:moveTo>
                  <a:cubicBezTo>
                    <a:pt x="609" y="0"/>
                    <a:pt x="548" y="10"/>
                    <a:pt x="490" y="26"/>
                  </a:cubicBezTo>
                  <a:cubicBezTo>
                    <a:pt x="324" y="74"/>
                    <a:pt x="185" y="184"/>
                    <a:pt x="102" y="335"/>
                  </a:cubicBezTo>
                  <a:cubicBezTo>
                    <a:pt x="18" y="488"/>
                    <a:pt x="0" y="663"/>
                    <a:pt x="48" y="829"/>
                  </a:cubicBezTo>
                  <a:cubicBezTo>
                    <a:pt x="128" y="1105"/>
                    <a:pt x="384" y="1297"/>
                    <a:pt x="671" y="1297"/>
                  </a:cubicBezTo>
                  <a:cubicBezTo>
                    <a:pt x="731" y="1297"/>
                    <a:pt x="793" y="1288"/>
                    <a:pt x="851" y="1272"/>
                  </a:cubicBezTo>
                  <a:cubicBezTo>
                    <a:pt x="1017" y="1224"/>
                    <a:pt x="1156" y="1114"/>
                    <a:pt x="1239" y="962"/>
                  </a:cubicBezTo>
                  <a:cubicBezTo>
                    <a:pt x="1322" y="811"/>
                    <a:pt x="1341" y="635"/>
                    <a:pt x="1293" y="468"/>
                  </a:cubicBezTo>
                  <a:cubicBezTo>
                    <a:pt x="1213" y="194"/>
                    <a:pt x="957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35"/>
            <p:cNvSpPr/>
            <p:nvPr/>
          </p:nvSpPr>
          <p:spPr>
            <a:xfrm>
              <a:off x="1909077" y="1721798"/>
              <a:ext cx="45884" cy="42724"/>
            </a:xfrm>
            <a:custGeom>
              <a:avLst/>
              <a:gdLst/>
              <a:ahLst/>
              <a:cxnLst/>
              <a:rect l="l" t="t" r="r" b="b"/>
              <a:pathLst>
                <a:path w="1394" h="1298" extrusionOk="0">
                  <a:moveTo>
                    <a:pt x="671" y="264"/>
                  </a:moveTo>
                  <a:cubicBezTo>
                    <a:pt x="838" y="264"/>
                    <a:pt x="993" y="373"/>
                    <a:pt x="1041" y="542"/>
                  </a:cubicBezTo>
                  <a:cubicBezTo>
                    <a:pt x="1101" y="745"/>
                    <a:pt x="983" y="959"/>
                    <a:pt x="780" y="1018"/>
                  </a:cubicBezTo>
                  <a:cubicBezTo>
                    <a:pt x="744" y="1029"/>
                    <a:pt x="707" y="1034"/>
                    <a:pt x="671" y="1034"/>
                  </a:cubicBezTo>
                  <a:cubicBezTo>
                    <a:pt x="505" y="1034"/>
                    <a:pt x="351" y="926"/>
                    <a:pt x="302" y="757"/>
                  </a:cubicBezTo>
                  <a:cubicBezTo>
                    <a:pt x="242" y="553"/>
                    <a:pt x="361" y="340"/>
                    <a:pt x="564" y="280"/>
                  </a:cubicBezTo>
                  <a:cubicBezTo>
                    <a:pt x="601" y="269"/>
                    <a:pt x="637" y="264"/>
                    <a:pt x="671" y="264"/>
                  </a:cubicBezTo>
                  <a:close/>
                  <a:moveTo>
                    <a:pt x="671" y="0"/>
                  </a:moveTo>
                  <a:cubicBezTo>
                    <a:pt x="611" y="0"/>
                    <a:pt x="549" y="10"/>
                    <a:pt x="490" y="26"/>
                  </a:cubicBezTo>
                  <a:cubicBezTo>
                    <a:pt x="324" y="74"/>
                    <a:pt x="186" y="184"/>
                    <a:pt x="104" y="335"/>
                  </a:cubicBezTo>
                  <a:cubicBezTo>
                    <a:pt x="20" y="487"/>
                    <a:pt x="1" y="663"/>
                    <a:pt x="49" y="829"/>
                  </a:cubicBezTo>
                  <a:cubicBezTo>
                    <a:pt x="129" y="1105"/>
                    <a:pt x="386" y="1297"/>
                    <a:pt x="671" y="1297"/>
                  </a:cubicBezTo>
                  <a:cubicBezTo>
                    <a:pt x="733" y="1297"/>
                    <a:pt x="794" y="1288"/>
                    <a:pt x="852" y="1272"/>
                  </a:cubicBezTo>
                  <a:cubicBezTo>
                    <a:pt x="1196" y="1172"/>
                    <a:pt x="1394" y="812"/>
                    <a:pt x="1294" y="467"/>
                  </a:cubicBezTo>
                  <a:cubicBezTo>
                    <a:pt x="1216" y="192"/>
                    <a:pt x="959" y="0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3654336" y="1708683"/>
            <a:ext cx="4580100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b="1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REVIEW 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006719" y="2680160"/>
            <a:ext cx="398218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600" b="1" dirty="0" smtClean="0">
                <a:ln w="6600">
                  <a:solidFill>
                    <a:srgbClr val="C0504D"/>
                  </a:solidFill>
                  <a:prstDash val="solid"/>
                </a:ln>
                <a:solidFill>
                  <a:srgbClr val="F79646">
                    <a:lumMod val="20000"/>
                    <a:lumOff val="80000"/>
                  </a:srgbClr>
                </a:solidFill>
                <a:effectLst>
                  <a:outerShdw dist="38100" dir="2700000" algn="tl" rotWithShape="0">
                    <a:srgbClr val="C0504D"/>
                  </a:outerShdw>
                </a:effectLst>
                <a:latin typeface="Comic Sans MS" panose="030F0702030302020204" pitchFamily="66" charset="0"/>
                <a:ea typeface="HelloEsliScript" panose="03000603000000000000" pitchFamily="66" charset="0"/>
              </a:rPr>
              <a:t>Part 2</a:t>
            </a:r>
            <a:endParaRPr lang="en-US" sz="9600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</a:endParaRPr>
          </a:p>
        </p:txBody>
      </p:sp>
      <p:pic>
        <p:nvPicPr>
          <p:cNvPr id="362" name="Picture 36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915893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1871" y="1139163"/>
            <a:ext cx="5463075" cy="3865033"/>
          </a:xfrm>
          <a:prstGeom prst="rect">
            <a:avLst/>
          </a:prstGeom>
        </p:spPr>
      </p:pic>
      <p:sp>
        <p:nvSpPr>
          <p:cNvPr id="8" name="Rounded Rectangular Callout 7"/>
          <p:cNvSpPr/>
          <p:nvPr/>
        </p:nvSpPr>
        <p:spPr>
          <a:xfrm>
            <a:off x="5758812" y="1546519"/>
            <a:ext cx="5655732" cy="612648"/>
          </a:xfrm>
          <a:prstGeom prst="wedgeRoundRectCallout">
            <a:avLst>
              <a:gd name="adj1" fmla="val 54709"/>
              <a:gd name="adj2" fmla="val -6599"/>
              <a:gd name="adj3" fmla="val 16667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My dad is Jim. He is cool.</a:t>
            </a:r>
          </a:p>
        </p:txBody>
      </p:sp>
      <p:sp>
        <p:nvSpPr>
          <p:cNvPr id="9" name="Rounded Rectangular Callout 8"/>
          <p:cNvSpPr/>
          <p:nvPr/>
        </p:nvSpPr>
        <p:spPr>
          <a:xfrm>
            <a:off x="5675076" y="2367613"/>
            <a:ext cx="6030128" cy="612648"/>
          </a:xfrm>
          <a:prstGeom prst="wedgeRoundRectCallout">
            <a:avLst>
              <a:gd name="adj1" fmla="val 54709"/>
              <a:gd name="adj2" fmla="val -6599"/>
              <a:gd name="adj3" fmla="val 16667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My mum is Jane. She is young.</a:t>
            </a:r>
          </a:p>
        </p:txBody>
      </p:sp>
      <p:sp>
        <p:nvSpPr>
          <p:cNvPr id="10" name="Rounded Rectangular Callout 9"/>
          <p:cNvSpPr/>
          <p:nvPr/>
        </p:nvSpPr>
        <p:spPr>
          <a:xfrm>
            <a:off x="5675076" y="3169444"/>
            <a:ext cx="6204521" cy="612648"/>
          </a:xfrm>
          <a:prstGeom prst="wedgeRoundRectCallout">
            <a:avLst>
              <a:gd name="adj1" fmla="val 54709"/>
              <a:gd name="adj2" fmla="val -6599"/>
              <a:gd name="adj3" fmla="val 16667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My sister is Amy. She is funny.</a:t>
            </a:r>
          </a:p>
        </p:txBody>
      </p:sp>
      <p:sp>
        <p:nvSpPr>
          <p:cNvPr id="11" name="Rounded Rectangular Callout 10"/>
          <p:cNvSpPr/>
          <p:nvPr/>
        </p:nvSpPr>
        <p:spPr>
          <a:xfrm>
            <a:off x="5113867" y="3971275"/>
            <a:ext cx="6537198" cy="612648"/>
          </a:xfrm>
          <a:prstGeom prst="wedgeRoundRectCallout">
            <a:avLst>
              <a:gd name="adj1" fmla="val 54709"/>
              <a:gd name="adj2" fmla="val -6599"/>
              <a:gd name="adj3" fmla="val 16667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My grandma is Laura. She is nice.</a:t>
            </a:r>
          </a:p>
        </p:txBody>
      </p:sp>
      <p:sp>
        <p:nvSpPr>
          <p:cNvPr id="12" name="Rounded Rectangular Callout 11"/>
          <p:cNvSpPr/>
          <p:nvPr/>
        </p:nvSpPr>
        <p:spPr>
          <a:xfrm>
            <a:off x="5113867" y="4797036"/>
            <a:ext cx="6537198" cy="612648"/>
          </a:xfrm>
          <a:prstGeom prst="wedgeRoundRectCallout">
            <a:avLst>
              <a:gd name="adj1" fmla="val 54709"/>
              <a:gd name="adj2" fmla="val -6599"/>
              <a:gd name="adj3" fmla="val 16667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My grandpa is Tim. He is tall.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117599" y="272010"/>
            <a:ext cx="340810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dirty="0" smtClean="0">
                <a:latin typeface="Comic Sans MS" panose="030F0702030302020204" pitchFamily="66" charset="0"/>
              </a:rPr>
              <a:t>3. Look </a:t>
            </a:r>
            <a:r>
              <a:rPr lang="en-US" sz="3000" dirty="0">
                <a:latin typeface="Comic Sans MS" panose="030F0702030302020204" pitchFamily="66" charset="0"/>
              </a:rPr>
              <a:t>and say</a:t>
            </a:r>
            <a:r>
              <a:rPr lang="en-US" sz="2400" dirty="0"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162397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786" b="21108"/>
          <a:stretch/>
        </p:blipFill>
        <p:spPr>
          <a:xfrm>
            <a:off x="0" y="812"/>
            <a:ext cx="12192001" cy="685718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00" t="49183" r="278" b="27179"/>
          <a:stretch/>
        </p:blipFill>
        <p:spPr>
          <a:xfrm>
            <a:off x="10854267" y="5729288"/>
            <a:ext cx="1337733" cy="1128712"/>
          </a:xfrm>
          <a:prstGeom prst="rect">
            <a:avLst/>
          </a:prstGeom>
        </p:spPr>
      </p:pic>
      <p:pic>
        <p:nvPicPr>
          <p:cNvPr id="45" name="Picture 44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99790" y="4612713"/>
            <a:ext cx="1444877" cy="1511939"/>
          </a:xfrm>
          <a:prstGeom prst="rect">
            <a:avLst/>
          </a:prstGeom>
        </p:spPr>
      </p:pic>
      <p:pic>
        <p:nvPicPr>
          <p:cNvPr id="46" name="Picture 45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65014" y="4612712"/>
            <a:ext cx="1444877" cy="1511939"/>
          </a:xfrm>
          <a:prstGeom prst="rect">
            <a:avLst/>
          </a:prstGeom>
        </p:spPr>
      </p:pic>
      <p:pic>
        <p:nvPicPr>
          <p:cNvPr id="47" name="Picture 46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660851" y="4612711"/>
            <a:ext cx="1444877" cy="1511939"/>
          </a:xfrm>
          <a:prstGeom prst="rect">
            <a:avLst/>
          </a:prstGeom>
        </p:spPr>
      </p:pic>
      <p:pic>
        <p:nvPicPr>
          <p:cNvPr id="48" name="Picture 47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757559" y="4612710"/>
            <a:ext cx="1444877" cy="1511939"/>
          </a:xfrm>
          <a:prstGeom prst="rect">
            <a:avLst/>
          </a:prstGeom>
        </p:spPr>
      </p:pic>
      <p:pic>
        <p:nvPicPr>
          <p:cNvPr id="49" name="Picture 48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10467280" y="4612709"/>
            <a:ext cx="1444877" cy="151193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31777" y="254714"/>
            <a:ext cx="1627618" cy="78041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056" t="18191" r="54444" b="36984"/>
          <a:stretch/>
        </p:blipFill>
        <p:spPr>
          <a:xfrm>
            <a:off x="693194" y="4082389"/>
            <a:ext cx="1710268" cy="221125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528" t="22919" r="10972" b="32256"/>
          <a:stretch/>
        </p:blipFill>
        <p:spPr>
          <a:xfrm>
            <a:off x="-118530" y="4668639"/>
            <a:ext cx="1693334" cy="2189361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0851" y="213674"/>
            <a:ext cx="5302753" cy="5302753"/>
          </a:xfrm>
          <a:prstGeom prst="rect">
            <a:avLst/>
          </a:prstGeom>
        </p:spPr>
      </p:pic>
      <p:pic>
        <p:nvPicPr>
          <p:cNvPr id="13" name="Picture 12">
            <a:hlinkClick r:id="rId21" action="ppaction://hlinksldjump"/>
          </p:cNvPr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89718" y="3071014"/>
            <a:ext cx="1023264" cy="76744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520983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1.48148E-6 L 0.16472 -0.0083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29" y="-4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6471 -0.00833 L 0.30782 -0.00092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27" y="-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781 -0.00093 L 0.45782 0.00162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35" y="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5781 0.00162 L 0.62578 -0.0157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58" y="-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2578 -0.01574 L 0.81055 -0.01042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607" y="-1227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2.22222E-6 L 0.21809 -0.00486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98" y="-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1809 -0.00486 L 0.36289 0.02153 " pathEditMode="relative" rAng="0" ptsTypes="AA">
                                      <p:cBhvr>
                                        <p:cTn id="59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40" y="1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6289 0.02153 L 0.53476 0.02384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94" y="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3476 0.02385 L 0.70846 0.02153 " pathEditMode="relative" rAng="0" ptsTypes="AA">
                                      <p:cBhvr>
                                        <p:cTn id="6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906" y="-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70847 0.02153 L 0.88476 -0.00486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67" y="-1806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86" b="20000"/>
          <a:stretch/>
        </p:blipFill>
        <p:spPr>
          <a:xfrm>
            <a:off x="-1" y="0"/>
            <a:ext cx="12192001" cy="6857999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634999" y="745066"/>
            <a:ext cx="10922000" cy="5367866"/>
          </a:xfrm>
          <a:prstGeom prst="roundRect">
            <a:avLst/>
          </a:prstGeom>
          <a:solidFill>
            <a:schemeClr val="accent6">
              <a:lumMod val="20000"/>
              <a:lumOff val="80000"/>
              <a:alpha val="8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64461" y="903556"/>
            <a:ext cx="5463075" cy="3865033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4282841" y="4761904"/>
            <a:ext cx="362631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1</a:t>
            </a:r>
            <a:r>
              <a:rPr lang="en-US" sz="3200" dirty="0">
                <a:latin typeface="Comic Sans MS" panose="030F0702030302020204" pitchFamily="66" charset="0"/>
              </a:rPr>
              <a:t> dad / Jim / cool</a:t>
            </a:r>
          </a:p>
        </p:txBody>
      </p:sp>
      <p:sp>
        <p:nvSpPr>
          <p:cNvPr id="8" name="Rounded Rectangular Callout 7"/>
          <p:cNvSpPr/>
          <p:nvPr/>
        </p:nvSpPr>
        <p:spPr>
          <a:xfrm>
            <a:off x="3364461" y="5346679"/>
            <a:ext cx="5655732" cy="612648"/>
          </a:xfrm>
          <a:prstGeom prst="wedgeRoundRectCallout">
            <a:avLst>
              <a:gd name="adj1" fmla="val 54709"/>
              <a:gd name="adj2" fmla="val -6599"/>
              <a:gd name="adj3" fmla="val 16667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  <a:latin typeface="Comic Sans MS" panose="030F0702030302020204" pitchFamily="66" charset="0"/>
              </a:rPr>
              <a:t>My dad is Jim. He is cool.</a:t>
            </a:r>
          </a:p>
        </p:txBody>
      </p:sp>
      <p:pic>
        <p:nvPicPr>
          <p:cNvPr id="9" name="Picture 8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45367" y="5886635"/>
            <a:ext cx="1023264" cy="76744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85702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8" grpId="0" build="allAtOnce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86" b="20000"/>
          <a:stretch/>
        </p:blipFill>
        <p:spPr>
          <a:xfrm>
            <a:off x="-1" y="0"/>
            <a:ext cx="12192001" cy="6857999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634999" y="671873"/>
            <a:ext cx="10922000" cy="5367866"/>
          </a:xfrm>
          <a:prstGeom prst="roundRect">
            <a:avLst/>
          </a:prstGeom>
          <a:solidFill>
            <a:schemeClr val="accent6">
              <a:lumMod val="20000"/>
              <a:lumOff val="80000"/>
              <a:alpha val="8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64461" y="794610"/>
            <a:ext cx="5463075" cy="3865033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3811761" y="4661339"/>
            <a:ext cx="444384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2</a:t>
            </a:r>
            <a:r>
              <a:rPr lang="en-US" sz="3200" dirty="0">
                <a:latin typeface="Comic Sans MS" panose="030F0702030302020204" pitchFamily="66" charset="0"/>
              </a:rPr>
              <a:t> mum / Jane / young </a:t>
            </a:r>
          </a:p>
        </p:txBody>
      </p:sp>
      <p:sp>
        <p:nvSpPr>
          <p:cNvPr id="11" name="Rounded Rectangular Callout 10"/>
          <p:cNvSpPr/>
          <p:nvPr/>
        </p:nvSpPr>
        <p:spPr>
          <a:xfrm>
            <a:off x="3154083" y="5305339"/>
            <a:ext cx="6030128" cy="612648"/>
          </a:xfrm>
          <a:prstGeom prst="wedgeRoundRectCallout">
            <a:avLst>
              <a:gd name="adj1" fmla="val 54709"/>
              <a:gd name="adj2" fmla="val -6599"/>
              <a:gd name="adj3" fmla="val 16667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  <a:latin typeface="Comic Sans MS" panose="030F0702030302020204" pitchFamily="66" charset="0"/>
              </a:rPr>
              <a:t>My mum is Jane. She is young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14" name="Picture 13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45367" y="5886635"/>
            <a:ext cx="1023264" cy="76744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88907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/>
      <p:bldP spid="1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86" b="20000"/>
          <a:stretch/>
        </p:blipFill>
        <p:spPr>
          <a:xfrm>
            <a:off x="-1" y="0"/>
            <a:ext cx="12192001" cy="6857999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634999" y="671873"/>
            <a:ext cx="10922000" cy="5367866"/>
          </a:xfrm>
          <a:prstGeom prst="roundRect">
            <a:avLst/>
          </a:prstGeom>
          <a:solidFill>
            <a:schemeClr val="accent6">
              <a:lumMod val="20000"/>
              <a:lumOff val="80000"/>
              <a:alpha val="8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64461" y="794610"/>
            <a:ext cx="5463075" cy="3865033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3979334" y="4579830"/>
            <a:ext cx="46233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3</a:t>
            </a:r>
            <a:r>
              <a:rPr lang="en-US" sz="3200" dirty="0">
                <a:latin typeface="Comic Sans MS" panose="030F0702030302020204" pitchFamily="66" charset="0"/>
              </a:rPr>
              <a:t> sister / Amy / funny </a:t>
            </a:r>
          </a:p>
        </p:txBody>
      </p:sp>
      <p:sp>
        <p:nvSpPr>
          <p:cNvPr id="13" name="Rounded Rectangular Callout 12"/>
          <p:cNvSpPr/>
          <p:nvPr/>
        </p:nvSpPr>
        <p:spPr>
          <a:xfrm>
            <a:off x="3133342" y="5267411"/>
            <a:ext cx="6204521" cy="612648"/>
          </a:xfrm>
          <a:prstGeom prst="wedgeRoundRectCallout">
            <a:avLst>
              <a:gd name="adj1" fmla="val 54709"/>
              <a:gd name="adj2" fmla="val -6599"/>
              <a:gd name="adj3" fmla="val 16667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  <a:latin typeface="Comic Sans MS" panose="030F0702030302020204" pitchFamily="66" charset="0"/>
              </a:rPr>
              <a:t>My sister is Amy. She is funny</a:t>
            </a:r>
            <a:r>
              <a:rPr lang="en-US" sz="32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14" name="Picture 13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45367" y="5886635"/>
            <a:ext cx="1023264" cy="76744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042985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/>
      <p:bldP spid="1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86" b="20000"/>
          <a:stretch/>
        </p:blipFill>
        <p:spPr>
          <a:xfrm>
            <a:off x="-1" y="0"/>
            <a:ext cx="12192001" cy="6857999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634999" y="671873"/>
            <a:ext cx="10922000" cy="5367866"/>
          </a:xfrm>
          <a:prstGeom prst="roundRect">
            <a:avLst/>
          </a:prstGeom>
          <a:solidFill>
            <a:schemeClr val="accent6">
              <a:lumMod val="20000"/>
              <a:lumOff val="80000"/>
              <a:alpha val="8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64461" y="794610"/>
            <a:ext cx="5463075" cy="3865033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3957748" y="4659643"/>
            <a:ext cx="502733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4</a:t>
            </a:r>
            <a:r>
              <a:rPr lang="en-US" sz="3200" dirty="0">
                <a:latin typeface="Comic Sans MS" panose="030F0702030302020204" pitchFamily="66" charset="0"/>
              </a:rPr>
              <a:t> grandma / Laura / nice </a:t>
            </a:r>
          </a:p>
        </p:txBody>
      </p:sp>
      <p:sp>
        <p:nvSpPr>
          <p:cNvPr id="15" name="Rounded Rectangular Callout 14"/>
          <p:cNvSpPr/>
          <p:nvPr/>
        </p:nvSpPr>
        <p:spPr>
          <a:xfrm>
            <a:off x="3282276" y="5272291"/>
            <a:ext cx="6537198" cy="612648"/>
          </a:xfrm>
          <a:prstGeom prst="wedgeRoundRectCallout">
            <a:avLst>
              <a:gd name="adj1" fmla="val 54709"/>
              <a:gd name="adj2" fmla="val -6599"/>
              <a:gd name="adj3" fmla="val 16667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  <a:latin typeface="Comic Sans MS" panose="030F0702030302020204" pitchFamily="66" charset="0"/>
              </a:rPr>
              <a:t>My grandma is Laura. She is nice.</a:t>
            </a:r>
          </a:p>
        </p:txBody>
      </p:sp>
      <p:pic>
        <p:nvPicPr>
          <p:cNvPr id="16" name="Picture 15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45367" y="5886635"/>
            <a:ext cx="1023264" cy="76744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21890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4" grpId="0"/>
      <p:bldP spid="15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086" b="20000"/>
          <a:stretch/>
        </p:blipFill>
        <p:spPr>
          <a:xfrm>
            <a:off x="-1" y="0"/>
            <a:ext cx="12192001" cy="6857999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634999" y="671873"/>
            <a:ext cx="10922000" cy="5367866"/>
          </a:xfrm>
          <a:prstGeom prst="roundRect">
            <a:avLst/>
          </a:prstGeom>
          <a:solidFill>
            <a:schemeClr val="accent6">
              <a:lumMod val="20000"/>
              <a:lumOff val="80000"/>
              <a:alpha val="8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64461" y="794610"/>
            <a:ext cx="5463075" cy="3865033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4058728" y="4659643"/>
            <a:ext cx="462338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1" dirty="0">
                <a:latin typeface="Comic Sans MS" panose="030F0702030302020204" pitchFamily="66" charset="0"/>
              </a:rPr>
              <a:t>5</a:t>
            </a:r>
            <a:r>
              <a:rPr lang="en-US" sz="3200" dirty="0">
                <a:latin typeface="Comic Sans MS" panose="030F0702030302020204" pitchFamily="66" charset="0"/>
              </a:rPr>
              <a:t> grandpa / Tim / tall</a:t>
            </a:r>
          </a:p>
        </p:txBody>
      </p:sp>
      <p:sp>
        <p:nvSpPr>
          <p:cNvPr id="13" name="Rounded Rectangular Callout 12"/>
          <p:cNvSpPr/>
          <p:nvPr/>
        </p:nvSpPr>
        <p:spPr>
          <a:xfrm>
            <a:off x="2827399" y="5244418"/>
            <a:ext cx="6537198" cy="612648"/>
          </a:xfrm>
          <a:prstGeom prst="wedgeRoundRectCallout">
            <a:avLst>
              <a:gd name="adj1" fmla="val 54709"/>
              <a:gd name="adj2" fmla="val -6599"/>
              <a:gd name="adj3" fmla="val 16667"/>
            </a:avLst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0000"/>
                </a:solidFill>
                <a:latin typeface="Comic Sans MS" panose="030F0702030302020204" pitchFamily="66" charset="0"/>
              </a:rPr>
              <a:t>My grandpa is Tim. He is tall.</a:t>
            </a:r>
          </a:p>
        </p:txBody>
      </p:sp>
      <p:pic>
        <p:nvPicPr>
          <p:cNvPr id="14" name="Picture 13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45367" y="5886635"/>
            <a:ext cx="1023264" cy="76744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56555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/>
      <p:bldP spid="1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272260" y="1009773"/>
            <a:ext cx="306365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rgbClr val="C00000"/>
                </a:solidFill>
                <a:latin typeface="Comic Sans MS" panose="030F0702030302020204" pitchFamily="66" charset="0"/>
              </a:rPr>
              <a:t>Look and write.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090"/>
          <a:stretch/>
        </p:blipFill>
        <p:spPr>
          <a:xfrm>
            <a:off x="353813" y="1602178"/>
            <a:ext cx="2450277" cy="183131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798" r="1" b="27071"/>
          <a:stretch/>
        </p:blipFill>
        <p:spPr>
          <a:xfrm>
            <a:off x="372009" y="4025901"/>
            <a:ext cx="2520608" cy="189817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10" t="15626" r="-3210" b="29352"/>
          <a:stretch/>
        </p:blipFill>
        <p:spPr>
          <a:xfrm>
            <a:off x="6187812" y="3919531"/>
            <a:ext cx="2557669" cy="211091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36" r="9393"/>
          <a:stretch/>
        </p:blipFill>
        <p:spPr>
          <a:xfrm>
            <a:off x="6133851" y="1459922"/>
            <a:ext cx="2452605" cy="2038206"/>
          </a:xfrm>
          <a:prstGeom prst="rect">
            <a:avLst/>
          </a:prstGeom>
        </p:spPr>
      </p:pic>
      <p:sp>
        <p:nvSpPr>
          <p:cNvPr id="11" name="Rounded Rectangle 10"/>
          <p:cNvSpPr/>
          <p:nvPr/>
        </p:nvSpPr>
        <p:spPr>
          <a:xfrm>
            <a:off x="2958068" y="1833720"/>
            <a:ext cx="3021805" cy="1599775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1. mum</a:t>
            </a:r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/young</a:t>
            </a:r>
          </a:p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______________</a:t>
            </a:r>
          </a:p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______________</a:t>
            </a:r>
          </a:p>
        </p:txBody>
      </p:sp>
      <p:sp>
        <p:nvSpPr>
          <p:cNvPr id="12" name="Rounded Rectangle 11"/>
          <p:cNvSpPr/>
          <p:nvPr/>
        </p:nvSpPr>
        <p:spPr>
          <a:xfrm>
            <a:off x="2958068" y="4386472"/>
            <a:ext cx="3132073" cy="1459742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3. grandpa/ old</a:t>
            </a:r>
          </a:p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______________</a:t>
            </a:r>
          </a:p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______________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8740434" y="1830360"/>
            <a:ext cx="3175783" cy="1403170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2. brother/ tall</a:t>
            </a:r>
          </a:p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______________</a:t>
            </a:r>
          </a:p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______________</a:t>
            </a:r>
          </a:p>
        </p:txBody>
      </p:sp>
      <p:sp>
        <p:nvSpPr>
          <p:cNvPr id="14" name="Rounded Rectangle 13"/>
          <p:cNvSpPr/>
          <p:nvPr/>
        </p:nvSpPr>
        <p:spPr>
          <a:xfrm>
            <a:off x="8747221" y="4471038"/>
            <a:ext cx="3168996" cy="1453035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4. dad/ cool</a:t>
            </a:r>
          </a:p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______________</a:t>
            </a:r>
          </a:p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______________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252130" y="2413684"/>
            <a:ext cx="243207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70C0"/>
                </a:solidFill>
                <a:latin typeface="Comic Sans MS" panose="030F0702030302020204" pitchFamily="66" charset="0"/>
              </a:rPr>
              <a:t>This is my mum.</a:t>
            </a:r>
          </a:p>
          <a:p>
            <a:r>
              <a:rPr lang="en-US" sz="2400" dirty="0">
                <a:solidFill>
                  <a:srgbClr val="0070C0"/>
                </a:solidFill>
                <a:latin typeface="Comic Sans MS" panose="030F0702030302020204" pitchFamily="66" charset="0"/>
              </a:rPr>
              <a:t>She is young.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066602" y="4904342"/>
            <a:ext cx="292740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70C0"/>
                </a:solidFill>
                <a:latin typeface="Comic Sans MS" panose="030F0702030302020204" pitchFamily="66" charset="0"/>
              </a:rPr>
              <a:t>This is my grandpa.</a:t>
            </a:r>
          </a:p>
          <a:p>
            <a:r>
              <a:rPr lang="en-US" sz="2400" dirty="0">
                <a:solidFill>
                  <a:srgbClr val="0070C0"/>
                </a:solidFill>
                <a:latin typeface="Comic Sans MS" panose="030F0702030302020204" pitchFamily="66" charset="0"/>
              </a:rPr>
              <a:t>He is old.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866226" y="2330035"/>
            <a:ext cx="29241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70C0"/>
                </a:solidFill>
                <a:latin typeface="Comic Sans MS" panose="030F0702030302020204" pitchFamily="66" charset="0"/>
              </a:rPr>
              <a:t>This is my brother.</a:t>
            </a:r>
          </a:p>
          <a:p>
            <a:r>
              <a:rPr lang="en-US" sz="2400" dirty="0">
                <a:solidFill>
                  <a:srgbClr val="0070C0"/>
                </a:solidFill>
                <a:latin typeface="Comic Sans MS" panose="030F0702030302020204" pitchFamily="66" charset="0"/>
              </a:rPr>
              <a:t>He is tall.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8983695" y="4971885"/>
            <a:ext cx="23134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70C0"/>
                </a:solidFill>
                <a:latin typeface="Comic Sans MS" panose="030F0702030302020204" pitchFamily="66" charset="0"/>
              </a:rPr>
              <a:t>This is my dad.</a:t>
            </a:r>
          </a:p>
          <a:p>
            <a:r>
              <a:rPr lang="en-US" sz="2400" dirty="0">
                <a:solidFill>
                  <a:srgbClr val="0070C0"/>
                </a:solidFill>
                <a:latin typeface="Comic Sans MS" panose="030F0702030302020204" pitchFamily="66" charset="0"/>
              </a:rPr>
              <a:t>He is cool.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1197943" y="74337"/>
            <a:ext cx="9592125" cy="15056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6000" b="1" kern="0" dirty="0">
                <a:latin typeface="Comic Sans MS" panose="030F0702030302020204" pitchFamily="66" charset="0"/>
              </a:rPr>
              <a:t>3. EXTRA ACTIVITY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57905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  <p:bldP spid="1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54468" y="1585123"/>
            <a:ext cx="2522262" cy="5272877"/>
          </a:xfrm>
          <a:prstGeom prst="rect">
            <a:avLst/>
          </a:prstGeom>
        </p:spPr>
      </p:pic>
      <p:sp>
        <p:nvSpPr>
          <p:cNvPr id="5" name="Rounded Rectangular Callout 4"/>
          <p:cNvSpPr/>
          <p:nvPr/>
        </p:nvSpPr>
        <p:spPr>
          <a:xfrm>
            <a:off x="5976729" y="1115122"/>
            <a:ext cx="5459897" cy="1932877"/>
          </a:xfrm>
          <a:prstGeom prst="wedgeRoundRectCallout">
            <a:avLst>
              <a:gd name="adj1" fmla="val -69342"/>
              <a:gd name="adj2" fmla="val -3109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This is my family.</a:t>
            </a:r>
          </a:p>
          <a:p>
            <a:pPr algn="ctr"/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My dad is Hung. He is tall.</a:t>
            </a:r>
          </a:p>
          <a:p>
            <a:pPr algn="ctr"/>
            <a:r>
              <a:rPr lang="en-US" sz="320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My mum</a:t>
            </a:r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….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874391" y="799651"/>
            <a:ext cx="4873450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500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Talk about your family</a:t>
            </a:r>
            <a:endParaRPr lang="en-US" sz="3500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256582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18282" y="1605064"/>
            <a:ext cx="2233532" cy="74680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6" name="图片 64545" descr="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8" name="图片 64547" descr="1-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742" y="700865"/>
            <a:ext cx="1693532" cy="78817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2702502" y="3066054"/>
            <a:ext cx="6786995" cy="3077764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 lIns="121917" tIns="60959" rIns="121917" bIns="60959">
            <a:spAutoFit/>
          </a:bodyPr>
          <a:lstStyle/>
          <a:p>
            <a:pPr algn="ctr" defTabSz="1447810">
              <a:spcBef>
                <a:spcPct val="50000"/>
              </a:spcBef>
            </a:pPr>
            <a:r>
              <a:rPr lang="en-US" altLang="zh-CN" sz="96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</a:rPr>
              <a:t>Thank you &amp; goodbye!</a:t>
            </a:r>
            <a:endParaRPr lang="zh-CN" altLang="en-US" sz="9600" b="1" dirty="0"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黑体" panose="02010609060101010101" pitchFamily="2" charset="-122"/>
            </a:endParaRPr>
          </a:p>
        </p:txBody>
      </p:sp>
      <p:pic>
        <p:nvPicPr>
          <p:cNvPr id="2" name="🎵 Mr. Sunny Face - Wayne Jones 🎧 No Copyright Music 🎶 YouTube Audio Library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665145" y="874340"/>
            <a:ext cx="441192" cy="44119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57812638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64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1175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453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3388098" y="1267271"/>
            <a:ext cx="6125600" cy="15056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6600" b="1" dirty="0" smtClean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1. </a:t>
            </a:r>
            <a:r>
              <a:rPr lang="en-US" sz="6600" b="1" dirty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W</a:t>
            </a:r>
            <a:r>
              <a:rPr lang="en-US" sz="6600" b="1" dirty="0" smtClean="0">
                <a:solidFill>
                  <a:schemeClr val="accent6">
                    <a:lumMod val="75000"/>
                  </a:schemeClr>
                </a:solidFill>
                <a:latin typeface="Comic Sans MS" panose="030F0702030302020204" pitchFamily="66" charset="0"/>
              </a:rPr>
              <a:t>ARM UP</a:t>
            </a:r>
            <a:endParaRPr lang="en-US" sz="6600" b="1" kern="0" dirty="0">
              <a:latin typeface="Comic Sans MS" panose="030F0702030302020204" pitchFamily="66" charset="0"/>
            </a:endParaRPr>
          </a:p>
        </p:txBody>
      </p:sp>
      <p:pic>
        <p:nvPicPr>
          <p:cNvPr id="4" name="รูปภาพ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7895" y="4177030"/>
            <a:ext cx="6675120" cy="6656492"/>
          </a:xfrm>
          <a:prstGeom prst="rect">
            <a:avLst/>
          </a:prstGeom>
        </p:spPr>
      </p:pic>
      <p:pic>
        <p:nvPicPr>
          <p:cNvPr id="5" name="รูปภาพ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098" y="4946383"/>
            <a:ext cx="6675120" cy="6656492"/>
          </a:xfrm>
          <a:prstGeom prst="rect">
            <a:avLst/>
          </a:prstGeom>
        </p:spPr>
      </p:pic>
      <p:pic>
        <p:nvPicPr>
          <p:cNvPr id="6" name="รูปภาพ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1932" y="3270344"/>
            <a:ext cx="8493566" cy="846986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889665" y="2381776"/>
            <a:ext cx="1104122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b="1" dirty="0">
                <a:ln w="6600">
                  <a:solidFill>
                    <a:srgbClr val="C0504D"/>
                  </a:solidFill>
                  <a:prstDash val="solid"/>
                </a:ln>
                <a:solidFill>
                  <a:srgbClr val="F79646">
                    <a:lumMod val="20000"/>
                    <a:lumOff val="80000"/>
                  </a:srgbClr>
                </a:solidFill>
                <a:effectLst>
                  <a:outerShdw dist="38100" dir="2700000" algn="tl" rotWithShape="0">
                    <a:srgbClr val="C0504D"/>
                  </a:outerShdw>
                </a:effectLst>
                <a:latin typeface="Comic Sans MS" panose="030F0702030302020204" pitchFamily="66" charset="0"/>
                <a:ea typeface="HelloEsliScript" panose="03000603000000000000" pitchFamily="66" charset="0"/>
              </a:rPr>
              <a:t>Amazing Wheel</a:t>
            </a:r>
            <a:endParaRPr lang="th-TH" sz="9600" b="1" dirty="0">
              <a:ln w="6600">
                <a:solidFill>
                  <a:srgbClr val="C0504D"/>
                </a:solidFill>
                <a:prstDash val="solid"/>
              </a:ln>
              <a:solidFill>
                <a:srgbClr val="F79646">
                  <a:lumMod val="20000"/>
                  <a:lumOff val="80000"/>
                </a:srgbClr>
              </a:solidFill>
              <a:effectLst>
                <a:outerShdw dist="38100" dir="2700000" algn="tl" rotWithShape="0">
                  <a:srgbClr val="C0504D"/>
                </a:outerShdw>
              </a:effectLst>
              <a:latin typeface="Comic Sans MS" panose="030F0702030302020204" pitchFamily="66" charset="0"/>
              <a:ea typeface="HelloEsliScript" panose="03000603000000000000" pitchFamily="66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149686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0" dur="19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รูปภาพ 1">
            <a:hlinkClick r:id="rId4" action="ppaction://hlinksldjump"/>
          </p:cNvPr>
          <p:cNvPicPr>
            <a:picLocks noChangeAspect="1"/>
          </p:cNvPicPr>
          <p:nvPr/>
        </p:nvPicPr>
        <p:blipFill>
          <a:blip r:embed="rId5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1564" y="286749"/>
            <a:ext cx="1344148" cy="1305041"/>
          </a:xfrm>
          <a:prstGeom prst="rect">
            <a:avLst/>
          </a:prstGeom>
        </p:spPr>
      </p:pic>
      <p:pic>
        <p:nvPicPr>
          <p:cNvPr id="3" name="รูปภาพ 3">
            <a:hlinkClick r:id="rId6" action="ppaction://hlinksldjump"/>
          </p:cNvPr>
          <p:cNvPicPr>
            <a:picLocks noChangeAspect="1"/>
          </p:cNvPicPr>
          <p:nvPr/>
        </p:nvPicPr>
        <p:blipFill>
          <a:blip r:embed="rId7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9809" y="286749"/>
            <a:ext cx="1344148" cy="1305041"/>
          </a:xfrm>
          <a:prstGeom prst="rect">
            <a:avLst/>
          </a:prstGeom>
        </p:spPr>
      </p:pic>
      <p:pic>
        <p:nvPicPr>
          <p:cNvPr id="4" name="รูปภาพ 4">
            <a:hlinkClick r:id="rId8" action="ppaction://hlinksldjump"/>
          </p:cNvPr>
          <p:cNvPicPr>
            <a:picLocks noChangeAspect="1"/>
          </p:cNvPicPr>
          <p:nvPr/>
        </p:nvPicPr>
        <p:blipFill>
          <a:blip r:embed="rId9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8055" y="286749"/>
            <a:ext cx="1344148" cy="1305041"/>
          </a:xfrm>
          <a:prstGeom prst="rect">
            <a:avLst/>
          </a:prstGeom>
        </p:spPr>
      </p:pic>
      <p:pic>
        <p:nvPicPr>
          <p:cNvPr id="5" name="รูปภาพ 5">
            <a:hlinkClick r:id="rId10" action="ppaction://hlinksldjump"/>
          </p:cNvPr>
          <p:cNvPicPr>
            <a:picLocks noChangeAspect="1"/>
          </p:cNvPicPr>
          <p:nvPr/>
        </p:nvPicPr>
        <p:blipFill>
          <a:blip r:embed="rId11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0289" y="286749"/>
            <a:ext cx="1344148" cy="1305041"/>
          </a:xfrm>
          <a:prstGeom prst="rect">
            <a:avLst/>
          </a:prstGeom>
        </p:spPr>
      </p:pic>
      <p:pic>
        <p:nvPicPr>
          <p:cNvPr id="6" name="รูปภาพ 6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9489" y="2423311"/>
            <a:ext cx="1344148" cy="1305041"/>
          </a:xfrm>
          <a:prstGeom prst="rect">
            <a:avLst/>
          </a:prstGeom>
        </p:spPr>
      </p:pic>
      <p:pic>
        <p:nvPicPr>
          <p:cNvPr id="7" name="รูปภาพ 7">
            <a:hlinkClick r:id="rId14" action="ppaction://hlinksldjump"/>
          </p:cNvPr>
          <p:cNvPicPr>
            <a:picLocks noChangeAspect="1"/>
          </p:cNvPicPr>
          <p:nvPr/>
        </p:nvPicPr>
        <p:blipFill>
          <a:blip r:embed="rId15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6316" y="2423311"/>
            <a:ext cx="1344148" cy="1305041"/>
          </a:xfrm>
          <a:prstGeom prst="rect">
            <a:avLst/>
          </a:prstGeom>
        </p:spPr>
      </p:pic>
      <p:pic>
        <p:nvPicPr>
          <p:cNvPr id="8" name="รูปภาพ 8">
            <a:hlinkClick r:id="rId16" action="ppaction://hlinksldjump"/>
          </p:cNvPr>
          <p:cNvPicPr>
            <a:picLocks noChangeAspect="1"/>
          </p:cNvPicPr>
          <p:nvPr/>
        </p:nvPicPr>
        <p:blipFill>
          <a:blip r:embed="rId17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04561" y="2423311"/>
            <a:ext cx="1344148" cy="1305041"/>
          </a:xfrm>
          <a:prstGeom prst="rect">
            <a:avLst/>
          </a:prstGeom>
        </p:spPr>
      </p:pic>
      <p:pic>
        <p:nvPicPr>
          <p:cNvPr id="9" name="รูปภาพ 9">
            <a:hlinkClick r:id="rId18" action="ppaction://hlinksldjump"/>
          </p:cNvPr>
          <p:cNvPicPr>
            <a:picLocks noChangeAspect="1"/>
          </p:cNvPicPr>
          <p:nvPr/>
        </p:nvPicPr>
        <p:blipFill>
          <a:blip r:embed="rId19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6796" y="2423311"/>
            <a:ext cx="1344148" cy="1305041"/>
          </a:xfrm>
          <a:prstGeom prst="rect">
            <a:avLst/>
          </a:prstGeom>
        </p:spPr>
      </p:pic>
      <p:pic>
        <p:nvPicPr>
          <p:cNvPr id="10" name="รูปภาพ 11">
            <a:hlinkClick r:id="rId20" action="ppaction://hlinksldjump"/>
          </p:cNvPr>
          <p:cNvPicPr>
            <a:picLocks noChangeAspect="1"/>
          </p:cNvPicPr>
          <p:nvPr/>
        </p:nvPicPr>
        <p:blipFill>
          <a:blip r:embed="rId21" cstate="print"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0106" y="2423311"/>
            <a:ext cx="1305041" cy="1305041"/>
          </a:xfrm>
          <a:prstGeom prst="rect">
            <a:avLst/>
          </a:prstGeom>
        </p:spPr>
      </p:pic>
      <p:pic>
        <p:nvPicPr>
          <p:cNvPr id="11" name="รูปภาพ 2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7895" y="4177030"/>
            <a:ext cx="6675120" cy="6656492"/>
          </a:xfrm>
          <a:prstGeom prst="rect">
            <a:avLst/>
          </a:prstGeom>
        </p:spPr>
      </p:pic>
      <p:pic>
        <p:nvPicPr>
          <p:cNvPr id="12" name="รูปภาพ 4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098" y="4946383"/>
            <a:ext cx="6675120" cy="6656492"/>
          </a:xfrm>
          <a:prstGeom prst="rect">
            <a:avLst/>
          </a:prstGeom>
        </p:spPr>
      </p:pic>
      <p:pic>
        <p:nvPicPr>
          <p:cNvPr id="13" name="รูปภาพ 5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81932" y="3270344"/>
            <a:ext cx="8493566" cy="8469864"/>
          </a:xfrm>
          <a:prstGeom prst="rect">
            <a:avLst/>
          </a:prstGeom>
        </p:spPr>
      </p:pic>
      <p:sp>
        <p:nvSpPr>
          <p:cNvPr id="15" name="Right Arrow 14">
            <a:hlinkClick r:id="rId23" action="ppaction://hlinksldjump"/>
          </p:cNvPr>
          <p:cNvSpPr/>
          <p:nvPr/>
        </p:nvSpPr>
        <p:spPr>
          <a:xfrm>
            <a:off x="10928354" y="5718246"/>
            <a:ext cx="978408" cy="4846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Exit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64172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10" dur="19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สี่เหลี่ยมผืนผ้า 22"/>
          <p:cNvSpPr/>
          <p:nvPr/>
        </p:nvSpPr>
        <p:spPr>
          <a:xfrm>
            <a:off x="8592277" y="0"/>
            <a:ext cx="3599723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4" name="2 Rectángulo redondeado"/>
          <p:cNvSpPr/>
          <p:nvPr/>
        </p:nvSpPr>
        <p:spPr>
          <a:xfrm>
            <a:off x="8918745" y="2338436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grandma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5" name="29 Rectángulo redondeado"/>
          <p:cNvSpPr/>
          <p:nvPr/>
        </p:nvSpPr>
        <p:spPr>
          <a:xfrm>
            <a:off x="8925845" y="4664759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sister</a:t>
            </a:r>
          </a:p>
        </p:txBody>
      </p:sp>
      <p:sp>
        <p:nvSpPr>
          <p:cNvPr id="29" name="32 Rectángulo redondeado"/>
          <p:cNvSpPr/>
          <p:nvPr/>
        </p:nvSpPr>
        <p:spPr>
          <a:xfrm>
            <a:off x="8935732" y="1175275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grandpa</a:t>
            </a:r>
          </a:p>
        </p:txBody>
      </p:sp>
      <p:sp>
        <p:nvSpPr>
          <p:cNvPr id="30" name="35 Rectángulo redondeado"/>
          <p:cNvSpPr/>
          <p:nvPr/>
        </p:nvSpPr>
        <p:spPr>
          <a:xfrm>
            <a:off x="8922156" y="5809351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cousin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1" name="36 Rectángulo redondeado"/>
          <p:cNvSpPr/>
          <p:nvPr/>
        </p:nvSpPr>
        <p:spPr>
          <a:xfrm>
            <a:off x="8908435" y="3486101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dad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19" name="กลุ่ม 18"/>
          <p:cNvGrpSpPr/>
          <p:nvPr/>
        </p:nvGrpSpPr>
        <p:grpSpPr>
          <a:xfrm>
            <a:off x="1676621" y="206285"/>
            <a:ext cx="6915657" cy="6651716"/>
            <a:chOff x="2052951" y="133838"/>
            <a:chExt cx="5186743" cy="4988787"/>
          </a:xfrm>
        </p:grpSpPr>
        <p:pic>
          <p:nvPicPr>
            <p:cNvPr id="7" name="รูปภาพ 6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942" t="15780" r="15653" b="16504"/>
            <a:stretch/>
          </p:blipFill>
          <p:spPr>
            <a:xfrm>
              <a:off x="2052951" y="133838"/>
              <a:ext cx="5186743" cy="4988787"/>
            </a:xfrm>
            <a:prstGeom prst="rect">
              <a:avLst/>
            </a:prstGeom>
          </p:spPr>
        </p:pic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2241" y="3651870"/>
              <a:ext cx="1368536" cy="1368536"/>
            </a:xfrm>
            <a:prstGeom prst="rect">
              <a:avLst/>
            </a:prstGeom>
          </p:spPr>
        </p:pic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74357" y="3679067"/>
              <a:ext cx="1443558" cy="1443558"/>
            </a:xfrm>
            <a:prstGeom prst="rect">
              <a:avLst/>
            </a:prstGeom>
          </p:spPr>
        </p:pic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6136" y="1577397"/>
              <a:ext cx="1443558" cy="1443558"/>
            </a:xfrm>
            <a:prstGeom prst="rect">
              <a:avLst/>
            </a:prstGeom>
          </p:spPr>
        </p:pic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51920" y="133839"/>
              <a:ext cx="1443558" cy="1443558"/>
            </a:xfrm>
            <a:prstGeom prst="rect">
              <a:avLst/>
            </a:prstGeom>
          </p:spPr>
        </p:pic>
        <p:pic>
          <p:nvPicPr>
            <p:cNvPr id="12" name="รูปภาพ 1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52951" y="1505956"/>
              <a:ext cx="1443558" cy="1443558"/>
            </a:xfrm>
            <a:prstGeom prst="rect">
              <a:avLst/>
            </a:prstGeom>
          </p:spPr>
        </p:pic>
      </p:grpSp>
      <p:pic>
        <p:nvPicPr>
          <p:cNvPr id="28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1517" r="40981" b="6381"/>
          <a:stretch/>
        </p:blipFill>
        <p:spPr bwMode="auto">
          <a:xfrm rot="10800000">
            <a:off x="4813432" y="1949534"/>
            <a:ext cx="791757" cy="31763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0469" r="40395" b="6381"/>
          <a:stretch/>
        </p:blipFill>
        <p:spPr bwMode="auto">
          <a:xfrm rot="10800000">
            <a:off x="4772323" y="2052078"/>
            <a:ext cx="873975" cy="3207015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5 Imagen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4314" y="2998147"/>
            <a:ext cx="1377809" cy="131711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0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5236" y="2988469"/>
            <a:ext cx="1377808" cy="1326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32 Rectángulo redondeado"/>
          <p:cNvSpPr/>
          <p:nvPr/>
        </p:nvSpPr>
        <p:spPr>
          <a:xfrm>
            <a:off x="284333" y="4687503"/>
            <a:ext cx="1762176" cy="806731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SPIN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32 Rectángulo redondeado"/>
          <p:cNvSpPr/>
          <p:nvPr/>
        </p:nvSpPr>
        <p:spPr>
          <a:xfrm>
            <a:off x="284333" y="5822325"/>
            <a:ext cx="1762176" cy="806731"/>
          </a:xfrm>
          <a:prstGeom prst="roundRect">
            <a:avLst/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STOP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4" name="รูปภาพ 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699" y="206284"/>
            <a:ext cx="932723" cy="932723"/>
          </a:xfrm>
          <a:prstGeom prst="rect">
            <a:avLst/>
          </a:prstGeom>
        </p:spPr>
      </p:pic>
      <p:sp>
        <p:nvSpPr>
          <p:cNvPr id="32" name="ดาว 5 แฉก 31">
            <a:hlinkClick r:id="rId18" action="ppaction://hlinksldjump"/>
          </p:cNvPr>
          <p:cNvSpPr/>
          <p:nvPr/>
        </p:nvSpPr>
        <p:spPr>
          <a:xfrm>
            <a:off x="122996" y="29263"/>
            <a:ext cx="1152128" cy="1152128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783336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RULETA_sho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oing_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 excell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5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6" dur="indefinite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1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2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7" dur="indefinit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8" dur="indefinite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สี่เหลี่ยมผืนผ้า 22"/>
          <p:cNvSpPr/>
          <p:nvPr/>
        </p:nvSpPr>
        <p:spPr>
          <a:xfrm>
            <a:off x="8592277" y="0"/>
            <a:ext cx="3599723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4" name="2 Rectángulo redondeado"/>
          <p:cNvSpPr/>
          <p:nvPr/>
        </p:nvSpPr>
        <p:spPr>
          <a:xfrm>
            <a:off x="8934376" y="5801503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cousin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5" name="29 Rectángulo redondeado"/>
          <p:cNvSpPr/>
          <p:nvPr/>
        </p:nvSpPr>
        <p:spPr>
          <a:xfrm>
            <a:off x="8934376" y="2430030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grandma</a:t>
            </a:r>
          </a:p>
        </p:txBody>
      </p:sp>
      <p:sp>
        <p:nvSpPr>
          <p:cNvPr id="29" name="32 Rectángulo redondeado"/>
          <p:cNvSpPr/>
          <p:nvPr/>
        </p:nvSpPr>
        <p:spPr>
          <a:xfrm>
            <a:off x="8934376" y="1306243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grandpa</a:t>
            </a:r>
          </a:p>
        </p:txBody>
      </p:sp>
      <p:sp>
        <p:nvSpPr>
          <p:cNvPr id="30" name="35 Rectángulo redondeado"/>
          <p:cNvSpPr/>
          <p:nvPr/>
        </p:nvSpPr>
        <p:spPr>
          <a:xfrm>
            <a:off x="8925845" y="4722541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sister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1" name="36 Rectángulo redondeado"/>
          <p:cNvSpPr/>
          <p:nvPr/>
        </p:nvSpPr>
        <p:spPr>
          <a:xfrm>
            <a:off x="8908435" y="3532143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dad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19" name="กลุ่ม 18"/>
          <p:cNvGrpSpPr/>
          <p:nvPr/>
        </p:nvGrpSpPr>
        <p:grpSpPr>
          <a:xfrm>
            <a:off x="1676621" y="206285"/>
            <a:ext cx="6915657" cy="6651716"/>
            <a:chOff x="2052951" y="133838"/>
            <a:chExt cx="5186743" cy="4988787"/>
          </a:xfrm>
        </p:grpSpPr>
        <p:pic>
          <p:nvPicPr>
            <p:cNvPr id="7" name="รูปภาพ 6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942" t="15780" r="15653" b="16504"/>
            <a:stretch/>
          </p:blipFill>
          <p:spPr>
            <a:xfrm>
              <a:off x="2052951" y="133838"/>
              <a:ext cx="5186743" cy="4988787"/>
            </a:xfrm>
            <a:prstGeom prst="rect">
              <a:avLst/>
            </a:prstGeom>
          </p:spPr>
        </p:pic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2241" y="3651870"/>
              <a:ext cx="1368536" cy="1368536"/>
            </a:xfrm>
            <a:prstGeom prst="rect">
              <a:avLst/>
            </a:prstGeom>
          </p:spPr>
        </p:pic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74357" y="3679067"/>
              <a:ext cx="1443558" cy="1443558"/>
            </a:xfrm>
            <a:prstGeom prst="rect">
              <a:avLst/>
            </a:prstGeom>
          </p:spPr>
        </p:pic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6136" y="1577397"/>
              <a:ext cx="1443558" cy="1443558"/>
            </a:xfrm>
            <a:prstGeom prst="rect">
              <a:avLst/>
            </a:prstGeom>
          </p:spPr>
        </p:pic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51920" y="133839"/>
              <a:ext cx="1443558" cy="1443558"/>
            </a:xfrm>
            <a:prstGeom prst="rect">
              <a:avLst/>
            </a:prstGeom>
          </p:spPr>
        </p:pic>
        <p:pic>
          <p:nvPicPr>
            <p:cNvPr id="12" name="รูปภาพ 1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52951" y="1505956"/>
              <a:ext cx="1443558" cy="1443558"/>
            </a:xfrm>
            <a:prstGeom prst="rect">
              <a:avLst/>
            </a:prstGeom>
          </p:spPr>
        </p:pic>
      </p:grpSp>
      <p:pic>
        <p:nvPicPr>
          <p:cNvPr id="28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1517" r="40981" b="6381"/>
          <a:stretch/>
        </p:blipFill>
        <p:spPr bwMode="auto">
          <a:xfrm rot="10800000">
            <a:off x="4813432" y="1949534"/>
            <a:ext cx="791757" cy="31763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0469" r="40395" b="6381"/>
          <a:stretch/>
        </p:blipFill>
        <p:spPr bwMode="auto">
          <a:xfrm rot="2550233">
            <a:off x="4772323" y="2052078"/>
            <a:ext cx="873975" cy="3207015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5 Imagen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4314" y="2998147"/>
            <a:ext cx="1377809" cy="131711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0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5236" y="2988469"/>
            <a:ext cx="1377808" cy="1326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32 Rectángulo redondeado"/>
          <p:cNvSpPr/>
          <p:nvPr/>
        </p:nvSpPr>
        <p:spPr>
          <a:xfrm>
            <a:off x="284333" y="4687503"/>
            <a:ext cx="1762176" cy="806731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SPIN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32 Rectángulo redondeado"/>
          <p:cNvSpPr/>
          <p:nvPr/>
        </p:nvSpPr>
        <p:spPr>
          <a:xfrm>
            <a:off x="284333" y="5822325"/>
            <a:ext cx="1762176" cy="806731"/>
          </a:xfrm>
          <a:prstGeom prst="roundRect">
            <a:avLst/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STOP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4" name="รูปภาพ 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699" y="206284"/>
            <a:ext cx="932723" cy="932723"/>
          </a:xfrm>
          <a:prstGeom prst="rect">
            <a:avLst/>
          </a:prstGeom>
        </p:spPr>
      </p:pic>
      <p:sp>
        <p:nvSpPr>
          <p:cNvPr id="32" name="ดาว 5 แฉก 31">
            <a:hlinkClick r:id="rId18" action="ppaction://hlinksldjump"/>
          </p:cNvPr>
          <p:cNvSpPr/>
          <p:nvPr/>
        </p:nvSpPr>
        <p:spPr>
          <a:xfrm>
            <a:off x="122996" y="29263"/>
            <a:ext cx="1152128" cy="1152128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15259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RULETA_sho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oing_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 excell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5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6" dur="indefinite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1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2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7" dur="indefinit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8" dur="indefinite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สี่เหลี่ยมผืนผ้า 22"/>
          <p:cNvSpPr/>
          <p:nvPr/>
        </p:nvSpPr>
        <p:spPr>
          <a:xfrm>
            <a:off x="8592277" y="0"/>
            <a:ext cx="3599723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4" name="2 Rectángulo redondeado"/>
          <p:cNvSpPr/>
          <p:nvPr/>
        </p:nvSpPr>
        <p:spPr>
          <a:xfrm>
            <a:off x="8943256" y="1064720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grandpa</a:t>
            </a:r>
          </a:p>
        </p:txBody>
      </p:sp>
      <p:sp>
        <p:nvSpPr>
          <p:cNvPr id="25" name="29 Rectángulo redondeado"/>
          <p:cNvSpPr/>
          <p:nvPr/>
        </p:nvSpPr>
        <p:spPr>
          <a:xfrm>
            <a:off x="8928933" y="2286671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grandma</a:t>
            </a:r>
          </a:p>
        </p:txBody>
      </p:sp>
      <p:sp>
        <p:nvSpPr>
          <p:cNvPr id="29" name="32 Rectángulo redondeado"/>
          <p:cNvSpPr/>
          <p:nvPr/>
        </p:nvSpPr>
        <p:spPr>
          <a:xfrm>
            <a:off x="8943256" y="4598448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sister</a:t>
            </a:r>
          </a:p>
        </p:txBody>
      </p:sp>
      <p:sp>
        <p:nvSpPr>
          <p:cNvPr id="30" name="35 Rectángulo redondeado"/>
          <p:cNvSpPr/>
          <p:nvPr/>
        </p:nvSpPr>
        <p:spPr>
          <a:xfrm>
            <a:off x="8943256" y="5728224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cousin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1" name="36 Rectángulo redondeado"/>
          <p:cNvSpPr/>
          <p:nvPr/>
        </p:nvSpPr>
        <p:spPr>
          <a:xfrm>
            <a:off x="8908435" y="3468672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dad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19" name="กลุ่ม 18"/>
          <p:cNvGrpSpPr/>
          <p:nvPr/>
        </p:nvGrpSpPr>
        <p:grpSpPr>
          <a:xfrm>
            <a:off x="1676621" y="206285"/>
            <a:ext cx="6915657" cy="6651716"/>
            <a:chOff x="2052951" y="133838"/>
            <a:chExt cx="5186743" cy="4988787"/>
          </a:xfrm>
        </p:grpSpPr>
        <p:pic>
          <p:nvPicPr>
            <p:cNvPr id="7" name="รูปภาพ 6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942" t="15780" r="15653" b="16504"/>
            <a:stretch/>
          </p:blipFill>
          <p:spPr>
            <a:xfrm>
              <a:off x="2052951" y="133838"/>
              <a:ext cx="5186743" cy="4988787"/>
            </a:xfrm>
            <a:prstGeom prst="rect">
              <a:avLst/>
            </a:prstGeom>
          </p:spPr>
        </p:pic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2241" y="3651870"/>
              <a:ext cx="1368536" cy="1368536"/>
            </a:xfrm>
            <a:prstGeom prst="rect">
              <a:avLst/>
            </a:prstGeom>
          </p:spPr>
        </p:pic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74357" y="3679067"/>
              <a:ext cx="1443558" cy="1443558"/>
            </a:xfrm>
            <a:prstGeom prst="rect">
              <a:avLst/>
            </a:prstGeom>
          </p:spPr>
        </p:pic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6136" y="1577397"/>
              <a:ext cx="1443558" cy="1443558"/>
            </a:xfrm>
            <a:prstGeom prst="rect">
              <a:avLst/>
            </a:prstGeom>
          </p:spPr>
        </p:pic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51920" y="133839"/>
              <a:ext cx="1443558" cy="1443558"/>
            </a:xfrm>
            <a:prstGeom prst="rect">
              <a:avLst/>
            </a:prstGeom>
          </p:spPr>
        </p:pic>
        <p:pic>
          <p:nvPicPr>
            <p:cNvPr id="12" name="รูปภาพ 1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52951" y="1505956"/>
              <a:ext cx="1443558" cy="1443558"/>
            </a:xfrm>
            <a:prstGeom prst="rect">
              <a:avLst/>
            </a:prstGeom>
          </p:spPr>
        </p:pic>
      </p:grpSp>
      <p:pic>
        <p:nvPicPr>
          <p:cNvPr id="28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1517" r="40981" b="6381"/>
          <a:stretch/>
        </p:blipFill>
        <p:spPr bwMode="auto">
          <a:xfrm rot="10800000">
            <a:off x="4813432" y="1949533"/>
            <a:ext cx="791757" cy="31763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0469" r="40395" b="6381"/>
          <a:stretch/>
        </p:blipFill>
        <p:spPr bwMode="auto">
          <a:xfrm rot="15484872">
            <a:off x="4772323" y="2052077"/>
            <a:ext cx="873975" cy="3207015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5 Imagen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4314" y="2998147"/>
            <a:ext cx="1377809" cy="131711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0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5236" y="2988469"/>
            <a:ext cx="1377808" cy="1326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32 Rectángulo redondeado"/>
          <p:cNvSpPr/>
          <p:nvPr/>
        </p:nvSpPr>
        <p:spPr>
          <a:xfrm>
            <a:off x="284333" y="4687503"/>
            <a:ext cx="1762176" cy="806731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SPIN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32 Rectángulo redondeado"/>
          <p:cNvSpPr/>
          <p:nvPr/>
        </p:nvSpPr>
        <p:spPr>
          <a:xfrm>
            <a:off x="284333" y="5822325"/>
            <a:ext cx="1762176" cy="806731"/>
          </a:xfrm>
          <a:prstGeom prst="roundRect">
            <a:avLst/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STOP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4" name="รูปภาพ 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699" y="206284"/>
            <a:ext cx="932723" cy="932723"/>
          </a:xfrm>
          <a:prstGeom prst="rect">
            <a:avLst/>
          </a:prstGeom>
        </p:spPr>
      </p:pic>
      <p:sp>
        <p:nvSpPr>
          <p:cNvPr id="32" name="ดาว 5 แฉก 31">
            <a:hlinkClick r:id="rId18" action="ppaction://hlinksldjump"/>
          </p:cNvPr>
          <p:cNvSpPr/>
          <p:nvPr/>
        </p:nvSpPr>
        <p:spPr>
          <a:xfrm>
            <a:off x="122996" y="29263"/>
            <a:ext cx="1152128" cy="1152128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43369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RULETA_sho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oing_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 excell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5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6" dur="indefinite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1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2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7" dur="indefinit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8" dur="indefinite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mph" presetSubtype="0" grpId="0" nodeType="click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สี่เหลี่ยมผืนผ้า 22"/>
          <p:cNvSpPr/>
          <p:nvPr/>
        </p:nvSpPr>
        <p:spPr>
          <a:xfrm>
            <a:off x="8592277" y="0"/>
            <a:ext cx="3599723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4" name="2 Rectángulo redondeado"/>
          <p:cNvSpPr/>
          <p:nvPr/>
        </p:nvSpPr>
        <p:spPr>
          <a:xfrm>
            <a:off x="8963387" y="3331558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dad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5" name="29 Rectángulo redondeado"/>
          <p:cNvSpPr/>
          <p:nvPr/>
        </p:nvSpPr>
        <p:spPr>
          <a:xfrm>
            <a:off x="8943256" y="2133225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grandma</a:t>
            </a:r>
          </a:p>
        </p:txBody>
      </p:sp>
      <p:sp>
        <p:nvSpPr>
          <p:cNvPr id="29" name="32 Rectángulo redondeado"/>
          <p:cNvSpPr/>
          <p:nvPr/>
        </p:nvSpPr>
        <p:spPr>
          <a:xfrm>
            <a:off x="8943256" y="4529891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sister</a:t>
            </a:r>
          </a:p>
        </p:txBody>
      </p:sp>
      <p:sp>
        <p:nvSpPr>
          <p:cNvPr id="30" name="35 Rectángulo redondeado"/>
          <p:cNvSpPr/>
          <p:nvPr/>
        </p:nvSpPr>
        <p:spPr>
          <a:xfrm>
            <a:off x="8943256" y="5728224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cousin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1" name="36 Rectángulo redondeado"/>
          <p:cNvSpPr/>
          <p:nvPr/>
        </p:nvSpPr>
        <p:spPr>
          <a:xfrm>
            <a:off x="8908435" y="996226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grandpa</a:t>
            </a:r>
          </a:p>
        </p:txBody>
      </p:sp>
      <p:grpSp>
        <p:nvGrpSpPr>
          <p:cNvPr id="19" name="กลุ่ม 18"/>
          <p:cNvGrpSpPr/>
          <p:nvPr/>
        </p:nvGrpSpPr>
        <p:grpSpPr>
          <a:xfrm>
            <a:off x="1676621" y="206285"/>
            <a:ext cx="6915657" cy="6651716"/>
            <a:chOff x="2052951" y="133838"/>
            <a:chExt cx="5186743" cy="4988787"/>
          </a:xfrm>
        </p:grpSpPr>
        <p:pic>
          <p:nvPicPr>
            <p:cNvPr id="7" name="รูปภาพ 6"/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942" t="15780" r="15653" b="16504"/>
            <a:stretch/>
          </p:blipFill>
          <p:spPr>
            <a:xfrm>
              <a:off x="2052951" y="133838"/>
              <a:ext cx="5186743" cy="4988787"/>
            </a:xfrm>
            <a:prstGeom prst="rect">
              <a:avLst/>
            </a:prstGeom>
          </p:spPr>
        </p:pic>
        <p:pic>
          <p:nvPicPr>
            <p:cNvPr id="8" name="รูปภาพ 7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2241" y="3651870"/>
              <a:ext cx="1368536" cy="1368536"/>
            </a:xfrm>
            <a:prstGeom prst="rect">
              <a:avLst/>
            </a:prstGeom>
          </p:spPr>
        </p:pic>
        <p:pic>
          <p:nvPicPr>
            <p:cNvPr id="9" name="รูปภาพ 8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74357" y="3679067"/>
              <a:ext cx="1443558" cy="1443558"/>
            </a:xfrm>
            <a:prstGeom prst="rect">
              <a:avLst/>
            </a:prstGeom>
          </p:spPr>
        </p:pic>
        <p:pic>
          <p:nvPicPr>
            <p:cNvPr id="10" name="รูปภาพ 9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6136" y="1577397"/>
              <a:ext cx="1443558" cy="1443558"/>
            </a:xfrm>
            <a:prstGeom prst="rect">
              <a:avLst/>
            </a:prstGeom>
          </p:spPr>
        </p:pic>
        <p:pic>
          <p:nvPicPr>
            <p:cNvPr id="11" name="รูปภาพ 10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51920" y="133839"/>
              <a:ext cx="1443558" cy="1443558"/>
            </a:xfrm>
            <a:prstGeom prst="rect">
              <a:avLst/>
            </a:prstGeom>
          </p:spPr>
        </p:pic>
        <p:pic>
          <p:nvPicPr>
            <p:cNvPr id="12" name="รูปภาพ 1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52951" y="1505956"/>
              <a:ext cx="1443558" cy="1443558"/>
            </a:xfrm>
            <a:prstGeom prst="rect">
              <a:avLst/>
            </a:prstGeom>
          </p:spPr>
        </p:pic>
      </p:grpSp>
      <p:pic>
        <p:nvPicPr>
          <p:cNvPr id="28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1517" r="40981" b="6381"/>
          <a:stretch/>
        </p:blipFill>
        <p:spPr bwMode="auto">
          <a:xfrm rot="10800000">
            <a:off x="4813432" y="1949534"/>
            <a:ext cx="791757" cy="31763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0469" r="40395" b="6381"/>
          <a:stretch/>
        </p:blipFill>
        <p:spPr bwMode="auto">
          <a:xfrm rot="5709818">
            <a:off x="4772323" y="2052078"/>
            <a:ext cx="873975" cy="3207015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5 Imagen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4314" y="2998147"/>
            <a:ext cx="1377809" cy="131711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0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5236" y="2988469"/>
            <a:ext cx="1377808" cy="1326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32 Rectángulo redondeado"/>
          <p:cNvSpPr/>
          <p:nvPr/>
        </p:nvSpPr>
        <p:spPr>
          <a:xfrm>
            <a:off x="284333" y="4687503"/>
            <a:ext cx="1762176" cy="806731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SPIN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32 Rectángulo redondeado"/>
          <p:cNvSpPr/>
          <p:nvPr/>
        </p:nvSpPr>
        <p:spPr>
          <a:xfrm>
            <a:off x="284333" y="5822325"/>
            <a:ext cx="1762176" cy="806731"/>
          </a:xfrm>
          <a:prstGeom prst="roundRect">
            <a:avLst/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STOP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4" name="รูปภาพ 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699" y="206284"/>
            <a:ext cx="932723" cy="932723"/>
          </a:xfrm>
          <a:prstGeom prst="rect">
            <a:avLst/>
          </a:prstGeom>
        </p:spPr>
      </p:pic>
      <p:sp>
        <p:nvSpPr>
          <p:cNvPr id="32" name="ดาว 5 แฉก 31">
            <a:hlinkClick r:id="rId18" action="ppaction://hlinksldjump"/>
          </p:cNvPr>
          <p:cNvSpPr/>
          <p:nvPr/>
        </p:nvSpPr>
        <p:spPr>
          <a:xfrm>
            <a:off x="122996" y="29263"/>
            <a:ext cx="1152128" cy="1152128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8388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RULETA_sho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oing_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 excell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5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6" dur="indefinite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1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2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7" dur="indefinit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8" dur="indefinite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mph" presetSubtype="0" grpId="0" nodeType="click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สี่เหลี่ยมผืนผ้า 22"/>
          <p:cNvSpPr/>
          <p:nvPr/>
        </p:nvSpPr>
        <p:spPr>
          <a:xfrm>
            <a:off x="8592277" y="0"/>
            <a:ext cx="3599723" cy="6858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4" name="2 Rectángulo redondeado"/>
          <p:cNvSpPr/>
          <p:nvPr/>
        </p:nvSpPr>
        <p:spPr>
          <a:xfrm>
            <a:off x="8908435" y="4572574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brother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5" name="29 Rectángulo redondeado"/>
          <p:cNvSpPr/>
          <p:nvPr/>
        </p:nvSpPr>
        <p:spPr>
          <a:xfrm>
            <a:off x="8853183" y="2254906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uncle</a:t>
            </a:r>
          </a:p>
        </p:txBody>
      </p:sp>
      <p:sp>
        <p:nvSpPr>
          <p:cNvPr id="29" name="32 Rectángulo redondeado"/>
          <p:cNvSpPr/>
          <p:nvPr/>
        </p:nvSpPr>
        <p:spPr>
          <a:xfrm>
            <a:off x="8891987" y="1072345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3733" b="1">
                <a:solidFill>
                  <a:prstClr val="white"/>
                </a:solidFill>
                <a:latin typeface="Comic Sans MS" panose="030F0702030302020204" pitchFamily="66" charset="0"/>
              </a:rPr>
              <a:t>mum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0" name="35 Rectángulo redondeado"/>
          <p:cNvSpPr/>
          <p:nvPr/>
        </p:nvSpPr>
        <p:spPr>
          <a:xfrm>
            <a:off x="8943256" y="5728224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me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31" name="36 Rectángulo redondeado"/>
          <p:cNvSpPr/>
          <p:nvPr/>
        </p:nvSpPr>
        <p:spPr>
          <a:xfrm>
            <a:off x="8891987" y="3437467"/>
            <a:ext cx="2967408" cy="806731"/>
          </a:xfrm>
          <a:prstGeom prst="roundRect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_tradnl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aunt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รูปภาพ 6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942" t="15780" r="15653" b="16504"/>
          <a:stretch/>
        </p:blipFill>
        <p:spPr>
          <a:xfrm>
            <a:off x="1676621" y="206285"/>
            <a:ext cx="6915657" cy="6651716"/>
          </a:xfrm>
          <a:prstGeom prst="rect">
            <a:avLst/>
          </a:prstGeom>
        </p:spPr>
      </p:pic>
      <p:pic>
        <p:nvPicPr>
          <p:cNvPr id="8" name="รูปภาพ 7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9007" y="4896993"/>
            <a:ext cx="1824715" cy="1824715"/>
          </a:xfrm>
          <a:prstGeom prst="rect">
            <a:avLst/>
          </a:prstGeom>
        </p:spPr>
      </p:pic>
      <p:pic>
        <p:nvPicPr>
          <p:cNvPr id="9" name="รูปภาพ 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05161" y="4933256"/>
            <a:ext cx="1924744" cy="1924744"/>
          </a:xfrm>
          <a:prstGeom prst="rect">
            <a:avLst/>
          </a:prstGeom>
        </p:spPr>
      </p:pic>
      <p:pic>
        <p:nvPicPr>
          <p:cNvPr id="10" name="รูปภาพ 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533" y="2131029"/>
            <a:ext cx="1924744" cy="1924744"/>
          </a:xfrm>
          <a:prstGeom prst="rect">
            <a:avLst/>
          </a:prstGeom>
        </p:spPr>
      </p:pic>
      <p:pic>
        <p:nvPicPr>
          <p:cNvPr id="11" name="รูปภาพ 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1565" y="672646"/>
            <a:ext cx="1218505" cy="1218505"/>
          </a:xfrm>
          <a:prstGeom prst="rect">
            <a:avLst/>
          </a:prstGeom>
        </p:spPr>
      </p:pic>
      <p:pic>
        <p:nvPicPr>
          <p:cNvPr id="12" name="รูปภาพ 1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620" y="2035775"/>
            <a:ext cx="1924744" cy="1924744"/>
          </a:xfrm>
          <a:prstGeom prst="rect">
            <a:avLst/>
          </a:prstGeom>
        </p:spPr>
      </p:pic>
      <p:pic>
        <p:nvPicPr>
          <p:cNvPr id="28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1517" r="40981" b="6381"/>
          <a:stretch/>
        </p:blipFill>
        <p:spPr bwMode="auto">
          <a:xfrm rot="10800000">
            <a:off x="4813432" y="1949534"/>
            <a:ext cx="791757" cy="3176372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140" descr="hour hand red.png"/>
          <p:cNvPicPr>
            <a:picLocks noChangeAspect="1"/>
          </p:cNvPicPr>
          <p:nvPr/>
        </p:nvPicPr>
        <p:blipFill rotWithShape="1">
          <a:blip r:embed="rId14"/>
          <a:srcRect l="40469" r="40395" b="6381"/>
          <a:stretch/>
        </p:blipFill>
        <p:spPr bwMode="auto">
          <a:xfrm rot="5741692">
            <a:off x="4772323" y="2052078"/>
            <a:ext cx="873975" cy="3207015"/>
          </a:xfrm>
          <a:prstGeom prst="rect">
            <a:avLst/>
          </a:prstGeom>
          <a:noFill/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5 Imagen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4314" y="2998147"/>
            <a:ext cx="1377809" cy="131711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40" name="Picture 2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4445236" y="2988469"/>
            <a:ext cx="1377808" cy="1326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32 Rectángulo redondeado"/>
          <p:cNvSpPr/>
          <p:nvPr/>
        </p:nvSpPr>
        <p:spPr>
          <a:xfrm>
            <a:off x="284333" y="4687503"/>
            <a:ext cx="1762176" cy="806731"/>
          </a:xfrm>
          <a:prstGeom prst="roundRect">
            <a:avLst/>
          </a:prstGeom>
          <a:ln/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SPIN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sp>
        <p:nvSpPr>
          <p:cNvPr id="22" name="32 Rectángulo redondeado"/>
          <p:cNvSpPr/>
          <p:nvPr/>
        </p:nvSpPr>
        <p:spPr>
          <a:xfrm>
            <a:off x="284333" y="5822325"/>
            <a:ext cx="1762176" cy="806731"/>
          </a:xfrm>
          <a:prstGeom prst="roundRect">
            <a:avLst/>
          </a:prstGeom>
          <a:ln/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733" b="1" dirty="0">
                <a:solidFill>
                  <a:prstClr val="white"/>
                </a:solidFill>
                <a:latin typeface="Comic Sans MS" panose="030F0702030302020204" pitchFamily="66" charset="0"/>
              </a:rPr>
              <a:t>STOP</a:t>
            </a:r>
            <a:endParaRPr lang="es-ES" sz="3733" b="1" dirty="0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4" name="รูปภาพ 3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699" y="206284"/>
            <a:ext cx="932723" cy="932723"/>
          </a:xfrm>
          <a:prstGeom prst="rect">
            <a:avLst/>
          </a:prstGeom>
        </p:spPr>
      </p:pic>
      <p:sp>
        <p:nvSpPr>
          <p:cNvPr id="32" name="ดาว 5 แฉก 31">
            <a:hlinkClick r:id="rId18" action="ppaction://hlinksldjump"/>
          </p:cNvPr>
          <p:cNvSpPr/>
          <p:nvPr/>
        </p:nvSpPr>
        <p:spPr>
          <a:xfrm>
            <a:off x="122996" y="29263"/>
            <a:ext cx="1152128" cy="1152128"/>
          </a:xfrm>
          <a:prstGeom prst="star5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sz="3733">
              <a:solidFill>
                <a:prstClr val="white"/>
              </a:solidFill>
              <a:latin typeface="Comic Sans MS" panose="030F0702030302020204" pitchFamily="66" charset="0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92471" y="134144"/>
            <a:ext cx="1173108" cy="56248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018566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RULETA_shor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oing_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 excellent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35" dur="indefinite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6" dur="indefinite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1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2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47" dur="indefinite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48" dur="indefinite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mph" presetSubtype="0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3" dur="indefinite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54" dur="indefinite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s try agai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25" grpId="0" animBg="1"/>
      <p:bldP spid="29" grpId="0" animBg="1"/>
      <p:bldP spid="30" grpId="0" animBg="1"/>
      <p:bldP spid="31" grpId="0" animBg="1"/>
      <p:bldP spid="3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COURSE_TITLE" val="20.Review 1 - Period 2"/>
  <p:tag name="ISPRING_LMS_API_VERSION" val="SCORM 2004 (2nd edition)"/>
  <p:tag name="ISPRING_ULTRA_SCORM_COURSE_ID" val="CEC8C608-F0A4-424A-A483-A6D431AD0646"/>
  <p:tag name="ISPRING_CMI5_LAUNCH_METHOD" val="any window"/>
  <p:tag name="ISPRINGCLOUDFOLDERID" val="1"/>
  <p:tag name="ISPRINGONLINEFOLDERID" val="1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FIT_TO_WINDOW&quot;},&quot;accessibilitySettings&quot;:{&quot;enabled&quot;:&quot;T_FALSE&quot;},&quot;compressionSettings&quot;:{&quot;imageSettings&quot;:{&quot;jpegQuality&quot;:90,&quot;optimizeImageForResolution&quot;:&quot;T_FALSE&quot;},&quot;audioQuality&quot;:90,&quot;videoQuality&quot;:80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}}"/>
  <p:tag name="ISPRING_SCORM_RATE_SLIDES" val="0"/>
  <p:tag name="ISPRING_SCORM_PASSING_SCORE" val="0.000000"/>
  <p:tag name="ISPRING_CURRENT_PLAYER_ID" val="universal"/>
  <p:tag name="ISPRING_PRESENTATION_TITLE" val="20.Review 1 - Period 2"/>
  <p:tag name="ISPRING_PLAYERS_CUSTOMIZATION_2" val="UEsDBBQAAgAIAIxeVlE2YVgCRwMAAOEJAAAUAAAAdW5pdmVyc2FsL3BsYXllci54bWytVl1P2zAUfS4S/yHyO3FLxwYoATEktIcxIXVse6vc5DbxmtiZ7RC6X78b5zukbEir1Cq5vuf4fhxf17t+ThPnCZTmUvhk4c6JAyKQIReRTx6/3p2ck+ur4yMvS9gelMNDn+SClwCWECcEHSieGQQ/MBP7pGdwkZk4meJScbP3yXKO3O1Oyzk5Ppqhi9A+iY3JLiktisLlGhEi0jLJSxLtBjKlmQINwoCiVRjEabCX5u9o/KZSULPPQPeQmXn7xjVJy/Gs+YCkWLpSRfR0Pl/QH/efV0EMKTvhQhsmAiAOVnJmS7lhwe5ehnkCurTNvCrIFRhTBmFtM89c8sW5cLQKfFI5rFPQmkWg3UREhLZ+DWdDUGEa65qJcC3YE49Ymdta1162RR2JjqUyQW5q9A72G8lUuG7tPX+PTkTsbROm45pPD3Kx/DteJ2P91uX7ZCw2o3yTcB3jUh/SWaeToMNdvdTW2Mr2sZHtXclEHAW/cq4gtK/f2hMwX5Bqw1bmNk5XFwEu4NMdC4xU+1uEoXRr2bitUtxKKa4FtRxuu/uqoyBNtltgJlfQlGrmPfEQ5BemlO3XlVE5eHRkrLF0CPZolXLdpK4hXmzS5OwfelP6jVrzU7/WGQv4H435hERtTbgI4fmOo4+BFGtqAItd2lyTJW65ZxeTzjdp7zANTN1JwKZgIo5hKgI8+yEzjHZ2eggKiml0CXI1wvYWDoJjHsUJfs0kw3j1IE3K1G6SobdwEJzIYDcBbc0HgRslC8xQ51mGA+Bl8V6utx2h45aMdNmK0aMT49ALcm1kyn9bpQ/mpLm0kn7l9B4fOYc+Degm4y3kw/w1xGgSDOJq5sL2NQKcC08citWA56S2uhkO8YlZXz6NBnxpeihnTDOdS8M6qyzjOQ4mzyqv5hzn2cgnhC3LE3PbT2h4eVjoKOHpe2OK6zueVVms+G9wCh6Wfw0WSyy1E0Opd5+8P1/2GFCLOBkH21vToR23UjR1cF1q36pf247mhqq1UsnskKS8uhcVppoHH1GOkZK5CEcCsA2r6XWC8/hGAXMS2GJGi1M8HjLzyTt8qHO+OLvoUv6wuGiwNq6HauMqljdcR3XAnfxofZDaRLx6ruHjH1BLAwQUAAIACAC9WEpVnF4yCBQGAAA3FwAAHQAAAHVuaXZlcnNhbC9jb21tb25fbWVzc2FnZXMubG5nrVjbbuM2EH0vsP9AGAjQAtvsboFdFEXiBS0xsRBZ9Ep0vGlRCIxE20Qk0dXFifvUr+mH9Us6pGTH3gskJXmwYVGeM0PynJkhzz4+pAnaiLyQKjsfvDt9O0Aii1Qss+X5YMYufv51gIqSZzFPVCbOB5kaoI/DVz+cJTxbVnwp4PerHxA6S0VRwGMx1E+Pz0jG54PpKMSWRYLAGbkkxDPboaGHfR8zh3qhi0fEHQxxFUuFMp7nvIRgzt40CO2AUxffED8MLAKgGpqyMJhNp9RnxB4M2UqgQqZVYnCRLFCmSlRU67XKSxEjmaES/sKjCDzIW5nIcotSFYseIQRXjheCezO/ZthxHXYTTqhNBkOS8dsEwohyITKUCx6L/Dk+POpPsNuA27J4IfSpTwLiMVjM6ZgyOhhOc1GIrAS49UqVqg+e69gQZ0gvQovOPDYYBomMBTr5NCOB2XdvNhkR/wSpBTphlMF0dq+Ckx6OrsHPN+h0Dc6eRqc5hgWYYP+qXhPLJzBgh3OHjQdDC1ZXk+Zeliskg3UOQkFiw5OqZlcjpTZ3I2xdhYyGeDoNRzPGHuMe8eiuzdqikyn2bkKXXtJw5FxCWCpd82yLXLVUP/7y4cPDu/cffuoFEwCf3GMgZJDev+0A5DGfuiGgETf0yGfYbf3dz47OmOt4wOfmRz9roO418BW+W+1mvg8kbxjqBCZf6LVwickXN6pCK74RqFRoI8W9yQ4gApmDxAyH4UWkYCCrWhVm0wkGEoGumO9YmqAgBJXn29d10qnKlcrBXYHiWsWx8alZpd+va/3V3FI6UUH6ilXKZXba7nruuRTbhmQTYDe+hMVl+0kB0hG8ofRGy+Y1uLjPEsVjtICUgiQNEF+vExk1KbTh/TTh29YofDx3vEsgO3UDSF/2bkQnxRjZOdeT7Yni44D4AJDzQuRPsA0N1405wknSD2HsXI5d+DAdwlguVwl8yr5xTAkwYSpaM0WTjnEQzKlv60XT2ZijNS+Ke5XHRyw93M82YMezKAjBYgfgulTugYEfElqBPBdR2Q4GUWLD70ZXMFUgYMhMMtCSSquiBNmk60SUwkQr9VR4ZCh1KxYK9JUIvqm5D96N2Fpp7uKZZ43DEdunUJdXWbTqaAfi/KY+DtVQAU0OOd8aU4MWjuhnyC6QDGkfC3oFOfCqj8UNCWCRSdBm4+Fr57Iuk5D3dklpl/QirnNMsm1aIc2mjVRVASN6SSA1mR0pTvu5CQjUdY852P1Obq1Rd33YUm6giQECirzVEaR7i9haVJ9mzu/hBXZcU6m/pB7fmp6PxxueRQLIFnG9p1t4F8vYvNO0N/7/quTfiJdNqj9pqoRnk88nfeM5KizfUQQvS5GuyzbXesGa8J8ShZb4d0PoMvWn+d+35C+yMwdN/LP35+iw0GePWoN45kp1362XjqTp/Ak0LLo4Qo+RdLcaa7cjh+qK2H7ueLRzvIujY4aTLVR3a482AJ5CT8UIxrDGJvIAWp0UqlB3W3P2OAzfnDq628/JKHAYVJ25uC1k2erZ6LlzfTVyfnphPehZj4oNc5gLIXsAuNwfqROZQvxxB8zZhOxWoC4RRzOZqyqJjfwTeWfKBKxtlYqvu+FFrlIzmvBiR/+6TH18ThT15Pza6bRHP7VXcOf9ORDw03cpINiHNsbCnqV7H0urPeloBPLRS+GyYNc6gY5SXkYrKMcLVWVxR6D6CGaTCwxgzZwDwfP2LqwB+CKMehQ1o7/1AtEdHSRRsgf7w1OlKP7sDaKnsceoLy9K8VC2A81GhkVBSC8uoJNbLNosGB4dh2weulg1R+WdXceTM3OA/S9yJOV1UUxVCkOn7X6Zvq4zZMGMYWs8Af0FRm6qyqHp7IOwo5tFZz4c6RrlWgAEDQSTZSIQeeBab31Q9cUPZGZzSBsMJzy/g7TOlEp6xWY2UMup7DenxzuQqkxk1ivy5xVVPWHmTENs2+ZCCFYSzvt3dQ8Rw4Ezam6GErXsDGaNsQdV4ws8EcuyL6BPyP7CR19qmAsEV3F9Uf3fP/+22deXhE1OhrRXPz8mvc3XdXv/VJgr7rM3Bzfe/wNQSwMEFAACAAgAvVhKVRUeYBujAAAAfwEAAC4AAAB1bml2ZXJzYWwvcGxheWJhY2tfYW5kX25hdmlnYXRpb25fc2V0dGluZ3MueG1sdZBBCoMwEEX3nsIbCF2HQNelRagXGHGUQJIJmVHw9k1EbWnTZd77P8OMYhQxfmJd1bWCWegpEEVLnFE173e2DAtevXEghnzCgrznSiY3LFFoIzJ62ZQewXLK//BjeGthPT/iI14w5UJnHOpLqbCZXPKwmGlj3RpQjxHTgC+Yc+iht3jDtSeIw+MM7Bv/1bmbNpsd3mlAHSK5IKr5QFW613H0F1BLAwQUAAIACAC9WEpVp6dX6HwEAABvFwAAJwAAAHVuaXZlcnNhbC9mbGFzaF9wdWJsaXNoaW5nX3NldHRpbmdzLnhtbOVY3W7bNhS+91MQGnpZK2mTNQ1kB5ktI0YdO7PUrsEwBLREW1woUiUpu+7VnmYPtifZoeg4duK0dFYPaXsROCLP+c7hd354pODkY87QlEhFBW94+/U9DxGeiJTyScN7G3eeH3lIacxTzAQnDY8LD500a0FRjhhVWUS0BlGFAIar40I3vEzr4tj3Z7NZnapCml3BSg34qp6I3C8kUYRrIv2C4Tn86HlBlLdAcACAv1zwhVqzVkMosEjnIi0ZQTQFzzk1h8Ksw7DKPN+KjXByPZGi5GlLMCGRnIwa3k+tsL3ffnkjY6HaNCfccKKasGiW9TFOU2q8wCyinwjKCJ1k4O7hgYdmNNVZw3txYFBA2r+PUmHbo2OD0hLAAdcL+JxonGKN7aO1p8lHrW4W7FI65zinSQw7yJy/4bXjq6jXbYdX/UEcRldn8XnP+rCFUhy+j7dQirtxL9xG3hX+7PIiHPa6/TdX8WDQi7sXt1rA6Bohgb/OWADMilImZElYoLMyH3FMGeToHRoV0ZDlDMsJiUWHQhDHmCnioT8LMvm1xIzqORTDHhTDNSHFqSpIoocmbA1Py5J4t3AWEByDWN6mxOtlSrw6Wju6b63fHmujlwHWGicZJA+sVa4F/urSjRg1ZYQTTaeQmOTOIcclY1FZFELqpnG6sr26uPThAZhgLPgac+YZjQRLl3yRfETSPs7JSsVF15R3QHLfQ2OIMQMmBwXhKMIcqpxqYDdZAqhypDTVVXV3FtKnkmKGAA/aEEHn0T22kwxLtRbUZWBNbSXN3/tCE/WHZdsuPSgaMQpWTGo5yYc8RW2JZ9CVXMQvCHcRO4O8YSZ3iHRyQmK1hSQ6ZcxF+DdRshTNRYkYvQZOBIKqKnP4LyNotXehsRR5tQrdVSNVUTilZEbSExdDl2AiL0ETWnnBiLYWPpT0ExqRsZCAS/AUKIZ1qix+fSvgAit1C4pvfHxmO1K33w7fPzMHxOkU82RLcChFkhd6J/h4jrjQN3pAR4JLiKAJSkrTas/lbPXHh2HZDSDOXykaa/iK5iXDXxN+ScgK9A5Dvhsr2wT+ix44m83wtCp0U7wVNJQ4hZBYTNhIoJNTvrg9HAATzJHgbI5wApexMm1jSkWpYMU2CAutHu+h1Yc0rZ4mcOuARZkS6QS5t//i5cHhz6+OXh/X/X/++vv5Z5UWY8oFw8acnVNaD85Bblp3pqEvKH1mJrqn2xEyN4ma3jO6ec5zUO/243B42oq777rx5QaAir3793Hgm1lh8+hQDVBPdXKIwtNh6wwNw+htL46OXTKqL6B4dZJBTo7Nq4XTWDAM3zlhA+FOhRJGTnADF6nBGxepoR0NLlbGAicXoNVPbOuCZs9oTiHhvonCdaqhR9X8t1G3/3nkt4W/o7olWCbZzvLox+isuwzQd0z7034X/p5fWM+xvCYSxUIw5XSzlZpRTv7XNrGecFF43v1l0Gv/AC35iTJon5afEde+Gwb+xi+0ZiennOZAq3n5WH7WbR4e7AX+5q1aDdDWP5I3a/8CUEsDBBQAAgAIAL1YSlXlX+THbQMAAKEMAAAhAAAAdW5pdmVyc2FsL2ZsYXNoX3NraW5fc2V0dGluZ3MueG1slVfbbuIwEH3vV0Tse9lSdmmlgMRtpWq7bbVFvDtkAAvHjmyHLn+/YzsXB5KGNqpUz5xjz+V4rIbqQHlwBKmo4OPeoDe5CYJwk0kJXK8gSRnREHCSwLi3elq+BMvF06rXdyjBhHwHrSnfKWMpbAGNx70o01rw243gGre65UImhPUm337Zn7BvkV0sgZFdy9mSDVTH/Bg8zBZXUfIzhrPRYv7YRtiIJCX89Cx24jYim8NOiozHJrR787XR9qcUJKP80BkRo0o/aUhqMS3vloPl4DpKKkEpMCE9LqaD6c9OFiMRsDL70fBhOL2SUx31eWPOaEeqqLa00WB0Pxq20VKyg3qR58vF3eK+Hc9x93pXPo3LETT8052Zo/5PIL+0uUiz9CsaSaXYmYKecUbm6+QwQWK8fkhYPJqvk2ASMgd1ClIxGmMbhIydFL+brw3cVsv8T39IhOZuS8HeTBPOpodRSMRgsiVMQdgvls6p9uLjNdN4m0qAb6pAb5jiG8kUTLTMclRlq3B/4YPy2APlhgqxFixLYO4C9oB1e4Wfz2d2sPjxlTYvQAnH3OhFWBkr5AvW9QLpGSvku2nXK2enC/i5x3EKQcxI3k2v/I5bqz56gRNcFvUqVoXXnPRsrrnyjs4NBSYRMUysrlY0AdO1sG9tLqT+RUwhJ0e6Ixrfpj8GF51sMirsnzlyqTULK9RUM2jS20ZkUmEw6F7XpdfgcRT3cqipfoatLtB1Y9UU81z4WrDrm65aF2eUdXPrQONjMu4lRB5AroRgqhfkPLyAuI17li8ZZlzjYwryiW+Fx7GBtZG40KCuBQt3B6+Mh2hNNvsEQ2o9oCyp62xzA8P82KbO8iyJQC5REBQKRdZtDrenuz3DX72m8AFxndDidEy9x+04oaXgPUOuACBysy+ug1s4T5IxTRkcoRgqnsEm3JZZqFD+TfkaddU16VmuEmQ+gyql+Li6o4GwxrhEfZr5jivGuyaRspnVRkrXwC/mpFGrPyLtOpdSbWf0N5UQm1WrJ8m0eNdE6nzTap0nT44w5TSxIwgd3vENHsdhQqR5XayzSOrCXoVgnq1yM1UQGjxtFDNoJ4MmivWcT9kVXtDJVgL4E9Yab7w34DecIkFk/FJCao9Cg9uxMUd8Nu3AxlGfpDrseybXnLIN+Df+azL5D1BLAwQUAAIACAC9WEpVF9vd2HcEAAD5FgAAJgAAAHVuaXZlcnNhbC9odG1sX3B1Ymxpc2hpbmdfc2V0dGluZ3MueG1s3VhRU9s4EH7nV2h808fG0NIrZZwwXGKGTEOSi91emZsbRrGVWIcsuZKcNH26X3M/7H7JrawkJBCowpB26AMDXu9+u9rdb7U4OPmSMzQhUlHB695Bbd9DhCcipXxc9z7EZy+PPKQ05ilmgpO6x4WHThp7QVEOGVVZRLQGVYUAhqvjQte9TOvi2Pen02mNqkKat4KVGvBVLRG5X0iiCNdE+gXDM/ilZwVR3hzBAQB+csHnZo29PYQCi3Qh0pIRRFOInFNzKMzOdc4832oNcXI9lqLkaVMwIZEcD+veL82wddB6vdCxSC2aE25SohogNGJ9jNOUmiAwi+hXgjJCxxlE++bQQ1Oa6qzuvTo0KKDt30WpsO3JsUFpCkgB13P4nGicYo3to/WnyRetFgIrSmcc5zSJ4Q0yx697rfgq6rRb4VW3F4fR1Xl80bExbGEUh5/iLYzidtwJt9F3hT+/7IeDTrv7/iru9Tpxu39jBRldS0jgr2csgMyKUiZkmbBAZ2U+5JgyaNFbaVREQ5MzLMckFmcUijjCTBEP/V2Q8e8lZlTPgAv7wIVrQopTVZBED0zZ6p6WJfFu4CwgBAa1vGmJd8uWeHu0dnTfer851sYoA6w1TjJoHpBVoQX+qmihRg2LcKLpBBqT3DrkqGQsKotCSN0wQVe+V4XLGO6BCUaCr2XOPKOhYOkyXyQfkrSLc6hf/4x7aARFZZC6XkE4ijAHVlMN6UyWFqocKk11xeazufappJghYCyMHYIuojvpTTIs1VoVl5U0ZEoaf3aFJuovm14rulc1YhS8mF5y0g95iloST2EKuaj3CXdRO4dGYaZZiHQKQmK1hSY6ZcxF+Q9RshTNRIkYvYacCAQ0KnP4KyNodVihkRR5JWVYaaSqFE4omZL0xMXRJbjIS7CE0V0woq2HzyX9ioZkJCTgEjyBFIOcKotf2wq4wErdgOJFjC/sCGp3W+GnF+aAOJ1gnmwJDtwjeaF3go9niAu9sIN0JLiECpqipDSt3rmcrfb4MizpD3V+omqs4Sualww/JfwyISvQOyz5brxsU/hvRuDsNsOTiuiGvBU0UJxCSSwmvEhgyFM+vy4cABPMkeBshnACt68yY2NCRalAYgeEhVaPj9DaQ5tWT2PY68CjTIl0gtw/ePX68M2vb4/eHdf8//759+WDRvO9pM+wcWcXk+a9i4+b1a315xtGDyxBd2zPhMxNo6Z3nG5e7BzM2904HJw24/bHdny5AaDK3t37OPDNcrB5V6g2plurwvDH7QpReDponqNBGH3oxNGxSw91BdBVJxl04cj89+C0CAzCj07YkGInaoSRE1zPRav33kVrYJeB/soi4BQCDPexHVYw3hnNKbTYs6CqE2sexfLnwdSNWz19kKqW3DtiKsEyyXbWOc94ev64mvzEmd7Y/WrTTYUiklNj9J2urJ/5f9ALLK+JRLEQTDldXaVmlJPvOhXWmy0KL9q/9TqtnXYddWu7Z0H1p02ffVp+B1z78Bf4Gz+x7oF8/XN1Y+9/UEsDBBQAAgAIAL1YSlUlH/EHqgEAAGgGAAAfAAAAdW5pdmVyc2FsL2h0bWxfc2tpbl9zZXR0aW5ncy5qc42UwW+CMBTG7/4Vhl0XM9EN3U3FJUs8LJm3ZYcCTySWtmkLkxn/91F02kK7SS/288f3eA/6HXr9+vJir//cPzS/m/2buW80UJrkBdybOnboudI9gbME1lkOOCPgtZDy99aLfLwSNmOPNKZR9a5shebnUfXPBmGh48xiwS2asGilzfDLAu5t4LfR2rmtU0vanKNCSkoGMSUSiBwQynPUMN7dS3PpHbZgWgL/B92gGAzTR38yD53k1XE8D8LFVOdimjNEqhVN6SBC8S7ltCDJuf5ILZ3eVgx4/cZ3rrI4E/JVQt4uvBwu/aXvJhkHIeBcdxrO/NmTFcYoAqw3FIwn49kfqGHcHWiLLjORyV868INRMNZphlLoTGmxDIfhyMRI7dWZZqf4iZOwl65mGEYV8FusKCvYDS+QcZqqiXTRQC0riilKMpKeuHCqlpVTD6tsXd9GExmDiPLk8lU8qKUznWEYx4y2jtnWcmpzV7rcEA3SerhFq+rKlgvYJtrquvOsLV6Dyngc2c4atf+oG0d8B3xNKa7zs65TyCaa+596KlgfM765ITPYj73jD1BLAwQUAAIACAC9WEpVe8ZnLmYAAABoAAAAHAAAAHVuaXZlcnNhbC9sb2NhbF9zZXR0aW5ncy54bWyzsa/IzVEoSy0qzszPs1Uy1DNQUkjNS85PycxLt1UKDXHTtVBSKC5JzEtJzMnPS7VVystXUrC347LJyU9OzAlOLSkBKixWKMhJrEwtCknNBTJKUv0Sc4EqQzxd/RRcXTxDlPTtuABQSwMEFAACAAgAwFhKVRbuq+5BBgAAWxwAABcAAAB1bml2ZXJzYWwvdW5pdmVyc2FsLnBuZ+2Ya1ATVxTHV4mFgKAVFUUUHx0fYxFiEAmCCYoiVYllHJzUUEAwQYMirkggJhFbxWeog0rCK0zpDM6oSREfxNREEWSUkMA4EhAwSnTXNEBkFoKweTRJq7XTdqadfux+2Ltz9t7f+Z977znnw57aFh/r7envCQCAd9ymmAQAwGUAgNtBj08cX9amWNc7XhPAhNh1gEQdYHAYOGb01mgAqC3ysqROctj4A5toIAD4PHA+E5qzLqcDwJy3cTHR29lfD/TUChbRZlNSn/vEeCzEnZ+47OShDZ6Nmyf/QPmpUT42bcXmkK6YYpWbqorfmNRLePrklsFMi9Qtse7NvXiFfquas71Xl+flEKF8UTXB8TqJD3WMAKHAGdz8xW1OoxHn7xiPCiluAHAvKR+Bzslelkfkq5tDtNMcOwHql8eeYYDyobl0vz2upYOP24919ew/4j7R22EFyqqbrhOa6C6BF/sDgi6cWwYluKZyX2fUZu5frXDj9+EcZqGXy42HM4QD9Slht8uGnu6wR/aM1qpWfez4BAUkOQM8Kj94I0UCGaX2EfOIUVuIKrYiF7QkRVAB1BJsz663ymD/9zr3LZ1Hxg2Bz23mXCW5Z3U3096uaIZKlOMjxRuPyQQk2EDncFlQADWnQl9KIRa8CeZbu/l3pZsb2ltKgnWoVa5DbS/1cCXLFV7PxepJSBqR8MKdbGmXr4kzDyBoptiKmkGmgCORh1euDI98nSNgTWw9TQTnstZOVwugYioPeW5CmcN03YN2+nrXcUgCgoSBZXi3WEJKb1Sde6lmLYqu1tj1YpvluRkf4esP1cvK0qYE1mVNbLiz6BUSrGDnWlQBcnXdoL9ooOZ+qriaUicGGcrq9Hkm1JxSmwxHZkmYlURYPkwVP1xVwFjXaZgbQiTbHlGVeCbS1f/pPgnIPYyIpMIwTdk+lHmDX4j0kDTjn0NrdqIMaLRaY+iRnfj1rklfhZDD6tji8BAvCxfV8Gxncr2GudnkM6N4P2IdP2iQSSArNeabl5Nfpi1s5hWqLeVwPF1oNeZ0EIz1URvL1XuqaFJC9i5BhbFLyiGb6PrI3KYS6wgDzZ8CCnbiSvOujU0WmAcWZCbBz1Z3axVdCqVOZCVGcCObWwlE34LENyIT2ND57DY/Hlb/ngRjtTQvdEw282cEDOqj+tlYZkoIWVsxhwXVzzjYkceEfAQk0ziXrIlgDHAy4t1avz1OMin29XJXEotGuUjPjBJoFZy/OKE1L9h7GnrWcU0k8dAddTU3Fn63rapLp+dV4leyUJWBVUnUTv0tyb2gZkZQ/5LvrzYj4LEmxVtxGyF3h8pE9I3qaOAlv5LSNKS7Xmm3qDdosIg2gTlP7ItzKK+XkuGI034oMqotDw81ZTdVWIUgw0LGlY6wGWRNfxnSDxrgA94fEpqXaT5ubbxA65fa7deDLUwdb4lK8aMuUCrSL2arzNZVHWarDFVErYsMrTmfKjEO+1Seovj6LQ6tsOHbI0eHfUq59ggGXwmr2BJ7NJhfgTIVfCpL4h1qb5kb88ftJHdS64Ubxj2Xog18nuQy4cw7cLCKFp26q/kZuT3N7n7Pd37i9M6isbbyjSdmbE98JQTVI9esdVl3a3IGjDKUNXg+XTI0HBUV5qwZMUrX824/tszuyNyp1Ixc1fAZEk6Sjm43iJdETd8dT5Zb5d32YRZUbuo7JFng7C0HdghmqopaefAj3Okn7OtmjZ52jzpLCG/JoOUK+4u0quzl4Vumi/SJgMgjROk44W5HLCpCTTc0oh2DIkYRlf5mFkP5DZPfaiUh84LvlqXTfTMYZqNYlHFdaaPrbWMaTicZuZnFTUbYA5w3Qypbb6vxGnK1S8xRf1SDrQMM+pyMwd0fhQUdJuJKW/Dvq71O1ju5ADr4oZ84+tb6Kln5h0Ip6z5nojj9HX3gXPvOx5Ws4fR/O8GGM9ozK/mHY1HyCdklp3tgqq/zyoBdLm3Klr9o1Ie/rMob6jtOeDgr7axryEtfkZPtWvgi9e+xP/f3f6CFQRiEQRiEQRiEQRiEQRiEQRiEQRiEQRiEQRiEQRj0v4F6P2t7/9uV8FBYCD+9ssO+bBksX+ri3w7/Z9Xv8lGzzjZtedDeby8VO2fjNsTHSNalHPsFUEsDBBQAAgAIAMBYSlWhbY9iTAAAAGsAAAAbAAAAdW5pdmVyc2FsL3VuaXZlcnNhbC5wbmcueG1ss7GvyM1RKEstKs7Mz7NVMtQzULK34+WyKShKLctMLVeoAIoBBSFASaHSVsnECMEtz0wpyQCpMDBBCGakZqZnlNgqWRhZwAX1gWYCAFBLAQIAABQAAgAIAIxeVlE2YVgCRwMAAOEJAAAUAAAAAAAAAAEAAAAAAAAAAAB1bml2ZXJzYWwvcGxheWVyLnhtbFBLAQIAABQAAgAIAL1YSlWcXjIIFAYAADcXAAAdAAAAAAAAAAEAAAAAAHkDAAB1bml2ZXJzYWwvY29tbW9uX21lc3NhZ2VzLmxuZ1BLAQIAABQAAgAIAL1YSlUVHmAbowAAAH8BAAAuAAAAAAAAAAEAAAAAAMgJAAB1bml2ZXJzYWwvcGxheWJhY2tfYW5kX25hdmlnYXRpb25fc2V0dGluZ3MueG1sUEsBAgAAFAACAAgAvVhKVaenV+h8BAAAbxcAACcAAAAAAAAAAQAAAAAAtwoAAHVuaXZlcnNhbC9mbGFzaF9wdWJsaXNoaW5nX3NldHRpbmdzLnhtbFBLAQIAABQAAgAIAL1YSlXlX+THbQMAAKEMAAAhAAAAAAAAAAEAAAAAAHgPAAB1bml2ZXJzYWwvZmxhc2hfc2tpbl9zZXR0aW5ncy54bWxQSwECAAAUAAIACAC9WEpVF9vd2HcEAAD5FgAAJgAAAAAAAAABAAAAAAAkEwAAdW5pdmVyc2FsL2h0bWxfcHVibGlzaGluZ19zZXR0aW5ncy54bWxQSwECAAAUAAIACAC9WEpVJR/xB6oBAABoBgAAHwAAAAAAAAABAAAAAADfFwAAdW5pdmVyc2FsL2h0bWxfc2tpbl9zZXR0aW5ncy5qc1BLAQIAABQAAgAIAL1YSlV7xmcuZgAAAGgAAAAcAAAAAAAAAAEAAAAAAMYZAAB1bml2ZXJzYWwvbG9jYWxfc2V0dGluZ3MueG1sUEsBAgAAFAACAAgAwFhKVRbuq+5BBgAAWxwAABcAAAAAAAAAAAAAAAAAZhoAAHVuaXZlcnNhbC91bml2ZXJzYWwucG5nUEsBAgAAFAACAAgAwFhKVaFtj2JMAAAAawAAABsAAAAAAAAAAQAAAAAA3CAAAHVuaXZlcnNhbC91bml2ZXJzYWwucG5nLnhtbFBLBQYAAAAACgAKAAYDAABhIQAAAAA=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OUTPUT_FOLDER" val="[[&quot;_?W|{83D05A9D-9715-44CA-971B-DEB65F17E09F}&quot;,&quot;D:\\Myschool\\Sach dien tu tieng anh Wonderful world 3\\Hoc lieu tieng anh 3 Wonderful world\\Giáo án và Bài giảng điện tử chạy demo\\GIAO AN VA BAI GIANG WW3\\BAI GIANG PPT WW3 CHUAN&quot;],[&quot;\uFFFD\uFFFD|x{7070F873-55FB-4E49-8DA2-6F658BF36F6A}&quot;,&quot;C:\\Users\\Admin\\Desktop\\BAI GIANG PPT WW3 CHUAN 08-9-2022\\Review 1&quot;]]"/>
  <p:tag name="ISPRING_SCORM_RATE_QUIZZES" val="0"/>
  <p:tag name="ISPRING_FIRST_PUBLI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68EA798-B3B9-42BD-810A-AF9F11686153}:27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8E38A57-1481-49B0-9C3D-7BD9C6896F0C}:272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CE87F0D-D62B-409B-ABA4-D80620409A9C}:273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4946EEC-955B-4EBC-8969-934C12A8550D}:274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FBB26EF-8BB9-462D-AD32-40C325B55D42}:27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FC7179A-6742-4C55-9287-56EAAADC946D}:278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7E2D45C-889D-4391-B95E-1AF912B87099}:26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21552B1-382A-4A54-9F12-3A8D80DD0BA0}:279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1645B53-289A-4ADA-ABC3-45BB1DD9819F}:262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C479D25-AB34-497C-A16C-0BFD8297D06B}:26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B9ECC83-DFA7-4F7F-A072-D9ACDA720CAD}:257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F3DECD4-5E85-4B96-9060-50A59B754B3C}:28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A2BB32C-D8BE-4EC2-AEF7-B0421C97591B}:282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0087009-1168-496F-9DCE-65EBC15FC373}:285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65FEDFE-1E68-44E6-AF32-17F2CA0DF9AF}:28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C26CC06-2A20-4990-B361-B717D64D94D2}:287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2D893A2-3BE8-43F8-92A8-A6F215E2DDC4}:288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2619BD5-1537-4448-A34E-07C8C58C8A63}:289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411309F-2B49-4AD6-BC05-4B2A685F6038}:290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851B1CC-9371-4C55-8FC7-81FE75C347CC}:292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8B5FE23-F504-42F6-90BC-41E2446D3A34}:293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000CFB6-FC95-4272-9AD6-EFC675B7953E}:258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D54973E-CBF0-4366-A929-5E75C808E77A}:28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B347AD5-2F94-494E-BB15-85DCA7CFF9A1}:27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E82D824-6F0C-4CFE-990F-E41D8C2BF66A}:277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FEFA456-D898-44C9-ACB7-66C6AD346DC9}:267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89B4B68-B3F6-4A42-8815-07FB1D72D984}:268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11E51D9-DAAA-4256-A804-3101F4D12C8C}:269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1A60446-1E6C-4E21-8A9E-67B1F4E52B7A}:270"/>
</p:tagLst>
</file>

<file path=ppt/theme/theme1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Basic English for Korean Speakers Workshop by Slidesgo">
  <a:themeElements>
    <a:clrScheme name="Simple Light">
      <a:dk1>
        <a:srgbClr val="000000"/>
      </a:dk1>
      <a:lt1>
        <a:srgbClr val="FFFFFF"/>
      </a:lt1>
      <a:dk2>
        <a:srgbClr val="FFF5E9"/>
      </a:dk2>
      <a:lt2>
        <a:srgbClr val="FEC695"/>
      </a:lt2>
      <a:accent1>
        <a:srgbClr val="FD7B9A"/>
      </a:accent1>
      <a:accent2>
        <a:srgbClr val="A89DEA"/>
      </a:accent2>
      <a:accent3>
        <a:srgbClr val="8974C2"/>
      </a:accent3>
      <a:accent4>
        <a:srgbClr val="3C3559"/>
      </a:accent4>
      <a:accent5>
        <a:srgbClr val="6BC5B4"/>
      </a:accent5>
      <a:accent6>
        <a:srgbClr val="2DAD90"/>
      </a:accent6>
      <a:hlink>
        <a:srgbClr val="3C355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asic English for Korean Speakers Workshop by Slidesgo">
  <a:themeElements>
    <a:clrScheme name="Simple Light">
      <a:dk1>
        <a:srgbClr val="000000"/>
      </a:dk1>
      <a:lt1>
        <a:srgbClr val="FFFFFF"/>
      </a:lt1>
      <a:dk2>
        <a:srgbClr val="FFF5E9"/>
      </a:dk2>
      <a:lt2>
        <a:srgbClr val="FEC695"/>
      </a:lt2>
      <a:accent1>
        <a:srgbClr val="FD7B9A"/>
      </a:accent1>
      <a:accent2>
        <a:srgbClr val="A89DEA"/>
      </a:accent2>
      <a:accent3>
        <a:srgbClr val="8974C2"/>
      </a:accent3>
      <a:accent4>
        <a:srgbClr val="3C3559"/>
      </a:accent4>
      <a:accent5>
        <a:srgbClr val="6BC5B4"/>
      </a:accent5>
      <a:accent6>
        <a:srgbClr val="2DAD90"/>
      </a:accent6>
      <a:hlink>
        <a:srgbClr val="3C355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ชุดรูปแบบของ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Basic English for Korean Speakers Workshop by Slidesgo">
  <a:themeElements>
    <a:clrScheme name="Simple Light">
      <a:dk1>
        <a:srgbClr val="000000"/>
      </a:dk1>
      <a:lt1>
        <a:srgbClr val="FFFFFF"/>
      </a:lt1>
      <a:dk2>
        <a:srgbClr val="FFF5E9"/>
      </a:dk2>
      <a:lt2>
        <a:srgbClr val="FEC695"/>
      </a:lt2>
      <a:accent1>
        <a:srgbClr val="FD7B9A"/>
      </a:accent1>
      <a:accent2>
        <a:srgbClr val="A89DEA"/>
      </a:accent2>
      <a:accent3>
        <a:srgbClr val="8974C2"/>
      </a:accent3>
      <a:accent4>
        <a:srgbClr val="3C3559"/>
      </a:accent4>
      <a:accent5>
        <a:srgbClr val="6BC5B4"/>
      </a:accent5>
      <a:accent6>
        <a:srgbClr val="2DAD90"/>
      </a:accent6>
      <a:hlink>
        <a:srgbClr val="3C355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2569</TotalTime>
  <Words>577</Words>
  <Application>Microsoft Office PowerPoint</Application>
  <PresentationFormat>Widescreen</PresentationFormat>
  <Paragraphs>183</Paragraphs>
  <Slides>29</Slides>
  <Notes>29</Notes>
  <HiddenSlides>0</HiddenSlides>
  <MMClips>2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29</vt:i4>
      </vt:variant>
    </vt:vector>
  </HeadingPairs>
  <TitlesOfParts>
    <vt:vector size="54" baseType="lpstr">
      <vt:lpstr>宋体</vt:lpstr>
      <vt:lpstr>Angsana New</vt:lpstr>
      <vt:lpstr>Arial</vt:lpstr>
      <vt:lpstr>Barriecito</vt:lpstr>
      <vt:lpstr>Bebas Neue</vt:lpstr>
      <vt:lpstr>Calibri</vt:lpstr>
      <vt:lpstr>Comic Sans MS</vt:lpstr>
      <vt:lpstr>Cordia New</vt:lpstr>
      <vt:lpstr>Dosis</vt:lpstr>
      <vt:lpstr>HelloEsliScript</vt:lpstr>
      <vt:lpstr>Jua</vt:lpstr>
      <vt:lpstr>Life Savers</vt:lpstr>
      <vt:lpstr>Life Savers ExtraBold</vt:lpstr>
      <vt:lpstr>Nunito</vt:lpstr>
      <vt:lpstr>PT Sans</vt:lpstr>
      <vt:lpstr>Quicksand</vt:lpstr>
      <vt:lpstr>Quicksand SemiBold</vt:lpstr>
      <vt:lpstr>Roboto</vt:lpstr>
      <vt:lpstr>黑体</vt:lpstr>
      <vt:lpstr>Science Subject for Elementary - 3rd Grade: Physical, Life, and Earth by Slidesgo</vt:lpstr>
      <vt:lpstr>Basic English for Korean Speakers Workshop by Slidesgo</vt:lpstr>
      <vt:lpstr>1_Basic English for Korean Speakers Workshop by Slidesgo</vt:lpstr>
      <vt:lpstr>ชุดรูปแบบของ Office</vt:lpstr>
      <vt:lpstr>2_Basic English for Korean Speakers Workshop by Slidesgo</vt:lpstr>
      <vt:lpstr>P.E. Subject for Middle School - 6th Grade: Sports &amp; Games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20.Review 1 - Period 2</dc:title>
  <dc:creator>Le Thi Phep;Chiêm Thủy</dc:creator>
  <cp:lastModifiedBy>Admin</cp:lastModifiedBy>
  <cp:revision>74</cp:revision>
  <dcterms:created xsi:type="dcterms:W3CDTF">2022-05-29T08:49:29Z</dcterms:created>
  <dcterms:modified xsi:type="dcterms:W3CDTF">2023-05-22T10:11:36Z</dcterms:modified>
</cp:coreProperties>
</file>