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9.xml" ContentType="application/vnd.openxmlformats-officedocument.theme+xml"/>
  <Override PartName="/ppt/media/audio2.wav" ContentType="audio/x-wav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0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11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media/audio14.wav" ContentType="audio/x-wav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media/audio15.wav" ContentType="audio/x-wav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media/audio16.wav" ContentType="audio/x-wav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3" r:id="rId1"/>
    <p:sldMasterId id="2147483929" r:id="rId2"/>
    <p:sldMasterId id="2147484054" r:id="rId3"/>
    <p:sldMasterId id="2147484173" r:id="rId4"/>
    <p:sldMasterId id="2147484186" r:id="rId5"/>
    <p:sldMasterId id="2147484196" r:id="rId6"/>
    <p:sldMasterId id="2147484205" r:id="rId7"/>
    <p:sldMasterId id="2147484218" r:id="rId8"/>
    <p:sldMasterId id="2147484231" r:id="rId9"/>
    <p:sldMasterId id="2147484239" r:id="rId10"/>
    <p:sldMasterId id="2147484251" r:id="rId11"/>
    <p:sldMasterId id="2147484263" r:id="rId12"/>
  </p:sldMasterIdLst>
  <p:notesMasterIdLst>
    <p:notesMasterId r:id="rId43"/>
  </p:notesMasterIdLst>
  <p:sldIdLst>
    <p:sldId id="440" r:id="rId13"/>
    <p:sldId id="441" r:id="rId14"/>
    <p:sldId id="410" r:id="rId15"/>
    <p:sldId id="412" r:id="rId16"/>
    <p:sldId id="411" r:id="rId17"/>
    <p:sldId id="413" r:id="rId18"/>
    <p:sldId id="414" r:id="rId19"/>
    <p:sldId id="415" r:id="rId20"/>
    <p:sldId id="416" r:id="rId21"/>
    <p:sldId id="417" r:id="rId22"/>
    <p:sldId id="418" r:id="rId23"/>
    <p:sldId id="419" r:id="rId24"/>
    <p:sldId id="438" r:id="rId25"/>
    <p:sldId id="388" r:id="rId26"/>
    <p:sldId id="420" r:id="rId27"/>
    <p:sldId id="421" r:id="rId28"/>
    <p:sldId id="435" r:id="rId29"/>
    <p:sldId id="439" r:id="rId30"/>
    <p:sldId id="442" r:id="rId31"/>
    <p:sldId id="434" r:id="rId32"/>
    <p:sldId id="437" r:id="rId33"/>
    <p:sldId id="422" r:id="rId34"/>
    <p:sldId id="432" r:id="rId35"/>
    <p:sldId id="423" r:id="rId36"/>
    <p:sldId id="433" r:id="rId37"/>
    <p:sldId id="425" r:id="rId38"/>
    <p:sldId id="394" r:id="rId39"/>
    <p:sldId id="443" r:id="rId40"/>
    <p:sldId id="409" r:id="rId41"/>
    <p:sldId id="444" r:id="rId42"/>
  </p:sldIdLst>
  <p:sldSz cx="12192000" cy="6858000"/>
  <p:notesSz cx="6858000" cy="9144000"/>
  <p:custDataLst>
    <p:tags r:id="rId4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731c25f521fd9ec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99FF"/>
    <a:srgbClr val="66FF33"/>
    <a:srgbClr val="FF9900"/>
    <a:srgbClr val="FF99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95" autoAdjust="0"/>
    <p:restoredTop sz="86907" autoAdjust="0"/>
  </p:normalViewPr>
  <p:slideViewPr>
    <p:cSldViewPr snapToGrid="0">
      <p:cViewPr varScale="1">
        <p:scale>
          <a:sx n="70" d="100"/>
          <a:sy n="70" d="100"/>
        </p:scale>
        <p:origin x="389" y="38"/>
      </p:cViewPr>
      <p:guideLst/>
    </p:cSldViewPr>
  </p:slideViewPr>
  <p:outlineViewPr>
    <p:cViewPr>
      <p:scale>
        <a:sx n="33" d="100"/>
        <a:sy n="33" d="100"/>
      </p:scale>
      <p:origin x="0" y="-144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734"/>
    </p:cViewPr>
  </p:sorterViewPr>
  <p:notesViewPr>
    <p:cSldViewPr snapToGrid="0">
      <p:cViewPr varScale="1">
        <p:scale>
          <a:sx n="56" d="100"/>
          <a:sy n="56" d="100"/>
        </p:scale>
        <p:origin x="285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74460-D9FF-49E7-9626-76D6E93F2AC2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3D01E-CD89-426E-AEDD-CB8FEAE14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41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0085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158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33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0559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27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4617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525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39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dấu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không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035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116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BA6247-E140-4EAD-83B0-39848D86237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512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all the pictures of family members on the screen.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read.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them to close their eyes.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Choose a student from each team and go to the board.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Tell the rule and let children do a trial.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children’s understanding. (If children can’t understand well, T can explain the rule in Vietnamese).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removes a family member and asks pupils to identify who is missing.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winner is who can say the correct member first.</a:t>
            </a:r>
            <a:endParaRPr 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17760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7960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bẫy</a:t>
            </a:r>
            <a:r>
              <a:rPr lang="en-US" baseline="0" dirty="0"/>
              <a:t> </a:t>
            </a:r>
            <a:r>
              <a:rPr lang="en-US" baseline="0" dirty="0" err="1"/>
              <a:t>lỗi</a:t>
            </a:r>
            <a:r>
              <a:rPr lang="en-US" baseline="0" dirty="0"/>
              <a:t> </a:t>
            </a:r>
            <a:r>
              <a:rPr lang="en-US" baseline="0" dirty="0" err="1"/>
              <a:t>ngớ</a:t>
            </a:r>
            <a:r>
              <a:rPr lang="en-US" baseline="0" dirty="0"/>
              <a:t> </a:t>
            </a:r>
            <a:r>
              <a:rPr lang="en-US" baseline="0" dirty="0" err="1"/>
              <a:t>ngẩn</a:t>
            </a:r>
            <a:r>
              <a:rPr lang="en-US" baseline="0" dirty="0"/>
              <a:t> </a:t>
            </a:r>
            <a:r>
              <a:rPr lang="en-US" baseline="0" dirty="0" err="1"/>
              <a:t>ntn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25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Không</a:t>
            </a:r>
            <a:r>
              <a:rPr lang="en-US" baseline="0" dirty="0"/>
              <a:t> </a:t>
            </a:r>
            <a:r>
              <a:rPr lang="en-US" baseline="0" dirty="0" err="1"/>
              <a:t>thấy</a:t>
            </a:r>
            <a:r>
              <a:rPr lang="en-US" baseline="0" dirty="0"/>
              <a:t> </a:t>
            </a:r>
            <a:r>
              <a:rPr lang="en-US" baseline="0" dirty="0" err="1"/>
              <a:t>cung</a:t>
            </a:r>
            <a:r>
              <a:rPr lang="en-US" baseline="0" dirty="0"/>
              <a:t> </a:t>
            </a:r>
            <a:r>
              <a:rPr lang="en-US" baseline="0" dirty="0" err="1"/>
              <a:t>cấp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894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6472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028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0074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Sao </a:t>
            </a:r>
            <a:r>
              <a:rPr lang="en-US" dirty="0" err="1"/>
              <a:t>nến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8 </a:t>
            </a:r>
            <a:r>
              <a:rPr lang="en-US" baseline="0" dirty="0" err="1"/>
              <a:t>cái</a:t>
            </a:r>
            <a:r>
              <a:rPr lang="en-US" baseline="0" dirty="0"/>
              <a:t>???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BA6247-E140-4EAD-83B0-39848D862379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7886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7268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651016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53D01E-CD89-426E-AEDD-CB8FEAE1400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82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Show all the pictures of family members on the screen.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</a:t>
            </a:r>
            <a:r>
              <a:rPr lang="en-A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Ss</a:t>
            </a: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read.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Ask them to close their eyes.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 Choose a student from each team and go to the board.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Tell the rule and let children do a trial.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Check children’s understanding. (If children can’t understand well, T can explain the rule in Vietnamese).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removes a family member and asks pupils to identify who is missing.</a:t>
            </a:r>
            <a:b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A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winner is who can say the correct member first.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37924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6931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941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78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8662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690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55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7723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12.xml"/><Relationship Id="rId1" Type="http://schemas.openxmlformats.org/officeDocument/2006/relationships/audio" Target="../media/audio2.wav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Master" Target="../slideMasters/slideMaster9.xml"/><Relationship Id="rId1" Type="http://schemas.openxmlformats.org/officeDocument/2006/relationships/audio" Target="../media/audio2.wav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14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5587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6481178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59188755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00651026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72182214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9947594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344749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7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69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10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891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1" y="365131"/>
            <a:ext cx="7734300" cy="5811839"/>
          </a:xfrm>
          <a:prstGeom prst="rect">
            <a:avLst/>
          </a:prstGeom>
        </p:spPr>
        <p:txBody>
          <a:bodyPr vert="eaVert"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8742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35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6492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89541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091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736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26968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8325228" y="6545426"/>
            <a:ext cx="775136" cy="358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0643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1329465" y="868633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959999" y="2209867"/>
            <a:ext cx="10272000" cy="2682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77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3551470" y="4670432"/>
            <a:ext cx="5486033" cy="60928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652370" y="5386378"/>
            <a:ext cx="1782303" cy="841249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9674367" y="5350753"/>
            <a:ext cx="1824965" cy="912497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71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960001" y="2332361"/>
            <a:ext cx="10272001" cy="18288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5120571" y="727829"/>
            <a:ext cx="1950863" cy="19508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3352899" y="3894236"/>
            <a:ext cx="5486207" cy="609625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313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708509" y="3429061"/>
            <a:ext cx="3901792" cy="60928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6581643" y="3395161"/>
            <a:ext cx="3901792" cy="609289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708600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6581767" y="403861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92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025"/>
          <p:cNvPicPr>
            <a:picLocks noChangeAspect="1"/>
          </p:cNvPicPr>
          <p:nvPr userDrawn="1"/>
        </p:nvPicPr>
        <p:blipFill rotWithShape="1">
          <a:blip r:embed="rId2"/>
          <a:srcRect l="13131" t="15242" r="18441"/>
          <a:stretch>
            <a:fillRect/>
          </a:stretch>
        </p:blipFill>
        <p:spPr>
          <a:xfrm>
            <a:off x="-10161" y="-11723"/>
            <a:ext cx="12215945" cy="6166344"/>
          </a:xfrm>
          <a:prstGeom prst="rect">
            <a:avLst/>
          </a:prstGeom>
          <a:solidFill>
            <a:srgbClr val="FFF8DC"/>
          </a:solidFill>
        </p:spPr>
      </p:pic>
    </p:spTree>
    <p:extLst>
      <p:ext uri="{BB962C8B-B14F-4D97-AF65-F5344CB8AC3E}">
        <p14:creationId xmlns:p14="http://schemas.microsoft.com/office/powerpoint/2010/main" val="29082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487489" y="2209673"/>
            <a:ext cx="11216912" cy="243876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5204782" y="5217852"/>
            <a:ext cx="1782303" cy="92016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20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957545" y="2018055"/>
            <a:ext cx="10276776" cy="252998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3333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743277" y="4233279"/>
            <a:ext cx="6705424" cy="97535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9753031" y="5296745"/>
            <a:ext cx="1782303" cy="841249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852337" y="747754"/>
            <a:ext cx="1463047" cy="731535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670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609600" y="2139284"/>
            <a:ext cx="10972800" cy="2255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743299" y="3912030"/>
            <a:ext cx="6705424" cy="95134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79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803936" y="1974958"/>
            <a:ext cx="2682496" cy="1843477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6705553" y="4047759"/>
            <a:ext cx="2682496" cy="184347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5502184" y="2222496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788200" y="4295297"/>
            <a:ext cx="3901600" cy="13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743272" y="595571"/>
            <a:ext cx="6705457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1436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2402349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653903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2478595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9884449" y="5137419"/>
            <a:ext cx="1782303" cy="92016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719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638816" y="2587677"/>
            <a:ext cx="9144003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9584737" y="2209752"/>
            <a:ext cx="1950863" cy="24384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3370072" y="3703632"/>
            <a:ext cx="6341037" cy="6096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536134" y="5194012"/>
            <a:ext cx="1782303" cy="92016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6673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9600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2030178" y="1630581"/>
            <a:ext cx="975407" cy="975407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9600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45384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5608385" y="1630785"/>
            <a:ext cx="975393" cy="975393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45384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8116800" y="2658228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9186785" y="1630785"/>
            <a:ext cx="975393" cy="975393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8116800" y="3145828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9600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2029985" y="4013352"/>
            <a:ext cx="975393" cy="975393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9600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45384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5608385" y="4013352"/>
            <a:ext cx="975393" cy="975393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45384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8116800" y="5040795"/>
            <a:ext cx="311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9186785" y="4013352"/>
            <a:ext cx="975393" cy="975393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8116800" y="5528395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957745" y="595317"/>
            <a:ext cx="627663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674177" y="491868"/>
            <a:ext cx="1782303" cy="739649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734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3053408" y="4506019"/>
            <a:ext cx="6085323" cy="70890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609600" y="1913849"/>
            <a:ext cx="10972800" cy="29260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471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682200" y="5650400"/>
            <a:ext cx="682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2621268" y="595658"/>
            <a:ext cx="694946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960000" y="2664367"/>
            <a:ext cx="35100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943107" y="617815"/>
            <a:ext cx="51277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683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F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任意多边形 17"/>
          <p:cNvSpPr/>
          <p:nvPr userDrawn="1"/>
        </p:nvSpPr>
        <p:spPr>
          <a:xfrm rot="11102034">
            <a:off x="-86563" y="-282662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任意多边形 16"/>
          <p:cNvSpPr/>
          <p:nvPr userDrawn="1"/>
        </p:nvSpPr>
        <p:spPr>
          <a:xfrm rot="11102034">
            <a:off x="-86565" y="-353783"/>
            <a:ext cx="727682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9" name="任意多边形 18"/>
          <p:cNvSpPr/>
          <p:nvPr userDrawn="1"/>
        </p:nvSpPr>
        <p:spPr>
          <a:xfrm rot="11216246">
            <a:off x="6947944" y="-305469"/>
            <a:ext cx="5314062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6C9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任意多边形 20"/>
          <p:cNvSpPr/>
          <p:nvPr userDrawn="1"/>
        </p:nvSpPr>
        <p:spPr>
          <a:xfrm rot="11216246">
            <a:off x="6673851" y="-396958"/>
            <a:ext cx="5589163" cy="2052074"/>
          </a:xfrm>
          <a:custGeom>
            <a:avLst/>
            <a:gdLst>
              <a:gd name="connsiteX0" fmla="*/ 7276822 w 7276822"/>
              <a:gd name="connsiteY0" fmla="*/ 1440636 h 2052074"/>
              <a:gd name="connsiteX1" fmla="*/ 335359 w 7276822"/>
              <a:gd name="connsiteY1" fmla="*/ 2052074 h 2052074"/>
              <a:gd name="connsiteX2" fmla="*/ 364819 w 7276822"/>
              <a:gd name="connsiteY2" fmla="*/ 2025882 h 2052074"/>
              <a:gd name="connsiteX3" fmla="*/ 5361 w 7276822"/>
              <a:gd name="connsiteY3" fmla="*/ 1559715 h 2052074"/>
              <a:gd name="connsiteX4" fmla="*/ 661823 w 7276822"/>
              <a:gd name="connsiteY4" fmla="*/ 1145369 h 2052074"/>
              <a:gd name="connsiteX5" fmla="*/ 668102 w 7276822"/>
              <a:gd name="connsiteY5" fmla="*/ 1134447 h 2052074"/>
              <a:gd name="connsiteX6" fmla="*/ 668102 w 7276822"/>
              <a:gd name="connsiteY6" fmla="*/ 1134446 h 2052074"/>
              <a:gd name="connsiteX7" fmla="*/ 960523 w 7276822"/>
              <a:gd name="connsiteY7" fmla="*/ 539438 h 2052074"/>
              <a:gd name="connsiteX8" fmla="*/ 2383084 w 7276822"/>
              <a:gd name="connsiteY8" fmla="*/ 403502 h 2052074"/>
              <a:gd name="connsiteX9" fmla="*/ 2383357 w 7276822"/>
              <a:gd name="connsiteY9" fmla="*/ 403251 h 2052074"/>
              <a:gd name="connsiteX10" fmla="*/ 2382235 w 7276822"/>
              <a:gd name="connsiteY10" fmla="*/ 402705 h 2052074"/>
              <a:gd name="connsiteX11" fmla="*/ 2383406 w 7276822"/>
              <a:gd name="connsiteY11" fmla="*/ 403206 h 2052074"/>
              <a:gd name="connsiteX12" fmla="*/ 2508538 w 7276822"/>
              <a:gd name="connsiteY12" fmla="*/ 288018 h 2052074"/>
              <a:gd name="connsiteX13" fmla="*/ 3817354 w 7276822"/>
              <a:gd name="connsiteY13" fmla="*/ 262384 h 2052074"/>
              <a:gd name="connsiteX14" fmla="*/ 3823752 w 7276822"/>
              <a:gd name="connsiteY14" fmla="*/ 256199 h 2052074"/>
              <a:gd name="connsiteX15" fmla="*/ 3916659 w 7276822"/>
              <a:gd name="connsiteY15" fmla="*/ 166365 h 2052074"/>
              <a:gd name="connsiteX16" fmla="*/ 4376229 w 7276822"/>
              <a:gd name="connsiteY16" fmla="*/ 4704 h 2052074"/>
              <a:gd name="connsiteX17" fmla="*/ 4475552 w 7276822"/>
              <a:gd name="connsiteY17" fmla="*/ 10 h 2052074"/>
              <a:gd name="connsiteX18" fmla="*/ 4949006 w 7276822"/>
              <a:gd name="connsiteY18" fmla="*/ 106923 h 2052074"/>
              <a:gd name="connsiteX19" fmla="*/ 5060771 w 7276822"/>
              <a:gd name="connsiteY19" fmla="*/ 180885 h 2052074"/>
              <a:gd name="connsiteX20" fmla="*/ 5067144 w 7276822"/>
              <a:gd name="connsiteY20" fmla="*/ 175321 h 2052074"/>
              <a:gd name="connsiteX21" fmla="*/ 5061330 w 7276822"/>
              <a:gd name="connsiteY21" fmla="*/ 181255 h 2052074"/>
              <a:gd name="connsiteX22" fmla="*/ 5069350 w 7276822"/>
              <a:gd name="connsiteY22" fmla="*/ 186563 h 2052074"/>
              <a:gd name="connsiteX23" fmla="*/ 6024853 w 7276822"/>
              <a:gd name="connsiteY23" fmla="*/ 43770 h 2052074"/>
              <a:gd name="connsiteX24" fmla="*/ 6509392 w 7276822"/>
              <a:gd name="connsiteY24" fmla="*/ 433320 h 2052074"/>
              <a:gd name="connsiteX25" fmla="*/ 6512014 w 7276822"/>
              <a:gd name="connsiteY25" fmla="*/ 433893 h 2052074"/>
              <a:gd name="connsiteX26" fmla="*/ 6616414 w 7276822"/>
              <a:gd name="connsiteY26" fmla="*/ 456675 h 2052074"/>
              <a:gd name="connsiteX27" fmla="*/ 7131232 w 7276822"/>
              <a:gd name="connsiteY27" fmla="*/ 811390 h 2052074"/>
              <a:gd name="connsiteX28" fmla="*/ 7103399 w 7276822"/>
              <a:gd name="connsiteY28" fmla="*/ 1221350 h 2052074"/>
              <a:gd name="connsiteX29" fmla="*/ 7237482 w 7276822"/>
              <a:gd name="connsiteY29" fmla="*/ 1363801 h 2052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7276822" h="2052074">
                <a:moveTo>
                  <a:pt x="7276822" y="1440636"/>
                </a:moveTo>
                <a:lnTo>
                  <a:pt x="335359" y="2052074"/>
                </a:lnTo>
                <a:lnTo>
                  <a:pt x="364819" y="2025882"/>
                </a:lnTo>
                <a:cubicBezTo>
                  <a:pt x="111264" y="1930449"/>
                  <a:pt x="-29940" y="1747314"/>
                  <a:pt x="5361" y="1559715"/>
                </a:cubicBezTo>
                <a:cubicBezTo>
                  <a:pt x="46771" y="1340064"/>
                  <a:pt x="319335" y="1168012"/>
                  <a:pt x="661823" y="1145369"/>
                </a:cubicBezTo>
                <a:lnTo>
                  <a:pt x="668102" y="1134447"/>
                </a:lnTo>
                <a:lnTo>
                  <a:pt x="668102" y="1134446"/>
                </a:lnTo>
                <a:cubicBezTo>
                  <a:pt x="622109" y="918145"/>
                  <a:pt x="729370" y="700010"/>
                  <a:pt x="960523" y="539438"/>
                </a:cubicBezTo>
                <a:cubicBezTo>
                  <a:pt x="1325753" y="285824"/>
                  <a:pt x="1917892" y="229297"/>
                  <a:pt x="2383084" y="403502"/>
                </a:cubicBezTo>
                <a:lnTo>
                  <a:pt x="2383357" y="403251"/>
                </a:lnTo>
                <a:lnTo>
                  <a:pt x="2382235" y="402705"/>
                </a:lnTo>
                <a:lnTo>
                  <a:pt x="2383406" y="403206"/>
                </a:lnTo>
                <a:lnTo>
                  <a:pt x="2508538" y="288018"/>
                </a:lnTo>
                <a:cubicBezTo>
                  <a:pt x="2842256" y="48904"/>
                  <a:pt x="3439863" y="24496"/>
                  <a:pt x="3817354" y="262384"/>
                </a:cubicBezTo>
                <a:lnTo>
                  <a:pt x="3823752" y="256199"/>
                </a:lnTo>
                <a:lnTo>
                  <a:pt x="3916659" y="166365"/>
                </a:lnTo>
                <a:cubicBezTo>
                  <a:pt x="4032618" y="79404"/>
                  <a:pt x="4195355" y="21088"/>
                  <a:pt x="4376229" y="4704"/>
                </a:cubicBezTo>
                <a:cubicBezTo>
                  <a:pt x="4409409" y="1694"/>
                  <a:pt x="4442584" y="147"/>
                  <a:pt x="4475552" y="10"/>
                </a:cubicBezTo>
                <a:cubicBezTo>
                  <a:pt x="4648642" y="-708"/>
                  <a:pt x="4816085" y="37445"/>
                  <a:pt x="4949006" y="106923"/>
                </a:cubicBezTo>
                <a:lnTo>
                  <a:pt x="5060771" y="180885"/>
                </a:lnTo>
                <a:lnTo>
                  <a:pt x="5067144" y="175321"/>
                </a:lnTo>
                <a:lnTo>
                  <a:pt x="5061330" y="181255"/>
                </a:lnTo>
                <a:lnTo>
                  <a:pt x="5069350" y="186563"/>
                </a:lnTo>
                <a:cubicBezTo>
                  <a:pt x="5303898" y="10046"/>
                  <a:pt x="5691869" y="-47917"/>
                  <a:pt x="6024853" y="43770"/>
                </a:cubicBezTo>
                <a:cubicBezTo>
                  <a:pt x="6278578" y="113612"/>
                  <a:pt x="6460514" y="259833"/>
                  <a:pt x="6509392" y="433320"/>
                </a:cubicBezTo>
                <a:lnTo>
                  <a:pt x="6512014" y="433893"/>
                </a:lnTo>
                <a:lnTo>
                  <a:pt x="6616414" y="456675"/>
                </a:lnTo>
                <a:cubicBezTo>
                  <a:pt x="6858880" y="520657"/>
                  <a:pt x="7048071" y="649542"/>
                  <a:pt x="7131232" y="811390"/>
                </a:cubicBezTo>
                <a:cubicBezTo>
                  <a:pt x="7200306" y="945651"/>
                  <a:pt x="7190463" y="1091473"/>
                  <a:pt x="7103399" y="1221350"/>
                </a:cubicBezTo>
                <a:cubicBezTo>
                  <a:pt x="7156902" y="1265878"/>
                  <a:pt x="7201707" y="1313704"/>
                  <a:pt x="7237482" y="1363801"/>
                </a:cubicBezTo>
                <a:close/>
              </a:path>
            </a:pathLst>
          </a:custGeom>
          <a:solidFill>
            <a:srgbClr val="F9DA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0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7943433" y="2666900"/>
            <a:ext cx="3288400" cy="18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6092174" y="572706"/>
            <a:ext cx="5122596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387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8336933" y="2206433"/>
            <a:ext cx="2895200" cy="3108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963085" y="568917"/>
            <a:ext cx="6002629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959919" y="4419817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9600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4538207" y="4419933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45384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8116860" y="4419784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8116800" y="5283801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41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2221953" y="2212435"/>
            <a:ext cx="3115275" cy="86372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5344400" y="2217497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6854763" y="3403158"/>
            <a:ext cx="3115275" cy="863727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2214791" y="3408220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2221960" y="4593875"/>
            <a:ext cx="3115275" cy="86413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5344605" y="4599141"/>
            <a:ext cx="46328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017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1079277" y="3431074"/>
            <a:ext cx="2194736" cy="616101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957445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6301655" y="3431076"/>
            <a:ext cx="2194736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617982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3690465" y="3431076"/>
            <a:ext cx="2194736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356863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8915405" y="3433070"/>
            <a:ext cx="2194736" cy="609711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8793573" y="41402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960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53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536047" y="2602294"/>
            <a:ext cx="3949787" cy="616263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1317637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6669485" y="2602303"/>
            <a:ext cx="3948987" cy="609843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6451140" y="3311500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536187" y="4650431"/>
            <a:ext cx="3949787" cy="609855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1317617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6669196" y="4652426"/>
            <a:ext cx="3948987" cy="609865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6451171" y="5359633"/>
            <a:ext cx="43892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943012" y="595223"/>
            <a:ext cx="10271995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940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514789" y="1037964"/>
            <a:ext cx="11162423" cy="542540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960080" y="2699629"/>
            <a:ext cx="3048064" cy="60969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960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4572080" y="2699629"/>
            <a:ext cx="3048064" cy="609696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4572000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960080" y="4910365"/>
            <a:ext cx="3048064" cy="60969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960000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4572080" y="4910365"/>
            <a:ext cx="3048064" cy="609696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4571997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8184075" y="2699629"/>
            <a:ext cx="3048064" cy="60969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8183993" y="3331780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8184075" y="4910365"/>
            <a:ext cx="3048064" cy="60969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8183993" y="5542533"/>
            <a:ext cx="3048000" cy="3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2560264" y="595381"/>
            <a:ext cx="7071472" cy="731628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062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926107" y="720000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926021" y="1824709"/>
            <a:ext cx="6340168" cy="36565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926107" y="2693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926021" y="3798381"/>
            <a:ext cx="6340168" cy="365656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926107" y="4667984"/>
            <a:ext cx="6340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926021" y="5772092"/>
            <a:ext cx="6340168" cy="365656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151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1329465" y="899635"/>
            <a:ext cx="9533163" cy="506579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1264800" y="2396443"/>
            <a:ext cx="2926000" cy="17068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508698" y="3900121"/>
            <a:ext cx="2438369" cy="13410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4633000" y="2396417"/>
            <a:ext cx="2926000" cy="17068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48768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8001200" y="2396417"/>
            <a:ext cx="2926000" cy="17068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8245021" y="3900169"/>
            <a:ext cx="2438768" cy="1341408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405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514774" y="428351"/>
            <a:ext cx="11162423" cy="603503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3168917" y="720000"/>
            <a:ext cx="5852000" cy="21944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0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927353" y="2769421"/>
            <a:ext cx="8534491" cy="97535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948267" y="5039800"/>
            <a:ext cx="62956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6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10107798" y="5727612"/>
            <a:ext cx="1782303" cy="841249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256003" y="354238"/>
            <a:ext cx="1463047" cy="731535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881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570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89467" y="-64267"/>
            <a:ext cx="12566000" cy="70124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85231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20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10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98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30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72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3075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0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0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86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37728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7271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11298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6340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25637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00952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74552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5"/>
            <a:ext cx="10515600" cy="2852737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0649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63760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5682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25226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1590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036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1206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77676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2473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892459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7272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838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925655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822688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48310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70775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669156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01281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45" y="-554740"/>
            <a:ext cx="4520193" cy="313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76197"/>
      </p:ext>
    </p:extLst>
  </p:cSld>
  <p:clrMapOvr>
    <a:masterClrMapping/>
  </p:clrMapOvr>
  <p:transition>
    <p:sndAc>
      <p:stSnd>
        <p:snd r:embed="rId1" name="magic-chime-06.wav"/>
      </p:stSnd>
    </p:sndAc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52621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49662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276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</p:spPr>
        <p:txBody>
          <a:bodyPr lIns="68580" tIns="34290" rIns="68580" bIns="34290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0236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965377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21546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63858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312590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5/23/2023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461337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02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061013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5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29761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dk2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4052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3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6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11381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6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1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6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4723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3983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6" y="5791601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1" y="453727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098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4" y="3187581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82981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0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5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7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77" y="2622400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5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2296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19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3" y="2413563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5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79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801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B1CF2E77-4E87-4338-A6B2-93E833A84A3C}" type="datetimeFigureOut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5/23/2023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96E19DA-92E0-4635-8627-DEB5FDE3EBA8}" type="slidenum">
              <a:rPr lang="en-US" sz="1867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sz="1867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67772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2159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997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4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998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1925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71187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71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2228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8149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52874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28220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170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9690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3929" y="-554739"/>
            <a:ext cx="4520193" cy="313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2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816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456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07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54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63683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326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83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87188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24250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170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9323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8139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720400" y="4494067"/>
            <a:ext cx="4751200" cy="1122400"/>
          </a:xfrm>
          <a:prstGeom prst="rect">
            <a:avLst/>
          </a:prstGeom>
        </p:spPr>
        <p:txBody>
          <a:bodyPr spcFirstLastPara="1" wrap="square" lIns="91399" tIns="91399" rIns="91399" bIns="9139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24039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3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263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881600" y="1426300"/>
            <a:ext cx="6428800" cy="8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33" y="1125213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33" y="32638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33" y="2202375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33" y="5387517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33" y="4326769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960000" y="627025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919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lIns="68580" tIns="34290" rIns="68580" bIns="34290"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2"/>
            <a:ext cx="6172200" cy="4873625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  <a:prstGeom prst="rect">
            <a:avLst/>
          </a:prstGeom>
        </p:spPr>
        <p:txBody>
          <a:bodyPr lIns="68580" tIns="34290" rIns="68580" bIns="34290"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699B9EB2-0717-409A-B1C1-EC7F80FF8E51}" type="datetimeFigureOut">
              <a:rPr lang="zh-CN" altLang="en-US" sz="1867" smtClean="0">
                <a:solidFill>
                  <a:prstClr val="black"/>
                </a:solidFill>
              </a:rPr>
              <a:pPr defTabSz="914377"/>
              <a:t>2023/5/23</a:t>
            </a:fld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endParaRPr lang="zh-CN" altLang="en-US" sz="1867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pPr defTabSz="914377"/>
            <a:fld id="{362DDA3C-55E3-436C-8907-1B92F441DF6A}" type="slidenum">
              <a:rPr lang="zh-CN" altLang="en-US" sz="1867" smtClean="0">
                <a:solidFill>
                  <a:prstClr val="black"/>
                </a:solidFill>
              </a:rPr>
              <a:pPr defTabSz="914377"/>
              <a:t>‹#›</a:t>
            </a:fld>
            <a:endParaRPr lang="zh-CN" altLang="en-US" sz="1867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80105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33" y="5388660"/>
            <a:ext cx="12192076" cy="862808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33" y="2709768"/>
            <a:ext cx="12192076" cy="1403045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33" y="4294927"/>
            <a:ext cx="12192076" cy="863380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33" y="1125213"/>
            <a:ext cx="12192076" cy="863952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33" y="1647304"/>
            <a:ext cx="12192076" cy="1402617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575233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6448400" y="30708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8625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933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575233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6448400" y="38895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980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309449" y="5791603"/>
            <a:ext cx="993321" cy="994247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359192" y="453729"/>
            <a:ext cx="1072143" cy="935395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10398101" y="5678853"/>
            <a:ext cx="951737" cy="1176355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359216" y="3187584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9102480" y="1213217"/>
            <a:ext cx="1994085" cy="57424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57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3153081" y="675618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632748" y="1369769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758080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9360567" y="5404496"/>
            <a:ext cx="2540223" cy="1450712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271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25" y="1057920"/>
            <a:ext cx="12192076" cy="4727221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536355" y="2413564"/>
            <a:ext cx="11032447" cy="1191765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336688" y="127193"/>
            <a:ext cx="11573121" cy="168392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35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4782482" y="5404496"/>
            <a:ext cx="2540223" cy="1450712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751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1CF2E77-4E87-4338-A6B2-93E833A84A3C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5/23/2023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796E19DA-92E0-4635-8627-DEB5FDE3EBA8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1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2459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30381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2786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591640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6276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08.xml"/><Relationship Id="rId7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slideLayout" Target="../slideLayouts/slideLayout129.xml"/><Relationship Id="rId18" Type="http://schemas.openxmlformats.org/officeDocument/2006/relationships/slideLayout" Target="../slideLayouts/slideLayout134.xml"/><Relationship Id="rId26" Type="http://schemas.openxmlformats.org/officeDocument/2006/relationships/theme" Target="../theme/theme12.xml"/><Relationship Id="rId3" Type="http://schemas.openxmlformats.org/officeDocument/2006/relationships/slideLayout" Target="../slideLayouts/slideLayout119.xml"/><Relationship Id="rId21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23.xml"/><Relationship Id="rId12" Type="http://schemas.openxmlformats.org/officeDocument/2006/relationships/slideLayout" Target="../slideLayouts/slideLayout128.xml"/><Relationship Id="rId17" Type="http://schemas.openxmlformats.org/officeDocument/2006/relationships/slideLayout" Target="../slideLayouts/slideLayout133.xml"/><Relationship Id="rId25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18.xml"/><Relationship Id="rId16" Type="http://schemas.openxmlformats.org/officeDocument/2006/relationships/slideLayout" Target="../slideLayouts/slideLayout132.xml"/><Relationship Id="rId20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24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21.xml"/><Relationship Id="rId15" Type="http://schemas.openxmlformats.org/officeDocument/2006/relationships/slideLayout" Target="../slideLayouts/slideLayout131.xml"/><Relationship Id="rId23" Type="http://schemas.openxmlformats.org/officeDocument/2006/relationships/slideLayout" Target="../slideLayouts/slideLayout139.xml"/><Relationship Id="rId28" Type="http://schemas.openxmlformats.org/officeDocument/2006/relationships/audio" Target="NULL"/><Relationship Id="rId10" Type="http://schemas.openxmlformats.org/officeDocument/2006/relationships/slideLayout" Target="../slideLayouts/slideLayout126.xml"/><Relationship Id="rId19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slideLayout" Target="../slideLayouts/slideLayout130.xml"/><Relationship Id="rId22" Type="http://schemas.openxmlformats.org/officeDocument/2006/relationships/slideLayout" Target="../slideLayouts/slideLayout138.xml"/><Relationship Id="rId27" Type="http://schemas.openxmlformats.org/officeDocument/2006/relationships/audio" Target="../media/audio2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audio" Target="../media/audio1.wa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3.jp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5" Type="http://schemas.openxmlformats.org/officeDocument/2006/relationships/slideLayout" Target="../slideLayouts/slideLayout92.xml"/><Relationship Id="rId10" Type="http://schemas.openxmlformats.org/officeDocument/2006/relationships/audio" Target="../media/audio2.wav"/><Relationship Id="rId4" Type="http://schemas.openxmlformats.org/officeDocument/2006/relationships/slideLayout" Target="../slideLayouts/slideLayout91.xml"/><Relationship Id="rId9" Type="http://schemas.openxmlformats.org/officeDocument/2006/relationships/audio" Target="../media/audio2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909192" y="2652142"/>
            <a:ext cx="7406640" cy="235898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defTabSz="914377"/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免费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模板下载，精品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模板，雷锋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网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-WWW.LFPPT.COM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每天更新</a:t>
            </a:r>
            <a:r>
              <a:rPr lang="en-US" altLang="zh-CN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933" dirty="0">
                <a:noFill/>
                <a:effectLst>
                  <a:outerShdw sx="1000" sy="1000" algn="ctr" rotWithShape="0">
                    <a:prstClr val="black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模板</a:t>
            </a:r>
          </a:p>
        </p:txBody>
      </p:sp>
    </p:spTree>
    <p:extLst>
      <p:ext uri="{BB962C8B-B14F-4D97-AF65-F5344CB8AC3E}">
        <p14:creationId xmlns:p14="http://schemas.microsoft.com/office/powerpoint/2010/main" val="355572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Arial"/>
                <a:sym typeface="Arial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219111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3301B155-F528-436F-A9E8-14198EDA53B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FCFCF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461634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2" r:id="rId1"/>
    <p:sldLayoutId id="2147484253" r:id="rId2"/>
    <p:sldLayoutId id="2147484254" r:id="rId3"/>
    <p:sldLayoutId id="2147484255" r:id="rId4"/>
    <p:sldLayoutId id="2147484256" r:id="rId5"/>
    <p:sldLayoutId id="2147484257" r:id="rId6"/>
    <p:sldLayoutId id="2147484258" r:id="rId7"/>
    <p:sldLayoutId id="2147484259" r:id="rId8"/>
    <p:sldLayoutId id="2147484260" r:id="rId9"/>
    <p:sldLayoutId id="2147484261" r:id="rId10"/>
    <p:sldLayoutId id="2147484262" r:id="rId11"/>
  </p:sldLayoutIdLst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67505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64" r:id="rId1"/>
    <p:sldLayoutId id="2147484265" r:id="rId2"/>
    <p:sldLayoutId id="2147484266" r:id="rId3"/>
    <p:sldLayoutId id="2147484267" r:id="rId4"/>
    <p:sldLayoutId id="2147484268" r:id="rId5"/>
    <p:sldLayoutId id="2147484269" r:id="rId6"/>
    <p:sldLayoutId id="2147484270" r:id="rId7"/>
    <p:sldLayoutId id="2147484271" r:id="rId8"/>
    <p:sldLayoutId id="2147484272" r:id="rId9"/>
    <p:sldLayoutId id="2147484273" r:id="rId10"/>
    <p:sldLayoutId id="2147484274" r:id="rId11"/>
    <p:sldLayoutId id="2147484275" r:id="rId12"/>
    <p:sldLayoutId id="2147484276" r:id="rId13"/>
    <p:sldLayoutId id="2147484277" r:id="rId14"/>
    <p:sldLayoutId id="2147484278" r:id="rId15"/>
    <p:sldLayoutId id="2147484279" r:id="rId16"/>
    <p:sldLayoutId id="2147484280" r:id="rId17"/>
    <p:sldLayoutId id="2147484281" r:id="rId18"/>
    <p:sldLayoutId id="2147484282" r:id="rId19"/>
    <p:sldLayoutId id="2147484283" r:id="rId20"/>
    <p:sldLayoutId id="2147484284" r:id="rId21"/>
    <p:sldLayoutId id="2147484285" r:id="rId22"/>
    <p:sldLayoutId id="2147484286" r:id="rId23"/>
    <p:sldLayoutId id="2147484287" r:id="rId24"/>
    <p:sldLayoutId id="2147484288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7AD11-9EA7-438C-8CB6-382B3AFCE8F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2023/5/23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7AFB-7C8D-4092-87B1-C0BBB9BFB6C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566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999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4B51C-AECE-4DE6-9CE3-360549BBD132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E207D-055E-4A81-8BBB-340F123CBDD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942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4" r:id="rId1"/>
    <p:sldLayoutId id="2147484175" r:id="rId2"/>
    <p:sldLayoutId id="2147484176" r:id="rId3"/>
    <p:sldLayoutId id="2147484177" r:id="rId4"/>
    <p:sldLayoutId id="2147484178" r:id="rId5"/>
    <p:sldLayoutId id="2147484179" r:id="rId6"/>
    <p:sldLayoutId id="2147484180" r:id="rId7"/>
    <p:sldLayoutId id="2147484181" r:id="rId8"/>
    <p:sldLayoutId id="2147484182" r:id="rId9"/>
    <p:sldLayoutId id="2147484183" r:id="rId10"/>
    <p:sldLayoutId id="2147484184" r:id="rId11"/>
    <p:sldLayoutId id="2147484185" r:id="rId12"/>
  </p:sldLayoutIdLst>
  <p:transition>
    <p:sndAc>
      <p:stSnd>
        <p:snd r:embed="rId14" name="magic-chime-06.wav"/>
      </p:stSnd>
    </p:sndAc>
  </p:transition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94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87" r:id="rId1"/>
    <p:sldLayoutId id="2147484188" r:id="rId2"/>
    <p:sldLayoutId id="2147484189" r:id="rId3"/>
    <p:sldLayoutId id="2147484190" r:id="rId4"/>
    <p:sldLayoutId id="2147484191" r:id="rId5"/>
    <p:sldLayoutId id="2147484192" r:id="rId6"/>
    <p:sldLayoutId id="2147484193" r:id="rId7"/>
    <p:sldLayoutId id="2147484194" r:id="rId8"/>
    <p:sldLayoutId id="2147484195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18590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57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6" r:id="rId1"/>
    <p:sldLayoutId id="2147484207" r:id="rId2"/>
    <p:sldLayoutId id="2147484208" r:id="rId3"/>
    <p:sldLayoutId id="2147484209" r:id="rId4"/>
    <p:sldLayoutId id="2147484210" r:id="rId5"/>
    <p:sldLayoutId id="2147484211" r:id="rId6"/>
    <p:sldLayoutId id="2147484212" r:id="rId7"/>
    <p:sldLayoutId id="2147484213" r:id="rId8"/>
    <p:sldLayoutId id="2147484214" r:id="rId9"/>
    <p:sldLayoutId id="2147484215" r:id="rId10"/>
    <p:sldLayoutId id="2147484216" r:id="rId11"/>
    <p:sldLayoutId id="2147484217" r:id="rId12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CE9DC-2014-4DFE-8037-3B43937F5CF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D81344-406E-4FB6-8451-E41193967A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0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9" r:id="rId1"/>
    <p:sldLayoutId id="2147484220" r:id="rId2"/>
    <p:sldLayoutId id="2147484221" r:id="rId3"/>
    <p:sldLayoutId id="2147484222" r:id="rId4"/>
    <p:sldLayoutId id="2147484223" r:id="rId5"/>
    <p:sldLayoutId id="2147484224" r:id="rId6"/>
    <p:sldLayoutId id="2147484225" r:id="rId7"/>
    <p:sldLayoutId id="2147484226" r:id="rId8"/>
    <p:sldLayoutId id="2147484227" r:id="rId9"/>
    <p:sldLayoutId id="2147484228" r:id="rId10"/>
    <p:sldLayoutId id="2147484229" r:id="rId11"/>
    <p:sldLayoutId id="21474842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46367" y="593367"/>
            <a:ext cx="10899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46367" y="1536633"/>
            <a:ext cx="10899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53313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4.png"/><Relationship Id="rId3" Type="http://schemas.openxmlformats.org/officeDocument/2006/relationships/audio" Target="../media/media1.mp3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3.gif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45" Type="http://schemas.openxmlformats.org/officeDocument/2006/relationships/audio" Target="../media/audio2.wav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3.png"/><Relationship Id="rId23" Type="http://schemas.openxmlformats.org/officeDocument/2006/relationships/image" Target="../media/image21.emf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2.png"/><Relationship Id="rId20" Type="http://schemas.openxmlformats.org/officeDocument/2006/relationships/image" Target="../media/image32.png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2.png"/><Relationship Id="rId20" Type="http://schemas.openxmlformats.org/officeDocument/2006/relationships/image" Target="../media/image32.png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2.png"/><Relationship Id="rId20" Type="http://schemas.openxmlformats.org/officeDocument/2006/relationships/image" Target="../media/image32.png"/><Relationship Id="rId1" Type="http://schemas.openxmlformats.org/officeDocument/2006/relationships/tags" Target="../tags/tag13.xml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gif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6.png"/><Relationship Id="rId12" Type="http://schemas.openxmlformats.org/officeDocument/2006/relationships/image" Target="../media/image50.gif"/><Relationship Id="rId17" Type="http://schemas.openxmlformats.org/officeDocument/2006/relationships/image" Target="../media/image54.png"/><Relationship Id="rId2" Type="http://schemas.openxmlformats.org/officeDocument/2006/relationships/slideLayout" Target="../slideLayouts/slideLayout29.xml"/><Relationship Id="rId16" Type="http://schemas.microsoft.com/office/2007/relationships/hdphoto" Target="../media/hdphoto6.wdp"/><Relationship Id="rId20" Type="http://schemas.openxmlformats.org/officeDocument/2006/relationships/audio" Target="../media/audio2.wav"/><Relationship Id="rId1" Type="http://schemas.openxmlformats.org/officeDocument/2006/relationships/tags" Target="../tags/tag14.xml"/><Relationship Id="rId6" Type="http://schemas.openxmlformats.org/officeDocument/2006/relationships/image" Target="../media/image45.jpg"/><Relationship Id="rId11" Type="http://schemas.openxmlformats.org/officeDocument/2006/relationships/image" Target="../media/image49.jpeg"/><Relationship Id="rId5" Type="http://schemas.openxmlformats.org/officeDocument/2006/relationships/audio" Target="../media/audio2.wav"/><Relationship Id="rId15" Type="http://schemas.openxmlformats.org/officeDocument/2006/relationships/image" Target="../media/image53.png"/><Relationship Id="rId10" Type="http://schemas.openxmlformats.org/officeDocument/2006/relationships/image" Target="../media/image23.gif"/><Relationship Id="rId19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8.jpeg"/><Relationship Id="rId14" Type="http://schemas.openxmlformats.org/officeDocument/2006/relationships/image" Target="../media/image52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gif"/><Relationship Id="rId18" Type="http://schemas.openxmlformats.org/officeDocument/2006/relationships/image" Target="../media/image54.png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56.png"/><Relationship Id="rId7" Type="http://schemas.openxmlformats.org/officeDocument/2006/relationships/image" Target="../media/image45.jpg"/><Relationship Id="rId12" Type="http://schemas.openxmlformats.org/officeDocument/2006/relationships/image" Target="../media/image49.jpeg"/><Relationship Id="rId17" Type="http://schemas.microsoft.com/office/2007/relationships/hdphoto" Target="../media/hdphoto6.wdp"/><Relationship Id="rId2" Type="http://schemas.openxmlformats.org/officeDocument/2006/relationships/slideLayout" Target="../slideLayouts/slideLayout29.xml"/><Relationship Id="rId16" Type="http://schemas.openxmlformats.org/officeDocument/2006/relationships/image" Target="../media/image53.png"/><Relationship Id="rId20" Type="http://schemas.openxmlformats.org/officeDocument/2006/relationships/image" Target="../media/image55.png"/><Relationship Id="rId1" Type="http://schemas.openxmlformats.org/officeDocument/2006/relationships/tags" Target="../tags/tag15.xml"/><Relationship Id="rId6" Type="http://schemas.openxmlformats.org/officeDocument/2006/relationships/audio" Target="../media/audio14.wav"/><Relationship Id="rId11" Type="http://schemas.openxmlformats.org/officeDocument/2006/relationships/image" Target="../media/image23.gif"/><Relationship Id="rId24" Type="http://schemas.openxmlformats.org/officeDocument/2006/relationships/audio" Target="../media/audio14.wav"/><Relationship Id="rId5" Type="http://schemas.openxmlformats.org/officeDocument/2006/relationships/audio" Target="../media/audio2.wav"/><Relationship Id="rId15" Type="http://schemas.openxmlformats.org/officeDocument/2006/relationships/image" Target="../media/image52.gif"/><Relationship Id="rId23" Type="http://schemas.openxmlformats.org/officeDocument/2006/relationships/audio" Target="../media/audio2.wav"/><Relationship Id="rId10" Type="http://schemas.openxmlformats.org/officeDocument/2006/relationships/image" Target="../media/image48.jpeg"/><Relationship Id="rId19" Type="http://schemas.openxmlformats.org/officeDocument/2006/relationships/image" Target="../media/image32.png"/><Relationship Id="rId4" Type="http://schemas.openxmlformats.org/officeDocument/2006/relationships/audio" Target="../media/audio1.wav"/><Relationship Id="rId9" Type="http://schemas.openxmlformats.org/officeDocument/2006/relationships/image" Target="../media/image47.png"/><Relationship Id="rId14" Type="http://schemas.openxmlformats.org/officeDocument/2006/relationships/image" Target="../media/image51.gif"/><Relationship Id="rId22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13" Type="http://schemas.openxmlformats.org/officeDocument/2006/relationships/image" Target="../media/image62.gif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58.png"/><Relationship Id="rId12" Type="http://schemas.microsoft.com/office/2007/relationships/hdphoto" Target="../media/hdphoto8.wdp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16.xml"/><Relationship Id="rId6" Type="http://schemas.openxmlformats.org/officeDocument/2006/relationships/image" Target="../media/image57.jpeg"/><Relationship Id="rId11" Type="http://schemas.openxmlformats.org/officeDocument/2006/relationships/image" Target="../media/image61.png"/><Relationship Id="rId5" Type="http://schemas.openxmlformats.org/officeDocument/2006/relationships/audio" Target="../media/audio2.wav"/><Relationship Id="rId10" Type="http://schemas.microsoft.com/office/2007/relationships/hdphoto" Target="../media/hdphoto7.wdp"/><Relationship Id="rId4" Type="http://schemas.openxmlformats.org/officeDocument/2006/relationships/audio" Target="../media/audio15.wav"/><Relationship Id="rId9" Type="http://schemas.openxmlformats.org/officeDocument/2006/relationships/image" Target="../media/image60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66.png"/><Relationship Id="rId18" Type="http://schemas.openxmlformats.org/officeDocument/2006/relationships/slide" Target="slide21.xml"/><Relationship Id="rId26" Type="http://schemas.microsoft.com/office/2007/relationships/hdphoto" Target="../media/hdphoto15.wdp"/><Relationship Id="rId39" Type="http://schemas.openxmlformats.org/officeDocument/2006/relationships/image" Target="../media/image76.png"/><Relationship Id="rId3" Type="http://schemas.openxmlformats.org/officeDocument/2006/relationships/notesSlide" Target="../notesSlides/notesSlide16.xml"/><Relationship Id="rId21" Type="http://schemas.openxmlformats.org/officeDocument/2006/relationships/slide" Target="slide22.xml"/><Relationship Id="rId34" Type="http://schemas.openxmlformats.org/officeDocument/2006/relationships/image" Target="../media/image73.png"/><Relationship Id="rId42" Type="http://schemas.openxmlformats.org/officeDocument/2006/relationships/slide" Target="slide27.xml"/><Relationship Id="rId7" Type="http://schemas.openxmlformats.org/officeDocument/2006/relationships/image" Target="../media/image64.png"/><Relationship Id="rId12" Type="http://schemas.openxmlformats.org/officeDocument/2006/relationships/slide" Target="slide19.xml"/><Relationship Id="rId17" Type="http://schemas.microsoft.com/office/2007/relationships/hdphoto" Target="../media/hdphoto12.wdp"/><Relationship Id="rId25" Type="http://schemas.openxmlformats.org/officeDocument/2006/relationships/image" Target="../media/image70.png"/><Relationship Id="rId33" Type="http://schemas.openxmlformats.org/officeDocument/2006/relationships/slide" Target="slide26.xml"/><Relationship Id="rId38" Type="http://schemas.openxmlformats.org/officeDocument/2006/relationships/image" Target="../media/image75.gif"/><Relationship Id="rId2" Type="http://schemas.openxmlformats.org/officeDocument/2006/relationships/slideLayout" Target="../slideLayouts/slideLayout64.xml"/><Relationship Id="rId16" Type="http://schemas.openxmlformats.org/officeDocument/2006/relationships/image" Target="../media/image67.png"/><Relationship Id="rId20" Type="http://schemas.microsoft.com/office/2007/relationships/hdphoto" Target="../media/hdphoto13.wdp"/><Relationship Id="rId29" Type="http://schemas.microsoft.com/office/2007/relationships/hdphoto" Target="../media/hdphoto16.wdp"/><Relationship Id="rId41" Type="http://schemas.openxmlformats.org/officeDocument/2006/relationships/image" Target="../media/image62.gif"/><Relationship Id="rId1" Type="http://schemas.openxmlformats.org/officeDocument/2006/relationships/tags" Target="../tags/tag17.xml"/><Relationship Id="rId6" Type="http://schemas.openxmlformats.org/officeDocument/2006/relationships/slide" Target="slide17.xml"/><Relationship Id="rId11" Type="http://schemas.microsoft.com/office/2007/relationships/hdphoto" Target="../media/hdphoto10.wdp"/><Relationship Id="rId24" Type="http://schemas.openxmlformats.org/officeDocument/2006/relationships/slide" Target="slide23.xml"/><Relationship Id="rId32" Type="http://schemas.microsoft.com/office/2007/relationships/hdphoto" Target="../media/hdphoto17.wdp"/><Relationship Id="rId37" Type="http://schemas.microsoft.com/office/2007/relationships/hdphoto" Target="../media/hdphoto19.wdp"/><Relationship Id="rId40" Type="http://schemas.microsoft.com/office/2007/relationships/hdphoto" Target="../media/hdphoto20.wdp"/><Relationship Id="rId5" Type="http://schemas.openxmlformats.org/officeDocument/2006/relationships/image" Target="../media/image63.png"/><Relationship Id="rId15" Type="http://schemas.openxmlformats.org/officeDocument/2006/relationships/slide" Target="slide20.xml"/><Relationship Id="rId23" Type="http://schemas.microsoft.com/office/2007/relationships/hdphoto" Target="../media/hdphoto14.wdp"/><Relationship Id="rId28" Type="http://schemas.openxmlformats.org/officeDocument/2006/relationships/image" Target="../media/image71.png"/><Relationship Id="rId36" Type="http://schemas.openxmlformats.org/officeDocument/2006/relationships/image" Target="../media/image74.png"/><Relationship Id="rId10" Type="http://schemas.openxmlformats.org/officeDocument/2006/relationships/image" Target="../media/image65.png"/><Relationship Id="rId19" Type="http://schemas.openxmlformats.org/officeDocument/2006/relationships/image" Target="../media/image68.png"/><Relationship Id="rId31" Type="http://schemas.openxmlformats.org/officeDocument/2006/relationships/image" Target="../media/image72.png"/><Relationship Id="rId4" Type="http://schemas.openxmlformats.org/officeDocument/2006/relationships/audio" Target="../media/audio14.wav"/><Relationship Id="rId9" Type="http://schemas.openxmlformats.org/officeDocument/2006/relationships/slide" Target="slide18.xml"/><Relationship Id="rId14" Type="http://schemas.microsoft.com/office/2007/relationships/hdphoto" Target="../media/hdphoto11.wdp"/><Relationship Id="rId22" Type="http://schemas.openxmlformats.org/officeDocument/2006/relationships/image" Target="../media/image69.png"/><Relationship Id="rId27" Type="http://schemas.openxmlformats.org/officeDocument/2006/relationships/slide" Target="slide24.xml"/><Relationship Id="rId30" Type="http://schemas.openxmlformats.org/officeDocument/2006/relationships/slide" Target="slide25.xml"/><Relationship Id="rId35" Type="http://schemas.microsoft.com/office/2007/relationships/hdphoto" Target="../media/hdphoto18.wdp"/><Relationship Id="rId4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22.wdp"/><Relationship Id="rId18" Type="http://schemas.microsoft.com/office/2007/relationships/hdphoto" Target="../media/hdphoto24.wdp"/><Relationship Id="rId3" Type="http://schemas.openxmlformats.org/officeDocument/2006/relationships/notesSlide" Target="../notesSlides/notesSlide17.xml"/><Relationship Id="rId21" Type="http://schemas.openxmlformats.org/officeDocument/2006/relationships/image" Target="../media/image32.png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17" Type="http://schemas.openxmlformats.org/officeDocument/2006/relationships/image" Target="../media/image82.png"/><Relationship Id="rId2" Type="http://schemas.openxmlformats.org/officeDocument/2006/relationships/slideLayout" Target="../slideLayouts/slideLayout87.xml"/><Relationship Id="rId16" Type="http://schemas.openxmlformats.org/officeDocument/2006/relationships/slide" Target="slide16.xml"/><Relationship Id="rId20" Type="http://schemas.microsoft.com/office/2007/relationships/hdphoto" Target="../media/hdphoto25.wdp"/><Relationship Id="rId1" Type="http://schemas.openxmlformats.org/officeDocument/2006/relationships/tags" Target="../tags/tag18.xml"/><Relationship Id="rId6" Type="http://schemas.openxmlformats.org/officeDocument/2006/relationships/image" Target="../media/image77.jpg"/><Relationship Id="rId11" Type="http://schemas.microsoft.com/office/2007/relationships/hdphoto" Target="../media/hdphoto21.wdp"/><Relationship Id="rId5" Type="http://schemas.openxmlformats.org/officeDocument/2006/relationships/audio" Target="../media/audio16.wav"/><Relationship Id="rId15" Type="http://schemas.microsoft.com/office/2007/relationships/hdphoto" Target="../media/hdphoto23.wdp"/><Relationship Id="rId10" Type="http://schemas.openxmlformats.org/officeDocument/2006/relationships/image" Target="../media/image79.png"/><Relationship Id="rId19" Type="http://schemas.openxmlformats.org/officeDocument/2006/relationships/image" Target="../media/image83.png"/><Relationship Id="rId4" Type="http://schemas.openxmlformats.org/officeDocument/2006/relationships/audio" Target="../media/audio15.wav"/><Relationship Id="rId9" Type="http://schemas.openxmlformats.org/officeDocument/2006/relationships/image" Target="../media/image50.gif"/><Relationship Id="rId1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22.wdp"/><Relationship Id="rId18" Type="http://schemas.openxmlformats.org/officeDocument/2006/relationships/image" Target="../media/image32.png"/><Relationship Id="rId3" Type="http://schemas.openxmlformats.org/officeDocument/2006/relationships/notesSlide" Target="../notesSlides/notesSlide18.xml"/><Relationship Id="rId21" Type="http://schemas.openxmlformats.org/officeDocument/2006/relationships/slide" Target="slide16.xml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17" Type="http://schemas.microsoft.com/office/2007/relationships/hdphoto" Target="../media/hdphoto25.wdp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83.png"/><Relationship Id="rId20" Type="http://schemas.microsoft.com/office/2007/relationships/hdphoto" Target="../media/hdphoto23.wdp"/><Relationship Id="rId1" Type="http://schemas.openxmlformats.org/officeDocument/2006/relationships/tags" Target="../tags/tag19.xml"/><Relationship Id="rId6" Type="http://schemas.openxmlformats.org/officeDocument/2006/relationships/image" Target="../media/image77.jpg"/><Relationship Id="rId11" Type="http://schemas.microsoft.com/office/2007/relationships/hdphoto" Target="../media/hdphoto21.wdp"/><Relationship Id="rId5" Type="http://schemas.openxmlformats.org/officeDocument/2006/relationships/audio" Target="../media/audio15.wav"/><Relationship Id="rId15" Type="http://schemas.microsoft.com/office/2007/relationships/hdphoto" Target="../media/hdphoto24.wdp"/><Relationship Id="rId10" Type="http://schemas.openxmlformats.org/officeDocument/2006/relationships/image" Target="../media/image79.png"/><Relationship Id="rId19" Type="http://schemas.openxmlformats.org/officeDocument/2006/relationships/image" Target="../media/image81.png"/><Relationship Id="rId4" Type="http://schemas.openxmlformats.org/officeDocument/2006/relationships/audio" Target="../media/audio16.wav"/><Relationship Id="rId9" Type="http://schemas.openxmlformats.org/officeDocument/2006/relationships/image" Target="../media/image50.gif"/><Relationship Id="rId14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openxmlformats.org/officeDocument/2006/relationships/slide" Target="slide16.xml"/><Relationship Id="rId18" Type="http://schemas.openxmlformats.org/officeDocument/2006/relationships/image" Target="../media/image8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8.png"/><Relationship Id="rId12" Type="http://schemas.microsoft.com/office/2007/relationships/hdphoto" Target="../media/hdphoto23.wdp"/><Relationship Id="rId17" Type="http://schemas.microsoft.com/office/2007/relationships/hdphoto" Target="../media/hdphoto22.wdp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80.png"/><Relationship Id="rId1" Type="http://schemas.openxmlformats.org/officeDocument/2006/relationships/tags" Target="../tags/tag20.xml"/><Relationship Id="rId6" Type="http://schemas.openxmlformats.org/officeDocument/2006/relationships/image" Target="../media/image77.jpg"/><Relationship Id="rId11" Type="http://schemas.openxmlformats.org/officeDocument/2006/relationships/image" Target="../media/image81.png"/><Relationship Id="rId5" Type="http://schemas.openxmlformats.org/officeDocument/2006/relationships/audio" Target="../media/audio16.wav"/><Relationship Id="rId15" Type="http://schemas.microsoft.com/office/2007/relationships/hdphoto" Target="../media/hdphoto21.wdp"/><Relationship Id="rId10" Type="http://schemas.openxmlformats.org/officeDocument/2006/relationships/image" Target="../media/image32.png"/><Relationship Id="rId4" Type="http://schemas.openxmlformats.org/officeDocument/2006/relationships/audio" Target="../media/audio15.wav"/><Relationship Id="rId9" Type="http://schemas.openxmlformats.org/officeDocument/2006/relationships/image" Target="../media/image50.gif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95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22.wdp"/><Relationship Id="rId18" Type="http://schemas.openxmlformats.org/officeDocument/2006/relationships/slide" Target="slide16.xml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17" Type="http://schemas.microsoft.com/office/2007/relationships/hdphoto" Target="../media/hdphoto23.wdp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81.png"/><Relationship Id="rId1" Type="http://schemas.openxmlformats.org/officeDocument/2006/relationships/tags" Target="../tags/tag21.xml"/><Relationship Id="rId6" Type="http://schemas.openxmlformats.org/officeDocument/2006/relationships/image" Target="../media/image77.jpg"/><Relationship Id="rId11" Type="http://schemas.microsoft.com/office/2007/relationships/hdphoto" Target="../media/hdphoto21.wdp"/><Relationship Id="rId5" Type="http://schemas.openxmlformats.org/officeDocument/2006/relationships/audio" Target="../media/audio16.wav"/><Relationship Id="rId15" Type="http://schemas.openxmlformats.org/officeDocument/2006/relationships/image" Target="../media/image32.png"/><Relationship Id="rId10" Type="http://schemas.openxmlformats.org/officeDocument/2006/relationships/image" Target="../media/image79.png"/><Relationship Id="rId4" Type="http://schemas.openxmlformats.org/officeDocument/2006/relationships/audio" Target="../media/audio15.wav"/><Relationship Id="rId9" Type="http://schemas.openxmlformats.org/officeDocument/2006/relationships/image" Target="../media/image50.gif"/><Relationship Id="rId14" Type="http://schemas.openxmlformats.org/officeDocument/2006/relationships/image" Target="../media/image8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13" Type="http://schemas.microsoft.com/office/2007/relationships/hdphoto" Target="../media/hdphoto21.wdp"/><Relationship Id="rId18" Type="http://schemas.openxmlformats.org/officeDocument/2006/relationships/image" Target="../media/image32.png"/><Relationship Id="rId3" Type="http://schemas.openxmlformats.org/officeDocument/2006/relationships/audio" Target="../media/media3.mp3"/><Relationship Id="rId21" Type="http://schemas.openxmlformats.org/officeDocument/2006/relationships/slide" Target="slide16.xml"/><Relationship Id="rId7" Type="http://schemas.openxmlformats.org/officeDocument/2006/relationships/audio" Target="../media/audio16.wav"/><Relationship Id="rId12" Type="http://schemas.openxmlformats.org/officeDocument/2006/relationships/image" Target="../media/image79.png"/><Relationship Id="rId17" Type="http://schemas.microsoft.com/office/2007/relationships/hdphoto" Target="../media/hdphoto26.wdp"/><Relationship Id="rId2" Type="http://schemas.microsoft.com/office/2007/relationships/media" Target="../media/media3.mp3"/><Relationship Id="rId16" Type="http://schemas.openxmlformats.org/officeDocument/2006/relationships/image" Target="../media/image86.png"/><Relationship Id="rId20" Type="http://schemas.microsoft.com/office/2007/relationships/hdphoto" Target="../media/hdphoto23.wdp"/><Relationship Id="rId1" Type="http://schemas.openxmlformats.org/officeDocument/2006/relationships/tags" Target="../tags/tag22.xml"/><Relationship Id="rId6" Type="http://schemas.openxmlformats.org/officeDocument/2006/relationships/audio" Target="../media/audio15.wav"/><Relationship Id="rId11" Type="http://schemas.openxmlformats.org/officeDocument/2006/relationships/image" Target="../media/image50.gif"/><Relationship Id="rId5" Type="http://schemas.openxmlformats.org/officeDocument/2006/relationships/notesSlide" Target="../notesSlides/notesSlide21.xml"/><Relationship Id="rId15" Type="http://schemas.microsoft.com/office/2007/relationships/hdphoto" Target="../media/hdphoto22.wdp"/><Relationship Id="rId10" Type="http://schemas.openxmlformats.org/officeDocument/2006/relationships/image" Target="../media/image51.gif"/><Relationship Id="rId19" Type="http://schemas.openxmlformats.org/officeDocument/2006/relationships/image" Target="../media/image81.png"/><Relationship Id="rId4" Type="http://schemas.openxmlformats.org/officeDocument/2006/relationships/slideLayout" Target="../slideLayouts/slideLayout87.xml"/><Relationship Id="rId9" Type="http://schemas.openxmlformats.org/officeDocument/2006/relationships/image" Target="../media/image78.png"/><Relationship Id="rId14" Type="http://schemas.openxmlformats.org/officeDocument/2006/relationships/image" Target="../media/image80.png"/><Relationship Id="rId22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22.wdp"/><Relationship Id="rId18" Type="http://schemas.openxmlformats.org/officeDocument/2006/relationships/slide" Target="slide16.xml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17" Type="http://schemas.microsoft.com/office/2007/relationships/hdphoto" Target="../media/hdphoto23.wdp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81.png"/><Relationship Id="rId1" Type="http://schemas.openxmlformats.org/officeDocument/2006/relationships/tags" Target="../tags/tag23.xml"/><Relationship Id="rId6" Type="http://schemas.openxmlformats.org/officeDocument/2006/relationships/image" Target="../media/image77.jpg"/><Relationship Id="rId11" Type="http://schemas.microsoft.com/office/2007/relationships/hdphoto" Target="../media/hdphoto21.wdp"/><Relationship Id="rId5" Type="http://schemas.openxmlformats.org/officeDocument/2006/relationships/audio" Target="../media/audio16.wav"/><Relationship Id="rId15" Type="http://schemas.openxmlformats.org/officeDocument/2006/relationships/image" Target="../media/image32.png"/><Relationship Id="rId10" Type="http://schemas.openxmlformats.org/officeDocument/2006/relationships/image" Target="../media/image79.png"/><Relationship Id="rId4" Type="http://schemas.openxmlformats.org/officeDocument/2006/relationships/audio" Target="../media/audio15.wav"/><Relationship Id="rId9" Type="http://schemas.openxmlformats.org/officeDocument/2006/relationships/image" Target="../media/image50.gif"/><Relationship Id="rId14" Type="http://schemas.openxmlformats.org/officeDocument/2006/relationships/image" Target="../media/image8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22.wdp"/><Relationship Id="rId18" Type="http://schemas.openxmlformats.org/officeDocument/2006/relationships/slide" Target="slide16.xml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17" Type="http://schemas.microsoft.com/office/2007/relationships/hdphoto" Target="../media/hdphoto23.wdp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81.png"/><Relationship Id="rId1" Type="http://schemas.openxmlformats.org/officeDocument/2006/relationships/tags" Target="../tags/tag24.xml"/><Relationship Id="rId6" Type="http://schemas.openxmlformats.org/officeDocument/2006/relationships/image" Target="../media/image77.jpg"/><Relationship Id="rId11" Type="http://schemas.microsoft.com/office/2007/relationships/hdphoto" Target="../media/hdphoto21.wdp"/><Relationship Id="rId5" Type="http://schemas.openxmlformats.org/officeDocument/2006/relationships/audio" Target="../media/audio16.wav"/><Relationship Id="rId15" Type="http://schemas.openxmlformats.org/officeDocument/2006/relationships/image" Target="../media/image32.png"/><Relationship Id="rId10" Type="http://schemas.openxmlformats.org/officeDocument/2006/relationships/image" Target="../media/image79.png"/><Relationship Id="rId4" Type="http://schemas.openxmlformats.org/officeDocument/2006/relationships/audio" Target="../media/audio15.wav"/><Relationship Id="rId9" Type="http://schemas.openxmlformats.org/officeDocument/2006/relationships/image" Target="../media/image50.gif"/><Relationship Id="rId14" Type="http://schemas.openxmlformats.org/officeDocument/2006/relationships/image" Target="../media/image8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22.wdp"/><Relationship Id="rId18" Type="http://schemas.microsoft.com/office/2007/relationships/hdphoto" Target="../media/hdphoto23.wdp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17" Type="http://schemas.openxmlformats.org/officeDocument/2006/relationships/image" Target="../media/image81.png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32.png"/><Relationship Id="rId1" Type="http://schemas.openxmlformats.org/officeDocument/2006/relationships/tags" Target="../tags/tag25.xml"/><Relationship Id="rId6" Type="http://schemas.openxmlformats.org/officeDocument/2006/relationships/image" Target="../media/image77.jpg"/><Relationship Id="rId11" Type="http://schemas.microsoft.com/office/2007/relationships/hdphoto" Target="../media/hdphoto21.wdp"/><Relationship Id="rId5" Type="http://schemas.openxmlformats.org/officeDocument/2006/relationships/audio" Target="../media/audio16.wav"/><Relationship Id="rId15" Type="http://schemas.microsoft.com/office/2007/relationships/hdphoto" Target="../media/hdphoto27.wdp"/><Relationship Id="rId10" Type="http://schemas.openxmlformats.org/officeDocument/2006/relationships/image" Target="../media/image79.png"/><Relationship Id="rId19" Type="http://schemas.openxmlformats.org/officeDocument/2006/relationships/slide" Target="slide16.xml"/><Relationship Id="rId4" Type="http://schemas.openxmlformats.org/officeDocument/2006/relationships/audio" Target="../media/audio15.wav"/><Relationship Id="rId9" Type="http://schemas.openxmlformats.org/officeDocument/2006/relationships/image" Target="../media/image50.gif"/><Relationship Id="rId14" Type="http://schemas.openxmlformats.org/officeDocument/2006/relationships/image" Target="../media/image8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gif"/><Relationship Id="rId13" Type="http://schemas.microsoft.com/office/2007/relationships/hdphoto" Target="../media/hdphoto22.wdp"/><Relationship Id="rId18" Type="http://schemas.microsoft.com/office/2007/relationships/hdphoto" Target="../media/hdphoto23.wdp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8.png"/><Relationship Id="rId12" Type="http://schemas.openxmlformats.org/officeDocument/2006/relationships/image" Target="../media/image80.png"/><Relationship Id="rId17" Type="http://schemas.openxmlformats.org/officeDocument/2006/relationships/image" Target="../media/image81.png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32.png"/><Relationship Id="rId1" Type="http://schemas.openxmlformats.org/officeDocument/2006/relationships/tags" Target="../tags/tag26.xml"/><Relationship Id="rId6" Type="http://schemas.openxmlformats.org/officeDocument/2006/relationships/image" Target="../media/image77.jpg"/><Relationship Id="rId11" Type="http://schemas.microsoft.com/office/2007/relationships/hdphoto" Target="../media/hdphoto21.wdp"/><Relationship Id="rId5" Type="http://schemas.openxmlformats.org/officeDocument/2006/relationships/audio" Target="../media/audio16.wav"/><Relationship Id="rId15" Type="http://schemas.microsoft.com/office/2007/relationships/hdphoto" Target="../media/hdphoto28.wdp"/><Relationship Id="rId10" Type="http://schemas.openxmlformats.org/officeDocument/2006/relationships/image" Target="../media/image79.png"/><Relationship Id="rId19" Type="http://schemas.openxmlformats.org/officeDocument/2006/relationships/slide" Target="slide16.xml"/><Relationship Id="rId4" Type="http://schemas.openxmlformats.org/officeDocument/2006/relationships/audio" Target="../media/audio15.wav"/><Relationship Id="rId9" Type="http://schemas.openxmlformats.org/officeDocument/2006/relationships/image" Target="../media/image50.gif"/><Relationship Id="rId14" Type="http://schemas.openxmlformats.org/officeDocument/2006/relationships/image" Target="../media/image9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91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1.gif"/><Relationship Id="rId12" Type="http://schemas.microsoft.com/office/2007/relationships/hdphoto" Target="../media/hdphoto22.wdp"/><Relationship Id="rId2" Type="http://schemas.openxmlformats.org/officeDocument/2006/relationships/slideLayout" Target="../slideLayouts/slideLayout87.xml"/><Relationship Id="rId16" Type="http://schemas.openxmlformats.org/officeDocument/2006/relationships/slide" Target="slide16.xml"/><Relationship Id="rId1" Type="http://schemas.openxmlformats.org/officeDocument/2006/relationships/tags" Target="../tags/tag27.xml"/><Relationship Id="rId6" Type="http://schemas.openxmlformats.org/officeDocument/2006/relationships/image" Target="../media/image78.png"/><Relationship Id="rId11" Type="http://schemas.openxmlformats.org/officeDocument/2006/relationships/image" Target="../media/image80.png"/><Relationship Id="rId5" Type="http://schemas.openxmlformats.org/officeDocument/2006/relationships/image" Target="../media/image77.jpg"/><Relationship Id="rId15" Type="http://schemas.microsoft.com/office/2007/relationships/hdphoto" Target="../media/hdphoto23.wdp"/><Relationship Id="rId10" Type="http://schemas.microsoft.com/office/2007/relationships/hdphoto" Target="../media/hdphoto21.wdp"/><Relationship Id="rId4" Type="http://schemas.openxmlformats.org/officeDocument/2006/relationships/audio" Target="../media/audio1.wav"/><Relationship Id="rId9" Type="http://schemas.openxmlformats.org/officeDocument/2006/relationships/image" Target="../media/image79.png"/><Relationship Id="rId1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41.xml"/><Relationship Id="rId1" Type="http://schemas.openxmlformats.org/officeDocument/2006/relationships/tags" Target="../tags/tag28.xml"/><Relationship Id="rId6" Type="http://schemas.openxmlformats.org/officeDocument/2006/relationships/image" Target="../media/image32.png"/><Relationship Id="rId5" Type="http://schemas.openxmlformats.org/officeDocument/2006/relationships/image" Target="../media/image92.jpg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06.xml"/><Relationship Id="rId1" Type="http://schemas.openxmlformats.org/officeDocument/2006/relationships/tags" Target="../tags/tag2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audio" Target="../media/audio14.wav"/><Relationship Id="rId9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96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30.xml"/><Relationship Id="rId6" Type="http://schemas.openxmlformats.org/officeDocument/2006/relationships/image" Target="../media/image32.png"/><Relationship Id="rId5" Type="http://schemas.openxmlformats.org/officeDocument/2006/relationships/image" Target="../media/image23.gif"/><Relationship Id="rId4" Type="http://schemas.openxmlformats.org/officeDocument/2006/relationships/audio" Target="../media/audio14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18" Type="http://schemas.openxmlformats.org/officeDocument/2006/relationships/image" Target="../media/image36.png"/><Relationship Id="rId26" Type="http://schemas.openxmlformats.org/officeDocument/2006/relationships/image" Target="../media/image41.png"/><Relationship Id="rId3" Type="http://schemas.openxmlformats.org/officeDocument/2006/relationships/audio" Target="../media/media2.mp3"/><Relationship Id="rId21" Type="http://schemas.openxmlformats.org/officeDocument/2006/relationships/image" Target="../media/image38.png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17" Type="http://schemas.openxmlformats.org/officeDocument/2006/relationships/image" Target="../media/image35.png"/><Relationship Id="rId25" Type="http://schemas.microsoft.com/office/2007/relationships/hdphoto" Target="../media/hdphoto3.wdp"/><Relationship Id="rId33" Type="http://schemas.openxmlformats.org/officeDocument/2006/relationships/image" Target="../media/image32.png"/><Relationship Id="rId2" Type="http://schemas.microsoft.com/office/2007/relationships/media" Target="../media/media2.mp3"/><Relationship Id="rId16" Type="http://schemas.openxmlformats.org/officeDocument/2006/relationships/image" Target="../media/image34.jpeg"/><Relationship Id="rId20" Type="http://schemas.openxmlformats.org/officeDocument/2006/relationships/image" Target="../media/image37.png"/><Relationship Id="rId29" Type="http://schemas.openxmlformats.org/officeDocument/2006/relationships/image" Target="../media/image43.png"/><Relationship Id="rId1" Type="http://schemas.openxmlformats.org/officeDocument/2006/relationships/tags" Target="../tags/tag4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24" Type="http://schemas.openxmlformats.org/officeDocument/2006/relationships/image" Target="../media/image40.png"/><Relationship Id="rId32" Type="http://schemas.openxmlformats.org/officeDocument/2006/relationships/image" Target="../media/image22.png"/><Relationship Id="rId5" Type="http://schemas.openxmlformats.org/officeDocument/2006/relationships/notesSlide" Target="../notesSlides/notesSlide3.xml"/><Relationship Id="rId15" Type="http://schemas.openxmlformats.org/officeDocument/2006/relationships/audio" Target="../media/audio12.wav"/><Relationship Id="rId23" Type="http://schemas.openxmlformats.org/officeDocument/2006/relationships/image" Target="../media/image39.png"/><Relationship Id="rId28" Type="http://schemas.microsoft.com/office/2007/relationships/hdphoto" Target="../media/hdphoto4.wdp"/><Relationship Id="rId10" Type="http://schemas.openxmlformats.org/officeDocument/2006/relationships/audio" Target="../media/audio7.wav"/><Relationship Id="rId19" Type="http://schemas.microsoft.com/office/2007/relationships/hdphoto" Target="../media/hdphoto1.wdp"/><Relationship Id="rId31" Type="http://schemas.openxmlformats.org/officeDocument/2006/relationships/image" Target="../media/image44.gif"/><Relationship Id="rId4" Type="http://schemas.openxmlformats.org/officeDocument/2006/relationships/slideLayout" Target="../slideLayouts/slideLayout57.xml"/><Relationship Id="rId9" Type="http://schemas.openxmlformats.org/officeDocument/2006/relationships/audio" Target="../media/audio6.wav"/><Relationship Id="rId14" Type="http://schemas.openxmlformats.org/officeDocument/2006/relationships/audio" Target="../media/audio11.wav"/><Relationship Id="rId22" Type="http://schemas.microsoft.com/office/2007/relationships/hdphoto" Target="../media/hdphoto2.wdp"/><Relationship Id="rId27" Type="http://schemas.openxmlformats.org/officeDocument/2006/relationships/image" Target="../media/image42.png"/><Relationship Id="rId30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audio" Target="../media/media4.mp3"/><Relationship Id="rId7" Type="http://schemas.openxmlformats.org/officeDocument/2006/relationships/image" Target="../media/image97.jpeg"/><Relationship Id="rId2" Type="http://schemas.microsoft.com/office/2007/relationships/media" Target="../media/media4.mp3"/><Relationship Id="rId1" Type="http://schemas.openxmlformats.org/officeDocument/2006/relationships/tags" Target="../tags/tag31.xml"/><Relationship Id="rId6" Type="http://schemas.openxmlformats.org/officeDocument/2006/relationships/audio" Target="../media/audio2.wav"/><Relationship Id="rId11" Type="http://schemas.openxmlformats.org/officeDocument/2006/relationships/image" Target="../media/image100.png"/><Relationship Id="rId5" Type="http://schemas.openxmlformats.org/officeDocument/2006/relationships/notesSlide" Target="../notesSlides/notesSlide30.xml"/><Relationship Id="rId10" Type="http://schemas.openxmlformats.org/officeDocument/2006/relationships/image" Target="../media/image22.png"/><Relationship Id="rId4" Type="http://schemas.openxmlformats.org/officeDocument/2006/relationships/slideLayout" Target="../slideLayouts/slideLayout141.xml"/><Relationship Id="rId9" Type="http://schemas.openxmlformats.org/officeDocument/2006/relationships/image" Target="../media/image99.png"/><Relationship Id="rId14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2.png"/><Relationship Id="rId20" Type="http://schemas.openxmlformats.org/officeDocument/2006/relationships/image" Target="../media/image32.png"/><Relationship Id="rId1" Type="http://schemas.openxmlformats.org/officeDocument/2006/relationships/tags" Target="../tags/tag5.xml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microsoft.com/office/2007/relationships/hdphoto" Target="../media/hdphoto5.wdp"/><Relationship Id="rId4" Type="http://schemas.openxmlformats.org/officeDocument/2006/relationships/audio" Target="../media/audio13.wav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2.png"/><Relationship Id="rId20" Type="http://schemas.openxmlformats.org/officeDocument/2006/relationships/image" Target="../media/image32.png"/><Relationship Id="rId1" Type="http://schemas.openxmlformats.org/officeDocument/2006/relationships/tags" Target="../tags/tag6.xml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2.png"/><Relationship Id="rId20" Type="http://schemas.openxmlformats.org/officeDocument/2006/relationships/image" Target="../media/image32.png"/><Relationship Id="rId1" Type="http://schemas.openxmlformats.org/officeDocument/2006/relationships/tags" Target="../tags/tag7.xml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2.png"/><Relationship Id="rId20" Type="http://schemas.openxmlformats.org/officeDocument/2006/relationships/image" Target="../media/image32.png"/><Relationship Id="rId1" Type="http://schemas.openxmlformats.org/officeDocument/2006/relationships/tags" Target="../tags/tag8.xml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2.png"/><Relationship Id="rId20" Type="http://schemas.openxmlformats.org/officeDocument/2006/relationships/image" Target="../media/image32.png"/><Relationship Id="rId1" Type="http://schemas.openxmlformats.org/officeDocument/2006/relationships/tags" Target="../tags/tag9.xml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6.png"/><Relationship Id="rId12" Type="http://schemas.openxmlformats.org/officeDocument/2006/relationships/image" Target="../media/image39.png"/><Relationship Id="rId17" Type="http://schemas.microsoft.com/office/2007/relationships/hdphoto" Target="../media/hdphoto4.wdp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2.png"/><Relationship Id="rId20" Type="http://schemas.openxmlformats.org/officeDocument/2006/relationships/image" Target="../media/image32.png"/><Relationship Id="rId1" Type="http://schemas.openxmlformats.org/officeDocument/2006/relationships/tags" Target="../tags/tag10.xml"/><Relationship Id="rId6" Type="http://schemas.openxmlformats.org/officeDocument/2006/relationships/image" Target="../media/image35.png"/><Relationship Id="rId11" Type="http://schemas.microsoft.com/office/2007/relationships/hdphoto" Target="../media/hdphoto2.wdp"/><Relationship Id="rId5" Type="http://schemas.openxmlformats.org/officeDocument/2006/relationships/image" Target="../media/image34.jpe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37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5" y="2338595"/>
            <a:ext cx="419851" cy="5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93248" y="1968540"/>
            <a:ext cx="332189" cy="55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89781" y="3705885"/>
            <a:ext cx="1063739" cy="2053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229380" y="513509"/>
            <a:ext cx="3003813" cy="260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9900641" y="4927741"/>
            <a:ext cx="1159052" cy="1616167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829891" y="-209863"/>
            <a:ext cx="8329112" cy="4842564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988159" y="598299"/>
              <a:ext cx="6096000" cy="286251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667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46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Review 1</a:t>
              </a:r>
            </a:p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667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Part 4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874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7538577" y="246842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4734284" y="4298851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4578308" y="-18866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2038840" y="4364074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478609" y="2425756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195091" y="3243168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10232417" y="875067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7058135" y="4370521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1946289" y="249952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9422" y="4318857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01208" y="1980838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10537" y="2676394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613957" y="6089986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103426" y="5144281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993521" y="6073140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530770" y="1934368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43079" y="1890110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312932" y="6089986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270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22865"/>
            <a:ext cx="12206159" cy="6835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7538577" y="246842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4734284" y="4298851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7324335" y="4129788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2038840" y="4364074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478609" y="2425756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195091" y="3243168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10237818" y="875622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4378496" y="170645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1946289" y="249952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9422" y="4318857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01208" y="1980838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15938" y="2676949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613957" y="6089986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103426" y="5144281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993521" y="6073140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76797" y="6083022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43079" y="1890110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633293" y="1890110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1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7538577" y="246842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4734284" y="4298851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7324335" y="4129788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2038840" y="4364074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478609" y="2425756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195091" y="3243168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10356327" y="875622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4378496" y="170645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1946289" y="249952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9422" y="4318857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01208" y="1980838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0034447" y="2676949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613957" y="6089986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103426" y="5144281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993521" y="6073140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276797" y="6083022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43079" y="1890110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633293" y="1890110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10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icture 16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pic>
        <p:nvPicPr>
          <p:cNvPr id="177" name="Picture 176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03200" y="4343400"/>
            <a:ext cx="3101339" cy="2514600"/>
          </a:xfrm>
          <a:prstGeom prst="rect">
            <a:avLst/>
          </a:prstGeom>
        </p:spPr>
      </p:pic>
      <p:pic>
        <p:nvPicPr>
          <p:cNvPr id="178" name="Picture 177" descr="sunflower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flipH="1">
            <a:off x="8839201" y="4749800"/>
            <a:ext cx="2600115" cy="2108200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304717">
            <a:off x="3911560" y="2259888"/>
            <a:ext cx="4746081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2. Review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3" name="Picture 162">
            <a:extLst>
              <a:ext uri="{FF2B5EF4-FFF2-40B4-BE49-F238E27FC236}">
                <a16:creationId xmlns:a16="http://schemas.microsoft.com/office/drawing/2014/main" id="{537BB8C2-C0F7-4422-B868-40FFEC7BDA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06387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19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8"/>
            <a:ext cx="12192000" cy="6681259"/>
          </a:xfrm>
          <a:prstGeom prst="rect">
            <a:avLst/>
          </a:prstGeom>
        </p:spPr>
      </p:pic>
      <p:pic>
        <p:nvPicPr>
          <p:cNvPr id="159" name="Picture 158" descr="Untitled.pn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" y="1005877"/>
            <a:ext cx="12191999" cy="5852123"/>
          </a:xfrm>
          <a:prstGeom prst="rect">
            <a:avLst/>
          </a:prstGeom>
        </p:spPr>
      </p:pic>
      <p:pic>
        <p:nvPicPr>
          <p:cNvPr id="164" name="图片 6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7055" y="3995781"/>
            <a:ext cx="4839995" cy="1525561"/>
          </a:xfrm>
          <a:prstGeom prst="rect">
            <a:avLst/>
          </a:prstGeom>
        </p:spPr>
      </p:pic>
      <p:pic>
        <p:nvPicPr>
          <p:cNvPr id="166" name="Picture 165" descr="24155454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1294993" y="1801817"/>
            <a:ext cx="3005328" cy="2946400"/>
          </a:xfrm>
          <a:prstGeom prst="rect">
            <a:avLst/>
          </a:prstGeom>
        </p:spPr>
      </p:pic>
      <p:pic>
        <p:nvPicPr>
          <p:cNvPr id="167" name="Picture 166" descr="200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03200" y="685804"/>
            <a:ext cx="1320800" cy="1361649"/>
          </a:xfrm>
          <a:prstGeom prst="rect">
            <a:avLst/>
          </a:prstGeom>
        </p:spPr>
      </p:pic>
      <p:pic>
        <p:nvPicPr>
          <p:cNvPr id="171" name="Picture 170" descr="24155454.jpg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400" t="8519" r="10000" b="17407"/>
          <a:stretch>
            <a:fillRect/>
          </a:stretch>
        </p:blipFill>
        <p:spPr>
          <a:xfrm>
            <a:off x="9956800" y="3225800"/>
            <a:ext cx="1625600" cy="1593725"/>
          </a:xfrm>
          <a:prstGeom prst="rect">
            <a:avLst/>
          </a:prstGeom>
        </p:spPr>
      </p:pic>
      <p:pic>
        <p:nvPicPr>
          <p:cNvPr id="172" name="Picture 171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930402" y="4713189"/>
            <a:ext cx="4097335" cy="2144815"/>
          </a:xfrm>
          <a:prstGeom prst="rect">
            <a:avLst/>
          </a:prstGeom>
        </p:spPr>
      </p:pic>
      <p:pic>
        <p:nvPicPr>
          <p:cNvPr id="173" name="Picture 172" descr="Bee_inkinch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790986" y="4547935"/>
            <a:ext cx="4470615" cy="2340212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805772" y="5320274"/>
            <a:ext cx="1896529" cy="1537727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 flipH="1">
            <a:off x="7010402" y="5156200"/>
            <a:ext cx="2098887" cy="1701800"/>
          </a:xfrm>
          <a:prstGeom prst="rect">
            <a:avLst/>
          </a:prstGeom>
        </p:spPr>
      </p:pic>
      <p:pic>
        <p:nvPicPr>
          <p:cNvPr id="176" name="Picture 175" descr="sunflower.gif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89600" y="5375189"/>
            <a:ext cx="1828800" cy="1482811"/>
          </a:xfrm>
          <a:prstGeom prst="rect">
            <a:avLst/>
          </a:prstGeom>
        </p:spPr>
      </p:pic>
      <p:grpSp>
        <p:nvGrpSpPr>
          <p:cNvPr id="10" name="组合 5"/>
          <p:cNvGrpSpPr/>
          <p:nvPr/>
        </p:nvGrpSpPr>
        <p:grpSpPr>
          <a:xfrm>
            <a:off x="-6351" y="4314827"/>
            <a:ext cx="12204701" cy="2527300"/>
            <a:chOff x="-6350" y="6061075"/>
            <a:chExt cx="12204701" cy="2527300"/>
          </a:xfrm>
        </p:grpSpPr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1379538" y="7564438"/>
              <a:ext cx="36513" cy="1017588"/>
            </a:xfrm>
            <a:custGeom>
              <a:avLst/>
              <a:gdLst>
                <a:gd name="T0" fmla="*/ 6 w 6"/>
                <a:gd name="T1" fmla="*/ 3 h 165"/>
                <a:gd name="T2" fmla="*/ 3 w 6"/>
                <a:gd name="T3" fmla="*/ 0 h 165"/>
                <a:gd name="T4" fmla="*/ 0 w 6"/>
                <a:gd name="T5" fmla="*/ 3 h 165"/>
                <a:gd name="T6" fmla="*/ 0 w 6"/>
                <a:gd name="T7" fmla="*/ 165 h 165"/>
                <a:gd name="T8" fmla="*/ 6 w 6"/>
                <a:gd name="T9" fmla="*/ 165 h 165"/>
                <a:gd name="T10" fmla="*/ 6 w 6"/>
                <a:gd name="T11" fmla="*/ 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65">
                  <a:moveTo>
                    <a:pt x="6" y="3"/>
                  </a:move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6" y="165"/>
                    <a:pt x="6" y="165"/>
                    <a:pt x="6" y="165"/>
                  </a:cubicBezTo>
                  <a:lnTo>
                    <a:pt x="6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22300" y="6935788"/>
              <a:ext cx="36513" cy="1646238"/>
            </a:xfrm>
            <a:custGeom>
              <a:avLst/>
              <a:gdLst>
                <a:gd name="T0" fmla="*/ 6 w 6"/>
                <a:gd name="T1" fmla="*/ 4 h 267"/>
                <a:gd name="T2" fmla="*/ 3 w 6"/>
                <a:gd name="T3" fmla="*/ 0 h 267"/>
                <a:gd name="T4" fmla="*/ 0 w 6"/>
                <a:gd name="T5" fmla="*/ 4 h 267"/>
                <a:gd name="T6" fmla="*/ 0 w 6"/>
                <a:gd name="T7" fmla="*/ 267 h 267"/>
                <a:gd name="T8" fmla="*/ 6 w 6"/>
                <a:gd name="T9" fmla="*/ 267 h 267"/>
                <a:gd name="T10" fmla="*/ 6 w 6"/>
                <a:gd name="T11" fmla="*/ 4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67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67"/>
                    <a:pt x="0" y="267"/>
                    <a:pt x="0" y="267"/>
                  </a:cubicBezTo>
                  <a:cubicBezTo>
                    <a:pt x="6" y="267"/>
                    <a:pt x="6" y="267"/>
                    <a:pt x="6" y="267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1681163" y="6492875"/>
              <a:ext cx="36513" cy="2089150"/>
            </a:xfrm>
            <a:custGeom>
              <a:avLst/>
              <a:gdLst>
                <a:gd name="T0" fmla="*/ 6 w 6"/>
                <a:gd name="T1" fmla="*/ 6 h 339"/>
                <a:gd name="T2" fmla="*/ 3 w 6"/>
                <a:gd name="T3" fmla="*/ 0 h 339"/>
                <a:gd name="T4" fmla="*/ 0 w 6"/>
                <a:gd name="T5" fmla="*/ 6 h 339"/>
                <a:gd name="T6" fmla="*/ 0 w 6"/>
                <a:gd name="T7" fmla="*/ 339 h 339"/>
                <a:gd name="T8" fmla="*/ 6 w 6"/>
                <a:gd name="T9" fmla="*/ 339 h 339"/>
                <a:gd name="T10" fmla="*/ 6 w 6"/>
                <a:gd name="T11" fmla="*/ 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39">
                  <a:moveTo>
                    <a:pt x="6" y="6"/>
                  </a:moveTo>
                  <a:cubicBezTo>
                    <a:pt x="6" y="3"/>
                    <a:pt x="5" y="0"/>
                    <a:pt x="3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339"/>
                    <a:pt x="0" y="339"/>
                    <a:pt x="0" y="339"/>
                  </a:cubicBezTo>
                  <a:cubicBezTo>
                    <a:pt x="6" y="339"/>
                    <a:pt x="6" y="339"/>
                    <a:pt x="6" y="339"/>
                  </a:cubicBezTo>
                  <a:lnTo>
                    <a:pt x="6" y="6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2339975" y="6683375"/>
              <a:ext cx="36513" cy="1898650"/>
            </a:xfrm>
            <a:custGeom>
              <a:avLst/>
              <a:gdLst>
                <a:gd name="T0" fmla="*/ 6 w 6"/>
                <a:gd name="T1" fmla="*/ 4 h 308"/>
                <a:gd name="T2" fmla="*/ 3 w 6"/>
                <a:gd name="T3" fmla="*/ 0 h 308"/>
                <a:gd name="T4" fmla="*/ 0 w 6"/>
                <a:gd name="T5" fmla="*/ 4 h 308"/>
                <a:gd name="T6" fmla="*/ 0 w 6"/>
                <a:gd name="T7" fmla="*/ 308 h 308"/>
                <a:gd name="T8" fmla="*/ 6 w 6"/>
                <a:gd name="T9" fmla="*/ 308 h 308"/>
                <a:gd name="T10" fmla="*/ 6 w 6"/>
                <a:gd name="T11" fmla="*/ 4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08">
                  <a:moveTo>
                    <a:pt x="6" y="4"/>
                  </a:moveTo>
                  <a:cubicBezTo>
                    <a:pt x="6" y="2"/>
                    <a:pt x="4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6" y="308"/>
                    <a:pt x="6" y="308"/>
                    <a:pt x="6" y="308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2611438" y="7485063"/>
              <a:ext cx="30163" cy="1096963"/>
            </a:xfrm>
            <a:custGeom>
              <a:avLst/>
              <a:gdLst>
                <a:gd name="T0" fmla="*/ 5 w 5"/>
                <a:gd name="T1" fmla="*/ 3 h 178"/>
                <a:gd name="T2" fmla="*/ 2 w 5"/>
                <a:gd name="T3" fmla="*/ 0 h 178"/>
                <a:gd name="T4" fmla="*/ 0 w 5"/>
                <a:gd name="T5" fmla="*/ 3 h 178"/>
                <a:gd name="T6" fmla="*/ 0 w 5"/>
                <a:gd name="T7" fmla="*/ 178 h 178"/>
                <a:gd name="T8" fmla="*/ 5 w 5"/>
                <a:gd name="T9" fmla="*/ 178 h 178"/>
                <a:gd name="T10" fmla="*/ 5 w 5"/>
                <a:gd name="T11" fmla="*/ 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78">
                  <a:moveTo>
                    <a:pt x="5" y="3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178"/>
                    <a:pt x="0" y="178"/>
                    <a:pt x="0" y="178"/>
                  </a:cubicBezTo>
                  <a:cubicBezTo>
                    <a:pt x="5" y="178"/>
                    <a:pt x="5" y="178"/>
                    <a:pt x="5" y="178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836613" y="6819900"/>
              <a:ext cx="1158875" cy="1077913"/>
            </a:xfrm>
            <a:custGeom>
              <a:avLst/>
              <a:gdLst>
                <a:gd name="T0" fmla="*/ 85 w 188"/>
                <a:gd name="T1" fmla="*/ 70 h 175"/>
                <a:gd name="T2" fmla="*/ 79 w 188"/>
                <a:gd name="T3" fmla="*/ 5 h 175"/>
                <a:gd name="T4" fmla="*/ 98 w 188"/>
                <a:gd name="T5" fmla="*/ 65 h 175"/>
                <a:gd name="T6" fmla="*/ 149 w 188"/>
                <a:gd name="T7" fmla="*/ 44 h 175"/>
                <a:gd name="T8" fmla="*/ 117 w 188"/>
                <a:gd name="T9" fmla="*/ 81 h 175"/>
                <a:gd name="T10" fmla="*/ 178 w 188"/>
                <a:gd name="T11" fmla="*/ 99 h 175"/>
                <a:gd name="T12" fmla="*/ 113 w 188"/>
                <a:gd name="T13" fmla="*/ 100 h 175"/>
                <a:gd name="T14" fmla="*/ 139 w 188"/>
                <a:gd name="T15" fmla="*/ 151 h 175"/>
                <a:gd name="T16" fmla="*/ 98 w 188"/>
                <a:gd name="T17" fmla="*/ 115 h 175"/>
                <a:gd name="T18" fmla="*/ 90 w 188"/>
                <a:gd name="T19" fmla="*/ 171 h 175"/>
                <a:gd name="T20" fmla="*/ 73 w 188"/>
                <a:gd name="T21" fmla="*/ 120 h 175"/>
                <a:gd name="T22" fmla="*/ 19 w 188"/>
                <a:gd name="T23" fmla="*/ 131 h 175"/>
                <a:gd name="T24" fmla="*/ 59 w 188"/>
                <a:gd name="T25" fmla="*/ 104 h 175"/>
                <a:gd name="T26" fmla="*/ 11 w 188"/>
                <a:gd name="T27" fmla="*/ 67 h 175"/>
                <a:gd name="T28" fmla="*/ 70 w 188"/>
                <a:gd name="T29" fmla="*/ 77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8" h="175">
                  <a:moveTo>
                    <a:pt x="85" y="70"/>
                  </a:moveTo>
                  <a:cubicBezTo>
                    <a:pt x="59" y="74"/>
                    <a:pt x="51" y="9"/>
                    <a:pt x="79" y="5"/>
                  </a:cubicBezTo>
                  <a:cubicBezTo>
                    <a:pt x="111" y="0"/>
                    <a:pt x="102" y="49"/>
                    <a:pt x="98" y="65"/>
                  </a:cubicBezTo>
                  <a:cubicBezTo>
                    <a:pt x="106" y="52"/>
                    <a:pt x="139" y="15"/>
                    <a:pt x="149" y="44"/>
                  </a:cubicBezTo>
                  <a:cubicBezTo>
                    <a:pt x="156" y="63"/>
                    <a:pt x="128" y="72"/>
                    <a:pt x="117" y="81"/>
                  </a:cubicBezTo>
                  <a:cubicBezTo>
                    <a:pt x="131" y="67"/>
                    <a:pt x="188" y="74"/>
                    <a:pt x="178" y="99"/>
                  </a:cubicBezTo>
                  <a:cubicBezTo>
                    <a:pt x="169" y="119"/>
                    <a:pt x="127" y="105"/>
                    <a:pt x="113" y="100"/>
                  </a:cubicBezTo>
                  <a:cubicBezTo>
                    <a:pt x="129" y="109"/>
                    <a:pt x="171" y="135"/>
                    <a:pt x="139" y="151"/>
                  </a:cubicBezTo>
                  <a:cubicBezTo>
                    <a:pt x="113" y="165"/>
                    <a:pt x="105" y="132"/>
                    <a:pt x="98" y="115"/>
                  </a:cubicBezTo>
                  <a:cubicBezTo>
                    <a:pt x="102" y="131"/>
                    <a:pt x="114" y="166"/>
                    <a:pt x="90" y="171"/>
                  </a:cubicBezTo>
                  <a:cubicBezTo>
                    <a:pt x="66" y="175"/>
                    <a:pt x="57" y="134"/>
                    <a:pt x="73" y="120"/>
                  </a:cubicBezTo>
                  <a:cubicBezTo>
                    <a:pt x="64" y="130"/>
                    <a:pt x="30" y="151"/>
                    <a:pt x="19" y="131"/>
                  </a:cubicBezTo>
                  <a:cubicBezTo>
                    <a:pt x="7" y="108"/>
                    <a:pt x="49" y="108"/>
                    <a:pt x="59" y="104"/>
                  </a:cubicBezTo>
                  <a:cubicBezTo>
                    <a:pt x="44" y="106"/>
                    <a:pt x="0" y="88"/>
                    <a:pt x="11" y="67"/>
                  </a:cubicBezTo>
                  <a:cubicBezTo>
                    <a:pt x="21" y="46"/>
                    <a:pt x="66" y="70"/>
                    <a:pt x="70" y="7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7" name="Oval 13"/>
            <p:cNvSpPr>
              <a:spLocks noChangeArrowheads="1"/>
            </p:cNvSpPr>
            <p:nvPr/>
          </p:nvSpPr>
          <p:spPr bwMode="auto">
            <a:xfrm>
              <a:off x="1157288" y="7164388"/>
              <a:ext cx="48101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8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9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0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1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2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3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4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5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6" name="Freeform 22"/>
            <p:cNvSpPr>
              <a:spLocks/>
            </p:cNvSpPr>
            <p:nvPr/>
          </p:nvSpPr>
          <p:spPr bwMode="auto">
            <a:xfrm>
              <a:off x="301625" y="6456363"/>
              <a:ext cx="720725" cy="671513"/>
            </a:xfrm>
            <a:custGeom>
              <a:avLst/>
              <a:gdLst>
                <a:gd name="T0" fmla="*/ 52 w 117"/>
                <a:gd name="T1" fmla="*/ 43 h 109"/>
                <a:gd name="T2" fmla="*/ 49 w 117"/>
                <a:gd name="T3" fmla="*/ 2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0 w 117"/>
                <a:gd name="T11" fmla="*/ 61 h 109"/>
                <a:gd name="T12" fmla="*/ 70 w 117"/>
                <a:gd name="T13" fmla="*/ 62 h 109"/>
                <a:gd name="T14" fmla="*/ 86 w 117"/>
                <a:gd name="T15" fmla="*/ 94 h 109"/>
                <a:gd name="T16" fmla="*/ 60 w 117"/>
                <a:gd name="T17" fmla="*/ 71 h 109"/>
                <a:gd name="T18" fmla="*/ 56 w 117"/>
                <a:gd name="T19" fmla="*/ 106 h 109"/>
                <a:gd name="T20" fmla="*/ 45 w 117"/>
                <a:gd name="T21" fmla="*/ 74 h 109"/>
                <a:gd name="T22" fmla="*/ 11 w 117"/>
                <a:gd name="T23" fmla="*/ 81 h 109"/>
                <a:gd name="T24" fmla="*/ 37 w 117"/>
                <a:gd name="T25" fmla="*/ 64 h 109"/>
                <a:gd name="T26" fmla="*/ 6 w 117"/>
                <a:gd name="T27" fmla="*/ 41 h 109"/>
                <a:gd name="T28" fmla="*/ 43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2" y="43"/>
                  </a:moveTo>
                  <a:cubicBezTo>
                    <a:pt x="36" y="45"/>
                    <a:pt x="31" y="5"/>
                    <a:pt x="49" y="2"/>
                  </a:cubicBezTo>
                  <a:cubicBezTo>
                    <a:pt x="69" y="0"/>
                    <a:pt x="63" y="30"/>
                    <a:pt x="61" y="40"/>
                  </a:cubicBezTo>
                  <a:cubicBezTo>
                    <a:pt x="66" y="32"/>
                    <a:pt x="86" y="9"/>
                    <a:pt x="93" y="27"/>
                  </a:cubicBezTo>
                  <a:cubicBezTo>
                    <a:pt x="97" y="38"/>
                    <a:pt x="79" y="44"/>
                    <a:pt x="73" y="50"/>
                  </a:cubicBezTo>
                  <a:cubicBezTo>
                    <a:pt x="81" y="41"/>
                    <a:pt x="117" y="46"/>
                    <a:pt x="110" y="61"/>
                  </a:cubicBezTo>
                  <a:cubicBezTo>
                    <a:pt x="105" y="73"/>
                    <a:pt x="79" y="65"/>
                    <a:pt x="70" y="62"/>
                  </a:cubicBezTo>
                  <a:cubicBezTo>
                    <a:pt x="80" y="67"/>
                    <a:pt x="106" y="83"/>
                    <a:pt x="86" y="94"/>
                  </a:cubicBezTo>
                  <a:cubicBezTo>
                    <a:pt x="70" y="102"/>
                    <a:pt x="65" y="81"/>
                    <a:pt x="60" y="71"/>
                  </a:cubicBezTo>
                  <a:cubicBezTo>
                    <a:pt x="63" y="81"/>
                    <a:pt x="71" y="103"/>
                    <a:pt x="56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3"/>
                    <a:pt x="11" y="81"/>
                  </a:cubicBezTo>
                  <a:cubicBezTo>
                    <a:pt x="4" y="67"/>
                    <a:pt x="30" y="66"/>
                    <a:pt x="37" y="64"/>
                  </a:cubicBezTo>
                  <a:cubicBezTo>
                    <a:pt x="27" y="65"/>
                    <a:pt x="0" y="54"/>
                    <a:pt x="6" y="41"/>
                  </a:cubicBezTo>
                  <a:cubicBezTo>
                    <a:pt x="13" y="28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7" name="Oval 23"/>
            <p:cNvSpPr>
              <a:spLocks noChangeArrowheads="1"/>
            </p:cNvSpPr>
            <p:nvPr/>
          </p:nvSpPr>
          <p:spPr bwMode="auto">
            <a:xfrm>
              <a:off x="498475" y="6665913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8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29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0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1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2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3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4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5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2278063" y="7108825"/>
              <a:ext cx="720725" cy="671513"/>
            </a:xfrm>
            <a:custGeom>
              <a:avLst/>
              <a:gdLst>
                <a:gd name="T0" fmla="*/ 53 w 117"/>
                <a:gd name="T1" fmla="*/ 43 h 109"/>
                <a:gd name="T2" fmla="*/ 50 w 117"/>
                <a:gd name="T3" fmla="*/ 3 h 109"/>
                <a:gd name="T4" fmla="*/ 61 w 117"/>
                <a:gd name="T5" fmla="*/ 40 h 109"/>
                <a:gd name="T6" fmla="*/ 93 w 117"/>
                <a:gd name="T7" fmla="*/ 27 h 109"/>
                <a:gd name="T8" fmla="*/ 73 w 117"/>
                <a:gd name="T9" fmla="*/ 50 h 109"/>
                <a:gd name="T10" fmla="*/ 111 w 117"/>
                <a:gd name="T11" fmla="*/ 61 h 109"/>
                <a:gd name="T12" fmla="*/ 71 w 117"/>
                <a:gd name="T13" fmla="*/ 62 h 109"/>
                <a:gd name="T14" fmla="*/ 87 w 117"/>
                <a:gd name="T15" fmla="*/ 94 h 109"/>
                <a:gd name="T16" fmla="*/ 61 w 117"/>
                <a:gd name="T17" fmla="*/ 71 h 109"/>
                <a:gd name="T18" fmla="*/ 56 w 117"/>
                <a:gd name="T19" fmla="*/ 106 h 109"/>
                <a:gd name="T20" fmla="*/ 46 w 117"/>
                <a:gd name="T21" fmla="*/ 74 h 109"/>
                <a:gd name="T22" fmla="*/ 12 w 117"/>
                <a:gd name="T23" fmla="*/ 81 h 109"/>
                <a:gd name="T24" fmla="*/ 37 w 117"/>
                <a:gd name="T25" fmla="*/ 64 h 109"/>
                <a:gd name="T26" fmla="*/ 7 w 117"/>
                <a:gd name="T27" fmla="*/ 41 h 109"/>
                <a:gd name="T28" fmla="*/ 44 w 117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" h="109">
                  <a:moveTo>
                    <a:pt x="53" y="43"/>
                  </a:moveTo>
                  <a:cubicBezTo>
                    <a:pt x="37" y="46"/>
                    <a:pt x="32" y="5"/>
                    <a:pt x="50" y="3"/>
                  </a:cubicBezTo>
                  <a:cubicBezTo>
                    <a:pt x="69" y="0"/>
                    <a:pt x="64" y="30"/>
                    <a:pt x="61" y="40"/>
                  </a:cubicBezTo>
                  <a:cubicBezTo>
                    <a:pt x="66" y="32"/>
                    <a:pt x="87" y="9"/>
                    <a:pt x="93" y="27"/>
                  </a:cubicBezTo>
                  <a:cubicBezTo>
                    <a:pt x="97" y="39"/>
                    <a:pt x="80" y="44"/>
                    <a:pt x="73" y="50"/>
                  </a:cubicBezTo>
                  <a:cubicBezTo>
                    <a:pt x="82" y="41"/>
                    <a:pt x="117" y="46"/>
                    <a:pt x="111" y="61"/>
                  </a:cubicBezTo>
                  <a:cubicBezTo>
                    <a:pt x="105" y="74"/>
                    <a:pt x="79" y="65"/>
                    <a:pt x="71" y="62"/>
                  </a:cubicBezTo>
                  <a:cubicBezTo>
                    <a:pt x="80" y="67"/>
                    <a:pt x="107" y="84"/>
                    <a:pt x="87" y="94"/>
                  </a:cubicBezTo>
                  <a:cubicBezTo>
                    <a:pt x="70" y="102"/>
                    <a:pt x="66" y="82"/>
                    <a:pt x="61" y="71"/>
                  </a:cubicBezTo>
                  <a:cubicBezTo>
                    <a:pt x="64" y="81"/>
                    <a:pt x="71" y="103"/>
                    <a:pt x="56" y="106"/>
                  </a:cubicBezTo>
                  <a:cubicBezTo>
                    <a:pt x="41" y="109"/>
                    <a:pt x="35" y="83"/>
                    <a:pt x="46" y="74"/>
                  </a:cubicBezTo>
                  <a:cubicBezTo>
                    <a:pt x="40" y="81"/>
                    <a:pt x="18" y="94"/>
                    <a:pt x="12" y="81"/>
                  </a:cubicBezTo>
                  <a:cubicBezTo>
                    <a:pt x="4" y="67"/>
                    <a:pt x="30" y="67"/>
                    <a:pt x="37" y="64"/>
                  </a:cubicBezTo>
                  <a:cubicBezTo>
                    <a:pt x="28" y="66"/>
                    <a:pt x="0" y="55"/>
                    <a:pt x="7" y="41"/>
                  </a:cubicBezTo>
                  <a:cubicBezTo>
                    <a:pt x="13" y="28"/>
                    <a:pt x="41" y="43"/>
                    <a:pt x="44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7" name="Oval 33"/>
            <p:cNvSpPr>
              <a:spLocks noChangeArrowheads="1"/>
            </p:cNvSpPr>
            <p:nvPr/>
          </p:nvSpPr>
          <p:spPr bwMode="auto">
            <a:xfrm>
              <a:off x="2481263" y="73247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8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1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2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3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4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5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6" name="Freeform 42"/>
            <p:cNvSpPr>
              <a:spLocks/>
            </p:cNvSpPr>
            <p:nvPr/>
          </p:nvSpPr>
          <p:spPr bwMode="auto">
            <a:xfrm>
              <a:off x="2130425" y="6516688"/>
              <a:ext cx="498475" cy="468313"/>
            </a:xfrm>
            <a:custGeom>
              <a:avLst/>
              <a:gdLst>
                <a:gd name="T0" fmla="*/ 36 w 81"/>
                <a:gd name="T1" fmla="*/ 30 h 76"/>
                <a:gd name="T2" fmla="*/ 34 w 81"/>
                <a:gd name="T3" fmla="*/ 2 h 76"/>
                <a:gd name="T4" fmla="*/ 42 w 81"/>
                <a:gd name="T5" fmla="*/ 28 h 76"/>
                <a:gd name="T6" fmla="*/ 65 w 81"/>
                <a:gd name="T7" fmla="*/ 19 h 76"/>
                <a:gd name="T8" fmla="*/ 50 w 81"/>
                <a:gd name="T9" fmla="*/ 35 h 76"/>
                <a:gd name="T10" fmla="*/ 77 w 81"/>
                <a:gd name="T11" fmla="*/ 42 h 76"/>
                <a:gd name="T12" fmla="*/ 49 w 81"/>
                <a:gd name="T13" fmla="*/ 43 h 76"/>
                <a:gd name="T14" fmla="*/ 60 w 81"/>
                <a:gd name="T15" fmla="*/ 65 h 76"/>
                <a:gd name="T16" fmla="*/ 42 w 81"/>
                <a:gd name="T17" fmla="*/ 50 h 76"/>
                <a:gd name="T18" fmla="*/ 39 w 81"/>
                <a:gd name="T19" fmla="*/ 74 h 76"/>
                <a:gd name="T20" fmla="*/ 31 w 81"/>
                <a:gd name="T21" fmla="*/ 52 h 76"/>
                <a:gd name="T22" fmla="*/ 8 w 81"/>
                <a:gd name="T23" fmla="*/ 56 h 76"/>
                <a:gd name="T24" fmla="*/ 25 w 81"/>
                <a:gd name="T25" fmla="*/ 45 h 76"/>
                <a:gd name="T26" fmla="*/ 4 w 81"/>
                <a:gd name="T27" fmla="*/ 29 h 76"/>
                <a:gd name="T28" fmla="*/ 30 w 81"/>
                <a:gd name="T29" fmla="*/ 3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76">
                  <a:moveTo>
                    <a:pt x="36" y="30"/>
                  </a:moveTo>
                  <a:cubicBezTo>
                    <a:pt x="25" y="32"/>
                    <a:pt x="21" y="4"/>
                    <a:pt x="34" y="2"/>
                  </a:cubicBezTo>
                  <a:cubicBezTo>
                    <a:pt x="48" y="0"/>
                    <a:pt x="44" y="21"/>
                    <a:pt x="42" y="28"/>
                  </a:cubicBezTo>
                  <a:cubicBezTo>
                    <a:pt x="46" y="22"/>
                    <a:pt x="60" y="6"/>
                    <a:pt x="65" y="19"/>
                  </a:cubicBezTo>
                  <a:cubicBezTo>
                    <a:pt x="67" y="27"/>
                    <a:pt x="55" y="31"/>
                    <a:pt x="50" y="35"/>
                  </a:cubicBezTo>
                  <a:cubicBezTo>
                    <a:pt x="56" y="29"/>
                    <a:pt x="81" y="32"/>
                    <a:pt x="77" y="42"/>
                  </a:cubicBezTo>
                  <a:cubicBezTo>
                    <a:pt x="73" y="51"/>
                    <a:pt x="55" y="45"/>
                    <a:pt x="49" y="43"/>
                  </a:cubicBezTo>
                  <a:cubicBezTo>
                    <a:pt x="56" y="47"/>
                    <a:pt x="74" y="58"/>
                    <a:pt x="60" y="65"/>
                  </a:cubicBezTo>
                  <a:cubicBezTo>
                    <a:pt x="48" y="71"/>
                    <a:pt x="45" y="57"/>
                    <a:pt x="42" y="50"/>
                  </a:cubicBezTo>
                  <a:cubicBezTo>
                    <a:pt x="44" y="57"/>
                    <a:pt x="49" y="72"/>
                    <a:pt x="39" y="74"/>
                  </a:cubicBezTo>
                  <a:cubicBezTo>
                    <a:pt x="28" y="76"/>
                    <a:pt x="24" y="58"/>
                    <a:pt x="31" y="52"/>
                  </a:cubicBezTo>
                  <a:cubicBezTo>
                    <a:pt x="27" y="56"/>
                    <a:pt x="12" y="65"/>
                    <a:pt x="8" y="56"/>
                  </a:cubicBezTo>
                  <a:cubicBezTo>
                    <a:pt x="2" y="47"/>
                    <a:pt x="21" y="46"/>
                    <a:pt x="25" y="45"/>
                  </a:cubicBezTo>
                  <a:cubicBezTo>
                    <a:pt x="19" y="46"/>
                    <a:pt x="0" y="38"/>
                    <a:pt x="4" y="29"/>
                  </a:cubicBezTo>
                  <a:cubicBezTo>
                    <a:pt x="9" y="20"/>
                    <a:pt x="28" y="30"/>
                    <a:pt x="30" y="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7" name="Oval 43"/>
            <p:cNvSpPr>
              <a:spLocks noChangeArrowheads="1"/>
            </p:cNvSpPr>
            <p:nvPr/>
          </p:nvSpPr>
          <p:spPr bwMode="auto">
            <a:xfrm>
              <a:off x="2265363" y="6665913"/>
              <a:ext cx="209550" cy="209550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49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0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1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2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3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4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5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6" name="Freeform 52"/>
            <p:cNvSpPr>
              <a:spLocks/>
            </p:cNvSpPr>
            <p:nvPr/>
          </p:nvSpPr>
          <p:spPr bwMode="auto">
            <a:xfrm>
              <a:off x="1298575" y="6061075"/>
              <a:ext cx="690563" cy="647700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2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8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2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8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8"/>
                    <a:pt x="58" y="68"/>
                  </a:cubicBezTo>
                  <a:cubicBezTo>
                    <a:pt x="60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4"/>
                    <a:pt x="29" y="64"/>
                    <a:pt x="35" y="62"/>
                  </a:cubicBezTo>
                  <a:cubicBezTo>
                    <a:pt x="26" y="63"/>
                    <a:pt x="0" y="52"/>
                    <a:pt x="6" y="40"/>
                  </a:cubicBezTo>
                  <a:cubicBezTo>
                    <a:pt x="12" y="27"/>
                    <a:pt x="39" y="41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7" name="Oval 53"/>
            <p:cNvSpPr>
              <a:spLocks noChangeArrowheads="1"/>
            </p:cNvSpPr>
            <p:nvPr/>
          </p:nvSpPr>
          <p:spPr bwMode="auto">
            <a:xfrm>
              <a:off x="1490663" y="6264275"/>
              <a:ext cx="28257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8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59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0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1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2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3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4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5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6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7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8" name="Freeform 64"/>
            <p:cNvSpPr>
              <a:spLocks/>
            </p:cNvSpPr>
            <p:nvPr/>
          </p:nvSpPr>
          <p:spPr bwMode="auto">
            <a:xfrm>
              <a:off x="153988" y="7183438"/>
              <a:ext cx="455613" cy="393700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69" name="Freeform 65"/>
            <p:cNvSpPr>
              <a:spLocks/>
            </p:cNvSpPr>
            <p:nvPr/>
          </p:nvSpPr>
          <p:spPr bwMode="auto">
            <a:xfrm>
              <a:off x="128588" y="7232650"/>
              <a:ext cx="487363" cy="425450"/>
            </a:xfrm>
            <a:custGeom>
              <a:avLst/>
              <a:gdLst>
                <a:gd name="T0" fmla="*/ 4 w 79"/>
                <a:gd name="T1" fmla="*/ 0 h 69"/>
                <a:gd name="T2" fmla="*/ 0 w 79"/>
                <a:gd name="T3" fmla="*/ 1 h 69"/>
                <a:gd name="T4" fmla="*/ 79 w 79"/>
                <a:gd name="T5" fmla="*/ 57 h 69"/>
                <a:gd name="T6" fmla="*/ 78 w 79"/>
                <a:gd name="T7" fmla="*/ 56 h 69"/>
                <a:gd name="T8" fmla="*/ 4 w 79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69">
                  <a:moveTo>
                    <a:pt x="4" y="0"/>
                  </a:moveTo>
                  <a:cubicBezTo>
                    <a:pt x="3" y="0"/>
                    <a:pt x="2" y="0"/>
                    <a:pt x="0" y="1"/>
                  </a:cubicBezTo>
                  <a:cubicBezTo>
                    <a:pt x="0" y="1"/>
                    <a:pt x="16" y="69"/>
                    <a:pt x="79" y="57"/>
                  </a:cubicBezTo>
                  <a:cubicBezTo>
                    <a:pt x="79" y="57"/>
                    <a:pt x="79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0" name="Freeform 66"/>
            <p:cNvSpPr>
              <a:spLocks/>
            </p:cNvSpPr>
            <p:nvPr/>
          </p:nvSpPr>
          <p:spPr bwMode="auto">
            <a:xfrm>
              <a:off x="1884363" y="7239000"/>
              <a:ext cx="461963" cy="393700"/>
            </a:xfrm>
            <a:custGeom>
              <a:avLst/>
              <a:gdLst>
                <a:gd name="T0" fmla="*/ 0 w 75"/>
                <a:gd name="T1" fmla="*/ 7 h 64"/>
                <a:gd name="T2" fmla="*/ 75 w 75"/>
                <a:gd name="T3" fmla="*/ 64 h 64"/>
                <a:gd name="T4" fmla="*/ 0 w 75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4">
                  <a:moveTo>
                    <a:pt x="0" y="7"/>
                  </a:moveTo>
                  <a:cubicBezTo>
                    <a:pt x="75" y="64"/>
                    <a:pt x="75" y="64"/>
                    <a:pt x="75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1" name="Freeform 67"/>
            <p:cNvSpPr>
              <a:spLocks/>
            </p:cNvSpPr>
            <p:nvPr/>
          </p:nvSpPr>
          <p:spPr bwMode="auto">
            <a:xfrm>
              <a:off x="1865313" y="7281863"/>
              <a:ext cx="481013" cy="431800"/>
            </a:xfrm>
            <a:custGeom>
              <a:avLst/>
              <a:gdLst>
                <a:gd name="T0" fmla="*/ 3 w 78"/>
                <a:gd name="T1" fmla="*/ 0 h 70"/>
                <a:gd name="T2" fmla="*/ 0 w 78"/>
                <a:gd name="T3" fmla="*/ 1 h 70"/>
                <a:gd name="T4" fmla="*/ 78 w 78"/>
                <a:gd name="T5" fmla="*/ 57 h 70"/>
                <a:gd name="T6" fmla="*/ 78 w 78"/>
                <a:gd name="T7" fmla="*/ 57 h 70"/>
                <a:gd name="T8" fmla="*/ 3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3" y="0"/>
                  </a:moveTo>
                  <a:cubicBezTo>
                    <a:pt x="2" y="0"/>
                    <a:pt x="1" y="0"/>
                    <a:pt x="0" y="1"/>
                  </a:cubicBezTo>
                  <a:cubicBezTo>
                    <a:pt x="0" y="1"/>
                    <a:pt x="15" y="70"/>
                    <a:pt x="78" y="57"/>
                  </a:cubicBezTo>
                  <a:cubicBezTo>
                    <a:pt x="78" y="57"/>
                    <a:pt x="78" y="57"/>
                    <a:pt x="78" y="57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2" name="Freeform 68"/>
            <p:cNvSpPr>
              <a:spLocks/>
            </p:cNvSpPr>
            <p:nvPr/>
          </p:nvSpPr>
          <p:spPr bwMode="auto">
            <a:xfrm>
              <a:off x="646113" y="7423150"/>
              <a:ext cx="406400" cy="406400"/>
            </a:xfrm>
            <a:custGeom>
              <a:avLst/>
              <a:gdLst>
                <a:gd name="T0" fmla="*/ 66 w 66"/>
                <a:gd name="T1" fmla="*/ 0 h 66"/>
                <a:gd name="T2" fmla="*/ 0 w 66"/>
                <a:gd name="T3" fmla="*/ 66 h 66"/>
                <a:gd name="T4" fmla="*/ 66 w 66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6">
                  <a:moveTo>
                    <a:pt x="66" y="0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1" y="59"/>
                    <a:pt x="7" y="0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3" name="Freeform 69"/>
            <p:cNvSpPr>
              <a:spLocks/>
            </p:cNvSpPr>
            <p:nvPr/>
          </p:nvSpPr>
          <p:spPr bwMode="auto">
            <a:xfrm>
              <a:off x="646113" y="7423150"/>
              <a:ext cx="425450" cy="431800"/>
            </a:xfrm>
            <a:custGeom>
              <a:avLst/>
              <a:gdLst>
                <a:gd name="T0" fmla="*/ 66 w 69"/>
                <a:gd name="T1" fmla="*/ 0 h 70"/>
                <a:gd name="T2" fmla="*/ 69 w 69"/>
                <a:gd name="T3" fmla="*/ 0 h 70"/>
                <a:gd name="T4" fmla="*/ 0 w 69"/>
                <a:gd name="T5" fmla="*/ 67 h 70"/>
                <a:gd name="T6" fmla="*/ 0 w 69"/>
                <a:gd name="T7" fmla="*/ 66 h 70"/>
                <a:gd name="T8" fmla="*/ 66 w 69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0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0"/>
                    <a:pt x="0" y="67"/>
                  </a:cubicBezTo>
                  <a:cubicBezTo>
                    <a:pt x="0" y="67"/>
                    <a:pt x="0" y="67"/>
                    <a:pt x="0" y="66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4" name="Freeform 70"/>
            <p:cNvSpPr>
              <a:spLocks/>
            </p:cNvSpPr>
            <p:nvPr/>
          </p:nvSpPr>
          <p:spPr bwMode="auto">
            <a:xfrm>
              <a:off x="1724025" y="6627813"/>
              <a:ext cx="406400" cy="412750"/>
            </a:xfrm>
            <a:custGeom>
              <a:avLst/>
              <a:gdLst>
                <a:gd name="T0" fmla="*/ 66 w 66"/>
                <a:gd name="T1" fmla="*/ 0 h 67"/>
                <a:gd name="T2" fmla="*/ 0 w 66"/>
                <a:gd name="T3" fmla="*/ 67 h 67"/>
                <a:gd name="T4" fmla="*/ 66 w 66"/>
                <a:gd name="T5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6" h="67">
                  <a:moveTo>
                    <a:pt x="66" y="0"/>
                  </a:moveTo>
                  <a:cubicBezTo>
                    <a:pt x="0" y="67"/>
                    <a:pt x="0" y="67"/>
                    <a:pt x="0" y="67"/>
                  </a:cubicBezTo>
                  <a:cubicBezTo>
                    <a:pt x="0" y="60"/>
                    <a:pt x="7" y="1"/>
                    <a:pt x="66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5" name="Freeform 71"/>
            <p:cNvSpPr>
              <a:spLocks/>
            </p:cNvSpPr>
            <p:nvPr/>
          </p:nvSpPr>
          <p:spPr bwMode="auto">
            <a:xfrm>
              <a:off x="1724025" y="6627813"/>
              <a:ext cx="425450" cy="438150"/>
            </a:xfrm>
            <a:custGeom>
              <a:avLst/>
              <a:gdLst>
                <a:gd name="T0" fmla="*/ 66 w 69"/>
                <a:gd name="T1" fmla="*/ 0 h 71"/>
                <a:gd name="T2" fmla="*/ 69 w 69"/>
                <a:gd name="T3" fmla="*/ 0 h 71"/>
                <a:gd name="T4" fmla="*/ 0 w 69"/>
                <a:gd name="T5" fmla="*/ 67 h 71"/>
                <a:gd name="T6" fmla="*/ 0 w 69"/>
                <a:gd name="T7" fmla="*/ 67 h 71"/>
                <a:gd name="T8" fmla="*/ 66 w 69"/>
                <a:gd name="T9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71">
                  <a:moveTo>
                    <a:pt x="66" y="0"/>
                  </a:moveTo>
                  <a:cubicBezTo>
                    <a:pt x="67" y="0"/>
                    <a:pt x="68" y="0"/>
                    <a:pt x="69" y="0"/>
                  </a:cubicBezTo>
                  <a:cubicBezTo>
                    <a:pt x="69" y="0"/>
                    <a:pt x="64" y="71"/>
                    <a:pt x="0" y="67"/>
                  </a:cubicBezTo>
                  <a:cubicBezTo>
                    <a:pt x="0" y="67"/>
                    <a:pt x="0" y="67"/>
                    <a:pt x="0" y="67"/>
                  </a:cubicBezTo>
                  <a:lnTo>
                    <a:pt x="66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6" name="Freeform 72"/>
            <p:cNvSpPr>
              <a:spLocks/>
            </p:cNvSpPr>
            <p:nvPr/>
          </p:nvSpPr>
          <p:spPr bwMode="auto">
            <a:xfrm>
              <a:off x="2635250" y="7664450"/>
              <a:ext cx="523875" cy="528638"/>
            </a:xfrm>
            <a:custGeom>
              <a:avLst/>
              <a:gdLst>
                <a:gd name="T0" fmla="*/ 85 w 85"/>
                <a:gd name="T1" fmla="*/ 0 h 86"/>
                <a:gd name="T2" fmla="*/ 0 w 85"/>
                <a:gd name="T3" fmla="*/ 86 h 86"/>
                <a:gd name="T4" fmla="*/ 85 w 85"/>
                <a:gd name="T5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6">
                  <a:moveTo>
                    <a:pt x="85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7" name="Freeform 73"/>
            <p:cNvSpPr>
              <a:spLocks/>
            </p:cNvSpPr>
            <p:nvPr/>
          </p:nvSpPr>
          <p:spPr bwMode="auto">
            <a:xfrm>
              <a:off x="2635250" y="7664450"/>
              <a:ext cx="554038" cy="560388"/>
            </a:xfrm>
            <a:custGeom>
              <a:avLst/>
              <a:gdLst>
                <a:gd name="T0" fmla="*/ 85 w 90"/>
                <a:gd name="T1" fmla="*/ 0 h 91"/>
                <a:gd name="T2" fmla="*/ 90 w 90"/>
                <a:gd name="T3" fmla="*/ 0 h 91"/>
                <a:gd name="T4" fmla="*/ 0 w 90"/>
                <a:gd name="T5" fmla="*/ 86 h 91"/>
                <a:gd name="T6" fmla="*/ 0 w 90"/>
                <a:gd name="T7" fmla="*/ 86 h 91"/>
                <a:gd name="T8" fmla="*/ 85 w 90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91">
                  <a:moveTo>
                    <a:pt x="85" y="0"/>
                  </a:moveTo>
                  <a:cubicBezTo>
                    <a:pt x="86" y="0"/>
                    <a:pt x="88" y="0"/>
                    <a:pt x="90" y="0"/>
                  </a:cubicBezTo>
                  <a:cubicBezTo>
                    <a:pt x="90" y="0"/>
                    <a:pt x="82" y="91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8" name="Freeform 74"/>
            <p:cNvSpPr>
              <a:spLocks/>
            </p:cNvSpPr>
            <p:nvPr/>
          </p:nvSpPr>
          <p:spPr bwMode="auto">
            <a:xfrm>
              <a:off x="10972800" y="7404100"/>
              <a:ext cx="30163" cy="1177925"/>
            </a:xfrm>
            <a:custGeom>
              <a:avLst/>
              <a:gdLst>
                <a:gd name="T0" fmla="*/ 5 w 5"/>
                <a:gd name="T1" fmla="*/ 5 h 191"/>
                <a:gd name="T2" fmla="*/ 2 w 5"/>
                <a:gd name="T3" fmla="*/ 0 h 191"/>
                <a:gd name="T4" fmla="*/ 0 w 5"/>
                <a:gd name="T5" fmla="*/ 5 h 191"/>
                <a:gd name="T6" fmla="*/ 0 w 5"/>
                <a:gd name="T7" fmla="*/ 191 h 191"/>
                <a:gd name="T8" fmla="*/ 5 w 5"/>
                <a:gd name="T9" fmla="*/ 191 h 191"/>
                <a:gd name="T10" fmla="*/ 5 w 5"/>
                <a:gd name="T11" fmla="*/ 5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91">
                  <a:moveTo>
                    <a:pt x="5" y="5"/>
                  </a:moveTo>
                  <a:cubicBezTo>
                    <a:pt x="5" y="2"/>
                    <a:pt x="4" y="0"/>
                    <a:pt x="2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191"/>
                    <a:pt x="0" y="191"/>
                    <a:pt x="0" y="191"/>
                  </a:cubicBezTo>
                  <a:cubicBezTo>
                    <a:pt x="5" y="191"/>
                    <a:pt x="5" y="191"/>
                    <a:pt x="5" y="191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79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0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1" name="Freeform 77"/>
            <p:cNvSpPr>
              <a:spLocks/>
            </p:cNvSpPr>
            <p:nvPr/>
          </p:nvSpPr>
          <p:spPr bwMode="auto">
            <a:xfrm>
              <a:off x="11606213" y="6899275"/>
              <a:ext cx="38100" cy="1682750"/>
            </a:xfrm>
            <a:custGeom>
              <a:avLst/>
              <a:gdLst>
                <a:gd name="T0" fmla="*/ 6 w 6"/>
                <a:gd name="T1" fmla="*/ 4 h 273"/>
                <a:gd name="T2" fmla="*/ 3 w 6"/>
                <a:gd name="T3" fmla="*/ 0 h 273"/>
                <a:gd name="T4" fmla="*/ 0 w 6"/>
                <a:gd name="T5" fmla="*/ 4 h 273"/>
                <a:gd name="T6" fmla="*/ 0 w 6"/>
                <a:gd name="T7" fmla="*/ 273 h 273"/>
                <a:gd name="T8" fmla="*/ 6 w 6"/>
                <a:gd name="T9" fmla="*/ 273 h 273"/>
                <a:gd name="T10" fmla="*/ 6 w 6"/>
                <a:gd name="T11" fmla="*/ 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273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6" y="273"/>
                    <a:pt x="6" y="273"/>
                    <a:pt x="6" y="273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2" name="Freeform 78"/>
            <p:cNvSpPr>
              <a:spLocks/>
            </p:cNvSpPr>
            <p:nvPr/>
          </p:nvSpPr>
          <p:spPr bwMode="auto">
            <a:xfrm>
              <a:off x="11274425" y="6486525"/>
              <a:ext cx="714375" cy="671513"/>
            </a:xfrm>
            <a:custGeom>
              <a:avLst/>
              <a:gdLst>
                <a:gd name="T0" fmla="*/ 52 w 116"/>
                <a:gd name="T1" fmla="*/ 44 h 109"/>
                <a:gd name="T2" fmla="*/ 49 w 116"/>
                <a:gd name="T3" fmla="*/ 3 h 109"/>
                <a:gd name="T4" fmla="*/ 61 w 116"/>
                <a:gd name="T5" fmla="*/ 40 h 109"/>
                <a:gd name="T6" fmla="*/ 92 w 116"/>
                <a:gd name="T7" fmla="*/ 27 h 109"/>
                <a:gd name="T8" fmla="*/ 72 w 116"/>
                <a:gd name="T9" fmla="*/ 50 h 109"/>
                <a:gd name="T10" fmla="*/ 110 w 116"/>
                <a:gd name="T11" fmla="*/ 61 h 109"/>
                <a:gd name="T12" fmla="*/ 70 w 116"/>
                <a:gd name="T13" fmla="*/ 62 h 109"/>
                <a:gd name="T14" fmla="*/ 86 w 116"/>
                <a:gd name="T15" fmla="*/ 94 h 109"/>
                <a:gd name="T16" fmla="*/ 60 w 116"/>
                <a:gd name="T17" fmla="*/ 71 h 109"/>
                <a:gd name="T18" fmla="*/ 55 w 116"/>
                <a:gd name="T19" fmla="*/ 106 h 109"/>
                <a:gd name="T20" fmla="*/ 45 w 116"/>
                <a:gd name="T21" fmla="*/ 74 h 109"/>
                <a:gd name="T22" fmla="*/ 11 w 116"/>
                <a:gd name="T23" fmla="*/ 81 h 109"/>
                <a:gd name="T24" fmla="*/ 36 w 116"/>
                <a:gd name="T25" fmla="*/ 65 h 109"/>
                <a:gd name="T26" fmla="*/ 6 w 116"/>
                <a:gd name="T27" fmla="*/ 42 h 109"/>
                <a:gd name="T28" fmla="*/ 43 w 116"/>
                <a:gd name="T29" fmla="*/ 4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6" h="109">
                  <a:moveTo>
                    <a:pt x="52" y="44"/>
                  </a:moveTo>
                  <a:cubicBezTo>
                    <a:pt x="36" y="46"/>
                    <a:pt x="31" y="6"/>
                    <a:pt x="49" y="3"/>
                  </a:cubicBezTo>
                  <a:cubicBezTo>
                    <a:pt x="68" y="0"/>
                    <a:pt x="63" y="30"/>
                    <a:pt x="61" y="40"/>
                  </a:cubicBezTo>
                  <a:cubicBezTo>
                    <a:pt x="65" y="32"/>
                    <a:pt x="86" y="9"/>
                    <a:pt x="92" y="27"/>
                  </a:cubicBezTo>
                  <a:cubicBezTo>
                    <a:pt x="96" y="39"/>
                    <a:pt x="79" y="45"/>
                    <a:pt x="72" y="50"/>
                  </a:cubicBezTo>
                  <a:cubicBezTo>
                    <a:pt x="81" y="42"/>
                    <a:pt x="116" y="46"/>
                    <a:pt x="110" y="61"/>
                  </a:cubicBezTo>
                  <a:cubicBezTo>
                    <a:pt x="105" y="74"/>
                    <a:pt x="78" y="65"/>
                    <a:pt x="70" y="62"/>
                  </a:cubicBezTo>
                  <a:cubicBezTo>
                    <a:pt x="80" y="68"/>
                    <a:pt x="106" y="84"/>
                    <a:pt x="86" y="94"/>
                  </a:cubicBezTo>
                  <a:cubicBezTo>
                    <a:pt x="69" y="103"/>
                    <a:pt x="65" y="82"/>
                    <a:pt x="60" y="71"/>
                  </a:cubicBezTo>
                  <a:cubicBezTo>
                    <a:pt x="63" y="82"/>
                    <a:pt x="70" y="103"/>
                    <a:pt x="55" y="106"/>
                  </a:cubicBezTo>
                  <a:cubicBezTo>
                    <a:pt x="41" y="109"/>
                    <a:pt x="35" y="83"/>
                    <a:pt x="45" y="74"/>
                  </a:cubicBezTo>
                  <a:cubicBezTo>
                    <a:pt x="39" y="81"/>
                    <a:pt x="18" y="94"/>
                    <a:pt x="11" y="81"/>
                  </a:cubicBezTo>
                  <a:cubicBezTo>
                    <a:pt x="3" y="67"/>
                    <a:pt x="30" y="67"/>
                    <a:pt x="36" y="65"/>
                  </a:cubicBezTo>
                  <a:cubicBezTo>
                    <a:pt x="27" y="66"/>
                    <a:pt x="0" y="55"/>
                    <a:pt x="6" y="42"/>
                  </a:cubicBezTo>
                  <a:cubicBezTo>
                    <a:pt x="13" y="29"/>
                    <a:pt x="40" y="43"/>
                    <a:pt x="43" y="4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3" name="Oval 79"/>
            <p:cNvSpPr>
              <a:spLocks noChangeArrowheads="1"/>
            </p:cNvSpPr>
            <p:nvPr/>
          </p:nvSpPr>
          <p:spPr bwMode="auto">
            <a:xfrm>
              <a:off x="11471275" y="6702425"/>
              <a:ext cx="295275" cy="2952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4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5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6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7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8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89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0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1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2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3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4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5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6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7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8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3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8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09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0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1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2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3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4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5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6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7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8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19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0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1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2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3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4" name="Freeform 120"/>
            <p:cNvSpPr>
              <a:spLocks/>
            </p:cNvSpPr>
            <p:nvPr/>
          </p:nvSpPr>
          <p:spPr bwMode="auto">
            <a:xfrm>
              <a:off x="10393363" y="6813550"/>
              <a:ext cx="1152525" cy="1071563"/>
            </a:xfrm>
            <a:custGeom>
              <a:avLst/>
              <a:gdLst>
                <a:gd name="T0" fmla="*/ 84 w 187"/>
                <a:gd name="T1" fmla="*/ 69 h 174"/>
                <a:gd name="T2" fmla="*/ 79 w 187"/>
                <a:gd name="T3" fmla="*/ 4 h 174"/>
                <a:gd name="T4" fmla="*/ 98 w 187"/>
                <a:gd name="T5" fmla="*/ 64 h 174"/>
                <a:gd name="T6" fmla="*/ 148 w 187"/>
                <a:gd name="T7" fmla="*/ 43 h 174"/>
                <a:gd name="T8" fmla="*/ 116 w 187"/>
                <a:gd name="T9" fmla="*/ 80 h 174"/>
                <a:gd name="T10" fmla="*/ 176 w 187"/>
                <a:gd name="T11" fmla="*/ 97 h 174"/>
                <a:gd name="T12" fmla="*/ 113 w 187"/>
                <a:gd name="T13" fmla="*/ 99 h 174"/>
                <a:gd name="T14" fmla="*/ 138 w 187"/>
                <a:gd name="T15" fmla="*/ 149 h 174"/>
                <a:gd name="T16" fmla="*/ 97 w 187"/>
                <a:gd name="T17" fmla="*/ 114 h 174"/>
                <a:gd name="T18" fmla="*/ 89 w 187"/>
                <a:gd name="T19" fmla="*/ 169 h 174"/>
                <a:gd name="T20" fmla="*/ 73 w 187"/>
                <a:gd name="T21" fmla="*/ 118 h 174"/>
                <a:gd name="T22" fmla="*/ 19 w 187"/>
                <a:gd name="T23" fmla="*/ 129 h 174"/>
                <a:gd name="T24" fmla="*/ 59 w 187"/>
                <a:gd name="T25" fmla="*/ 102 h 174"/>
                <a:gd name="T26" fmla="*/ 11 w 187"/>
                <a:gd name="T27" fmla="*/ 66 h 174"/>
                <a:gd name="T28" fmla="*/ 70 w 187"/>
                <a:gd name="T29" fmla="*/ 76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" h="174">
                  <a:moveTo>
                    <a:pt x="84" y="69"/>
                  </a:moveTo>
                  <a:cubicBezTo>
                    <a:pt x="58" y="73"/>
                    <a:pt x="50" y="9"/>
                    <a:pt x="79" y="4"/>
                  </a:cubicBezTo>
                  <a:cubicBezTo>
                    <a:pt x="110" y="0"/>
                    <a:pt x="101" y="48"/>
                    <a:pt x="98" y="64"/>
                  </a:cubicBezTo>
                  <a:cubicBezTo>
                    <a:pt x="105" y="51"/>
                    <a:pt x="138" y="14"/>
                    <a:pt x="148" y="43"/>
                  </a:cubicBezTo>
                  <a:cubicBezTo>
                    <a:pt x="155" y="62"/>
                    <a:pt x="127" y="71"/>
                    <a:pt x="116" y="80"/>
                  </a:cubicBezTo>
                  <a:cubicBezTo>
                    <a:pt x="130" y="66"/>
                    <a:pt x="187" y="73"/>
                    <a:pt x="176" y="97"/>
                  </a:cubicBezTo>
                  <a:cubicBezTo>
                    <a:pt x="168" y="118"/>
                    <a:pt x="126" y="104"/>
                    <a:pt x="113" y="99"/>
                  </a:cubicBezTo>
                  <a:cubicBezTo>
                    <a:pt x="128" y="108"/>
                    <a:pt x="170" y="133"/>
                    <a:pt x="138" y="149"/>
                  </a:cubicBezTo>
                  <a:cubicBezTo>
                    <a:pt x="112" y="163"/>
                    <a:pt x="104" y="130"/>
                    <a:pt x="97" y="114"/>
                  </a:cubicBezTo>
                  <a:cubicBezTo>
                    <a:pt x="101" y="130"/>
                    <a:pt x="113" y="164"/>
                    <a:pt x="89" y="169"/>
                  </a:cubicBezTo>
                  <a:cubicBezTo>
                    <a:pt x="66" y="174"/>
                    <a:pt x="56" y="132"/>
                    <a:pt x="73" y="118"/>
                  </a:cubicBezTo>
                  <a:cubicBezTo>
                    <a:pt x="63" y="129"/>
                    <a:pt x="29" y="149"/>
                    <a:pt x="19" y="129"/>
                  </a:cubicBezTo>
                  <a:cubicBezTo>
                    <a:pt x="7" y="107"/>
                    <a:pt x="48" y="106"/>
                    <a:pt x="59" y="102"/>
                  </a:cubicBezTo>
                  <a:cubicBezTo>
                    <a:pt x="44" y="105"/>
                    <a:pt x="0" y="87"/>
                    <a:pt x="11" y="66"/>
                  </a:cubicBezTo>
                  <a:cubicBezTo>
                    <a:pt x="21" y="45"/>
                    <a:pt x="65" y="69"/>
                    <a:pt x="70" y="7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5" name="Oval 121"/>
            <p:cNvSpPr>
              <a:spLocks noChangeArrowheads="1"/>
            </p:cNvSpPr>
            <p:nvPr/>
          </p:nvSpPr>
          <p:spPr bwMode="auto">
            <a:xfrm>
              <a:off x="10714038" y="7151688"/>
              <a:ext cx="474663" cy="4746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6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7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8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29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0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1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2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3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4" name="Rectangle 130"/>
            <p:cNvSpPr>
              <a:spLocks noChangeArrowheads="1"/>
            </p:cNvSpPr>
            <p:nvPr/>
          </p:nvSpPr>
          <p:spPr bwMode="auto">
            <a:xfrm>
              <a:off x="-6350" y="8175625"/>
              <a:ext cx="12204700" cy="1841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5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6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7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8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39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0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1" name="Freeform 137"/>
            <p:cNvSpPr>
              <a:spLocks/>
            </p:cNvSpPr>
            <p:nvPr/>
          </p:nvSpPr>
          <p:spPr bwMode="auto">
            <a:xfrm>
              <a:off x="43592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2" name="Freeform 138"/>
            <p:cNvSpPr>
              <a:spLocks/>
            </p:cNvSpPr>
            <p:nvPr/>
          </p:nvSpPr>
          <p:spPr bwMode="auto">
            <a:xfrm>
              <a:off x="504348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3" name="Freeform 139"/>
            <p:cNvSpPr>
              <a:spLocks/>
            </p:cNvSpPr>
            <p:nvPr/>
          </p:nvSpPr>
          <p:spPr bwMode="auto">
            <a:xfrm>
              <a:off x="571976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4" name="Freeform 140"/>
            <p:cNvSpPr>
              <a:spLocks/>
            </p:cNvSpPr>
            <p:nvPr/>
          </p:nvSpPr>
          <p:spPr bwMode="auto">
            <a:xfrm>
              <a:off x="639762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5" name="Freeform 141"/>
            <p:cNvSpPr>
              <a:spLocks/>
            </p:cNvSpPr>
            <p:nvPr/>
          </p:nvSpPr>
          <p:spPr bwMode="auto">
            <a:xfrm>
              <a:off x="7081838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6" name="Freeform 142"/>
            <p:cNvSpPr>
              <a:spLocks/>
            </p:cNvSpPr>
            <p:nvPr/>
          </p:nvSpPr>
          <p:spPr bwMode="auto">
            <a:xfrm>
              <a:off x="77581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7" name="Freeform 143"/>
            <p:cNvSpPr>
              <a:spLocks/>
            </p:cNvSpPr>
            <p:nvPr/>
          </p:nvSpPr>
          <p:spPr bwMode="auto">
            <a:xfrm>
              <a:off x="8435975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8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49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0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1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  <p:sp>
          <p:nvSpPr>
            <p:cNvPr id="152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  <a:cs typeface="Arial"/>
                <a:sym typeface="Arial"/>
              </a:endParaRPr>
            </a:p>
          </p:txBody>
        </p:sp>
      </p:grpSp>
      <p:pic>
        <p:nvPicPr>
          <p:cNvPr id="162" name="图片 9">
            <a:extLst>
              <a:ext uri="{FF2B5EF4-FFF2-40B4-BE49-F238E27FC236}">
                <a16:creationId xmlns:a16="http://schemas.microsoft.com/office/drawing/2014/main" id="{2865A210-1A75-44C2-A563-954401F77F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281" y="213552"/>
            <a:ext cx="5185392" cy="37106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5" name="Picture 5" descr="C:\Users\Administrator\Desktop\小鸟.pn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2531" y="1478981"/>
            <a:ext cx="1434357" cy="15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" name="文本框 4"/>
          <p:cNvSpPr txBox="1">
            <a:spLocks noChangeArrowheads="1"/>
          </p:cNvSpPr>
          <p:nvPr/>
        </p:nvSpPr>
        <p:spPr bwMode="auto">
          <a:xfrm rot="21217618">
            <a:off x="3749307" y="2199288"/>
            <a:ext cx="5085629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>
              <a:buFont typeface="Arial" panose="020B0604020202020204" pitchFamily="34" charset="0"/>
              <a:buNone/>
            </a:pPr>
            <a:r>
              <a:rPr lang="en-US" altLang="zh-CN" sz="4800" b="1" dirty="0">
                <a:solidFill>
                  <a:srgbClr val="FF0000"/>
                </a:solidFill>
                <a:latin typeface="Comic Sans MS" panose="030F0702030302020204" pitchFamily="66" charset="0"/>
                <a:ea typeface="幼圆" panose="02010509060101010101" charset="-122"/>
                <a:cs typeface="Arial" panose="020B0604020202020204" pitchFamily="34" charset="0"/>
                <a:sym typeface="+mn-lt"/>
              </a:rPr>
              <a:t>2 Presentation</a:t>
            </a:r>
            <a:endParaRPr lang="zh-CN" altLang="en-US" sz="4800" b="1" dirty="0">
              <a:solidFill>
                <a:srgbClr val="FF0000"/>
              </a:solidFill>
              <a:latin typeface="Comic Sans MS" panose="030F0702030302020204" pitchFamily="66" charset="0"/>
              <a:ea typeface="幼圆" panose="02010509060101010101" charset="-122"/>
              <a:cs typeface="Arial" panose="020B0604020202020204" pitchFamily="34" charset="0"/>
              <a:sym typeface="+mn-lt"/>
            </a:endParaRPr>
          </a:p>
        </p:txBody>
      </p:sp>
      <p:pic>
        <p:nvPicPr>
          <p:cNvPr id="160" name="Picture 159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204762" y="-297"/>
            <a:ext cx="12601524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 t="23122" r="8264" b="12199"/>
          <a:stretch/>
        </p:blipFill>
        <p:spPr>
          <a:xfrm>
            <a:off x="323055" y="130626"/>
            <a:ext cx="11524456" cy="6613527"/>
          </a:xfrm>
          <a:prstGeom prst="rect">
            <a:avLst/>
          </a:prstGeom>
        </p:spPr>
      </p:pic>
      <p:sp>
        <p:nvSpPr>
          <p:cNvPr id="163" name="TextBox 162"/>
          <p:cNvSpPr txBox="1"/>
          <p:nvPr/>
        </p:nvSpPr>
        <p:spPr>
          <a:xfrm>
            <a:off x="8468505" y="2439383"/>
            <a:ext cx="32211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2. I’m short.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8468505" y="3018034"/>
            <a:ext cx="4144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3. My sister is funny.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8419995" y="3580009"/>
            <a:ext cx="368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4. My mum is young.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8426346" y="4096048"/>
            <a:ext cx="3683211" cy="122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5. My grandma and      </a:t>
            </a:r>
            <a:r>
              <a:rPr lang="en-US" sz="24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grandpa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are old.</a:t>
            </a:r>
          </a:p>
        </p:txBody>
      </p:sp>
      <p:sp>
        <p:nvSpPr>
          <p:cNvPr id="178" name="TextBox 177"/>
          <p:cNvSpPr txBox="1"/>
          <p:nvPr/>
        </p:nvSpPr>
        <p:spPr>
          <a:xfrm>
            <a:off x="8468505" y="5495180"/>
            <a:ext cx="3683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omic Sans MS" panose="030F0702030302020204" pitchFamily="66" charset="0"/>
              </a:rPr>
              <a:t>6. My aunt is </a:t>
            </a:r>
            <a:r>
              <a:rPr lang="en-US" sz="2400" b="1" dirty="0">
                <a:solidFill>
                  <a:srgbClr val="FF0000"/>
                </a:solidFill>
                <a:latin typeface="Comic Sans MS" panose="030F0702030302020204" pitchFamily="66" charset="0"/>
              </a:rPr>
              <a:t>cool</a:t>
            </a:r>
            <a:r>
              <a:rPr lang="en-US" sz="24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81" name="Picture 180">
            <a:extLst>
              <a:ext uri="{FF2B5EF4-FFF2-40B4-BE49-F238E27FC236}">
                <a16:creationId xmlns:a16="http://schemas.microsoft.com/office/drawing/2014/main" id="{537BB8C2-C0F7-4422-B868-40FFEC7BDA16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9202" y="95555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7914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magic-chime-06.wav"/>
          </p:stSnd>
        </p:sndAc>
      </p:transition>
    </mc:Choice>
    <mc:Fallback xmlns="">
      <p:transition spd="slow">
        <p:fade/>
        <p:sndAc>
          <p:stSnd>
            <p:snd r:embed="rId22" name="magic-chime-06.wav"/>
          </p:stSnd>
        </p:sndAc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 p14:presetBounceEnd="43000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 p14:bounceEnd="43000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3" grpId="0"/>
          <p:bldP spid="169" grpId="0"/>
          <p:bldP spid="170" grpId="0"/>
          <p:bldP spid="177" grpId="0"/>
          <p:bldP spid="17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0" presetClass="path" presetSubtype="0" repeatCount="indefinite" accel="50000" fill="hold" nodeType="withEffect">
                                      <p:stCondLst>
                                        <p:cond delay="5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    <p:cBhvr>
                                            <p:cTn id="16" dur="60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6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6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1" dur="500"/>
                                            <p:tgtEl>
                                              <p:spTgt spid="16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2" fill="hold">
                          <p:stCondLst>
                            <p:cond delay="indefinite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6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1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8" grpId="0"/>
          <p:bldP spid="163" grpId="0"/>
          <p:bldP spid="169" grpId="0"/>
          <p:bldP spid="170" grpId="0"/>
          <p:bldP spid="177" grpId="0"/>
          <p:bldP spid="17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628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0051" y="2641895"/>
            <a:ext cx="2758577" cy="1724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796" y="3114802"/>
            <a:ext cx="2783204" cy="3497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DMIN\Desktop\453552345 (3)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406" y="-160870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4450080" y="995320"/>
            <a:ext cx="3749040" cy="18332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2439" y="1186964"/>
            <a:ext cx="4078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Cross river “ Game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618" y="118837"/>
            <a:ext cx="4949578" cy="359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37BB8C2-C0F7-4422-B868-40FFEC7BDA1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34227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9505 -0.05532 L 0.22617 0.1037 " pathEditMode="relative" rAng="0" ptsTypes="AA">
                                      <p:cBhvr>
                                        <p:cTn id="6" dur="6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5" y="79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11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62" y="4572001"/>
            <a:ext cx="1368878" cy="114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11" y="3564237"/>
            <a:ext cx="14859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3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01" y="2743200"/>
            <a:ext cx="1415959" cy="11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4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3" y="2852058"/>
            <a:ext cx="1423852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5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8" y="3598634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6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73" y="4419600"/>
            <a:ext cx="152019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7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13" y="4488179"/>
            <a:ext cx="152019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8.png">
            <a:hlinkClick r:id="rId27" action="ppaction://hlinksldjump"/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744" y="3886200"/>
            <a:ext cx="1408176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9.png">
            <a:hlinkClick r:id="rId30" action="ppaction://hlinksldjump"/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44" y="2884170"/>
            <a:ext cx="1385316" cy="115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\Desktop\10.png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0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512821722.jpg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2488"/>
            <a:ext cx="1013843" cy="129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148296" y="688654"/>
            <a:ext cx="6054926" cy="1034129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Congratulations!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478" y="4994554"/>
            <a:ext cx="2101737" cy="210173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7439" y="1120262"/>
            <a:ext cx="2262801" cy="22628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977" y="5327373"/>
            <a:ext cx="1956399" cy="1956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219" b="93654" l="3797" r="97890">
                        <a14:backgroundMark x1="75105" y1="22757" x2="75105" y2="22757"/>
                        <a14:backgroundMark x1="79747" y1="23632" x2="79747" y2="23632"/>
                        <a14:backgroundMark x1="84388" y1="25821" x2="84388" y2="25821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243" y="2536646"/>
            <a:ext cx="2542823" cy="4912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475" y="3682767"/>
            <a:ext cx="3571497" cy="2877649"/>
          </a:xfrm>
          <a:prstGeom prst="rect">
            <a:avLst/>
          </a:prstGeom>
        </p:spPr>
      </p:pic>
      <p:sp>
        <p:nvSpPr>
          <p:cNvPr id="3" name="Right Arrow 2">
            <a:hlinkClick r:id="rId42" action="ppaction://hlinksldjump"/>
          </p:cNvPr>
          <p:cNvSpPr/>
          <p:nvPr/>
        </p:nvSpPr>
        <p:spPr>
          <a:xfrm>
            <a:off x="10712937" y="1103523"/>
            <a:ext cx="1173226" cy="828136"/>
          </a:xfrm>
          <a:prstGeom prst="rightArrow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95940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0.01693 -0.10532 C 0.02031 -0.1294 0.03164 -0.14259 0.04675 -0.14676 C 0.0638 -0.15185 0.0806 -0.14606 0.09753 -0.12731 L 0.17331 -0.04838 " pathEditMode="relative" rAng="19980000" ptsTypes="AAAAA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22" y="-67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737 -0.09745 L 0.1207 -0.24421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-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7 -0.24421 L 0.20677 -0.35463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97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5463 L 0.32343 -0.3414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6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3 -0.34143 L 0.4151 -0.2347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51 -0.23472 L 0.4901 -0.10138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 -0.10138 L 0.62343 -0.10138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3 -0.10138 L 0.7401 -0.18148 " pathEditMode="relative" rAng="0" ptsTypes="AA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40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77 -0.18148 L 0.72343 -0.328 " pathEditMode="relative" rAng="0" ptsTypes="AA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3 -0.328 L 0.6401 -0.42129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467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3 -0.42013 L 0.60351 -0.45856 C 0.59882 -0.46666 0.59713 -0.47685 0.59882 -0.48657 C 0.60065 -0.49699 0.6052 -0.50393 0.61145 -0.50763 L 0.64101 -0.52546 " pathEditMode="relative" rAng="17100000" ptsTypes="AAAAA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60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4075 -0.57361 L 0.63645 -0.47476 L 0.63242 -0.57361 L 0.62825 -0.47476 L 0.62409 -0.57361 L 0.62018 -0.47476 L 0.61575 -0.57361 L 0.61185 -0.47476 L 0.60742 -0.57361 L 0.60312 -0.47476 L 0.59909 -0.57361 L 0.59492 -0.47476 L 0.59101 -0.57361 L 0.58685 -0.47476 L 0.58242 -0.57361 L 0.57851 -0.47476 L 0.57409 -0.57361 " pathEditMode="relative" rAng="0" ptsTypes="AAAAAAAAAAAAAAAAA">
                                      <p:cBhvr>
                                        <p:cTn id="57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009806" y="412647"/>
            <a:ext cx="10374041" cy="5076062"/>
            <a:chOff x="2094567" y="700616"/>
            <a:chExt cx="7489588" cy="4325798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3180778" y="71107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7785736" y="700616"/>
              <a:ext cx="840661" cy="618595"/>
            </a:xfrm>
            <a:prstGeom prst="rect">
              <a:avLst/>
            </a:prstGeom>
          </p:spPr>
        </p:pic>
      </p:grpSp>
      <p:grpSp>
        <p:nvGrpSpPr>
          <p:cNvPr id="198" name="Group 197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99" name="Picture 198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200" name="TextBox 199">
              <a:hlinkClick r:id="rId16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BACK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06" name="Rectangle 205"/>
          <p:cNvSpPr/>
          <p:nvPr/>
        </p:nvSpPr>
        <p:spPr>
          <a:xfrm>
            <a:off x="8738512" y="2484592"/>
            <a:ext cx="1936161" cy="89305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4000" dirty="0">
                <a:latin typeface="Comic Sans MS" panose="030F0702030302020204" pitchFamily="66" charset="0"/>
                <a:cs typeface="Times New Roman" pitchFamily="18" charset="0"/>
              </a:rPr>
              <a:t>. mum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5222906" y="2487322"/>
            <a:ext cx="2435575" cy="887592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latin typeface="Comic Sans MS" panose="030F0702030302020204" pitchFamily="66" charset="0"/>
                <a:cs typeface="Times New Roman" pitchFamily="18" charset="0"/>
              </a:rPr>
              <a:t>B.</a:t>
            </a:r>
            <a:r>
              <a:rPr lang="en-US" sz="4000" dirty="0" err="1">
                <a:latin typeface="Comic Sans MS" panose="030F0702030302020204" pitchFamily="66" charset="0"/>
                <a:cs typeface="Times New Roman" pitchFamily="18" charset="0"/>
              </a:rPr>
              <a:t>cousin</a:t>
            </a:r>
            <a:r>
              <a:rPr lang="en-US" sz="4000" b="1" dirty="0"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2084617" y="2487322"/>
            <a:ext cx="2063478" cy="88161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4000" dirty="0">
                <a:latin typeface="Comic Sans MS" panose="030F0702030302020204" pitchFamily="66" charset="0"/>
                <a:cs typeface="Times New Roman" pitchFamily="18" charset="0"/>
              </a:rPr>
              <a:t>. dad</a:t>
            </a:r>
          </a:p>
        </p:txBody>
      </p:sp>
      <p:pic>
        <p:nvPicPr>
          <p:cNvPr id="143" name="Picture 22" descr="Check Mark Backgrou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636" y="3441085"/>
            <a:ext cx="1244113" cy="12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ounded Rectangular Callout 159"/>
          <p:cNvSpPr/>
          <p:nvPr/>
        </p:nvSpPr>
        <p:spPr>
          <a:xfrm>
            <a:off x="4304740" y="1252641"/>
            <a:ext cx="3966550" cy="805882"/>
          </a:xfrm>
          <a:prstGeom prst="wedgeRoundRectCallout">
            <a:avLst>
              <a:gd name="adj1" fmla="val -21117"/>
              <a:gd name="adj2" fmla="val 5558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Odd one out </a:t>
            </a:r>
          </a:p>
        </p:txBody>
      </p:sp>
      <p:pic>
        <p:nvPicPr>
          <p:cNvPr id="1028" name="Picture 4" descr="Máy tính Biểu tượng Clip nghệ thuật Kiểm tra dấu X mark Chiêm tinh, đừng -  Biểu tượng png tải về - Miễn phí trong suốt đỏ png Tải về.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2556" l="7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8" t="9162" r="7729" b="9060"/>
          <a:stretch/>
        </p:blipFill>
        <p:spPr bwMode="auto">
          <a:xfrm>
            <a:off x="2565145" y="3860522"/>
            <a:ext cx="868042" cy="8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Máy tính Biểu tượng Clip nghệ thuật Kiểm tra dấu X mark Chiêm tinh, đừng -  Biểu tượng png tải về - Miễn phí trong suốt đỏ png Tải về.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2556" l="7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8" t="9162" r="7729" b="9060"/>
          <a:stretch/>
        </p:blipFill>
        <p:spPr bwMode="auto">
          <a:xfrm>
            <a:off x="9407618" y="3869001"/>
            <a:ext cx="868042" cy="8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9565" y="34227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38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  <p:bldP spid="20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401725" y="510159"/>
            <a:ext cx="9009331" cy="4797178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206" name="Rectangle 205"/>
          <p:cNvSpPr/>
          <p:nvPr/>
        </p:nvSpPr>
        <p:spPr>
          <a:xfrm>
            <a:off x="8066912" y="2359292"/>
            <a:ext cx="1953987" cy="1115123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4000" dirty="0">
                <a:latin typeface="Comic Sans MS" panose="030F0702030302020204" pitchFamily="66" charset="0"/>
                <a:cs typeface="Times New Roman" pitchFamily="18" charset="0"/>
              </a:rPr>
              <a:t>. sad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4870607" y="2311979"/>
            <a:ext cx="2566757" cy="116243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latin typeface="Comic Sans MS" panose="030F0702030302020204" pitchFamily="66" charset="0"/>
                <a:cs typeface="Times New Roman" pitchFamily="18" charset="0"/>
              </a:rPr>
              <a:t>B.</a:t>
            </a:r>
            <a:r>
              <a:rPr lang="en-US" sz="4000" dirty="0" err="1" smtClean="0">
                <a:latin typeface="Comic Sans MS" panose="030F0702030302020204" pitchFamily="66" charset="0"/>
                <a:cs typeface="Times New Roman" pitchFamily="18" charset="0"/>
              </a:rPr>
              <a:t>happy</a:t>
            </a:r>
            <a:endParaRPr lang="en-US" sz="3000" b="1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2085147" y="2311979"/>
            <a:ext cx="2169353" cy="1162436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4000" dirty="0">
                <a:latin typeface="Comic Sans MS" panose="030F0702030302020204" pitchFamily="66" charset="0"/>
                <a:cs typeface="Times New Roman" pitchFamily="18" charset="0"/>
              </a:rPr>
              <a:t>. great</a:t>
            </a:r>
          </a:p>
        </p:txBody>
      </p:sp>
      <p:pic>
        <p:nvPicPr>
          <p:cNvPr id="143" name="Picture 22" descr="Check Mark Backgroun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33" b="100000" l="5778" r="99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443" y="3626905"/>
            <a:ext cx="1244113" cy="124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ounded Rectangular Callout 159"/>
          <p:cNvSpPr/>
          <p:nvPr/>
        </p:nvSpPr>
        <p:spPr>
          <a:xfrm>
            <a:off x="3717799" y="1122114"/>
            <a:ext cx="4512918" cy="780811"/>
          </a:xfrm>
          <a:prstGeom prst="wedgeRoundRectCallout">
            <a:avLst>
              <a:gd name="adj1" fmla="val -23087"/>
              <a:gd name="adj2" fmla="val 80973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Odd one out </a:t>
            </a:r>
          </a:p>
        </p:txBody>
      </p:sp>
      <p:pic>
        <p:nvPicPr>
          <p:cNvPr id="1028" name="Picture 4" descr="Máy tính Biểu tượng Clip nghệ thuật Kiểm tra dấu X mark Chiêm tinh, đừng -  Biểu tượng png tải về - Miễn phí trong suốt đỏ png Tải về.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2556" l="7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8" t="9162" r="7729" b="9060"/>
          <a:stretch/>
        </p:blipFill>
        <p:spPr bwMode="auto">
          <a:xfrm>
            <a:off x="2582403" y="3944115"/>
            <a:ext cx="868042" cy="8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1" name="Picture 4" descr="Máy tính Biểu tượng Clip nghệ thuật Kiểm tra dấu X mark Chiêm tinh, đừng -  Biểu tượng png tải về - Miễn phí trong suốt đỏ png Tải về.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2556" l="7778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58" t="9162" r="7729" b="9060"/>
          <a:stretch/>
        </p:blipFill>
        <p:spPr bwMode="auto">
          <a:xfrm>
            <a:off x="5717888" y="3967109"/>
            <a:ext cx="868042" cy="83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" name="Picture 16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704" y="109278"/>
            <a:ext cx="1564144" cy="749977"/>
          </a:xfrm>
          <a:prstGeom prst="rect">
            <a:avLst/>
          </a:prstGeom>
        </p:spPr>
      </p:pic>
      <p:grpSp>
        <p:nvGrpSpPr>
          <p:cNvPr id="180" name="Group 179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81" name="Picture 180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2" name="TextBox 181">
              <a:hlinkClick r:id="rId21" action="ppaction://hlinksldjump"/>
            </p:cNvPr>
            <p:cNvSpPr txBox="1"/>
            <p:nvPr/>
          </p:nvSpPr>
          <p:spPr>
            <a:xfrm rot="327400">
              <a:off x="10323033" y="5001956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FF0000"/>
                  </a:solidFill>
                </a:rPr>
                <a:t>BACK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34558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  <p:bldP spid="20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pic>
        <p:nvPicPr>
          <p:cNvPr id="163" name="Picture 16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2704" y="109278"/>
            <a:ext cx="1564144" cy="749977"/>
          </a:xfrm>
          <a:prstGeom prst="rect">
            <a:avLst/>
          </a:prstGeom>
        </p:spPr>
      </p:pic>
      <p:grpSp>
        <p:nvGrpSpPr>
          <p:cNvPr id="180" name="Group 179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81" name="Picture 180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2" name="TextBox 181">
              <a:hlinkClick r:id="rId13" action="ppaction://hlinksldjump"/>
            </p:cNvPr>
            <p:cNvSpPr txBox="1"/>
            <p:nvPr/>
          </p:nvSpPr>
          <p:spPr>
            <a:xfrm rot="327400">
              <a:off x="10323033" y="5001956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BACK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1532837" y="154374"/>
            <a:ext cx="8885308" cy="5174768"/>
            <a:chOff x="2094567" y="776137"/>
            <a:chExt cx="7489588" cy="4250277"/>
          </a:xfrm>
        </p:grpSpPr>
        <p:sp>
          <p:nvSpPr>
            <p:cNvPr id="178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9" name="Rounded Rectangle 178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3" name="Picture 182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6" name="Picture 185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pic>
        <p:nvPicPr>
          <p:cNvPr id="187" name="Picture 186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1" t="56098" r="69358" b="6775"/>
          <a:stretch/>
        </p:blipFill>
        <p:spPr>
          <a:xfrm>
            <a:off x="1781648" y="1618425"/>
            <a:ext cx="3057052" cy="3238123"/>
          </a:xfrm>
          <a:prstGeom prst="rect">
            <a:avLst/>
          </a:prstGeom>
        </p:spPr>
      </p:pic>
      <p:sp>
        <p:nvSpPr>
          <p:cNvPr id="188" name="Rounded Rectangular Callout 187"/>
          <p:cNvSpPr/>
          <p:nvPr/>
        </p:nvSpPr>
        <p:spPr>
          <a:xfrm>
            <a:off x="3584036" y="791390"/>
            <a:ext cx="5266258" cy="755961"/>
          </a:xfrm>
          <a:prstGeom prst="wedgeRoundRectCallout">
            <a:avLst>
              <a:gd name="adj1" fmla="val -46888"/>
              <a:gd name="adj2" fmla="val 11648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at</a:t>
            </a:r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my </a:t>
            </a:r>
            <a:r>
              <a:rPr lang="en-US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………..</a:t>
            </a:r>
          </a:p>
        </p:txBody>
      </p:sp>
      <p:sp>
        <p:nvSpPr>
          <p:cNvPr id="189" name="Rectangle 188"/>
          <p:cNvSpPr/>
          <p:nvPr/>
        </p:nvSpPr>
        <p:spPr>
          <a:xfrm>
            <a:off x="6816450" y="1974498"/>
            <a:ext cx="2170907" cy="64394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500" dirty="0">
                <a:latin typeface="Comic Sans MS" panose="030F0702030302020204" pitchFamily="66" charset="0"/>
                <a:cs typeface="Times New Roman" pitchFamily="18" charset="0"/>
              </a:rPr>
              <a:t>. mum.</a:t>
            </a:r>
          </a:p>
        </p:txBody>
      </p:sp>
      <p:sp>
        <p:nvSpPr>
          <p:cNvPr id="190" name="Rectangle 189"/>
          <p:cNvSpPr/>
          <p:nvPr/>
        </p:nvSpPr>
        <p:spPr>
          <a:xfrm>
            <a:off x="6815988" y="3100530"/>
            <a:ext cx="2171370" cy="64394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500" dirty="0">
                <a:latin typeface="Comic Sans MS" panose="030F0702030302020204" pitchFamily="66" charset="0"/>
                <a:cs typeface="Times New Roman" pitchFamily="18" charset="0"/>
              </a:rPr>
              <a:t>. cousin.</a:t>
            </a:r>
          </a:p>
        </p:txBody>
      </p:sp>
      <p:sp>
        <p:nvSpPr>
          <p:cNvPr id="192" name="Rectangle 191"/>
          <p:cNvSpPr/>
          <p:nvPr/>
        </p:nvSpPr>
        <p:spPr>
          <a:xfrm>
            <a:off x="6804038" y="4292786"/>
            <a:ext cx="2183319" cy="643947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500" dirty="0">
                <a:latin typeface="Comic Sans MS" panose="030F0702030302020204" pitchFamily="66" charset="0"/>
                <a:cs typeface="Times New Roman" pitchFamily="18" charset="0"/>
              </a:rPr>
              <a:t>. sister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273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2"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 animBg="1"/>
      <p:bldP spid="190" grpId="1" animBg="1"/>
      <p:bldP spid="192" grpId="0" animBg="1"/>
      <p:bldP spid="19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341381"/>
            <a:ext cx="12209444" cy="350874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2" y="2593314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08831" y="4046699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91043" y="-296090"/>
            <a:ext cx="6671120" cy="3944731"/>
          </a:xfrm>
          <a:prstGeom prst="rect">
            <a:avLst/>
          </a:prstGeom>
        </p:spPr>
      </p:pic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0538" y="905836"/>
            <a:ext cx="2521764" cy="1730263"/>
          </a:xfrm>
          <a:prstGeom prst="rect">
            <a:avLst/>
          </a:prstGeom>
        </p:spPr>
      </p:pic>
      <p:grpSp>
        <p:nvGrpSpPr>
          <p:cNvPr id="58" name="组合 57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6834095" y="2626309"/>
            <a:ext cx="804180" cy="374559"/>
            <a:chOff x="217691" y="6414967"/>
            <a:chExt cx="804180" cy="374559"/>
          </a:xfrm>
        </p:grpSpPr>
        <p:grpSp>
          <p:nvGrpSpPr>
            <p:cNvPr id="59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5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6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7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8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60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2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3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64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F8461CA-7F5C-4632-9AC1-2E9439EFF658}"/>
              </a:ext>
            </a:extLst>
          </p:cNvPr>
          <p:cNvSpPr/>
          <p:nvPr/>
        </p:nvSpPr>
        <p:spPr>
          <a:xfrm>
            <a:off x="4157103" y="1168445"/>
            <a:ext cx="38603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Arial"/>
                <a:sym typeface="Arial"/>
              </a:rPr>
              <a:t>Warm up 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23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343206" y="344437"/>
            <a:ext cx="3176315" cy="21012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47538" y="3317512"/>
            <a:ext cx="4966424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457189">
              <a:defRPr/>
            </a:pPr>
            <a:r>
              <a:rPr lang="en-US" sz="3500" b="1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  <a:cs typeface="Arial"/>
                <a:sym typeface="Arial"/>
              </a:rPr>
              <a:t>Game: Who’s missing?</a:t>
            </a:r>
            <a:endParaRPr lang="en-US" sz="35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84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775665" y="166006"/>
            <a:ext cx="9400936" cy="5163135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204" name="Rounded Rectangular Callout 203"/>
          <p:cNvSpPr/>
          <p:nvPr/>
        </p:nvSpPr>
        <p:spPr>
          <a:xfrm>
            <a:off x="3096916" y="746404"/>
            <a:ext cx="4865984" cy="707166"/>
          </a:xfrm>
          <a:prstGeom prst="wedgeRoundRectCallout">
            <a:avLst>
              <a:gd name="adj1" fmla="val -46888"/>
              <a:gd name="adj2" fmla="val 11648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at</a:t>
            </a:r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 my </a:t>
            </a:r>
            <a:r>
              <a:rPr lang="en-US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………..</a:t>
            </a:r>
            <a:endParaRPr lang="en-US" sz="4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6" name="Rectangle 205"/>
          <p:cNvSpPr/>
          <p:nvPr/>
        </p:nvSpPr>
        <p:spPr>
          <a:xfrm>
            <a:off x="5897729" y="3045752"/>
            <a:ext cx="2538436" cy="64394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500" dirty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500" dirty="0" smtClean="0">
                <a:latin typeface="Comic Sans MS" panose="030F0702030302020204" pitchFamily="66" charset="0"/>
                <a:cs typeface="Times New Roman" pitchFamily="18" charset="0"/>
              </a:rPr>
              <a:t>grandma</a:t>
            </a:r>
            <a:endParaRPr lang="en-US" sz="35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07" name="Rectangle 206"/>
          <p:cNvSpPr/>
          <p:nvPr/>
        </p:nvSpPr>
        <p:spPr>
          <a:xfrm>
            <a:off x="5907211" y="4217162"/>
            <a:ext cx="2355017" cy="64394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500" dirty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500" dirty="0" smtClean="0">
                <a:latin typeface="Comic Sans MS" panose="030F0702030302020204" pitchFamily="66" charset="0"/>
                <a:cs typeface="Times New Roman" pitchFamily="18" charset="0"/>
              </a:rPr>
              <a:t>sister</a:t>
            </a:r>
            <a:endParaRPr lang="en-US" sz="3500" dirty="0">
              <a:latin typeface="Comic Sans MS" panose="030F0702030302020204" pitchFamily="66" charset="0"/>
              <a:cs typeface="Times New Roman" pitchFamily="18" charset="0"/>
            </a:endParaRPr>
          </a:p>
        </p:txBody>
      </p:sp>
      <p:sp>
        <p:nvSpPr>
          <p:cNvPr id="208" name="Rectangle 207"/>
          <p:cNvSpPr/>
          <p:nvPr/>
        </p:nvSpPr>
        <p:spPr>
          <a:xfrm>
            <a:off x="5932033" y="1919536"/>
            <a:ext cx="2330195" cy="643947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5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500" dirty="0">
                <a:latin typeface="Comic Sans MS" panose="030F0702030302020204" pitchFamily="66" charset="0"/>
                <a:cs typeface="Times New Roman" pitchFamily="18" charset="0"/>
              </a:rPr>
              <a:t>. mum.</a:t>
            </a: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40" t="20180" r="16149" b="42693"/>
          <a:stretch/>
        </p:blipFill>
        <p:spPr>
          <a:xfrm>
            <a:off x="1164080" y="1489038"/>
            <a:ext cx="2755810" cy="3323048"/>
          </a:xfrm>
          <a:prstGeom prst="rect">
            <a:avLst/>
          </a:prstGeom>
        </p:spPr>
      </p:pic>
      <p:pic>
        <p:nvPicPr>
          <p:cNvPr id="161" name="Picture 160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6463" y="76240"/>
            <a:ext cx="1515281" cy="930985"/>
          </a:xfrm>
          <a:prstGeom prst="rect">
            <a:avLst/>
          </a:prstGeom>
        </p:spPr>
      </p:pic>
      <p:grpSp>
        <p:nvGrpSpPr>
          <p:cNvPr id="164" name="Group 163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0" name="TextBox 179">
              <a:hlinkClick r:id="rId18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BACK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62139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</p:childTnLst>
        </p:cTn>
      </p:par>
    </p:tnLst>
    <p:bldLst>
      <p:bldP spid="206" grpId="0" animBg="1"/>
      <p:bldP spid="206" grpId="1" animBg="1"/>
      <p:bldP spid="207" grpId="0" animBg="1"/>
      <p:bldP spid="208" grpId="0" animBg="1"/>
      <p:bldP spid="20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730881" y="494266"/>
            <a:ext cx="9699999" cy="5028163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204" name="Rounded Rectangular Callout 203"/>
          <p:cNvSpPr/>
          <p:nvPr/>
        </p:nvSpPr>
        <p:spPr>
          <a:xfrm>
            <a:off x="2910737" y="1150717"/>
            <a:ext cx="5086966" cy="886019"/>
          </a:xfrm>
          <a:prstGeom prst="wedgeRoundRectCallout">
            <a:avLst>
              <a:gd name="adj1" fmla="val -21117"/>
              <a:gd name="adj2" fmla="val 55587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Comic Sans MS" panose="030F0702030302020204" pitchFamily="66" charset="0"/>
              </a:rPr>
              <a:t>Listen and choose </a:t>
            </a:r>
          </a:p>
        </p:txBody>
      </p:sp>
      <p:sp>
        <p:nvSpPr>
          <p:cNvPr id="206" name="Rectangle 205"/>
          <p:cNvSpPr/>
          <p:nvPr/>
        </p:nvSpPr>
        <p:spPr>
          <a:xfrm>
            <a:off x="6027954" y="3328123"/>
            <a:ext cx="3611802" cy="643947"/>
          </a:xfrm>
          <a:prstGeom prst="rect">
            <a:avLst/>
          </a:prstGeom>
          <a:solidFill>
            <a:srgbClr val="00FFFF"/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B. This is my aunt.</a:t>
            </a:r>
          </a:p>
        </p:txBody>
      </p:sp>
      <p:sp>
        <p:nvSpPr>
          <p:cNvPr id="207" name="Rectangle 206"/>
          <p:cNvSpPr/>
          <p:nvPr/>
        </p:nvSpPr>
        <p:spPr>
          <a:xfrm>
            <a:off x="6027954" y="4327950"/>
            <a:ext cx="3611802" cy="64394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 err="1">
                <a:latin typeface="Comic Sans MS" panose="030F0702030302020204" pitchFamily="66" charset="0"/>
                <a:cs typeface="Times New Roman" pitchFamily="18" charset="0"/>
              </a:rPr>
              <a:t>C.This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 is mine aunt.</a:t>
            </a:r>
          </a:p>
        </p:txBody>
      </p:sp>
      <p:sp>
        <p:nvSpPr>
          <p:cNvPr id="208" name="Rectangle 207"/>
          <p:cNvSpPr/>
          <p:nvPr/>
        </p:nvSpPr>
        <p:spPr>
          <a:xfrm>
            <a:off x="6027953" y="2300730"/>
            <a:ext cx="3611803" cy="64394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A. It is my ant.</a:t>
            </a:r>
          </a:p>
        </p:txBody>
      </p:sp>
      <p:pic>
        <p:nvPicPr>
          <p:cNvPr id="143" name="Picture 14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8960" b="51840" l="2756" r="54044">
                        <a14:foregroundMark x1="5778" y1="28320" x2="21689" y2="28320"/>
                        <a14:foregroundMark x1="12178" y1="21440" x2="19467" y2="26880"/>
                        <a14:foregroundMark x1="14578" y1="20800" x2="8178" y2="27520"/>
                        <a14:foregroundMark x1="13244" y1="25600" x2="14578" y2="39680"/>
                        <a14:foregroundMark x1="17244" y1="25280" x2="17956" y2="36960"/>
                        <a14:foregroundMark x1="17600" y1="25280" x2="17600" y2="25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50" r="75768" b="59994"/>
          <a:stretch/>
        </p:blipFill>
        <p:spPr>
          <a:xfrm flipH="1">
            <a:off x="1233318" y="1193070"/>
            <a:ext cx="2522457" cy="2973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0" name="Picture 159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178" name="Group 177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80" name="Picture 179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1" name="TextBox 180">
              <a:hlinkClick r:id="rId21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BACK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  <p:pic>
        <p:nvPicPr>
          <p:cNvPr id="2" name="this is my aunt 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011841" y="271852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997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6" grpId="0" animBg="1"/>
      <p:bldP spid="207" grpId="0" animBg="1"/>
      <p:bldP spid="207" grpId="1" animBg="1"/>
      <p:bldP spid="208" grpId="0" animBg="1"/>
      <p:bldP spid="208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825440" y="278262"/>
            <a:ext cx="9554232" cy="5131076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pic>
        <p:nvPicPr>
          <p:cNvPr id="201" name="Picture 2" descr="Nằm mơ thấy anh em trai đánh số gì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383" y="1560774"/>
            <a:ext cx="2571025" cy="2926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43109" y="750300"/>
            <a:ext cx="4123475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 is this?</a:t>
            </a:r>
          </a:p>
        </p:txBody>
      </p:sp>
      <p:sp>
        <p:nvSpPr>
          <p:cNvPr id="202" name="TextBox 201"/>
          <p:cNvSpPr txBox="1"/>
          <p:nvPr/>
        </p:nvSpPr>
        <p:spPr>
          <a:xfrm>
            <a:off x="1511050" y="4591765"/>
            <a:ext cx="25202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Brother/Dave</a:t>
            </a:r>
          </a:p>
        </p:txBody>
      </p:sp>
      <p:sp>
        <p:nvSpPr>
          <p:cNvPr id="203" name="Rectangle 202"/>
          <p:cNvSpPr/>
          <p:nvPr/>
        </p:nvSpPr>
        <p:spPr>
          <a:xfrm>
            <a:off x="5288777" y="1805968"/>
            <a:ext cx="4162378" cy="595032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Dave brother.</a:t>
            </a:r>
          </a:p>
        </p:txBody>
      </p:sp>
      <p:sp>
        <p:nvSpPr>
          <p:cNvPr id="204" name="Rectangle 203"/>
          <p:cNvSpPr/>
          <p:nvPr/>
        </p:nvSpPr>
        <p:spPr>
          <a:xfrm>
            <a:off x="5335299" y="2943606"/>
            <a:ext cx="4168986" cy="54460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My brother is Dave.</a:t>
            </a:r>
          </a:p>
        </p:txBody>
      </p:sp>
      <p:sp>
        <p:nvSpPr>
          <p:cNvPr id="205" name="Rectangle 204"/>
          <p:cNvSpPr/>
          <p:nvPr/>
        </p:nvSpPr>
        <p:spPr>
          <a:xfrm>
            <a:off x="5335299" y="4034527"/>
            <a:ext cx="4168986" cy="605117"/>
          </a:xfrm>
          <a:prstGeom prst="rect">
            <a:avLst/>
          </a:prstGeom>
          <a:solidFill>
            <a:srgbClr val="00FFFF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My brother, Dave.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161" name="Group 160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78" name="Picture 177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0" name="TextBox 179">
              <a:hlinkClick r:id="rId18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BACK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81615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12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250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</p:childTnLst>
        </p:cTn>
      </p:par>
    </p:tnLst>
    <p:bldLst>
      <p:bldP spid="203" grpId="0" animBg="1"/>
      <p:bldP spid="203" grpId="1" animBg="1"/>
      <p:bldP spid="204" grpId="0" animBg="1"/>
      <p:bldP spid="205" grpId="0" animBg="1"/>
      <p:bldP spid="20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024609" y="197216"/>
            <a:ext cx="9213400" cy="5089230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722155" y="750300"/>
            <a:ext cx="3944429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Who is this?</a:t>
            </a:r>
          </a:p>
        </p:txBody>
      </p:sp>
      <p:sp>
        <p:nvSpPr>
          <p:cNvPr id="143" name="Rectangle 142"/>
          <p:cNvSpPr/>
          <p:nvPr/>
        </p:nvSpPr>
        <p:spPr>
          <a:xfrm>
            <a:off x="5404280" y="1742556"/>
            <a:ext cx="3444753" cy="595032"/>
          </a:xfrm>
          <a:prstGeom prst="rect">
            <a:avLst/>
          </a:prstGeom>
          <a:solidFill>
            <a:srgbClr val="00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My dad Mike.</a:t>
            </a:r>
          </a:p>
        </p:txBody>
      </p:sp>
      <p:sp>
        <p:nvSpPr>
          <p:cNvPr id="178" name="Rectangle 177"/>
          <p:cNvSpPr/>
          <p:nvPr/>
        </p:nvSpPr>
        <p:spPr>
          <a:xfrm>
            <a:off x="5395016" y="2863537"/>
            <a:ext cx="3463281" cy="605117"/>
          </a:xfrm>
          <a:prstGeom prst="rect">
            <a:avLst/>
          </a:prstGeom>
          <a:solidFill>
            <a:srgbClr val="00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Mike is dad. </a:t>
            </a:r>
          </a:p>
        </p:txBody>
      </p:sp>
      <p:sp>
        <p:nvSpPr>
          <p:cNvPr id="180" name="Rectangle 179"/>
          <p:cNvSpPr/>
          <p:nvPr/>
        </p:nvSpPr>
        <p:spPr>
          <a:xfrm>
            <a:off x="5413543" y="4097986"/>
            <a:ext cx="3444754" cy="544606"/>
          </a:xfrm>
          <a:prstGeom prst="rect">
            <a:avLst/>
          </a:prstGeom>
          <a:solidFill>
            <a:srgbClr val="00FF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My dad is Mike.</a:t>
            </a:r>
          </a:p>
        </p:txBody>
      </p:sp>
      <p:pic>
        <p:nvPicPr>
          <p:cNvPr id="181" name="Picture 2" descr="47 Best Father Son Quotes — Quotes About Dads and Sons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313" y="1645149"/>
            <a:ext cx="2472727" cy="2468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2" name="TextBox 181"/>
          <p:cNvSpPr txBox="1"/>
          <p:nvPr/>
        </p:nvSpPr>
        <p:spPr>
          <a:xfrm>
            <a:off x="1775049" y="4308913"/>
            <a:ext cx="194796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Dad/Mike</a:t>
            </a:r>
          </a:p>
        </p:txBody>
      </p:sp>
      <p:pic>
        <p:nvPicPr>
          <p:cNvPr id="161" name="Picture 160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186" name="Group 185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9" name="TextBox 188">
              <a:hlinkClick r:id="rId18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BACK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40422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25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43" grpId="0" animBg="1"/>
      <p:bldP spid="143" grpId="1" animBg="1"/>
      <p:bldP spid="178" grpId="0" animBg="1"/>
      <p:bldP spid="178" grpId="1" animBg="1"/>
      <p:bldP spid="18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685033" y="294114"/>
            <a:ext cx="9317910" cy="5215971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pic>
        <p:nvPicPr>
          <p:cNvPr id="195" name="Picture 8" descr="Children laugh fun funny cartoon character Vector Ima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88" b="88446" l="6700" r="97500">
                        <a14:foregroundMark x1="23800" y1="31474" x2="38500" y2="68526"/>
                        <a14:foregroundMark x1="50900" y1="21713" x2="50900" y2="21713"/>
                        <a14:foregroundMark x1="48000" y1="26394" x2="48000" y2="26394"/>
                        <a14:foregroundMark x1="39500" y1="14243" x2="39500" y2="14243"/>
                        <a14:foregroundMark x1="45200" y1="15040" x2="45200" y2="15040"/>
                        <a14:foregroundMark x1="54500" y1="11653" x2="54500" y2="11653"/>
                        <a14:foregroundMark x1="74500" y1="80478" x2="77300" y2="79880"/>
                        <a14:foregroundMark x1="74300" y1="73805" x2="78300" y2="79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76" t="6547" r="7818" b="12187"/>
          <a:stretch/>
        </p:blipFill>
        <p:spPr bwMode="auto">
          <a:xfrm>
            <a:off x="1003236" y="1738127"/>
            <a:ext cx="2949850" cy="278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Rectangle 195"/>
          <p:cNvSpPr/>
          <p:nvPr/>
        </p:nvSpPr>
        <p:spPr>
          <a:xfrm>
            <a:off x="5574906" y="1990884"/>
            <a:ext cx="3173375" cy="595032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 err="1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 dirty="0" err="1">
                <a:latin typeface="Comic Sans MS" panose="030F0702030302020204" pitchFamily="66" charset="0"/>
                <a:cs typeface="Times New Roman" pitchFamily="18" charset="0"/>
              </a:rPr>
              <a:t>.They’re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 funny.</a:t>
            </a:r>
          </a:p>
        </p:txBody>
      </p:sp>
      <p:sp>
        <p:nvSpPr>
          <p:cNvPr id="197" name="Rectangle 196"/>
          <p:cNvSpPr/>
          <p:nvPr/>
        </p:nvSpPr>
        <p:spPr>
          <a:xfrm>
            <a:off x="5574906" y="3130694"/>
            <a:ext cx="3173375" cy="595032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 err="1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 dirty="0" err="1">
                <a:latin typeface="Comic Sans MS" panose="030F0702030302020204" pitchFamily="66" charset="0"/>
                <a:cs typeface="Times New Roman" pitchFamily="18" charset="0"/>
              </a:rPr>
              <a:t>.They’re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 old.</a:t>
            </a:r>
          </a:p>
        </p:txBody>
      </p:sp>
      <p:sp>
        <p:nvSpPr>
          <p:cNvPr id="198" name="Rectangle 197"/>
          <p:cNvSpPr/>
          <p:nvPr/>
        </p:nvSpPr>
        <p:spPr>
          <a:xfrm>
            <a:off x="5574905" y="4276157"/>
            <a:ext cx="3173375" cy="595032"/>
          </a:xfrm>
          <a:prstGeom prst="rect">
            <a:avLst/>
          </a:prstGeom>
          <a:solidFill>
            <a:srgbClr val="66FF33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They’re sad.</a:t>
            </a:r>
          </a:p>
        </p:txBody>
      </p:sp>
      <p:sp>
        <p:nvSpPr>
          <p:cNvPr id="199" name="TextBox 198"/>
          <p:cNvSpPr txBox="1"/>
          <p:nvPr/>
        </p:nvSpPr>
        <p:spPr>
          <a:xfrm>
            <a:off x="2817602" y="895440"/>
            <a:ext cx="544065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choose.</a:t>
            </a:r>
          </a:p>
        </p:txBody>
      </p:sp>
      <p:pic>
        <p:nvPicPr>
          <p:cNvPr id="143" name="Picture 14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160" name="Group 159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63" name="Picture 162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64" name="TextBox 163">
              <a:hlinkClick r:id="rId19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BACK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5510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25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96" grpId="0" animBg="1"/>
      <p:bldP spid="197" grpId="0" animBg="1"/>
      <p:bldP spid="197" grpId="1" animBg="1"/>
      <p:bldP spid="198" grpId="0" animBg="1"/>
      <p:bldP spid="19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871473" y="357089"/>
            <a:ext cx="9427103" cy="5215971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pic>
        <p:nvPicPr>
          <p:cNvPr id="143" name="Picture 6" descr="Opposite adjectives words with old and young Vector Image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1667" l="0" r="99000">
                        <a14:foregroundMark x1="69143" y1="30556" x2="79000" y2="59815"/>
                        <a14:foregroundMark x1="79000" y1="59815" x2="79000" y2="59815"/>
                        <a14:foregroundMark x1="79000" y1="59815" x2="77286" y2="70648"/>
                        <a14:foregroundMark x1="64429" y1="74259" x2="69143" y2="70926"/>
                        <a14:foregroundMark x1="78143" y1="70926" x2="80714" y2="73704"/>
                        <a14:foregroundMark x1="63143" y1="33241" x2="67857" y2="2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35"/>
          <a:stretch/>
        </p:blipFill>
        <p:spPr bwMode="auto">
          <a:xfrm>
            <a:off x="1157552" y="2106700"/>
            <a:ext cx="2630962" cy="30704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" name="Rectangle 159"/>
          <p:cNvSpPr/>
          <p:nvPr/>
        </p:nvSpPr>
        <p:spPr>
          <a:xfrm>
            <a:off x="1164980" y="1726050"/>
            <a:ext cx="15872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Mr.John</a:t>
            </a:r>
            <a:endParaRPr lang="en-US" sz="2800" dirty="0">
              <a:solidFill>
                <a:srgbClr val="FF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163" name="Rectangle 162"/>
          <p:cNvSpPr/>
          <p:nvPr/>
        </p:nvSpPr>
        <p:spPr>
          <a:xfrm>
            <a:off x="2908214" y="2621372"/>
            <a:ext cx="9797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Bean</a:t>
            </a:r>
          </a:p>
        </p:txBody>
      </p:sp>
      <p:sp>
        <p:nvSpPr>
          <p:cNvPr id="164" name="Rectangle 163"/>
          <p:cNvSpPr/>
          <p:nvPr/>
        </p:nvSpPr>
        <p:spPr>
          <a:xfrm>
            <a:off x="5199793" y="1995785"/>
            <a:ext cx="3884200" cy="5950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A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</a:t>
            </a:r>
            <a:r>
              <a:rPr lang="en-US" sz="3000" dirty="0" err="1">
                <a:latin typeface="Comic Sans MS" panose="030F0702030302020204" pitchFamily="66" charset="0"/>
                <a:cs typeface="Times New Roman" pitchFamily="18" charset="0"/>
              </a:rPr>
              <a:t>Mr.John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 is short.</a:t>
            </a:r>
          </a:p>
        </p:txBody>
      </p:sp>
      <p:sp>
        <p:nvSpPr>
          <p:cNvPr id="181" name="Rectangle 180"/>
          <p:cNvSpPr/>
          <p:nvPr/>
        </p:nvSpPr>
        <p:spPr>
          <a:xfrm>
            <a:off x="5294887" y="3149299"/>
            <a:ext cx="3885741" cy="5950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B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Bean is young.</a:t>
            </a:r>
          </a:p>
        </p:txBody>
      </p:sp>
      <p:sp>
        <p:nvSpPr>
          <p:cNvPr id="182" name="Rectangle 181"/>
          <p:cNvSpPr/>
          <p:nvPr/>
        </p:nvSpPr>
        <p:spPr>
          <a:xfrm>
            <a:off x="5294886" y="4381944"/>
            <a:ext cx="3885741" cy="59503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000" b="1" dirty="0">
                <a:latin typeface="Comic Sans MS" panose="030F0702030302020204" pitchFamily="66" charset="0"/>
                <a:cs typeface="Times New Roman" pitchFamily="18" charset="0"/>
              </a:rPr>
              <a:t>C</a:t>
            </a:r>
            <a:r>
              <a:rPr lang="en-US" sz="3000" dirty="0">
                <a:latin typeface="Comic Sans MS" panose="030F0702030302020204" pitchFamily="66" charset="0"/>
                <a:cs typeface="Times New Roman" pitchFamily="18" charset="0"/>
              </a:rPr>
              <a:t>. Bean is tall.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2712998" y="833461"/>
            <a:ext cx="5754657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Look and choose.</a:t>
            </a:r>
          </a:p>
        </p:txBody>
      </p:sp>
      <p:pic>
        <p:nvPicPr>
          <p:cNvPr id="183" name="Picture 182">
            <a:extLst>
              <a:ext uri="{FF2B5EF4-FFF2-40B4-BE49-F238E27FC236}">
                <a16:creationId xmlns:a16="http://schemas.microsoft.com/office/drawing/2014/main" id="{D7BC75F6-9415-4E40-9CC1-7A5EE4ED5C6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grpSp>
        <p:nvGrpSpPr>
          <p:cNvPr id="187" name="Group 186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88" name="Picture 187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9" name="TextBox 188">
              <a:hlinkClick r:id="rId19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BACK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8732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EA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2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 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4"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164" grpId="0" animBg="1"/>
      <p:bldP spid="164" grpId="1" animBg="1"/>
      <p:bldP spid="181" grpId="0" animBg="1"/>
      <p:bldP spid="182" grpId="0" animBg="1"/>
      <p:bldP spid="18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loud 1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9" name="Cloud 18"/>
          <p:cNvSpPr/>
          <p:nvPr/>
        </p:nvSpPr>
        <p:spPr>
          <a:xfrm>
            <a:off x="12251665" y="515787"/>
            <a:ext cx="1316851" cy="76226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pic>
        <p:nvPicPr>
          <p:cNvPr id="2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869"/>
          <a:stretch>
            <a:fillRect/>
          </a:stretch>
        </p:blipFill>
        <p:spPr>
          <a:xfrm>
            <a:off x="450672" y="5938650"/>
            <a:ext cx="1991743" cy="842661"/>
          </a:xfrm>
          <a:prstGeom prst="rect">
            <a:avLst/>
          </a:prstGeom>
        </p:spPr>
      </p:pic>
      <p:pic>
        <p:nvPicPr>
          <p:cNvPr id="172" name="Picture 171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7376131" y="5261011"/>
            <a:ext cx="2098887" cy="1701800"/>
          </a:xfrm>
          <a:prstGeom prst="rect">
            <a:avLst/>
          </a:prstGeom>
        </p:spPr>
      </p:pic>
      <p:pic>
        <p:nvPicPr>
          <p:cNvPr id="174" name="Picture 173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4451" y="5159195"/>
            <a:ext cx="2244500" cy="1819866"/>
          </a:xfrm>
          <a:prstGeom prst="rect">
            <a:avLst/>
          </a:prstGeom>
        </p:spPr>
      </p:pic>
      <p:pic>
        <p:nvPicPr>
          <p:cNvPr id="175" name="Picture 174" descr="sunflower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9241477" y="5160788"/>
            <a:ext cx="2388436" cy="19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7" name="Picture 176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0217" y="5386365"/>
            <a:ext cx="3069673" cy="1508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6" name="Picture 175" descr="Bee_inkinch.g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22870" y="5278432"/>
            <a:ext cx="3234506" cy="1590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5" name="组合 5"/>
          <p:cNvGrpSpPr/>
          <p:nvPr/>
        </p:nvGrpSpPr>
        <p:grpSpPr>
          <a:xfrm>
            <a:off x="-457955" y="4639644"/>
            <a:ext cx="12689736" cy="2235033"/>
            <a:chOff x="41384" y="6313488"/>
            <a:chExt cx="12195199" cy="2274887"/>
          </a:xfrm>
        </p:grpSpPr>
        <p:sp>
          <p:nvSpPr>
            <p:cNvPr id="37" name="Oval 14"/>
            <p:cNvSpPr>
              <a:spLocks noChangeArrowheads="1"/>
            </p:cNvSpPr>
            <p:nvPr/>
          </p:nvSpPr>
          <p:spPr bwMode="auto">
            <a:xfrm>
              <a:off x="1231900" y="7288213"/>
              <a:ext cx="1746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8" name="Oval 15"/>
            <p:cNvSpPr>
              <a:spLocks noChangeArrowheads="1"/>
            </p:cNvSpPr>
            <p:nvPr/>
          </p:nvSpPr>
          <p:spPr bwMode="auto">
            <a:xfrm>
              <a:off x="1416050" y="72453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39" name="Oval 16"/>
            <p:cNvSpPr>
              <a:spLocks noChangeArrowheads="1"/>
            </p:cNvSpPr>
            <p:nvPr/>
          </p:nvSpPr>
          <p:spPr bwMode="auto">
            <a:xfrm>
              <a:off x="1373188" y="7331075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0" name="Oval 17"/>
            <p:cNvSpPr>
              <a:spLocks noChangeArrowheads="1"/>
            </p:cNvSpPr>
            <p:nvPr/>
          </p:nvSpPr>
          <p:spPr bwMode="auto">
            <a:xfrm>
              <a:off x="1557338" y="73310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1" name="Oval 18"/>
            <p:cNvSpPr>
              <a:spLocks noChangeArrowheads="1"/>
            </p:cNvSpPr>
            <p:nvPr/>
          </p:nvSpPr>
          <p:spPr bwMode="auto">
            <a:xfrm>
              <a:off x="1501775" y="7459663"/>
              <a:ext cx="1905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2" name="Oval 19"/>
            <p:cNvSpPr>
              <a:spLocks noChangeArrowheads="1"/>
            </p:cNvSpPr>
            <p:nvPr/>
          </p:nvSpPr>
          <p:spPr bwMode="auto">
            <a:xfrm>
              <a:off x="1255713" y="7429500"/>
              <a:ext cx="190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3" name="Oval 20"/>
            <p:cNvSpPr>
              <a:spLocks noChangeArrowheads="1"/>
            </p:cNvSpPr>
            <p:nvPr/>
          </p:nvSpPr>
          <p:spPr bwMode="auto">
            <a:xfrm>
              <a:off x="1422400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21"/>
            <p:cNvSpPr>
              <a:spLocks noChangeArrowheads="1"/>
            </p:cNvSpPr>
            <p:nvPr/>
          </p:nvSpPr>
          <p:spPr bwMode="auto">
            <a:xfrm>
              <a:off x="1392238" y="7559675"/>
              <a:ext cx="11113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7" name="Oval 24"/>
            <p:cNvSpPr>
              <a:spLocks noChangeArrowheads="1"/>
            </p:cNvSpPr>
            <p:nvPr/>
          </p:nvSpPr>
          <p:spPr bwMode="auto">
            <a:xfrm>
              <a:off x="547688" y="6745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8" name="Oval 25"/>
            <p:cNvSpPr>
              <a:spLocks noChangeArrowheads="1"/>
            </p:cNvSpPr>
            <p:nvPr/>
          </p:nvSpPr>
          <p:spPr bwMode="auto">
            <a:xfrm>
              <a:off x="658813" y="6715125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49" name="Oval 26"/>
            <p:cNvSpPr>
              <a:spLocks noChangeArrowheads="1"/>
            </p:cNvSpPr>
            <p:nvPr/>
          </p:nvSpPr>
          <p:spPr bwMode="auto">
            <a:xfrm>
              <a:off x="633413" y="6770688"/>
              <a:ext cx="635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0" name="Oval 27"/>
            <p:cNvSpPr>
              <a:spLocks noChangeArrowheads="1"/>
            </p:cNvSpPr>
            <p:nvPr/>
          </p:nvSpPr>
          <p:spPr bwMode="auto">
            <a:xfrm>
              <a:off x="744538" y="677068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1" name="Oval 28"/>
            <p:cNvSpPr>
              <a:spLocks noChangeArrowheads="1"/>
            </p:cNvSpPr>
            <p:nvPr/>
          </p:nvSpPr>
          <p:spPr bwMode="auto">
            <a:xfrm>
              <a:off x="714375" y="6850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Oval 29"/>
            <p:cNvSpPr>
              <a:spLocks noChangeArrowheads="1"/>
            </p:cNvSpPr>
            <p:nvPr/>
          </p:nvSpPr>
          <p:spPr bwMode="auto">
            <a:xfrm>
              <a:off x="560388" y="68310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3" name="Oval 30"/>
            <p:cNvSpPr>
              <a:spLocks noChangeArrowheads="1"/>
            </p:cNvSpPr>
            <p:nvPr/>
          </p:nvSpPr>
          <p:spPr bwMode="auto">
            <a:xfrm>
              <a:off x="665163" y="684371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4" name="Oval 31"/>
            <p:cNvSpPr>
              <a:spLocks noChangeArrowheads="1"/>
            </p:cNvSpPr>
            <p:nvPr/>
          </p:nvSpPr>
          <p:spPr bwMode="auto">
            <a:xfrm>
              <a:off x="646113" y="69119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Oval 34"/>
            <p:cNvSpPr>
              <a:spLocks noChangeArrowheads="1"/>
            </p:cNvSpPr>
            <p:nvPr/>
          </p:nvSpPr>
          <p:spPr bwMode="auto">
            <a:xfrm>
              <a:off x="2524125" y="7399338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8" name="Oval 35"/>
            <p:cNvSpPr>
              <a:spLocks noChangeArrowheads="1"/>
            </p:cNvSpPr>
            <p:nvPr/>
          </p:nvSpPr>
          <p:spPr bwMode="auto">
            <a:xfrm>
              <a:off x="2641600" y="7373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9" name="Oval 36"/>
            <p:cNvSpPr>
              <a:spLocks noChangeArrowheads="1"/>
            </p:cNvSpPr>
            <p:nvPr/>
          </p:nvSpPr>
          <p:spPr bwMode="auto">
            <a:xfrm>
              <a:off x="2611438" y="74295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0" name="Oval 37"/>
            <p:cNvSpPr>
              <a:spLocks noChangeArrowheads="1"/>
            </p:cNvSpPr>
            <p:nvPr/>
          </p:nvSpPr>
          <p:spPr bwMode="auto">
            <a:xfrm>
              <a:off x="2727325" y="7423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1" name="Oval 38"/>
            <p:cNvSpPr>
              <a:spLocks noChangeArrowheads="1"/>
            </p:cNvSpPr>
            <p:nvPr/>
          </p:nvSpPr>
          <p:spPr bwMode="auto">
            <a:xfrm>
              <a:off x="2697163" y="75088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2" name="Oval 39"/>
            <p:cNvSpPr>
              <a:spLocks noChangeArrowheads="1"/>
            </p:cNvSpPr>
            <p:nvPr/>
          </p:nvSpPr>
          <p:spPr bwMode="auto">
            <a:xfrm>
              <a:off x="2543175" y="74850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3" name="Oval 40"/>
            <p:cNvSpPr>
              <a:spLocks noChangeArrowheads="1"/>
            </p:cNvSpPr>
            <p:nvPr/>
          </p:nvSpPr>
          <p:spPr bwMode="auto">
            <a:xfrm>
              <a:off x="2641600" y="7504113"/>
              <a:ext cx="1270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4" name="Oval 41"/>
            <p:cNvSpPr>
              <a:spLocks noChangeArrowheads="1"/>
            </p:cNvSpPr>
            <p:nvPr/>
          </p:nvSpPr>
          <p:spPr bwMode="auto">
            <a:xfrm>
              <a:off x="2622550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7" name="Oval 44"/>
            <p:cNvSpPr>
              <a:spLocks noChangeArrowheads="1"/>
            </p:cNvSpPr>
            <p:nvPr/>
          </p:nvSpPr>
          <p:spPr bwMode="auto">
            <a:xfrm>
              <a:off x="2303463" y="6719888"/>
              <a:ext cx="1588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8" name="Oval 45"/>
            <p:cNvSpPr>
              <a:spLocks noChangeArrowheads="1"/>
            </p:cNvSpPr>
            <p:nvPr/>
          </p:nvSpPr>
          <p:spPr bwMode="auto">
            <a:xfrm>
              <a:off x="2376488" y="670242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69" name="Oval 46"/>
            <p:cNvSpPr>
              <a:spLocks noChangeArrowheads="1"/>
            </p:cNvSpPr>
            <p:nvPr/>
          </p:nvSpPr>
          <p:spPr bwMode="auto">
            <a:xfrm>
              <a:off x="2357438" y="67389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0" name="Oval 47"/>
            <p:cNvSpPr>
              <a:spLocks noChangeArrowheads="1"/>
            </p:cNvSpPr>
            <p:nvPr/>
          </p:nvSpPr>
          <p:spPr bwMode="auto">
            <a:xfrm>
              <a:off x="2438400" y="67325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1" name="Oval 48"/>
            <p:cNvSpPr>
              <a:spLocks noChangeArrowheads="1"/>
            </p:cNvSpPr>
            <p:nvPr/>
          </p:nvSpPr>
          <p:spPr bwMode="auto">
            <a:xfrm>
              <a:off x="2419350" y="6794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2" name="Oval 49"/>
            <p:cNvSpPr>
              <a:spLocks noChangeArrowheads="1"/>
            </p:cNvSpPr>
            <p:nvPr/>
          </p:nvSpPr>
          <p:spPr bwMode="auto">
            <a:xfrm>
              <a:off x="2308225" y="67818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3" name="Oval 50"/>
            <p:cNvSpPr>
              <a:spLocks noChangeArrowheads="1"/>
            </p:cNvSpPr>
            <p:nvPr/>
          </p:nvSpPr>
          <p:spPr bwMode="auto">
            <a:xfrm>
              <a:off x="2382838" y="67881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4" name="Oval 51"/>
            <p:cNvSpPr>
              <a:spLocks noChangeArrowheads="1"/>
            </p:cNvSpPr>
            <p:nvPr/>
          </p:nvSpPr>
          <p:spPr bwMode="auto">
            <a:xfrm>
              <a:off x="2370138" y="6837363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7" name="Oval 54"/>
            <p:cNvSpPr>
              <a:spLocks noChangeArrowheads="1"/>
            </p:cNvSpPr>
            <p:nvPr/>
          </p:nvSpPr>
          <p:spPr bwMode="auto">
            <a:xfrm>
              <a:off x="1533525" y="63388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8" name="Oval 55"/>
            <p:cNvSpPr>
              <a:spLocks noChangeArrowheads="1"/>
            </p:cNvSpPr>
            <p:nvPr/>
          </p:nvSpPr>
          <p:spPr bwMode="auto">
            <a:xfrm>
              <a:off x="1644650" y="6313488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79" name="Oval 56"/>
            <p:cNvSpPr>
              <a:spLocks noChangeArrowheads="1"/>
            </p:cNvSpPr>
            <p:nvPr/>
          </p:nvSpPr>
          <p:spPr bwMode="auto">
            <a:xfrm>
              <a:off x="1619250" y="636270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0" name="Oval 57"/>
            <p:cNvSpPr>
              <a:spLocks noChangeArrowheads="1"/>
            </p:cNvSpPr>
            <p:nvPr/>
          </p:nvSpPr>
          <p:spPr bwMode="auto">
            <a:xfrm>
              <a:off x="1724025" y="636270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1" name="Oval 58"/>
            <p:cNvSpPr>
              <a:spLocks noChangeArrowheads="1"/>
            </p:cNvSpPr>
            <p:nvPr/>
          </p:nvSpPr>
          <p:spPr bwMode="auto">
            <a:xfrm>
              <a:off x="1693863" y="644366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2" name="Oval 59"/>
            <p:cNvSpPr>
              <a:spLocks noChangeArrowheads="1"/>
            </p:cNvSpPr>
            <p:nvPr/>
          </p:nvSpPr>
          <p:spPr bwMode="auto">
            <a:xfrm>
              <a:off x="1544638" y="6424613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3" name="Oval 60"/>
            <p:cNvSpPr>
              <a:spLocks noChangeArrowheads="1"/>
            </p:cNvSpPr>
            <p:nvPr/>
          </p:nvSpPr>
          <p:spPr bwMode="auto">
            <a:xfrm>
              <a:off x="1644650" y="64373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4" name="Oval 61"/>
            <p:cNvSpPr>
              <a:spLocks noChangeArrowheads="1"/>
            </p:cNvSpPr>
            <p:nvPr/>
          </p:nvSpPr>
          <p:spPr bwMode="auto">
            <a:xfrm>
              <a:off x="1625600" y="6499225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5" name="Freeform 62"/>
            <p:cNvSpPr>
              <a:spLocks/>
            </p:cNvSpPr>
            <p:nvPr/>
          </p:nvSpPr>
          <p:spPr bwMode="auto">
            <a:xfrm>
              <a:off x="930275" y="7910513"/>
              <a:ext cx="455613" cy="393700"/>
            </a:xfrm>
            <a:custGeom>
              <a:avLst/>
              <a:gdLst>
                <a:gd name="T0" fmla="*/ 0 w 74"/>
                <a:gd name="T1" fmla="*/ 7 h 64"/>
                <a:gd name="T2" fmla="*/ 74 w 74"/>
                <a:gd name="T3" fmla="*/ 64 h 64"/>
                <a:gd name="T4" fmla="*/ 0 w 74"/>
                <a:gd name="T5" fmla="*/ 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7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3" y="57"/>
                    <a:pt x="58" y="0"/>
                    <a:pt x="0" y="7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86" name="Freeform 63"/>
            <p:cNvSpPr>
              <a:spLocks/>
            </p:cNvSpPr>
            <p:nvPr/>
          </p:nvSpPr>
          <p:spPr bwMode="auto">
            <a:xfrm>
              <a:off x="904875" y="7953375"/>
              <a:ext cx="481013" cy="431800"/>
            </a:xfrm>
            <a:custGeom>
              <a:avLst/>
              <a:gdLst>
                <a:gd name="T0" fmla="*/ 4 w 78"/>
                <a:gd name="T1" fmla="*/ 0 h 70"/>
                <a:gd name="T2" fmla="*/ 0 w 78"/>
                <a:gd name="T3" fmla="*/ 1 h 70"/>
                <a:gd name="T4" fmla="*/ 78 w 78"/>
                <a:gd name="T5" fmla="*/ 58 h 70"/>
                <a:gd name="T6" fmla="*/ 78 w 78"/>
                <a:gd name="T7" fmla="*/ 57 h 70"/>
                <a:gd name="T8" fmla="*/ 4 w 7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70">
                  <a:moveTo>
                    <a:pt x="4" y="0"/>
                  </a:moveTo>
                  <a:cubicBezTo>
                    <a:pt x="3" y="1"/>
                    <a:pt x="1" y="1"/>
                    <a:pt x="0" y="1"/>
                  </a:cubicBezTo>
                  <a:cubicBezTo>
                    <a:pt x="0" y="1"/>
                    <a:pt x="16" y="70"/>
                    <a:pt x="78" y="58"/>
                  </a:cubicBezTo>
                  <a:cubicBezTo>
                    <a:pt x="78" y="58"/>
                    <a:pt x="78" y="57"/>
                    <a:pt x="78" y="57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8" name="Freeform 75"/>
            <p:cNvSpPr>
              <a:spLocks/>
            </p:cNvSpPr>
            <p:nvPr/>
          </p:nvSpPr>
          <p:spPr bwMode="auto">
            <a:xfrm>
              <a:off x="11858625" y="7521575"/>
              <a:ext cx="38100" cy="1060450"/>
            </a:xfrm>
            <a:custGeom>
              <a:avLst/>
              <a:gdLst>
                <a:gd name="T0" fmla="*/ 6 w 6"/>
                <a:gd name="T1" fmla="*/ 4 h 172"/>
                <a:gd name="T2" fmla="*/ 3 w 6"/>
                <a:gd name="T3" fmla="*/ 0 h 172"/>
                <a:gd name="T4" fmla="*/ 0 w 6"/>
                <a:gd name="T5" fmla="*/ 4 h 172"/>
                <a:gd name="T6" fmla="*/ 0 w 6"/>
                <a:gd name="T7" fmla="*/ 172 h 172"/>
                <a:gd name="T8" fmla="*/ 6 w 6"/>
                <a:gd name="T9" fmla="*/ 172 h 172"/>
                <a:gd name="T10" fmla="*/ 6 w 6"/>
                <a:gd name="T11" fmla="*/ 4 h 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72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6" y="172"/>
                    <a:pt x="6" y="172"/>
                    <a:pt x="6" y="172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99" name="Freeform 76"/>
            <p:cNvSpPr>
              <a:spLocks/>
            </p:cNvSpPr>
            <p:nvPr/>
          </p:nvSpPr>
          <p:spPr bwMode="auto">
            <a:xfrm>
              <a:off x="10042525" y="7472363"/>
              <a:ext cx="36513" cy="1109663"/>
            </a:xfrm>
            <a:custGeom>
              <a:avLst/>
              <a:gdLst>
                <a:gd name="T0" fmla="*/ 6 w 6"/>
                <a:gd name="T1" fmla="*/ 4 h 180"/>
                <a:gd name="T2" fmla="*/ 3 w 6"/>
                <a:gd name="T3" fmla="*/ 0 h 180"/>
                <a:gd name="T4" fmla="*/ 0 w 6"/>
                <a:gd name="T5" fmla="*/ 4 h 180"/>
                <a:gd name="T6" fmla="*/ 0 w 6"/>
                <a:gd name="T7" fmla="*/ 180 h 180"/>
                <a:gd name="T8" fmla="*/ 6 w 6"/>
                <a:gd name="T9" fmla="*/ 180 h 180"/>
                <a:gd name="T10" fmla="*/ 6 w 6"/>
                <a:gd name="T11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180">
                  <a:moveTo>
                    <a:pt x="6" y="4"/>
                  </a:moveTo>
                  <a:cubicBezTo>
                    <a:pt x="6" y="2"/>
                    <a:pt x="5" y="0"/>
                    <a:pt x="3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180"/>
                    <a:pt x="0" y="180"/>
                    <a:pt x="0" y="180"/>
                  </a:cubicBezTo>
                  <a:cubicBezTo>
                    <a:pt x="6" y="180"/>
                    <a:pt x="6" y="180"/>
                    <a:pt x="6" y="180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359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3" name="Oval 80"/>
            <p:cNvSpPr>
              <a:spLocks noChangeArrowheads="1"/>
            </p:cNvSpPr>
            <p:nvPr/>
          </p:nvSpPr>
          <p:spPr bwMode="auto">
            <a:xfrm>
              <a:off x="11514138" y="6775450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4" name="Oval 81"/>
            <p:cNvSpPr>
              <a:spLocks noChangeArrowheads="1"/>
            </p:cNvSpPr>
            <p:nvPr/>
          </p:nvSpPr>
          <p:spPr bwMode="auto">
            <a:xfrm>
              <a:off x="11631613" y="675163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5" name="Oval 82"/>
            <p:cNvSpPr>
              <a:spLocks noChangeArrowheads="1"/>
            </p:cNvSpPr>
            <p:nvPr/>
          </p:nvSpPr>
          <p:spPr bwMode="auto">
            <a:xfrm>
              <a:off x="11606213" y="68072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6" name="Oval 83"/>
            <p:cNvSpPr>
              <a:spLocks noChangeArrowheads="1"/>
            </p:cNvSpPr>
            <p:nvPr/>
          </p:nvSpPr>
          <p:spPr bwMode="auto">
            <a:xfrm>
              <a:off x="11717338" y="6800850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7" name="Oval 84"/>
            <p:cNvSpPr>
              <a:spLocks noChangeArrowheads="1"/>
            </p:cNvSpPr>
            <p:nvPr/>
          </p:nvSpPr>
          <p:spPr bwMode="auto">
            <a:xfrm>
              <a:off x="11687175" y="68865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8" name="Oval 85"/>
            <p:cNvSpPr>
              <a:spLocks noChangeArrowheads="1"/>
            </p:cNvSpPr>
            <p:nvPr/>
          </p:nvSpPr>
          <p:spPr bwMode="auto">
            <a:xfrm>
              <a:off x="11533188" y="6862763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09" name="Oval 86"/>
            <p:cNvSpPr>
              <a:spLocks noChangeArrowheads="1"/>
            </p:cNvSpPr>
            <p:nvPr/>
          </p:nvSpPr>
          <p:spPr bwMode="auto">
            <a:xfrm>
              <a:off x="11631613" y="6880225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0" name="Oval 87"/>
            <p:cNvSpPr>
              <a:spLocks noChangeArrowheads="1"/>
            </p:cNvSpPr>
            <p:nvPr/>
          </p:nvSpPr>
          <p:spPr bwMode="auto">
            <a:xfrm>
              <a:off x="11612563" y="6948488"/>
              <a:ext cx="1270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1" name="Freeform 88"/>
            <p:cNvSpPr>
              <a:spLocks/>
            </p:cNvSpPr>
            <p:nvPr/>
          </p:nvSpPr>
          <p:spPr bwMode="auto">
            <a:xfrm>
              <a:off x="11982450" y="7435850"/>
              <a:ext cx="12700" cy="12700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2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1" y="1"/>
                    <a:pt x="1" y="1"/>
                    <a:pt x="0" y="2"/>
                  </a:cubicBezTo>
                  <a:cubicBezTo>
                    <a:pt x="1" y="2"/>
                    <a:pt x="1" y="1"/>
                    <a:pt x="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2" name="Freeform 89"/>
            <p:cNvSpPr>
              <a:spLocks/>
            </p:cNvSpPr>
            <p:nvPr/>
          </p:nvSpPr>
          <p:spPr bwMode="auto">
            <a:xfrm>
              <a:off x="11552238" y="7151688"/>
              <a:ext cx="646113" cy="641350"/>
            </a:xfrm>
            <a:custGeom>
              <a:avLst/>
              <a:gdLst>
                <a:gd name="T0" fmla="*/ 72 w 105"/>
                <a:gd name="T1" fmla="*/ 46 h 104"/>
                <a:gd name="T2" fmla="*/ 70 w 105"/>
                <a:gd name="T3" fmla="*/ 48 h 104"/>
                <a:gd name="T4" fmla="*/ 72 w 105"/>
                <a:gd name="T5" fmla="*/ 46 h 104"/>
                <a:gd name="T6" fmla="*/ 90 w 105"/>
                <a:gd name="T7" fmla="*/ 26 h 104"/>
                <a:gd name="T8" fmla="*/ 59 w 105"/>
                <a:gd name="T9" fmla="*/ 38 h 104"/>
                <a:gd name="T10" fmla="*/ 48 w 105"/>
                <a:gd name="T11" fmla="*/ 2 h 104"/>
                <a:gd name="T12" fmla="*/ 51 w 105"/>
                <a:gd name="T13" fmla="*/ 42 h 104"/>
                <a:gd name="T14" fmla="*/ 42 w 105"/>
                <a:gd name="T15" fmla="*/ 46 h 104"/>
                <a:gd name="T16" fmla="*/ 7 w 105"/>
                <a:gd name="T17" fmla="*/ 40 h 104"/>
                <a:gd name="T18" fmla="*/ 36 w 105"/>
                <a:gd name="T19" fmla="*/ 62 h 104"/>
                <a:gd name="T20" fmla="*/ 11 w 105"/>
                <a:gd name="T21" fmla="*/ 78 h 104"/>
                <a:gd name="T22" fmla="*/ 44 w 105"/>
                <a:gd name="T23" fmla="*/ 71 h 104"/>
                <a:gd name="T24" fmla="*/ 54 w 105"/>
                <a:gd name="T25" fmla="*/ 102 h 104"/>
                <a:gd name="T26" fmla="*/ 59 w 105"/>
                <a:gd name="T27" fmla="*/ 68 h 104"/>
                <a:gd name="T28" fmla="*/ 83 w 105"/>
                <a:gd name="T29" fmla="*/ 90 h 104"/>
                <a:gd name="T30" fmla="*/ 68 w 105"/>
                <a:gd name="T31" fmla="*/ 59 h 104"/>
                <a:gd name="T32" fmla="*/ 105 w 105"/>
                <a:gd name="T33" fmla="*/ 61 h 104"/>
                <a:gd name="T34" fmla="*/ 105 w 105"/>
                <a:gd name="T35" fmla="*/ 50 h 104"/>
                <a:gd name="T36" fmla="*/ 72 w 105"/>
                <a:gd name="T37" fmla="*/ 46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5" h="104">
                  <a:moveTo>
                    <a:pt x="72" y="46"/>
                  </a:moveTo>
                  <a:cubicBezTo>
                    <a:pt x="71" y="47"/>
                    <a:pt x="71" y="48"/>
                    <a:pt x="70" y="48"/>
                  </a:cubicBezTo>
                  <a:cubicBezTo>
                    <a:pt x="71" y="47"/>
                    <a:pt x="71" y="47"/>
                    <a:pt x="72" y="46"/>
                  </a:cubicBezTo>
                  <a:cubicBezTo>
                    <a:pt x="79" y="41"/>
                    <a:pt x="93" y="36"/>
                    <a:pt x="90" y="26"/>
                  </a:cubicBezTo>
                  <a:cubicBezTo>
                    <a:pt x="84" y="8"/>
                    <a:pt x="63" y="30"/>
                    <a:pt x="59" y="38"/>
                  </a:cubicBezTo>
                  <a:cubicBezTo>
                    <a:pt x="61" y="29"/>
                    <a:pt x="66" y="0"/>
                    <a:pt x="48" y="2"/>
                  </a:cubicBezTo>
                  <a:cubicBezTo>
                    <a:pt x="30" y="5"/>
                    <a:pt x="35" y="44"/>
                    <a:pt x="51" y="42"/>
                  </a:cubicBezTo>
                  <a:cubicBezTo>
                    <a:pt x="42" y="46"/>
                    <a:pt x="42" y="46"/>
                    <a:pt x="42" y="46"/>
                  </a:cubicBezTo>
                  <a:cubicBezTo>
                    <a:pt x="39" y="41"/>
                    <a:pt x="13" y="27"/>
                    <a:pt x="7" y="40"/>
                  </a:cubicBezTo>
                  <a:cubicBezTo>
                    <a:pt x="0" y="52"/>
                    <a:pt x="27" y="63"/>
                    <a:pt x="36" y="62"/>
                  </a:cubicBezTo>
                  <a:cubicBezTo>
                    <a:pt x="29" y="64"/>
                    <a:pt x="4" y="64"/>
                    <a:pt x="11" y="78"/>
                  </a:cubicBezTo>
                  <a:cubicBezTo>
                    <a:pt x="18" y="90"/>
                    <a:pt x="38" y="78"/>
                    <a:pt x="44" y="71"/>
                  </a:cubicBezTo>
                  <a:cubicBezTo>
                    <a:pt x="34" y="79"/>
                    <a:pt x="40" y="104"/>
                    <a:pt x="54" y="102"/>
                  </a:cubicBezTo>
                  <a:cubicBezTo>
                    <a:pt x="68" y="99"/>
                    <a:pt x="61" y="78"/>
                    <a:pt x="59" y="68"/>
                  </a:cubicBezTo>
                  <a:cubicBezTo>
                    <a:pt x="63" y="78"/>
                    <a:pt x="67" y="98"/>
                    <a:pt x="83" y="90"/>
                  </a:cubicBezTo>
                  <a:cubicBezTo>
                    <a:pt x="103" y="80"/>
                    <a:pt x="77" y="65"/>
                    <a:pt x="68" y="59"/>
                  </a:cubicBezTo>
                  <a:cubicBezTo>
                    <a:pt x="75" y="62"/>
                    <a:pt x="97" y="69"/>
                    <a:pt x="105" y="61"/>
                  </a:cubicBezTo>
                  <a:cubicBezTo>
                    <a:pt x="105" y="50"/>
                    <a:pt x="105" y="50"/>
                    <a:pt x="105" y="50"/>
                  </a:cubicBezTo>
                  <a:cubicBezTo>
                    <a:pt x="98" y="43"/>
                    <a:pt x="80" y="42"/>
                    <a:pt x="72" y="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3" name="Oval 90"/>
            <p:cNvSpPr>
              <a:spLocks noChangeArrowheads="1"/>
            </p:cNvSpPr>
            <p:nvPr/>
          </p:nvSpPr>
          <p:spPr bwMode="auto">
            <a:xfrm>
              <a:off x="11742738" y="7354888"/>
              <a:ext cx="288925" cy="284163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4" name="Oval 91"/>
            <p:cNvSpPr>
              <a:spLocks noChangeArrowheads="1"/>
            </p:cNvSpPr>
            <p:nvPr/>
          </p:nvSpPr>
          <p:spPr bwMode="auto">
            <a:xfrm>
              <a:off x="11791950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5" name="Oval 92"/>
            <p:cNvSpPr>
              <a:spLocks noChangeArrowheads="1"/>
            </p:cNvSpPr>
            <p:nvPr/>
          </p:nvSpPr>
          <p:spPr bwMode="auto">
            <a:xfrm>
              <a:off x="11896725" y="7404100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6" name="Oval 93"/>
            <p:cNvSpPr>
              <a:spLocks noChangeArrowheads="1"/>
            </p:cNvSpPr>
            <p:nvPr/>
          </p:nvSpPr>
          <p:spPr bwMode="auto">
            <a:xfrm>
              <a:off x="11871325" y="745490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7" name="Oval 94"/>
            <p:cNvSpPr>
              <a:spLocks noChangeArrowheads="1"/>
            </p:cNvSpPr>
            <p:nvPr/>
          </p:nvSpPr>
          <p:spPr bwMode="auto">
            <a:xfrm>
              <a:off x="11982450" y="7454900"/>
              <a:ext cx="6350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8" name="Oval 95"/>
            <p:cNvSpPr>
              <a:spLocks noChangeArrowheads="1"/>
            </p:cNvSpPr>
            <p:nvPr/>
          </p:nvSpPr>
          <p:spPr bwMode="auto">
            <a:xfrm>
              <a:off x="11952288" y="7534275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19" name="Oval 96"/>
            <p:cNvSpPr>
              <a:spLocks noChangeArrowheads="1"/>
            </p:cNvSpPr>
            <p:nvPr/>
          </p:nvSpPr>
          <p:spPr bwMode="auto">
            <a:xfrm>
              <a:off x="11804650" y="75152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0" name="Oval 97"/>
            <p:cNvSpPr>
              <a:spLocks noChangeArrowheads="1"/>
            </p:cNvSpPr>
            <p:nvPr/>
          </p:nvSpPr>
          <p:spPr bwMode="auto">
            <a:xfrm>
              <a:off x="11903075" y="7527925"/>
              <a:ext cx="476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1" name="Oval 98"/>
            <p:cNvSpPr>
              <a:spLocks noChangeArrowheads="1"/>
            </p:cNvSpPr>
            <p:nvPr/>
          </p:nvSpPr>
          <p:spPr bwMode="auto">
            <a:xfrm>
              <a:off x="11884025" y="7589838"/>
              <a:ext cx="635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2" name="Freeform 99"/>
            <p:cNvSpPr>
              <a:spLocks/>
            </p:cNvSpPr>
            <p:nvPr/>
          </p:nvSpPr>
          <p:spPr bwMode="auto">
            <a:xfrm>
              <a:off x="9672638" y="7127875"/>
              <a:ext cx="690563" cy="646113"/>
            </a:xfrm>
            <a:custGeom>
              <a:avLst/>
              <a:gdLst>
                <a:gd name="T0" fmla="*/ 50 w 112"/>
                <a:gd name="T1" fmla="*/ 42 h 105"/>
                <a:gd name="T2" fmla="*/ 47 w 112"/>
                <a:gd name="T3" fmla="*/ 3 h 105"/>
                <a:gd name="T4" fmla="*/ 58 w 112"/>
                <a:gd name="T5" fmla="*/ 38 h 105"/>
                <a:gd name="T6" fmla="*/ 89 w 112"/>
                <a:gd name="T7" fmla="*/ 26 h 105"/>
                <a:gd name="T8" fmla="*/ 70 w 112"/>
                <a:gd name="T9" fmla="*/ 48 h 105"/>
                <a:gd name="T10" fmla="*/ 106 w 112"/>
                <a:gd name="T11" fmla="*/ 59 h 105"/>
                <a:gd name="T12" fmla="*/ 67 w 112"/>
                <a:gd name="T13" fmla="*/ 60 h 105"/>
                <a:gd name="T14" fmla="*/ 83 w 112"/>
                <a:gd name="T15" fmla="*/ 90 h 105"/>
                <a:gd name="T16" fmla="*/ 58 w 112"/>
                <a:gd name="T17" fmla="*/ 69 h 105"/>
                <a:gd name="T18" fmla="*/ 53 w 112"/>
                <a:gd name="T19" fmla="*/ 102 h 105"/>
                <a:gd name="T20" fmla="*/ 43 w 112"/>
                <a:gd name="T21" fmla="*/ 71 h 105"/>
                <a:gd name="T22" fmla="*/ 11 w 112"/>
                <a:gd name="T23" fmla="*/ 78 h 105"/>
                <a:gd name="T24" fmla="*/ 35 w 112"/>
                <a:gd name="T25" fmla="*/ 62 h 105"/>
                <a:gd name="T26" fmla="*/ 6 w 112"/>
                <a:gd name="T27" fmla="*/ 40 h 105"/>
                <a:gd name="T28" fmla="*/ 42 w 112"/>
                <a:gd name="T29" fmla="*/ 4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105">
                  <a:moveTo>
                    <a:pt x="50" y="42"/>
                  </a:moveTo>
                  <a:cubicBezTo>
                    <a:pt x="35" y="44"/>
                    <a:pt x="30" y="5"/>
                    <a:pt x="47" y="3"/>
                  </a:cubicBezTo>
                  <a:cubicBezTo>
                    <a:pt x="66" y="0"/>
                    <a:pt x="60" y="29"/>
                    <a:pt x="58" y="38"/>
                  </a:cubicBezTo>
                  <a:cubicBezTo>
                    <a:pt x="63" y="31"/>
                    <a:pt x="83" y="9"/>
                    <a:pt x="89" y="26"/>
                  </a:cubicBezTo>
                  <a:cubicBezTo>
                    <a:pt x="93" y="37"/>
                    <a:pt x="76" y="43"/>
                    <a:pt x="70" y="48"/>
                  </a:cubicBezTo>
                  <a:cubicBezTo>
                    <a:pt x="78" y="40"/>
                    <a:pt x="112" y="44"/>
                    <a:pt x="106" y="59"/>
                  </a:cubicBezTo>
                  <a:cubicBezTo>
                    <a:pt x="101" y="71"/>
                    <a:pt x="76" y="63"/>
                    <a:pt x="67" y="60"/>
                  </a:cubicBezTo>
                  <a:cubicBezTo>
                    <a:pt x="77" y="65"/>
                    <a:pt x="102" y="80"/>
                    <a:pt x="83" y="90"/>
                  </a:cubicBezTo>
                  <a:cubicBezTo>
                    <a:pt x="67" y="98"/>
                    <a:pt x="62" y="79"/>
                    <a:pt x="58" y="69"/>
                  </a:cubicBezTo>
                  <a:cubicBezTo>
                    <a:pt x="61" y="78"/>
                    <a:pt x="68" y="99"/>
                    <a:pt x="53" y="102"/>
                  </a:cubicBezTo>
                  <a:cubicBezTo>
                    <a:pt x="39" y="105"/>
                    <a:pt x="33" y="80"/>
                    <a:pt x="43" y="71"/>
                  </a:cubicBezTo>
                  <a:cubicBezTo>
                    <a:pt x="38" y="78"/>
                    <a:pt x="17" y="90"/>
                    <a:pt x="11" y="78"/>
                  </a:cubicBezTo>
                  <a:cubicBezTo>
                    <a:pt x="3" y="65"/>
                    <a:pt x="29" y="64"/>
                    <a:pt x="35" y="62"/>
                  </a:cubicBezTo>
                  <a:cubicBezTo>
                    <a:pt x="26" y="63"/>
                    <a:pt x="0" y="53"/>
                    <a:pt x="6" y="40"/>
                  </a:cubicBezTo>
                  <a:cubicBezTo>
                    <a:pt x="12" y="27"/>
                    <a:pt x="39" y="42"/>
                    <a:pt x="42" y="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3" name="Oval 100"/>
            <p:cNvSpPr>
              <a:spLocks noChangeArrowheads="1"/>
            </p:cNvSpPr>
            <p:nvPr/>
          </p:nvSpPr>
          <p:spPr bwMode="auto">
            <a:xfrm>
              <a:off x="9864725" y="7331075"/>
              <a:ext cx="282575" cy="282575"/>
            </a:xfrm>
            <a:prstGeom prst="ellipse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4" name="Oval 101"/>
            <p:cNvSpPr>
              <a:spLocks noChangeArrowheads="1"/>
            </p:cNvSpPr>
            <p:nvPr/>
          </p:nvSpPr>
          <p:spPr bwMode="auto">
            <a:xfrm>
              <a:off x="9907588" y="74041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5" name="Oval 102"/>
            <p:cNvSpPr>
              <a:spLocks noChangeArrowheads="1"/>
            </p:cNvSpPr>
            <p:nvPr/>
          </p:nvSpPr>
          <p:spPr bwMode="auto">
            <a:xfrm>
              <a:off x="10018713" y="7380288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6" name="Oval 103"/>
            <p:cNvSpPr>
              <a:spLocks noChangeArrowheads="1"/>
            </p:cNvSpPr>
            <p:nvPr/>
          </p:nvSpPr>
          <p:spPr bwMode="auto">
            <a:xfrm>
              <a:off x="9993313" y="743585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7" name="Oval 104"/>
            <p:cNvSpPr>
              <a:spLocks noChangeArrowheads="1"/>
            </p:cNvSpPr>
            <p:nvPr/>
          </p:nvSpPr>
          <p:spPr bwMode="auto">
            <a:xfrm>
              <a:off x="10104438" y="7429500"/>
              <a:ext cx="6350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8" name="Oval 105"/>
            <p:cNvSpPr>
              <a:spLocks noChangeArrowheads="1"/>
            </p:cNvSpPr>
            <p:nvPr/>
          </p:nvSpPr>
          <p:spPr bwMode="auto">
            <a:xfrm>
              <a:off x="10067925" y="7508875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29" name="Oval 106"/>
            <p:cNvSpPr>
              <a:spLocks noChangeArrowheads="1"/>
            </p:cNvSpPr>
            <p:nvPr/>
          </p:nvSpPr>
          <p:spPr bwMode="auto">
            <a:xfrm>
              <a:off x="9920288" y="7491413"/>
              <a:ext cx="11113" cy="63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0" name="Oval 107"/>
            <p:cNvSpPr>
              <a:spLocks noChangeArrowheads="1"/>
            </p:cNvSpPr>
            <p:nvPr/>
          </p:nvSpPr>
          <p:spPr bwMode="auto">
            <a:xfrm>
              <a:off x="10018713" y="7504113"/>
              <a:ext cx="11113" cy="476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1" name="Oval 108"/>
            <p:cNvSpPr>
              <a:spLocks noChangeArrowheads="1"/>
            </p:cNvSpPr>
            <p:nvPr/>
          </p:nvSpPr>
          <p:spPr bwMode="auto">
            <a:xfrm>
              <a:off x="9999663" y="7564438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2" name="Freeform 109"/>
            <p:cNvSpPr>
              <a:spLocks/>
            </p:cNvSpPr>
            <p:nvPr/>
          </p:nvSpPr>
          <p:spPr bwMode="auto">
            <a:xfrm>
              <a:off x="9593263" y="7639050"/>
              <a:ext cx="455613" cy="395288"/>
            </a:xfrm>
            <a:custGeom>
              <a:avLst/>
              <a:gdLst>
                <a:gd name="T0" fmla="*/ 0 w 74"/>
                <a:gd name="T1" fmla="*/ 8 h 64"/>
                <a:gd name="T2" fmla="*/ 74 w 74"/>
                <a:gd name="T3" fmla="*/ 64 h 64"/>
                <a:gd name="T4" fmla="*/ 0 w 74"/>
                <a:gd name="T5" fmla="*/ 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4" h="64">
                  <a:moveTo>
                    <a:pt x="0" y="8"/>
                  </a:moveTo>
                  <a:cubicBezTo>
                    <a:pt x="74" y="64"/>
                    <a:pt x="74" y="64"/>
                    <a:pt x="74" y="64"/>
                  </a:cubicBezTo>
                  <a:cubicBezTo>
                    <a:pt x="72" y="57"/>
                    <a:pt x="58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3" name="Freeform 110"/>
            <p:cNvSpPr>
              <a:spLocks/>
            </p:cNvSpPr>
            <p:nvPr/>
          </p:nvSpPr>
          <p:spPr bwMode="auto">
            <a:xfrm>
              <a:off x="9569450" y="7688263"/>
              <a:ext cx="479425" cy="425450"/>
            </a:xfrm>
            <a:custGeom>
              <a:avLst/>
              <a:gdLst>
                <a:gd name="T0" fmla="*/ 4 w 78"/>
                <a:gd name="T1" fmla="*/ 0 h 69"/>
                <a:gd name="T2" fmla="*/ 0 w 78"/>
                <a:gd name="T3" fmla="*/ 0 h 69"/>
                <a:gd name="T4" fmla="*/ 78 w 78"/>
                <a:gd name="T5" fmla="*/ 57 h 69"/>
                <a:gd name="T6" fmla="*/ 78 w 78"/>
                <a:gd name="T7" fmla="*/ 56 h 69"/>
                <a:gd name="T8" fmla="*/ 4 w 78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69">
                  <a:moveTo>
                    <a:pt x="4" y="0"/>
                  </a:moveTo>
                  <a:cubicBezTo>
                    <a:pt x="2" y="0"/>
                    <a:pt x="1" y="0"/>
                    <a:pt x="0" y="0"/>
                  </a:cubicBezTo>
                  <a:cubicBezTo>
                    <a:pt x="0" y="0"/>
                    <a:pt x="15" y="69"/>
                    <a:pt x="78" y="57"/>
                  </a:cubicBezTo>
                  <a:cubicBezTo>
                    <a:pt x="78" y="57"/>
                    <a:pt x="78" y="57"/>
                    <a:pt x="78" y="56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4" name="Freeform 111"/>
            <p:cNvSpPr>
              <a:spLocks/>
            </p:cNvSpPr>
            <p:nvPr/>
          </p:nvSpPr>
          <p:spPr bwMode="auto">
            <a:xfrm>
              <a:off x="11107738" y="7540625"/>
              <a:ext cx="487363" cy="419100"/>
            </a:xfrm>
            <a:custGeom>
              <a:avLst/>
              <a:gdLst>
                <a:gd name="T0" fmla="*/ 0 w 79"/>
                <a:gd name="T1" fmla="*/ 8 h 68"/>
                <a:gd name="T2" fmla="*/ 79 w 79"/>
                <a:gd name="T3" fmla="*/ 68 h 68"/>
                <a:gd name="T4" fmla="*/ 0 w 79"/>
                <a:gd name="T5" fmla="*/ 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9" h="68">
                  <a:moveTo>
                    <a:pt x="0" y="8"/>
                  </a:moveTo>
                  <a:cubicBezTo>
                    <a:pt x="79" y="68"/>
                    <a:pt x="79" y="68"/>
                    <a:pt x="79" y="68"/>
                  </a:cubicBezTo>
                  <a:cubicBezTo>
                    <a:pt x="78" y="61"/>
                    <a:pt x="62" y="0"/>
                    <a:pt x="0" y="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5" name="Freeform 112"/>
            <p:cNvSpPr>
              <a:spLocks/>
            </p:cNvSpPr>
            <p:nvPr/>
          </p:nvSpPr>
          <p:spPr bwMode="auto">
            <a:xfrm>
              <a:off x="11083925" y="7589838"/>
              <a:ext cx="517525" cy="455613"/>
            </a:xfrm>
            <a:custGeom>
              <a:avLst/>
              <a:gdLst>
                <a:gd name="T0" fmla="*/ 4 w 84"/>
                <a:gd name="T1" fmla="*/ 0 h 74"/>
                <a:gd name="T2" fmla="*/ 0 w 84"/>
                <a:gd name="T3" fmla="*/ 1 h 74"/>
                <a:gd name="T4" fmla="*/ 84 w 84"/>
                <a:gd name="T5" fmla="*/ 61 h 74"/>
                <a:gd name="T6" fmla="*/ 83 w 84"/>
                <a:gd name="T7" fmla="*/ 60 h 74"/>
                <a:gd name="T8" fmla="*/ 4 w 8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74">
                  <a:moveTo>
                    <a:pt x="4" y="0"/>
                  </a:moveTo>
                  <a:cubicBezTo>
                    <a:pt x="3" y="0"/>
                    <a:pt x="1" y="0"/>
                    <a:pt x="0" y="1"/>
                  </a:cubicBezTo>
                  <a:cubicBezTo>
                    <a:pt x="0" y="1"/>
                    <a:pt x="16" y="74"/>
                    <a:pt x="84" y="61"/>
                  </a:cubicBezTo>
                  <a:cubicBezTo>
                    <a:pt x="84" y="61"/>
                    <a:pt x="84" y="61"/>
                    <a:pt x="83" y="6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6" name="Freeform 113"/>
            <p:cNvSpPr>
              <a:spLocks/>
            </p:cNvSpPr>
            <p:nvPr/>
          </p:nvSpPr>
          <p:spPr bwMode="auto">
            <a:xfrm>
              <a:off x="12057063" y="7700963"/>
              <a:ext cx="141288" cy="357188"/>
            </a:xfrm>
            <a:custGeom>
              <a:avLst/>
              <a:gdLst>
                <a:gd name="T0" fmla="*/ 0 w 23"/>
                <a:gd name="T1" fmla="*/ 58 h 58"/>
                <a:gd name="T2" fmla="*/ 23 w 23"/>
                <a:gd name="T3" fmla="*/ 35 h 58"/>
                <a:gd name="T4" fmla="*/ 23 w 23"/>
                <a:gd name="T5" fmla="*/ 0 h 58"/>
                <a:gd name="T6" fmla="*/ 0 w 23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8">
                  <a:moveTo>
                    <a:pt x="0" y="58"/>
                  </a:moveTo>
                  <a:cubicBezTo>
                    <a:pt x="23" y="35"/>
                    <a:pt x="23" y="35"/>
                    <a:pt x="23" y="35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4" y="23"/>
                    <a:pt x="1" y="52"/>
                    <a:pt x="0" y="58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7" name="Freeform 114"/>
            <p:cNvSpPr>
              <a:spLocks/>
            </p:cNvSpPr>
            <p:nvPr/>
          </p:nvSpPr>
          <p:spPr bwMode="auto">
            <a:xfrm>
              <a:off x="12057063" y="7916863"/>
              <a:ext cx="141288" cy="147638"/>
            </a:xfrm>
            <a:custGeom>
              <a:avLst/>
              <a:gdLst>
                <a:gd name="T0" fmla="*/ 0 w 23"/>
                <a:gd name="T1" fmla="*/ 23 h 24"/>
                <a:gd name="T2" fmla="*/ 0 w 23"/>
                <a:gd name="T3" fmla="*/ 24 h 24"/>
                <a:gd name="T4" fmla="*/ 23 w 23"/>
                <a:gd name="T5" fmla="*/ 22 h 24"/>
                <a:gd name="T6" fmla="*/ 23 w 23"/>
                <a:gd name="T7" fmla="*/ 0 h 24"/>
                <a:gd name="T8" fmla="*/ 0 w 23"/>
                <a:gd name="T9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3"/>
                  </a:moveTo>
                  <a:cubicBezTo>
                    <a:pt x="0" y="23"/>
                    <a:pt x="0" y="24"/>
                    <a:pt x="0" y="24"/>
                  </a:cubicBezTo>
                  <a:cubicBezTo>
                    <a:pt x="8" y="24"/>
                    <a:pt x="16" y="24"/>
                    <a:pt x="23" y="22"/>
                  </a:cubicBezTo>
                  <a:cubicBezTo>
                    <a:pt x="23" y="0"/>
                    <a:pt x="23" y="0"/>
                    <a:pt x="23" y="0"/>
                  </a:cubicBezTo>
                  <a:lnTo>
                    <a:pt x="0" y="23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8" name="Freeform 115"/>
            <p:cNvSpPr>
              <a:spLocks/>
            </p:cNvSpPr>
            <p:nvPr/>
          </p:nvSpPr>
          <p:spPr bwMode="auto">
            <a:xfrm>
              <a:off x="11034713" y="8051800"/>
              <a:ext cx="517525" cy="523875"/>
            </a:xfrm>
            <a:custGeom>
              <a:avLst/>
              <a:gdLst>
                <a:gd name="T0" fmla="*/ 84 w 84"/>
                <a:gd name="T1" fmla="*/ 0 h 85"/>
                <a:gd name="T2" fmla="*/ 0 w 84"/>
                <a:gd name="T3" fmla="*/ 85 h 85"/>
                <a:gd name="T4" fmla="*/ 84 w 84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4" h="85">
                  <a:moveTo>
                    <a:pt x="84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76"/>
                    <a:pt x="9" y="1"/>
                    <a:pt x="84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39" name="Freeform 116"/>
            <p:cNvSpPr>
              <a:spLocks/>
            </p:cNvSpPr>
            <p:nvPr/>
          </p:nvSpPr>
          <p:spPr bwMode="auto">
            <a:xfrm>
              <a:off x="11034713" y="8051800"/>
              <a:ext cx="547688" cy="530225"/>
            </a:xfrm>
            <a:custGeom>
              <a:avLst/>
              <a:gdLst>
                <a:gd name="T0" fmla="*/ 89 w 89"/>
                <a:gd name="T1" fmla="*/ 0 h 86"/>
                <a:gd name="T2" fmla="*/ 84 w 89"/>
                <a:gd name="T3" fmla="*/ 0 h 86"/>
                <a:gd name="T4" fmla="*/ 0 w 89"/>
                <a:gd name="T5" fmla="*/ 85 h 86"/>
                <a:gd name="T6" fmla="*/ 0 w 89"/>
                <a:gd name="T7" fmla="*/ 86 h 86"/>
                <a:gd name="T8" fmla="*/ 16 w 89"/>
                <a:gd name="T9" fmla="*/ 86 h 86"/>
                <a:gd name="T10" fmla="*/ 89 w 89"/>
                <a:gd name="T11" fmla="*/ 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6">
                  <a:moveTo>
                    <a:pt x="89" y="0"/>
                  </a:moveTo>
                  <a:cubicBezTo>
                    <a:pt x="87" y="0"/>
                    <a:pt x="86" y="0"/>
                    <a:pt x="84" y="0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16" y="86"/>
                    <a:pt x="16" y="86"/>
                    <a:pt x="16" y="86"/>
                  </a:cubicBezTo>
                  <a:cubicBezTo>
                    <a:pt x="83" y="78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0" name="Freeform 117"/>
            <p:cNvSpPr>
              <a:spLocks/>
            </p:cNvSpPr>
            <p:nvPr/>
          </p:nvSpPr>
          <p:spPr bwMode="auto">
            <a:xfrm>
              <a:off x="11034713" y="8582025"/>
              <a:ext cx="98425" cy="6350"/>
            </a:xfrm>
            <a:custGeom>
              <a:avLst/>
              <a:gdLst>
                <a:gd name="T0" fmla="*/ 0 w 16"/>
                <a:gd name="T1" fmla="*/ 0 h 1"/>
                <a:gd name="T2" fmla="*/ 0 w 16"/>
                <a:gd name="T3" fmla="*/ 0 h 1"/>
                <a:gd name="T4" fmla="*/ 16 w 16"/>
                <a:gd name="T5" fmla="*/ 0 h 1"/>
                <a:gd name="T6" fmla="*/ 0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6" y="1"/>
                    <a:pt x="11" y="0"/>
                    <a:pt x="1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1" name="Freeform 118"/>
            <p:cNvSpPr>
              <a:spLocks/>
            </p:cNvSpPr>
            <p:nvPr/>
          </p:nvSpPr>
          <p:spPr bwMode="auto">
            <a:xfrm>
              <a:off x="10123488" y="7983538"/>
              <a:ext cx="522288" cy="525463"/>
            </a:xfrm>
            <a:custGeom>
              <a:avLst/>
              <a:gdLst>
                <a:gd name="T0" fmla="*/ 85 w 85"/>
                <a:gd name="T1" fmla="*/ 0 h 85"/>
                <a:gd name="T2" fmla="*/ 0 w 85"/>
                <a:gd name="T3" fmla="*/ 85 h 85"/>
                <a:gd name="T4" fmla="*/ 85 w 85"/>
                <a:gd name="T5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85">
                  <a:moveTo>
                    <a:pt x="85" y="0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1" y="76"/>
                    <a:pt x="10" y="1"/>
                    <a:pt x="85" y="0"/>
                  </a:cubicBezTo>
                  <a:close/>
                </a:path>
              </a:pathLst>
            </a:custGeom>
            <a:solidFill>
              <a:srgbClr val="2BA4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2" name="Freeform 119"/>
            <p:cNvSpPr>
              <a:spLocks/>
            </p:cNvSpPr>
            <p:nvPr/>
          </p:nvSpPr>
          <p:spPr bwMode="auto">
            <a:xfrm>
              <a:off x="10123488" y="7983538"/>
              <a:ext cx="547688" cy="561975"/>
            </a:xfrm>
            <a:custGeom>
              <a:avLst/>
              <a:gdLst>
                <a:gd name="T0" fmla="*/ 85 w 89"/>
                <a:gd name="T1" fmla="*/ 0 h 91"/>
                <a:gd name="T2" fmla="*/ 89 w 89"/>
                <a:gd name="T3" fmla="*/ 0 h 91"/>
                <a:gd name="T4" fmla="*/ 0 w 89"/>
                <a:gd name="T5" fmla="*/ 86 h 91"/>
                <a:gd name="T6" fmla="*/ 0 w 89"/>
                <a:gd name="T7" fmla="*/ 85 h 91"/>
                <a:gd name="T8" fmla="*/ 85 w 89"/>
                <a:gd name="T9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91">
                  <a:moveTo>
                    <a:pt x="85" y="0"/>
                  </a:moveTo>
                  <a:cubicBezTo>
                    <a:pt x="86" y="0"/>
                    <a:pt x="88" y="0"/>
                    <a:pt x="89" y="0"/>
                  </a:cubicBezTo>
                  <a:cubicBezTo>
                    <a:pt x="89" y="0"/>
                    <a:pt x="82" y="91"/>
                    <a:pt x="0" y="86"/>
                  </a:cubicBezTo>
                  <a:cubicBezTo>
                    <a:pt x="0" y="86"/>
                    <a:pt x="0" y="86"/>
                    <a:pt x="0" y="85"/>
                  </a:cubicBezTo>
                  <a:lnTo>
                    <a:pt x="85" y="0"/>
                  </a:lnTo>
                  <a:close/>
                </a:path>
              </a:pathLst>
            </a:custGeom>
            <a:solidFill>
              <a:srgbClr val="236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5" name="Oval 122"/>
            <p:cNvSpPr>
              <a:spLocks noChangeArrowheads="1"/>
            </p:cNvSpPr>
            <p:nvPr/>
          </p:nvSpPr>
          <p:spPr bwMode="auto">
            <a:xfrm>
              <a:off x="10788650" y="7275513"/>
              <a:ext cx="11113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6" name="Oval 123"/>
            <p:cNvSpPr>
              <a:spLocks noChangeArrowheads="1"/>
            </p:cNvSpPr>
            <p:nvPr/>
          </p:nvSpPr>
          <p:spPr bwMode="auto">
            <a:xfrm>
              <a:off x="10966450" y="723265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7" name="Oval 124"/>
            <p:cNvSpPr>
              <a:spLocks noChangeArrowheads="1"/>
            </p:cNvSpPr>
            <p:nvPr/>
          </p:nvSpPr>
          <p:spPr bwMode="auto">
            <a:xfrm>
              <a:off x="10929938" y="7318375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8" name="Oval 125"/>
            <p:cNvSpPr>
              <a:spLocks noChangeArrowheads="1"/>
            </p:cNvSpPr>
            <p:nvPr/>
          </p:nvSpPr>
          <p:spPr bwMode="auto">
            <a:xfrm>
              <a:off x="11107738" y="7312025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9" name="Oval 126"/>
            <p:cNvSpPr>
              <a:spLocks noChangeArrowheads="1"/>
            </p:cNvSpPr>
            <p:nvPr/>
          </p:nvSpPr>
          <p:spPr bwMode="auto">
            <a:xfrm>
              <a:off x="11058525" y="7448550"/>
              <a:ext cx="12700" cy="1111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0" name="Oval 127"/>
            <p:cNvSpPr>
              <a:spLocks noChangeArrowheads="1"/>
            </p:cNvSpPr>
            <p:nvPr/>
          </p:nvSpPr>
          <p:spPr bwMode="auto">
            <a:xfrm>
              <a:off x="10812463" y="7416800"/>
              <a:ext cx="12700" cy="127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1" name="Oval 128"/>
            <p:cNvSpPr>
              <a:spLocks noChangeArrowheads="1"/>
            </p:cNvSpPr>
            <p:nvPr/>
          </p:nvSpPr>
          <p:spPr bwMode="auto">
            <a:xfrm>
              <a:off x="10972800" y="7435850"/>
              <a:ext cx="12700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2" name="Oval 129"/>
            <p:cNvSpPr>
              <a:spLocks noChangeArrowheads="1"/>
            </p:cNvSpPr>
            <p:nvPr/>
          </p:nvSpPr>
          <p:spPr bwMode="auto">
            <a:xfrm>
              <a:off x="10942638" y="7540625"/>
              <a:ext cx="17463" cy="190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3" name="Rectangle 130"/>
            <p:cNvSpPr>
              <a:spLocks noChangeArrowheads="1"/>
            </p:cNvSpPr>
            <p:nvPr/>
          </p:nvSpPr>
          <p:spPr bwMode="auto">
            <a:xfrm>
              <a:off x="8391446" y="8159475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4" name="Freeform 131"/>
            <p:cNvSpPr>
              <a:spLocks/>
            </p:cNvSpPr>
            <p:nvPr/>
          </p:nvSpPr>
          <p:spPr bwMode="auto">
            <a:xfrm>
              <a:off x="28257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5" name="Freeform 132"/>
            <p:cNvSpPr>
              <a:spLocks/>
            </p:cNvSpPr>
            <p:nvPr/>
          </p:nvSpPr>
          <p:spPr bwMode="auto">
            <a:xfrm>
              <a:off x="96043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5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6" name="Freeform 133"/>
            <p:cNvSpPr>
              <a:spLocks/>
            </p:cNvSpPr>
            <p:nvPr/>
          </p:nvSpPr>
          <p:spPr bwMode="auto">
            <a:xfrm>
              <a:off x="1644650" y="7799388"/>
              <a:ext cx="184151" cy="782639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7" name="Freeform 134"/>
            <p:cNvSpPr>
              <a:spLocks/>
            </p:cNvSpPr>
            <p:nvPr/>
          </p:nvSpPr>
          <p:spPr bwMode="auto">
            <a:xfrm>
              <a:off x="2320925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8" name="Freeform 135"/>
            <p:cNvSpPr>
              <a:spLocks/>
            </p:cNvSpPr>
            <p:nvPr/>
          </p:nvSpPr>
          <p:spPr bwMode="auto">
            <a:xfrm>
              <a:off x="2998788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59" name="Freeform 136"/>
            <p:cNvSpPr>
              <a:spLocks/>
            </p:cNvSpPr>
            <p:nvPr/>
          </p:nvSpPr>
          <p:spPr bwMode="auto">
            <a:xfrm>
              <a:off x="3681413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6" name="Freeform 143"/>
            <p:cNvSpPr>
              <a:spLocks/>
            </p:cNvSpPr>
            <p:nvPr/>
          </p:nvSpPr>
          <p:spPr bwMode="auto">
            <a:xfrm>
              <a:off x="8404737" y="7785466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7" name="Freeform 144"/>
            <p:cNvSpPr>
              <a:spLocks/>
            </p:cNvSpPr>
            <p:nvPr/>
          </p:nvSpPr>
          <p:spPr bwMode="auto">
            <a:xfrm>
              <a:off x="911860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6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8" name="Freeform 145"/>
            <p:cNvSpPr>
              <a:spLocks/>
            </p:cNvSpPr>
            <p:nvPr/>
          </p:nvSpPr>
          <p:spPr bwMode="auto">
            <a:xfrm>
              <a:off x="979646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69" name="Freeform 146"/>
            <p:cNvSpPr>
              <a:spLocks/>
            </p:cNvSpPr>
            <p:nvPr/>
          </p:nvSpPr>
          <p:spPr bwMode="auto">
            <a:xfrm>
              <a:off x="10474325" y="7799388"/>
              <a:ext cx="190500" cy="782638"/>
            </a:xfrm>
            <a:custGeom>
              <a:avLst/>
              <a:gdLst>
                <a:gd name="T0" fmla="*/ 31 w 31"/>
                <a:gd name="T1" fmla="*/ 12 h 127"/>
                <a:gd name="T2" fmla="*/ 16 w 31"/>
                <a:gd name="T3" fmla="*/ 0 h 127"/>
                <a:gd name="T4" fmla="*/ 0 w 31"/>
                <a:gd name="T5" fmla="*/ 12 h 127"/>
                <a:gd name="T6" fmla="*/ 0 w 31"/>
                <a:gd name="T7" fmla="*/ 127 h 127"/>
                <a:gd name="T8" fmla="*/ 31 w 31"/>
                <a:gd name="T9" fmla="*/ 127 h 127"/>
                <a:gd name="T10" fmla="*/ 31 w 31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" h="127">
                  <a:moveTo>
                    <a:pt x="31" y="12"/>
                  </a:moveTo>
                  <a:cubicBezTo>
                    <a:pt x="31" y="6"/>
                    <a:pt x="24" y="0"/>
                    <a:pt x="16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1" y="127"/>
                    <a:pt x="31" y="127"/>
                    <a:pt x="31" y="127"/>
                  </a:cubicBezTo>
                  <a:lnTo>
                    <a:pt x="31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0" name="Freeform 147"/>
            <p:cNvSpPr>
              <a:spLocks/>
            </p:cNvSpPr>
            <p:nvPr/>
          </p:nvSpPr>
          <p:spPr bwMode="auto">
            <a:xfrm>
              <a:off x="11156950" y="7799388"/>
              <a:ext cx="185738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3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71" name="Freeform 148"/>
            <p:cNvSpPr>
              <a:spLocks/>
            </p:cNvSpPr>
            <p:nvPr/>
          </p:nvSpPr>
          <p:spPr bwMode="auto">
            <a:xfrm>
              <a:off x="11834813" y="7799388"/>
              <a:ext cx="184150" cy="782638"/>
            </a:xfrm>
            <a:custGeom>
              <a:avLst/>
              <a:gdLst>
                <a:gd name="T0" fmla="*/ 30 w 30"/>
                <a:gd name="T1" fmla="*/ 12 h 127"/>
                <a:gd name="T2" fmla="*/ 15 w 30"/>
                <a:gd name="T3" fmla="*/ 0 h 127"/>
                <a:gd name="T4" fmla="*/ 0 w 30"/>
                <a:gd name="T5" fmla="*/ 12 h 127"/>
                <a:gd name="T6" fmla="*/ 0 w 30"/>
                <a:gd name="T7" fmla="*/ 127 h 127"/>
                <a:gd name="T8" fmla="*/ 30 w 30"/>
                <a:gd name="T9" fmla="*/ 127 h 127"/>
                <a:gd name="T10" fmla="*/ 30 w 30"/>
                <a:gd name="T11" fmla="*/ 12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27">
                  <a:moveTo>
                    <a:pt x="30" y="12"/>
                  </a:moveTo>
                  <a:cubicBezTo>
                    <a:pt x="30" y="6"/>
                    <a:pt x="24" y="0"/>
                    <a:pt x="15" y="0"/>
                  </a:cubicBezTo>
                  <a:cubicBezTo>
                    <a:pt x="7" y="0"/>
                    <a:pt x="0" y="6"/>
                    <a:pt x="0" y="12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30" y="127"/>
                    <a:pt x="30" y="127"/>
                    <a:pt x="30" y="127"/>
                  </a:cubicBezTo>
                  <a:lnTo>
                    <a:pt x="30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144" name="Rectangle 130"/>
            <p:cNvSpPr>
              <a:spLocks noChangeArrowheads="1"/>
            </p:cNvSpPr>
            <p:nvPr/>
          </p:nvSpPr>
          <p:spPr bwMode="auto">
            <a:xfrm>
              <a:off x="41384" y="8102670"/>
              <a:ext cx="3845137" cy="2127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1581597" y="327236"/>
            <a:ext cx="8723134" cy="5117924"/>
            <a:chOff x="2094567" y="776137"/>
            <a:chExt cx="7489588" cy="4250277"/>
          </a:xfrm>
        </p:grpSpPr>
        <p:sp>
          <p:nvSpPr>
            <p:cNvPr id="165" name="Right Triangle 2"/>
            <p:cNvSpPr/>
            <p:nvPr/>
          </p:nvSpPr>
          <p:spPr>
            <a:xfrm flipH="1">
              <a:off x="8086791" y="4617839"/>
              <a:ext cx="1477074" cy="408575"/>
            </a:xfrm>
            <a:custGeom>
              <a:avLst/>
              <a:gdLst>
                <a:gd name="connsiteX0" fmla="*/ 0 w 1066800"/>
                <a:gd name="connsiteY0" fmla="*/ 533400 h 533400"/>
                <a:gd name="connsiteX1" fmla="*/ 0 w 1066800"/>
                <a:gd name="connsiteY1" fmla="*/ 0 h 533400"/>
                <a:gd name="connsiteX2" fmla="*/ 1066800 w 1066800"/>
                <a:gd name="connsiteY2" fmla="*/ 533400 h 533400"/>
                <a:gd name="connsiteX3" fmla="*/ 0 w 1066800"/>
                <a:gd name="connsiteY3" fmla="*/ 533400 h 533400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66862"/>
                <a:gd name="connsiteY0" fmla="*/ 0 h 642937"/>
                <a:gd name="connsiteX1" fmla="*/ 500062 w 1566862"/>
                <a:gd name="connsiteY1" fmla="*/ 109537 h 642937"/>
                <a:gd name="connsiteX2" fmla="*/ 1566862 w 1566862"/>
                <a:gd name="connsiteY2" fmla="*/ 642937 h 642937"/>
                <a:gd name="connsiteX3" fmla="*/ 0 w 1566862"/>
                <a:gd name="connsiteY3" fmla="*/ 0 h 64293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81149"/>
                <a:gd name="connsiteY0" fmla="*/ 0 h 700087"/>
                <a:gd name="connsiteX1" fmla="*/ 500062 w 1581149"/>
                <a:gd name="connsiteY1" fmla="*/ 109537 h 700087"/>
                <a:gd name="connsiteX2" fmla="*/ 1581149 w 1581149"/>
                <a:gd name="connsiteY2" fmla="*/ 700087 h 700087"/>
                <a:gd name="connsiteX3" fmla="*/ 0 w 1581149"/>
                <a:gd name="connsiteY3" fmla="*/ 0 h 700087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2574"/>
                <a:gd name="connsiteY0" fmla="*/ 0 h 630458"/>
                <a:gd name="connsiteX1" fmla="*/ 500062 w 1552574"/>
                <a:gd name="connsiteY1" fmla="*/ 109537 h 630458"/>
                <a:gd name="connsiteX2" fmla="*/ 1552574 w 1552574"/>
                <a:gd name="connsiteY2" fmla="*/ 628650 h 630458"/>
                <a:gd name="connsiteX3" fmla="*/ 0 w 1552574"/>
                <a:gd name="connsiteY3" fmla="*/ 0 h 630458"/>
                <a:gd name="connsiteX0" fmla="*/ 0 w 1557541"/>
                <a:gd name="connsiteY0" fmla="*/ 0 h 668700"/>
                <a:gd name="connsiteX1" fmla="*/ 500062 w 1557541"/>
                <a:gd name="connsiteY1" fmla="*/ 109537 h 668700"/>
                <a:gd name="connsiteX2" fmla="*/ 1552574 w 1557541"/>
                <a:gd name="connsiteY2" fmla="*/ 628650 h 668700"/>
                <a:gd name="connsiteX3" fmla="*/ 0 w 1557541"/>
                <a:gd name="connsiteY3" fmla="*/ 0 h 668700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  <a:gd name="connsiteX0" fmla="*/ 0 w 1571787"/>
                <a:gd name="connsiteY0" fmla="*/ 0 h 639446"/>
                <a:gd name="connsiteX1" fmla="*/ 514349 w 1571787"/>
                <a:gd name="connsiteY1" fmla="*/ 52387 h 639446"/>
                <a:gd name="connsiteX2" fmla="*/ 1566861 w 1571787"/>
                <a:gd name="connsiteY2" fmla="*/ 571500 h 639446"/>
                <a:gd name="connsiteX3" fmla="*/ 0 w 1571787"/>
                <a:gd name="connsiteY3" fmla="*/ 0 h 6394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71787" h="639446">
                  <a:moveTo>
                    <a:pt x="0" y="0"/>
                  </a:moveTo>
                  <a:cubicBezTo>
                    <a:pt x="171450" y="17462"/>
                    <a:pt x="460330" y="449262"/>
                    <a:pt x="514349" y="52387"/>
                  </a:cubicBezTo>
                  <a:cubicBezTo>
                    <a:pt x="874711" y="249237"/>
                    <a:pt x="1163637" y="346075"/>
                    <a:pt x="1566861" y="571500"/>
                  </a:cubicBezTo>
                  <a:cubicBezTo>
                    <a:pt x="1673224" y="457201"/>
                    <a:pt x="22224" y="1057275"/>
                    <a:pt x="0" y="0"/>
                  </a:cubicBezTo>
                  <a:close/>
                </a:path>
              </a:pathLst>
            </a:custGeom>
            <a:solidFill>
              <a:srgbClr val="FFFF0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2094567" y="1107606"/>
              <a:ext cx="7489588" cy="3879903"/>
            </a:xfrm>
            <a:prstGeom prst="roundRect">
              <a:avLst>
                <a:gd name="adj" fmla="val 12340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0070C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4" name="Picture 183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5357" l="10000" r="90000">
                          <a14:backgroundMark x1="34889" y1="33750" x2="37000" y2="66964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54" r="16743"/>
            <a:stretch/>
          </p:blipFill>
          <p:spPr>
            <a:xfrm>
              <a:off x="2626438" y="778018"/>
              <a:ext cx="466767" cy="804466"/>
            </a:xfrm>
            <a:prstGeom prst="rect">
              <a:avLst/>
            </a:prstGeom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48" t="19783" r="15657" b="46666"/>
            <a:stretch/>
          </p:blipFill>
          <p:spPr>
            <a:xfrm rot="20163080">
              <a:off x="8663334" y="776137"/>
              <a:ext cx="840661" cy="618595"/>
            </a:xfrm>
            <a:prstGeom prst="rect">
              <a:avLst/>
            </a:prstGeom>
          </p:spPr>
        </p:pic>
      </p:grpSp>
      <p:sp>
        <p:nvSpPr>
          <p:cNvPr id="206" name="TextBox 205"/>
          <p:cNvSpPr txBox="1"/>
          <p:nvPr/>
        </p:nvSpPr>
        <p:spPr>
          <a:xfrm>
            <a:off x="4460476" y="4634147"/>
            <a:ext cx="40766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latin typeface="Comic Sans MS" panose="030F0702030302020204" pitchFamily="66" charset="0"/>
              </a:rPr>
              <a:t>__</a:t>
            </a:r>
            <a:r>
              <a:rPr lang="en-US" sz="3000" dirty="0">
                <a:latin typeface="Comic Sans MS" panose="030F0702030302020204" pitchFamily="66" charset="0"/>
              </a:rPr>
              <a:t>e is  </a:t>
            </a:r>
            <a:r>
              <a:rPr lang="en-US" sz="3000" b="1" dirty="0">
                <a:latin typeface="Comic Sans MS" panose="030F0702030302020204" pitchFamily="66" charset="0"/>
              </a:rPr>
              <a:t>_</a:t>
            </a:r>
            <a:r>
              <a:rPr lang="en-US" sz="3000" dirty="0">
                <a:latin typeface="Comic Sans MS" panose="030F0702030302020204" pitchFamily="66" charset="0"/>
              </a:rPr>
              <a:t>ix year_ old. </a:t>
            </a:r>
          </a:p>
        </p:txBody>
      </p:sp>
      <p:pic>
        <p:nvPicPr>
          <p:cNvPr id="1026" name="Picture 2" descr="Premium Photo | Cute little girl blows out candles on a birthday cake at  home against a backdrop of balloons. child&amp;#39;s birthday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25" y="1709722"/>
            <a:ext cx="4195131" cy="2751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" name="TextBox 206"/>
          <p:cNvSpPr txBox="1"/>
          <p:nvPr/>
        </p:nvSpPr>
        <p:spPr>
          <a:xfrm>
            <a:off x="3020174" y="879921"/>
            <a:ext cx="6087371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omic Sans MS" panose="030F0702030302020204" pitchFamily="66" charset="0"/>
              </a:rPr>
              <a:t>Fill in the blank.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00406" y="4603462"/>
            <a:ext cx="6921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Sh</a:t>
            </a: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5787784" y="4617612"/>
            <a:ext cx="367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7237037" y="4595836"/>
            <a:ext cx="36701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FF0000"/>
                </a:solidFill>
                <a:latin typeface="Comic Sans MS" panose="030F0702030302020204" pitchFamily="66" charset="0"/>
              </a:rPr>
              <a:t>s</a:t>
            </a:r>
          </a:p>
        </p:txBody>
      </p:sp>
      <p:grpSp>
        <p:nvGrpSpPr>
          <p:cNvPr id="180" name="Group 179"/>
          <p:cNvGrpSpPr/>
          <p:nvPr/>
        </p:nvGrpSpPr>
        <p:grpSpPr>
          <a:xfrm>
            <a:off x="10468873" y="4240102"/>
            <a:ext cx="1817420" cy="2652314"/>
            <a:chOff x="10166460" y="4621667"/>
            <a:chExt cx="2049707" cy="2894921"/>
          </a:xfrm>
        </p:grpSpPr>
        <p:pic>
          <p:nvPicPr>
            <p:cNvPr id="181" name="Picture 180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77" t="8750" r="14539" b="9558"/>
            <a:stretch/>
          </p:blipFill>
          <p:spPr>
            <a:xfrm>
              <a:off x="10166460" y="4621667"/>
              <a:ext cx="2049707" cy="2894921"/>
            </a:xfrm>
            <a:prstGeom prst="rect">
              <a:avLst/>
            </a:prstGeom>
          </p:spPr>
        </p:pic>
        <p:sp>
          <p:nvSpPr>
            <p:cNvPr id="182" name="TextBox 181">
              <a:hlinkClick r:id="rId16" action="ppaction://hlinksldjump"/>
            </p:cNvPr>
            <p:cNvSpPr txBox="1"/>
            <p:nvPr/>
          </p:nvSpPr>
          <p:spPr>
            <a:xfrm rot="327400">
              <a:off x="10369529" y="5043657"/>
              <a:ext cx="1629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>
                  <a:solidFill>
                    <a:srgbClr val="FF0000"/>
                  </a:solidFill>
                </a:rPr>
                <a:t>BACK</a:t>
              </a:r>
              <a:endParaRPr lang="en-US" sz="3200" b="1">
                <a:solidFill>
                  <a:srgbClr val="FF0000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3712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" grpId="0"/>
      <p:bldP spid="143" grpId="0"/>
      <p:bldP spid="1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1" y="666929"/>
            <a:ext cx="12192000" cy="6191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009" y="143709"/>
            <a:ext cx="6759805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en-US" sz="2800" b="1" dirty="0">
                <a:latin typeface="Comic Sans MS" panose="030F0702030302020204" pitchFamily="66" charset="0"/>
              </a:rPr>
              <a:t> Write and talk about your family.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71009" y="598961"/>
            <a:ext cx="8428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Write one sentence about each member of your family. Tell your class about it.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00" y="1621036"/>
            <a:ext cx="5702300" cy="52369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6800" y="1553068"/>
            <a:ext cx="5588000" cy="53049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09531515"/>
      </p:ext>
    </p:extLst>
  </p:cSld>
  <p:clrMapOvr>
    <a:masterClrMapping/>
  </p:clrMapOvr>
  <p:transition>
    <p:sndAc>
      <p:stSnd>
        <p:snd r:embed="rId4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43" y="3178649"/>
            <a:ext cx="12209444" cy="3679353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5" y="2679291"/>
            <a:ext cx="4906376" cy="3980824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183569" y="3893503"/>
            <a:ext cx="3773431" cy="270518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922D7C20-53C1-440C-A4D7-3834D810F5C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7365" y="818959"/>
            <a:ext cx="6671120" cy="3944731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5C3F0EA5-D3AA-4CCB-8053-CA26C4C18711}"/>
              </a:ext>
            </a:extLst>
          </p:cNvPr>
          <p:cNvGrpSpPr/>
          <p:nvPr/>
        </p:nvGrpSpPr>
        <p:grpSpPr>
          <a:xfrm>
            <a:off x="7061048" y="3629110"/>
            <a:ext cx="804180" cy="374559"/>
            <a:chOff x="217691" y="6414967"/>
            <a:chExt cx="804180" cy="374559"/>
          </a:xfrm>
        </p:grpSpPr>
        <p:grpSp>
          <p:nvGrpSpPr>
            <p:cNvPr id="24" name="Group 4">
              <a:extLst>
                <a:ext uri="{FF2B5EF4-FFF2-40B4-BE49-F238E27FC236}">
                  <a16:creationId xmlns:a16="http://schemas.microsoft.com/office/drawing/2014/main" id="{0551CF28-A1CE-4253-9E51-49015C9815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3D183A1A-DE17-4CF6-BCB4-F3838E8F0E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1" name="Freeform 6">
                <a:extLst>
                  <a:ext uri="{FF2B5EF4-FFF2-40B4-BE49-F238E27FC236}">
                    <a16:creationId xmlns:a16="http://schemas.microsoft.com/office/drawing/2014/main" id="{3E7CCA13-12E3-434E-869F-2195DDDEE7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2" name="Freeform 7">
                <a:extLst>
                  <a:ext uri="{FF2B5EF4-FFF2-40B4-BE49-F238E27FC236}">
                    <a16:creationId xmlns:a16="http://schemas.microsoft.com/office/drawing/2014/main" id="{33D8A7C5-FD9F-4540-A37A-9BC58CCAAA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33" name="Freeform 8">
                <a:extLst>
                  <a:ext uri="{FF2B5EF4-FFF2-40B4-BE49-F238E27FC236}">
                    <a16:creationId xmlns:a16="http://schemas.microsoft.com/office/drawing/2014/main" id="{1DB4A1D3-3461-4F23-9060-242E6596F3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Group 4">
              <a:extLst>
                <a:ext uri="{FF2B5EF4-FFF2-40B4-BE49-F238E27FC236}">
                  <a16:creationId xmlns:a16="http://schemas.microsoft.com/office/drawing/2014/main" id="{D339A026-D097-41CE-B0D6-382C26DE3F8D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26" name="Freeform 5">
                <a:extLst>
                  <a:ext uri="{FF2B5EF4-FFF2-40B4-BE49-F238E27FC236}">
                    <a16:creationId xmlns:a16="http://schemas.microsoft.com/office/drawing/2014/main" id="{A458B4F9-0B31-4D97-AC09-B51F5A27E3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21D0D1DB-9134-4688-B72B-70C6A58B13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C428B3BE-70C9-4AC9-A041-2D5B3E416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531A955B-4989-44CB-BD2F-3F2E46624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/>
                  <a:ea typeface="微软雅黑"/>
                  <a:cs typeface="+mn-ea"/>
                  <a:sym typeface="+mn-lt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F4ED10A7-E928-4DAB-8D6E-46F9B16A0627}"/>
              </a:ext>
            </a:extLst>
          </p:cNvPr>
          <p:cNvSpPr txBox="1"/>
          <p:nvPr/>
        </p:nvSpPr>
        <p:spPr>
          <a:xfrm>
            <a:off x="3807580" y="2391053"/>
            <a:ext cx="46330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5000" b="1" i="0" u="none" strike="noStrike" kern="1200" cap="none" spc="0" normalizeH="0" baseline="0" noProof="0" dirty="0" smtClean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微软雅黑"/>
                <a:cs typeface="+mn-cs"/>
              </a:rPr>
              <a:t>Extra Activity</a:t>
            </a:r>
            <a:endParaRPr kumimoji="0" lang="zh-CN" altLang="en-US" sz="5000" b="1" i="0" u="none" strike="noStrike" kern="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微软雅黑"/>
              <a:cs typeface="+mn-ea"/>
              <a:sym typeface="+mn-lt"/>
            </a:endParaRPr>
          </a:p>
        </p:txBody>
      </p:sp>
      <p:pic>
        <p:nvPicPr>
          <p:cNvPr id="21" name="图片 60">
            <a:extLst>
              <a:ext uri="{FF2B5EF4-FFF2-40B4-BE49-F238E27FC236}">
                <a16:creationId xmlns:a16="http://schemas.microsoft.com/office/drawing/2014/main" id="{B99DFFDB-BE22-4057-9977-C2E1A4EAB14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7370" y="2271200"/>
            <a:ext cx="2107425" cy="1433048"/>
          </a:xfrm>
          <a:prstGeom prst="rect">
            <a:avLst/>
          </a:prstGeom>
        </p:spPr>
      </p:pic>
      <p:pic>
        <p:nvPicPr>
          <p:cNvPr id="37" name="Picture 60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346" y="155634"/>
            <a:ext cx="1263143" cy="694759"/>
          </a:xfrm>
          <a:prstGeom prst="rect">
            <a:avLst/>
          </a:prstGeom>
        </p:spPr>
      </p:pic>
      <p:pic>
        <p:nvPicPr>
          <p:cNvPr id="36" name="图片 3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01432">
            <a:off x="7121288" y="277444"/>
            <a:ext cx="3897993" cy="23286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649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9001219" y="-80108"/>
            <a:ext cx="1320800" cy="13616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/>
          <a:srcRect l="24991" t="27787" r="24864" b="19848"/>
          <a:stretch/>
        </p:blipFill>
        <p:spPr>
          <a:xfrm>
            <a:off x="1731034" y="1001808"/>
            <a:ext cx="8879987" cy="58561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2372" y="3929904"/>
            <a:ext cx="334322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My grandpa is old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67969" y="3929904"/>
            <a:ext cx="25462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We’re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sisters.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41928" y="6151494"/>
            <a:ext cx="25462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We’re short.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83038" y="6151494"/>
            <a:ext cx="32418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Comic Sans MS" panose="030F0702030302020204" pitchFamily="66" charset="0"/>
              </a:rPr>
              <a:t>You’re my grandma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5" name="Pentagon 4"/>
          <p:cNvSpPr/>
          <p:nvPr/>
        </p:nvSpPr>
        <p:spPr>
          <a:xfrm>
            <a:off x="12699" y="342900"/>
            <a:ext cx="4810174" cy="632806"/>
          </a:xfrm>
          <a:prstGeom prst="homePlate">
            <a:avLst/>
          </a:prstGeom>
          <a:solidFill>
            <a:srgbClr val="FF99FF"/>
          </a:solidFill>
          <a:ln>
            <a:solidFill>
              <a:schemeClr val="accent6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smtClean="0">
                <a:latin typeface="Comic Sans MS" panose="030F0702030302020204" pitchFamily="66" charset="0"/>
                <a:cs typeface="Times New Roman" panose="02020603050405020304" pitchFamily="18" charset="0"/>
              </a:rPr>
              <a:t>Task 1:Fill in the blank</a:t>
            </a:r>
            <a:endParaRPr lang="en-US" sz="3000" b="1" dirty="0"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594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2412219" y="1728359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174154" y="1649056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47538" y="4107433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3294324" y="4260603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8943285" y="1428973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610182" y="1445692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9834621" y="4214868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6219459" y="33061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4091579" y="57325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824097" y="3322073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474851" y="3462354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512742" y="6016195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827" y="3440191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18517" y="3346805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249006" y="5969669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0" y="6060667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69460" y="1756232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474256" y="1752527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7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97" y="123789"/>
            <a:ext cx="1525268" cy="152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1736" y="-82962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03" y="736747"/>
            <a:ext cx="1525268" cy="152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62646" y="548342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3612" y="571713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740" y="492421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3" y="3375845"/>
            <a:ext cx="1525268" cy="152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410" y="3493435"/>
            <a:ext cx="1525268" cy="15252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This Is How Slugs Make Babies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84614" y="3850312"/>
            <a:ext cx="1573385" cy="1573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ndpa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712310" y="3135391"/>
            <a:ext cx="609600" cy="6096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E41911AB-39BE-4444-B4F5-03BC086B7394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249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RANDP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RAND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N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ROTHẺ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gic-chime-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8" dur="6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RAND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U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NC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BROTHẺ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OUS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8279" y="1605064"/>
            <a:ext cx="2233532" cy="7468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129" y="1094936"/>
            <a:ext cx="11569787" cy="115261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702502" y="3722362"/>
            <a:ext cx="6786995" cy="278537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Good bye.</a:t>
            </a:r>
          </a:p>
          <a:p>
            <a:pPr marL="0" marR="0" lvl="0" indent="0" algn="ctr" defTabSz="1085912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</a:rPr>
              <a:t>See you again!</a:t>
            </a:r>
            <a:endParaRPr kumimoji="0" lang="zh-CN" altLang="en-US" sz="700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65145" y="874340"/>
            <a:ext cx="441192" cy="4411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607040" y="140648"/>
            <a:ext cx="1250082" cy="6274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60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2210377" y="401804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174154" y="1649056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999840" y="4191310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4746909" y="4351060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9349746" y="706450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591959" y="2798243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8129186" y="4266934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6476311" y="99720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4091579" y="57325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230559" y="2599551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73008" y="2135800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7807306" y="6068261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827" y="3440191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00294" y="4699356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4701590" y="6060126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2302" y="6144544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4069460" y="1756232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31108" y="1819185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562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-17929"/>
            <a:ext cx="12206159" cy="68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4742121" y="261542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174154" y="1649056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999840" y="4191310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8273039" y="4368267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9349746" y="706450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591959" y="2798243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5387405" y="4290137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6476311" y="99720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1946289" y="249952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9230559" y="2599551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04752" y="1995538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065525" y="6091464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827" y="3440191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500294" y="4699356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227720" y="6077333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52302" y="6144544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43079" y="1890110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31108" y="1819185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9747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4742121" y="261542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174154" y="1649056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9804174" y="710074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7618110" y="4396239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1603468" y="4212204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195091" y="3243168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4746819" y="4303978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6476311" y="99720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1946289" y="249952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84281" y="6105305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4804752" y="1995538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424939" y="6105305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827" y="3440191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103426" y="5144281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72791" y="6105305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60434" y="2506427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43079" y="1890110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31108" y="1819185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90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-17929"/>
            <a:ext cx="12206159" cy="68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4939310" y="4432479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174154" y="1649056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9592114" y="730316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7618110" y="4396239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1603468" y="4212204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195091" y="3243168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4706413" y="109025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6476311" y="99720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1946289" y="249952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84281" y="6105305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5001941" y="6166475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4384533" y="1910352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3827" y="3440191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103426" y="5144281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72791" y="6105305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460434" y="2506427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43079" y="1890110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6731108" y="1819185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372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-17929"/>
            <a:ext cx="12206159" cy="687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206333" y="2248155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4734284" y="4298851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4578308" y="-18866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7220807" y="225302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1603468" y="4212204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195091" y="3243168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10232417" y="869782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7058135" y="4370521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1946289" y="249952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84281" y="6105305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8964" y="3982151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910537" y="2671109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613957" y="6089986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103426" y="5144281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175488" y="1934368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530770" y="1934368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43079" y="1890110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312932" y="6089986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8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xample of empty room with window Royalty Free Vector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6" b="12945"/>
          <a:stretch/>
        </p:blipFill>
        <p:spPr bwMode="auto">
          <a:xfrm>
            <a:off x="-14158" y="1"/>
            <a:ext cx="12206159" cy="6852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40,141 Dad cartoon Vector Images, Dad cartoon Illustrations | Depositphotos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675"/>
          <a:stretch/>
        </p:blipFill>
        <p:spPr bwMode="auto">
          <a:xfrm>
            <a:off x="7538577" y="246842"/>
            <a:ext cx="1397135" cy="1657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untie Drawings ~ 35+ images clipart transparent free for, clipart, clipart  transparent free for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49" b="99034" l="2119" r="98305">
                        <a14:backgroundMark x1="79237" y1="23671" x2="79237" y2="23671"/>
                        <a14:backgroundMark x1="58898" y1="22866" x2="58898" y2="228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1925"/>
          <a:stretch/>
        </p:blipFill>
        <p:spPr bwMode="auto">
          <a:xfrm>
            <a:off x="4734284" y="4298851"/>
            <a:ext cx="1780825" cy="178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Child Drawing Animation Dessin animxe9, Two children transparent background  PNG clipart - PNG - Free transparent imag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937" b="51022"/>
          <a:stretch/>
        </p:blipFill>
        <p:spPr bwMode="auto">
          <a:xfrm>
            <a:off x="4578308" y="-18866"/>
            <a:ext cx="1549084" cy="175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8" descr="Little sister clipart 5 » Clipart Station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63" b="100000" l="462" r="46462">
                        <a14:foregroundMark x1="10462" y1="57880" x2="25231" y2="555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323" r="53235" b="26270"/>
          <a:stretch/>
        </p:blipFill>
        <p:spPr bwMode="auto">
          <a:xfrm flipH="1">
            <a:off x="216565" y="1837955"/>
            <a:ext cx="1532124" cy="1489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4" descr="Businesswoman cartoon character Royalty Free Vector Image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3" t="1140" r="27129" b="63516"/>
          <a:stretch/>
        </p:blipFill>
        <p:spPr bwMode="auto">
          <a:xfrm>
            <a:off x="1603468" y="4212204"/>
            <a:ext cx="1392863" cy="179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0" descr="phim hoạt hình minh họa - người đàn ông hạnh phúc png tải về - Miễn phí  trong suốt Tshirt png Tải về.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111" b="99444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12" r="30157" b="58805"/>
          <a:stretch/>
        </p:blipFill>
        <p:spPr bwMode="auto">
          <a:xfrm>
            <a:off x="10195091" y="3243168"/>
            <a:ext cx="1712356" cy="1766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Kid wearing clothes Royalty Free Vector Image - Vector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7" r="11233" b="43933"/>
          <a:stretch/>
        </p:blipFill>
        <p:spPr bwMode="auto">
          <a:xfrm>
            <a:off x="10159742" y="875622"/>
            <a:ext cx="1551120" cy="1537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0" descr="Boy Cartoon png download - 800*1000 - Free Transparent Drawing png  Download. - CleanPNG / KissPN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" b="99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8" t="-273" r="8559" b="55953"/>
          <a:stretch/>
        </p:blipFill>
        <p:spPr bwMode="auto">
          <a:xfrm>
            <a:off x="7058135" y="4370521"/>
            <a:ext cx="2260836" cy="155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2" descr="Vẽ ông nội gia Đình Clip nghệ thuật - ông png tải về - Miễn phí trong suốt  Nghệ Thuật png Tải về.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824" b="98471" l="5000" r="90000">
                        <a14:foregroundMark x1="33667" y1="10706" x2="41667" y2="14529"/>
                        <a14:foregroundMark x1="74778" y1="7882" x2="70222" y2="12706"/>
                        <a14:foregroundMark x1="40889" y1="15941" x2="62222" y2="19353"/>
                        <a14:foregroundMark x1="61778" y1="13941" x2="45444" y2="17941"/>
                        <a14:foregroundMark x1="78556" y1="11471" x2="79333" y2="13941"/>
                        <a14:foregroundMark x1="79333" y1="10294" x2="79333" y2="10294"/>
                        <a14:foregroundMark x1="75889" y1="7235" x2="75889" y2="7235"/>
                        <a14:foregroundMark x1="33222" y1="12529" x2="33222" y2="12529"/>
                        <a14:foregroundMark x1="33222" y1="12529" x2="33222" y2="12529"/>
                        <a14:backgroundMark x1="50000" y1="72824" x2="50000" y2="72824"/>
                        <a14:backgroundMark x1="50000" y1="70000" x2="50000" y2="70000"/>
                        <a14:backgroundMark x1="49667" y1="74412" x2="49667" y2="74412"/>
                        <a14:backgroundMark x1="12333" y1="80294" x2="12333" y2="8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b="57587"/>
          <a:stretch/>
        </p:blipFill>
        <p:spPr bwMode="auto">
          <a:xfrm>
            <a:off x="1946289" y="249952"/>
            <a:ext cx="1997341" cy="15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484281" y="6105305"/>
            <a:ext cx="136871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aunt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7601208" y="1980838"/>
            <a:ext cx="1183853" cy="51088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dad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9837862" y="2676949"/>
            <a:ext cx="1824060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cousin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4613957" y="6089986"/>
            <a:ext cx="1601756" cy="5552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mum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103426" y="5144281"/>
            <a:ext cx="1636572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70C0"/>
                </a:solidFill>
                <a:latin typeface="Comic Sans MS" panose="030F0702030302020204" pitchFamily="66" charset="0"/>
                <a:sym typeface="Arial"/>
              </a:rPr>
              <a:t>uncle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71246" y="3547021"/>
            <a:ext cx="1744316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sister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4530770" y="1934368"/>
            <a:ext cx="2257597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002060"/>
                </a:solidFill>
                <a:latin typeface="Comic Sans MS" panose="030F0702030302020204" pitchFamily="66" charset="0"/>
                <a:sym typeface="Arial"/>
              </a:rPr>
              <a:t>brother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1843079" y="1890110"/>
            <a:ext cx="2245168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grandpa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7312932" y="6089986"/>
            <a:ext cx="2338491" cy="57205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000" b="1" kern="0">
                <a:solidFill>
                  <a:srgbClr val="FF0000"/>
                </a:solidFill>
                <a:latin typeface="Comic Sans MS" panose="030F0702030302020204" pitchFamily="66" charset="0"/>
                <a:sym typeface="Arial"/>
              </a:rPr>
              <a:t>grandma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82647604-089B-4400-B920-6BBFDFED239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29"/>
            <a:ext cx="1564144" cy="7499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5606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22.Review 1 - Period 4"/>
  <p:tag name="ISPRING_LMS_API_VERSION" val="SCORM 2004 (2nd edition)"/>
  <p:tag name="ISPRING_ULTRA_SCORM_COURSE_ID" val="BCCFA506-EBFD-405D-8F1A-25186DC72E92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90,&quot;optimizeImageForResolution&quot;:&quot;T_FALSE&quot;},&quot;audioQuality&quot;:90,&quot;videoQuality&quot;:8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22.Review 1 - Period 4"/>
  <p:tag name="ISPRING_FIRST_PUBLISH" val="1"/>
  <p:tag name="ISPRING_PLAYERS_CUSTOMIZATION_2" val="UEsDBBQAAgAIABRQKVUyG7oi+QMAAOAOAAAYAAAAbm9uZS9jb21tb25fbWVzc2FnZXMubG5nrVffb6s2FH6/0v0fLKT7tvVub3toUwFxMysEc8Fp2r0gF5zUuoAzMOmyv37HhnTJ3SpCWilCsZHPj+/7zjnm+vavskA7UTdSVTfOr1e/OEhUmcpltblxluzu598c1Ghe5bxQlbhxKuWg28nnT9cFrzYt3wj4//kTQtelaBpYNhOz+neNZH7jRF7q+j5OEuIFOHVj4qaB6+Eg9Vx/njKaenhGQmcyU0jD71mgJ7GRVQVBILW2G00hc3H9tbc6zglljC7SyA1x4Ew8pbUqkcfry6yF7j2ZuYzQMPWWYDhMnEnId3LDNUCInlowXzWX2U4wYyScgUU3y+CAfJKF1HuUCK0Bi0utBmSKnUlyOYKMRgf4mNqOxW45JRRgi+MONWsSMmxzqVDF69oCN8JgFLiPOE4TH4NRY5qyNFlGEY0ZnkKERi2ybIuOENmgSmnUtNutqrXIkaysoPgJwqUahU0yJ2EK7m1+/TYJCHtMF9Rgzdq6QuD8w5yENF64wYn19fp95u9BFf/Dyz2o5DJeVi7DEGU87yL3Ywwb03RF2O/OxK8FN+i/SP2MZLKtTW2LHS/ajqa+BQ25OzQMN4r68jvE7fHs+9Bpn4YspkGn5TTEDwxqF57jzkUxvncm5jl4bhnHOGRdBaYksVL16SIKsJXqo2rRM98J0/V2UrxYYYpKy7pveOZFpmCjagepndKFC7DHOGEx8Q2lUPOqrvc/dXpv9bOqwV2DctnwpwLIMD4ND+b9thYNuO7YUKZGoHJyVXJZXQ25hhyhICM3SVY0hrxwpUWNONrypnlRdX6S37GjIcMk9ClA6LMj46a+Xw1DjBLGVV2LTA8bgyhdi0zPyIqEU7pKmRWCIaNsGw2Al9tCaGGjlSYVnnW9XawVMFMIaPcWNfBuaRoEaAE14s4wjKIH0ACIjo45QefOhM7HnHjEMEPgMXTmaJiBOg/SOUgz40YJxb7vM4a5nVRtAzuGTRCQzb65Gucmwd+WoBjiBm9UQGf10Kg3cicgjjoX9aAjKEofT2GEpt+W5I/0ziWB7UA/0sz3dijwfMerzNw2Mt42Au3hXS5z+85IzPr/s5V/I677gvzS13I4xQ9fxsZzUv5vqI9rLcqtHnJtAOvDvyQKU05vhnBO6pf5f53ZH8LM0ZR/Nz8nt4kxHA0G8U6kzmfrQyOxSjm7S1qhXN4ej2bWSRtjhAX45HoNJgtZSrhJnGFzucAG0QSaTdd8TjJZqbbIrbAK+d02IBhMbSn+Ow3XNXwwmN2CNwdguwZ4+54ouuTizmk0Yiq+auNsfo6kcTlLydKzMScpvbuDibReD51gBHL/kAsJ74qtVCVs/RDp66qx36LXX48+Tf8BUEsDBBQAAgAIABRQKVU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BRQKVUfVIpqMAMAAMcOAAAiAAAAbm9uZS9mbGFzaF9wdWJsaXNoaW5nX3NldHRpbmdzLnhtbOWX3U/bMBDA3/tXWJl4XAPaJk0oLWL9kKqNgkhh8ITc2G1OOHbmj3blr985bkvZyha+JLY9VE3su9+d787nODn4Xggy49qAkq1or7kbES4zxUBOW9HZqP/2Y0SMpZJRoSRvRVJF5KDdSEo3FmDylFuLooYgRpr90rai3NpyP47n83kTTKn9rBLOIt80M1XEpeaGS8t1XAq6wD+7KLmJloQaAPwVSi7V2o0GIUkgHSnmBCfAWtEQne0LavIoDhJjml1PtXKSdZRQmujpuBW96fS6e913K5lA6ULBpQ+HaeOgH7b7lDHwDlCRwg0nOYdpjp5isObAbO6fYi+dxL8yKnJYM/WMjsLFS7uE44RyOuNLYzhCraVZjvrWtCdUGJ7Em0MrMfAhpJmFGXp2qx78nTghUleWStu21Q4RPw2uKPE9mGSiNowt38lYCYxt5RSWSTHmbEgLHqKdXoPso9BeRCa0ALFoRccllySlEpMLlgrI1rrGjY0FWyW1v5Q+1EAFOZOA1cfJURrdWg+LynKqDd/0ajVjfGSz9lflBCML5YiAa06sIhhdV+BTzslmCshEq6IaxRKxxAhAizPgc84OqlAtgfcZukQThUNNLMVScBssfHNwQ8Z8ojRyOZ1h4eI4mMBvPghcUmNuoXTl4076ZdDtXQ2G3d7Fjl8gZTMqswfCsZx4UdoX4dMFkcqu9DAcGXWGV0lhwKq5OmtrPj4N64rGPD9TNu7wDRRO0OfErwOygX7BlL+MlYck/o8e1Dab01m10f3mrdC4xQFTEpg4kWFLArnsgDWAGZVESbEgNMOmbHzbmIFyBkdCgwho83gPgz6WafU2hRk2SaUZ179HsoXERpn1lS58Mhnx518r6nZGGLNR7/SwMxqcD0aXV6PexSicRmv1eGv3TGLf1Lf3eH9ovMYWf3LaO68T+SEGoVaGemkt3HEdqePPdaROw5l0snEe1XIBe8w07BnsMgIKwCJ4RRXzlK+CUG3PXDF/zYb5B1b/+j4Ja68/7R0NPh1/6f7vu+CpcQhvqztTfOdek8RbL0B+pgAJBV6r/KG4vjW1P7zfTeLtU40G0u5ePtuNH1BLAwQUAAIACAAUUClV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BRQKVXXm3CWKwMAAG8OAAAhAAAAbm9uZS9odG1sX3B1Ymxpc2hpbmdfc2V0dGluZ3MueG1s3VdNTxsxEL3nV1hbcWy2qJcKJUE0H2pUSBAbKJyQs3ayI7z21h9Jw6/veJ2EQANdKBGohyjZ8cyb8Zvxc7Zx+CsXZMa1ASWb0X79U0S4TBUDOW1G56Pexy8RMZZKRoWSvBlJFZHDVq1RuLEAkyXcWnQ1BGGkOShsM8qsLQ7ieD6f18EU2q8q4Szim3qq8rjQ3HBpuY4LQRf4ZRcFN9ESoQIAfnIll2GtWo2QRkA6UcwJToA1owEW+83mIoqDw5imN1OtnGRtJZQmejpuRh/a3c5+5/PKJ4B0IOfSs2FaaPRme0AZA5+figRuOck4TDMsFLmaA7OZ/xV770b8J0aJHLZMPUZb4d6lXYLjgnI65ctkaKHW0jTDeGtaEyoMb8SbppUbeAZpamGGld2Fh3onTojEFYXStmW1Q4gHxhVK/AhMY6I2ki2fyVgJpLYsCqckH3M2oDnOxGlPRmRCcxCLZjQsuCQJldhRsFRAuo4wbmws2LKTvaX3kQYqyLkEHDlOTpLoLmfYSppRbfhmLasV4/lMWz+UE4wslCMCbjixiiCnLsdfGSebxJOJVnlpFdRYYgRgxhnwOWeHJUFLwMcSXWGK3GEkzl8huA0Zfjq4JWM+URpxOZ3htKIdTMCvPwu4oMbcgdJVjXvJcb/Tve4POt3LPb9BymZUps8ExyHieWF3gk8XRCq7ikM6UuoML5vCgJVrVfZWf3kb1nOMfX6lbtzDN5A7QV8Tfk3IBvQOW76bLM9p/F8rqJw2o7PyoPvDW0LjEQdsScDEhRTVCuRS9yoAplQSJcWC0BSl2HjZmIFyBi1BIAK0eXmFIR7HtHyawgxFUmnG9dOQbCFRKNOe0rlvJiP+0mtGnfYIORt1z47ao/5Ff3R1PepejsIdtA6Pt6pnI/ZSvl3Z/VXxUNjHb6fsp2fdiyqED3DvlRrTTSrBDat4Db9X8ToLV9HpxjVUqQSUlmk4KiguAnLA3r+jQdn6FwCenJQwW688KO/gePz3u97aa7NNFkjCc/BBu9aHygQk3ZP+1+FxZ6dMQDUq3nYU/pWJ8LR6JYrvvbY04q3vNzW0339JbNV+A1BLAwQUAAIACAAUUClVjnP2+moAAADlAAAAGgAAAG5vbmUvaHRtbF9za2luX3NldHRpbmdzLmpzq+ZSAAKlHCUFK4VqMBvMTyotKcnP00vOzytJzSvRy8svyk0Eq1FSdgMDJR2civPLUosIKE1LTE5FMdTUyMLJBadKhIkmTuYuzpbI6goS01P1khKTs9OL8kvzUiDKnF1dDF2MlcCqarlqAVBLAwQUAAIACAAUUClVvH0190oAAABJAAAAFwAAAG5vbmUvbG9jYWxfc2V0dGluZ3MueG1ss7GvyM1RKEstKs7Mz7NVMtQzUFJIzUvOT8nMS7dVCg1x07VQUiguScxLSczJz0u1VcrLV1Kwt+OyyclPTswJTi0pASos1rfjAgBQSwMEFAACAAgA44YCU8PEmHZHAwAA4QkAABQAAAB1bml2ZXJzYWwvcGxheWVyLnhtbK1WW2/TMBR+7qT9h8jvi1sKbKuSIUCqeAA0qdzeKjc5TUwTO9jOsu7Xc+LcQ1qYRKVWyfH5Pp/L5+N6bx7TxHkApbkUPlm4c+KACGTIReSTr1/WVzfkzd3lhZcl7AjK4aFPcsFLAEuIE4IOFM8Mgu+ZiX3SM7jITJxMcam4OfpkOUfudqflglxezNBFaJ/ExmQrSouicLlGhIi0TPKSRLuBTGmmQIMwoGgVBnEa7Mr8HY3fVApqjhnoHjIzz9+4Jmk5HjUfkBRLV6qIvpjPF/THp4+bIIaUXXGhDRMBEAcrObOl3LHg8EmGeQK6tM28KsgNGFMGYW0zz6z44kY4WgU+qRy2KWjNItBuIiJCW7+GsyGoMI11y0S4FeyBR6zMbatrL9uijkTHUpkgNzX6AMedZCrctvaev0cnIvb2CdNxzacHuVj+A6+TsX7b8n0yFptRvku4jnGpD+ms00nQ4a5eamtsZfu1ke26ZCKOgl85VxDa12/tCZgvSLVhK3Mbp6uLABfwac0CI9XxPcJQurVs3FYpbqUU14JaDrfdfdNRkCbbPTCTK2hKNfMeeAjyM1PK9uvOqBw8OjLWWDoEe7RKuW5S1xAvNmny6h96U/qNWvNTn+uMBfyPxnxAorYmXITwuOboYyDFmhrAYpc212SJW+7ZxaTzXdo7TANTdxKwKZiIY5iKAM9+yAyjnZ2egoJiGl2CXI2wvYWT4JhHcYJfM8kwXj1JkzJ1mGToLZwEJzI4TEBb80ngTskCM9R5luEA+LN4f663HaHjlox02YrRoxPj0AtybWTKn6zSB3PSrKykz5zeywvn1KcBvc14C7men0OMJsEgrmYu7M8R4Fx44FBsBjxXtdXNcIhPzPryaTTgS9N9OWOa6VwatlllGc9xMHlWeTXnOM9GPiHsWZ6Y9/2EhpeHhY4Snr43pri+41mVxYY/gVPwsPxrsFhiqZ0YSr375PXNsseAWsTJONjemk7tuJeiqYPrUvtW/dp2NDdUrZVKZqck5dW9qDDVPHiHcoyUzEU4EoBtWE2vE5zHbxUwJ4E9ZrR4gcdDZj55iQ91zrevbruUrxe3DdbGdV9tXMXyjOuoDriTH60PUpuIV881fPwNUEsDBBQAAgAIACdQKVXKowNubAYAACgZAAAdAAAAdW5pdmVyc2FsL2NvbW1vbl9tZXNzYWdlcy5sbmetWdtu4zYQfS+w/0AYCNAC2+xugV0UReIFLTO2EFnUSnS8aVEIjEXbRCTR1cWJ+9Sv6Yf1SzqkZMfeCyQ5AZIgkjFnhsMzZ4b0xcfHJEYbkeVSpZe9d+dve0ikcxXJdHnZm7Krn3/tobzgacRjlYrLXqp66GP/1Q8XMU+XJV8K+P/VDwhdJCLP4THv66enZySjy543CLFlkSCwBw4JsW/j0MED4oQDbF2HjIYDMrLdXn+kUAE/K4HuxFKmKQSB1MK8yGMZiYs3NWo3J5QxOgk97BKn1x+oolAJGvDsNDQX39gjzGzqhoMpALtBr+/yjVzyAlKI7kqAT/PTsAPCmO2OABHP52Ag72Qsiy0KRFFALk5Fdewh6fWD0zPIqLdLH1PrrrmbDm0KafP9KmsGElZYRlKhlGeZSVwHQM/Bt8QPA4sAqIamLAymnkd9RoYQoWaLTMq42hCZo1QVKC/Xa5UVIkIyNYTiRxlOVKfcBNe2G4J7s776te3Y7DacUJ1rVmYpAucv5sSl/gQ7R+iLxQvAez4JiMsgnd6YMtrre5nIRVqIDK1XqlBd8DTNQjekV6FFpy6rGYfOPk1JYHbenU4GxD/TJX3GKIP17D4Kzjo4ugE/3yDUDTg7jVAzDAmYYP+6yonlE3gxDGc2G/f6Via4ps2DLFZIButMi5LY8Lis+FVrZ5O7ndJhz6t1Yxf3gM/vm6wtOoH6uw0dOgKxtEcQlkrWPN0iRy3Vj798+PD47v2HnzrBBEAo5xgIGaT3b1sAucynTiUKoUs+w27rv93s6JQ5tguErv/pZg3UvQG+wt9Gu6nvA8lrhtqBUQydC4cYxbhVJVrxjdDNZyPFg9EHKAKZ1X1HfzBX8CItGytsSCcYSAR1xXzb0gSFQlBZtn1dyU5ZrFQG7nIUyZzfxUAt7VOzSn++ruqv4pbSUgUCFqmEy/S82fXMdSgeGpJNgN14pNVivyhAOoI3lN7osnkNLh7SWPEILTIBgDRAfL2O5bwW0Zr3Xsy3jVH4eAZNDMhOnQD0a7h70+uTNELDjOvFdkTxcUB8AMh4LrITbEPDdWOOcBx3Qxjbo7EDv0yHMJbLVQy/Rdc4PAJM8ESjUtRyjINgRv2hTppWY47WPM8fVBYdsfRwP5uAbdeiUAgWOwDXzXIPDPyQMPtlmZgXzWAQJTb8rusKlgoEDJkRA11SSZkXUDbJOhaFMNFKvRQ+rwYlsVBQX7GA2clwH7ybYmukuYOnrjUOB2wvoQ4v0/mqpR0U5zfr47AaSqDJIecbY6rRYNb8DOoCYki7WNBr0MDrLha3BIZE+NNkczCtgu7tRGknenOuNSbe1oOEZtNGqjKHNzolIE1mR/Lzbm4CAn3dZTZ2vqOtFepuElvKjYA4skhkjY5A7i0y1EX1aWr/Hl5h2zGd+kvq8a2Z+ni04elcHyfmXO/pFj6LZGQ+07Q3/v8q5d+IF7XUn9Vdwh2Sz2dd4zlqLN+pCF4UIlkXTa51wurwT4lCl/h3Q2iz9NP874fyF9mZgzH+2ftzdFzoskeNQTwzU+1366UjqSd/AgOLbo4wY8Ttrcba7cCmuiM2nzue7Gz36uiYYacL1d7apTWAq9CpGMEYcmwiD2DUSaALtbc1Z4/D8M2po739jAwCm0HXmYm7XBaNnk09t+6vppxPb6wHM+tRs2E2c8jRLQdAxjKB+KMWmNMJ2WWgahFHK5mpMo5M+cfy3rQJyG2ZiK+n4UWmEvM25vmO/lWb+vicKKrF+ZVTr8M8ta/g1vtzUMCn71JAsA9jjIVdS88+lq72uKURlI9OhcOC3egEdZTwYr6CdrxQZRq1BKqOYENyhQGsXnMgeNY8hdUAX4RRvUX12986geiJDkSU7MH+cFUh8j87g+hl7DGqy4tCPBbNQNOBYVEQ0qsrmOQWiyYLhgfHIZuHNlb1UXln1/LkzGxg/4scSXnVFBOVwKvzZr9MX9gZsmDGsDWeQP0FptxUmcHQ2QVhRzeLTn040tWVawEQDBBMFrFA5JHreuuCqi9+QJnNIa3Xn/DsHmSdKRV3is1soC6notuanu5AyiKWaafIn9dU9YKZ7YV4ODQXQpBJOO/fVzNEBAfOeX0zFKtlazBrjF3oGl/giUgWXQF9QvYXPvpSw1wgOIrrbyb+++ffJvvqkrDWZJC96vlJ9DZf9+39U26+07h4c/AVx/9QSwMEFAACAAgAJ1Ap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nUCl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CdQKVW86VOGdwMAAOgMAAAhAAAAdW5pdmVyc2FsL2ZsYXNoX3NraW5fc2V0dGluZ3MueG1slVddb9owFH3vr0DsvazAxioFJL4mVevaakX02SEXsHDsyHbo2K/fdewkDiQNbVSpvucc+375Wg3UgfLOEaSigo+7/e7kptMJNqmUwPUK4oQRDR1OYhh3394G3Z7FBRPyFbSmfKeMJbd1aDTuhqnWgt9uBNe4yS0XMiasO/nyM/sJehmzTSXQp2s1W7KB8phv/R+zxVUSd8ZwNlrM75sEGxEnhJ8exU7chmRz2EmR8si4NjBfk2x/SkAyyg+tHjGq9IOGuOLT8m7ZX/avkyQSlALj0v1i2p9+b1UxEgIroh8NfwynV2rKoz4uzJnsSBXVmWzUHw1GwyZZQnZQTfJ8ubhbDJr5HHevVuVDv6xAw1/dGjl2/gnkpzYXSZp8pkcSKXYmoWeakflaNUyQCK8fChb35msVmIDMQa0NqRiNsAxCRrYVv5qvidyUS/enPyQCc7elYC+mCGfTw3RIyGCyJUxB0MuXFlR78f6carxNBcE3laQXDPGFpKpCK40l8Q+8Ux75LGcpKWvB0hjm1mWfWQVKwXw+y2aLzy1sno8SjpdEz1pSnzC3l1TPWlJfTc2eOTtd8s8hK8rbYkZcTVuKgDBwgssia/kyh81Zj+a6K/90Z8lJsYhgkjXYisZgyhf0Mpv1qnfhVsDJke6Ixufpt+GFpyweFfTOANdz9R0WaKoZ1DXeRqRSoTMIr6vh1yBWYp8QNdWPsNU5u2osC2PejUo+zLra81qmFy3vtivyZtcdja/KuBsTeQC5EoKpbsfp8CbiNvZ9vlSYuY2vKsgHvhWeJnOsScSFBnUtWdjLeKU/RGuy2cfoUuMBRUptZesLGLhj6yrL0zgEucSGoKBckqs2y9vT3Z7hr15TeIeoKmgArVLvcTtOKMvZnsF1ABC52TvULSwSp0xTBkdgDvUMWcBNkQUK278uXtNd1Z70LFc1pBtEZaecTSgPqBGs0S+Rh3oJXDHnNQlVFlllprRN/nxYmm71jrdr10qVnRGvSyEWq5JPkmrxqonUbtNy7YInR5hyGmcjCAHv+BrEapgQictLBuZBXdhLF8zzVWxWjNYapEliBu2kXyfJkPMpu8ILOtlKAH/CZsYb7xX4BadQEBk9FRQXeyNs1RgjPp7ZwMZRHyc66HkmWxy/JjHl1PyLMk+VFjH9l+21dC+PuzgfUW5wP8Qm/wFQSwMEFAACAAgAJ1ApVRfb3dh3BAAA+RYAACYAAAB1bml2ZXJzYWwvaHRtbF9wdWJsaXNoaW5nX3NldHRpbmdzLnhtbN1YUVPbOBB+51dofNPHxtDSK2WcMFxihkxDkovdXpmbG0axlViHLLmSnDR9ul9zP+x+ya2sJCQQqMKQdugDA17vfrva3W+1ODj5kjM0IVJRweveQW3fQ4QnIqV8XPc+xGcvjzykNOYpZoKTuseFh04ae0FRDhlVWUS0BlWFAIar40LXvUzr4tj3p9NpjapCmreClRrwVS0RuV9IogjXRPoFwzP4pWcFUd4cwQEAfnLB52aNvT2EAot0IdKSEURTiJxTcyjMznXOPN9qDXFyPZai5GlTMCGRHA/r3i/NsHXQer3QsUgtmhNuUqIaIDRifYzTlJogMIvoV4IyQscZRPvm0ENTmuqs7r06NCig7d9FqbDtybFBaQpIAddz+JxonGKN7aP1p8kXrRYCK0pnHOc0ieENMseve634Kuq0W+FVtxeH0dV5fNGxMWxhFIef4i2M4nbcCbfRd4U/v+yHg067+/4q7vU6cbt/YwUZXUtI4K9nLIDMilImZJmwQGdlPuSYMmjRW2lUREOTMyzHJBZnFIo4wkwRD/1dkPHvJWZUz4AL+8CFa0KKU1WQRA9M2eqeliXxbuAsIAQGtbxpiXfLlnh7tHZ033q/OdbGKAOsNU4yaB6QVaEF/qpooUYNi3Ci6QQak9w65KhkLCqLQkjdMEFXvleFyxjugQlGgq9lzjyjoWDpMl8kH5K0i3OoX/+Me2gERWWQul5BOIowB1ZTDelMlhaqHCpNdcXms7n2qaSYIWAsjB2CLqI76U0yLNVaFZeVNGRKGn92hSbqL5teK7pXNWIUvJhectIPeYpaEk9hCrmo9wl3UTuHRmGmWYh0CkJitYUmOmXMRfkPUbIUzUSJGL2GnAgENCpz+CsjaHVYoZEUeSVlWGmkqhROKJmS9MTF0SW4yEuwhNFdMKKth88l/YqGZCQk4BI8gRSDnCqLX9sKuMBK3YDiRYwv7Ahqd1vhpxfmgDidYJ5sCQ7cI3mhd4KPZ4gLvbCDdCS4hAqaoqQ0rd65nK32+DIs6Q91fqJqrOErmpcMPyX8MiEr0Dss+W68bFP4b0bg7DbDk4rohrwVNFCcQkksJrxIYMhTPr8uHAATzJHgbIZwArevMmNjQkWpQGIHhIVWj4/Q2kObVk9j2OvAo0yJdILcP3j1+vDNr2+P3h3X/P/++fflg0bzvaTPsHFnF5PmvYuPm9Wt9ecbRg8sQXdsz4TMTaOmd5xuXuwczNvdOBycNuP2x3Z8uQGgyt7d+zjwzXKweVeoNqZbq8Lwx+0KUXg6aJ6jQRh96MTRsUsPdQXQVScZdOHI/PfgtAgMwo9O2JBiJ2qEkRNcz0Wr995Fa2CXgf7KIuAUAgz3sR1WMN4ZzSm02LOgqhNrHsXy58HUjVs9fZCqltw7YirBMsl21jnPeHr+uJr8xJne2P1q002FIpJTY/Sdrqyf+X/QCyyviUSxEEw5XV2lZpST7zoV1pstCi/av/U6rZ12HXVru2dB9adNn31afgdc+/AX+Bs/se6BfP1zdWPvf1BLAwQUAAIACAAnUClVVHMZhbABAACBBgAAHwAAAHVuaXZlcnNhbC9odG1sX3NraW5fc2V0dGluZ3MuanONlEFvgjAUx+9+CsKui5nohu6m4pIlHpbM27JDwScSS9u0hcmM3320Om2hbNIL/ffX9/oe9H/oefXjJ7737B30u56/2XOtgdI2CAu4txdw10KuFnyBszWsshxwRsBvIOVl70U/XhFnaJ/osHH1rgILI6JPXThzidwlCpdYusQvl7h3id92gefiToUZDY8LKSnpJ5RIILJPKM+RZvy7F/2YZTZgWgL/B92gBKygj8F4FnWS14ijWRjNJyaX0JwhUi1pSvsxSnYppwVZn/MP1TDpbcWA1x9+15UWZ0K+SsibiReDRbAIuknGQQg4551E02D65IQxigGbBYWj8Wj6B2oFbje0QZeZyOQvHQbhMByZNEMptLo0X0SDaGhjpI7V6mYr+YmTsJddxTCMKuC3hKKsYDd8QMZpqjrSRkM1nCimaJ2R9MRFEzWcnDqsCtv1b2jn6MeUry9/xYMaJtNqhnXNtANJXpxv5MkgjGu3tddde66W09CEQ5O/mnUK0ci6dBlFt9U1ctxucqXbe2TTe9T8oy4c8R3wFaW4NtU6TyG1Y3ufpks4j5ncXFBpN6h3/AFQSwMEFAACAAgAJ1ApVdqGfWFgAAAAYgAAABwAAAB1bml2ZXJzYWwvbG9jYWxfc2V0dGluZ3MueG1ss7GvyM1RKEstKs7Mz7NVMtQzUFJIzUvOT8nMS7dVCg1x07VQUiguScxLSczJz0u1VcrLV1Kwt+OyyclPTswJTi0pASosVijISaxMLQpJzQUySlL9EnOBKsPDjZX07bgAUEsDBBQAAgAIAChQKVWD7ApvHAYAAEcTAAAXAAAAdW5pdmVyc2FsL3VuaXZlcnNhbC5wbmftl3tQ0lkUx6/rYys3183ssamVrdlOpjlERqL00LW2WS3bYn2kmSa1lLogKYFQjjNZm5E9TBT5zVaONZrEUJmrgmWFk8Cvh0mG229K4ZehGJEoEbCw1T6a2Z3Z/uaPO3fuvZ97z7nnnPuduQfXx8dNnvTlJADA5LVrYhIBcMUB8Alngod9Jt7odtPeuVAT41aBRoXfoH3gRlr53UoAhBzPNxnu9vHEvDVJVAC8OhzNRZp7LguAKX1rY1Z+X5g23BfF+Yrouy/D6l/qHTMh0D3R+3zspBvzPRLnLBXWVN+pbOfOC7a6pOVvTtXmbFTdx766dEoJz/PfnUBkd+cHo7W3mKgvACtKO10ASIzxAuBoIAWAfVPLXQE4W+oHwJzYAQDyjgvEr2/j80L9ozSqxfBcO3L1+Q79Es4s5Jrpzhf2+6TSLuVXSctGVjjouDjPunDkBs/BFdaf2X6/Mnebwvstleeg2qF6F5BHiltXR+8b93KYLdjj2C8fHzjODggwX5ElBX4K9tUfqYg3XJ0ZiPrZ3WnfFLcOjcBCrNcCYjrLpH4iLNipo/P7txzkcQhW6RNLWBTpoN3hxuXJy6GqMcTWUY9YdWMHpBorjpU/dN6kFrCKlLEMRWaagcJnsMgarI7G78eVY8pHT0mswxKWAKMfNaGQRG8okIxZOlT/ODDpHPtFx+w28WkhQiDAFipTYuvhom3dD0oYocNjeFjP60zaj0GFmmRmgJwxYtGUQWPws1rxgTO4dY6YPLh7z9QtoxRdWi+oX8YYYL64hkhYb2bbXqEROmhB1fYifgTR11hYmSkqESz0mc16dVeLwjKqUttQP51qU98TwxsGhgQ4UXpvpcosLBpEYGpABIrhcJWRZtIuxzXC6fSgbI2UYBpU6nGQPOA0la8VVcNM90F8jk5FOGOJ5EkV2gZ4m1hE25XNin7Ny6kROWJP9F9UkyAPaRdthY+1IjYRZHs6eqwlrFME4JcEjFRZjPfUv8GPCW4W3uwouc6q3WGtkSqKo6VKcwPagA57WtSp3yj2cpJeoM3UaDN9RBCJLuNscRFJkD4J6wC9LC5G0apkesRJjZWpaPMRuUX7sE9iE2PMpHw6gx8Bc7lHk4VLEPSGevkVdnyT4n3uFXXZi6SGkeQ9KHJ5QnooTDYGMaxbiN49MsPmzy4oa7gLJxp+1aIWWg+1R9gk3z4go0QLWpCmxmKZbNjyEL/H/VEryoNLHrfqemtZkD1DzWpMGkrPH3qGbYxVWCN1AswGkQ5qZsIpmpD3JbZRVNE/sZzGsNbUstP5wdM0bDUEkeb79VBaw26TezJDBR4yi0+0lpa92U0+nFLxvKuTrjLDZH/3duu4JSr4oqYgdf8lAlox0/Z5uSgHHhJgpBqaEWfG8YLevptB5o9GdWFx1jTNKNIx1GXwUwk6h7r0LIYcn3s6Q4cgmb9JCHsIV8Je5lZ3xRYptC+/vVfSHfLMh3yK7bWU09Z6TDQ7He5lIynZrd3s41Q630wSsxPI/Fk4W9fJBu7fkir2s6fwZ92ho0V0Pps4QxbI7DrJu3wiYXFDv4+X2Xa+PURPFj6GqLtDp4/6Bi2cqsGib3r0uCusOppOKzQzdL+Eo4WmyCiso8AgM6+f9SDLejZHl0KATQ0wO1vBqEF4NjVU1bZoVyihxdKish3O1VSMPKUoprxThWis2fdo0ssw1yx/SCVygylRHO4PScTlRhVZQyfvhC5WohdKK2P3stJEAU0E9JGMGjpSPZYuiECbJYq+NGm2ceFauyMcLqIf2lRmTyK31274eibbhpNaDBCSYZMphaNF8mHa0O4mknEk53Fum6LKImz6h4bAZbzbf8Z/Cad6LkXxl2zJvXFo6buXLu/PLuVR30dQ81N/pEO4+nrv3tsZECF2dVRJzf9e8FyWjJd3wbpn400Z/NV2OQBf230DaxwurDj0gfae2Fhu6CVBMzMPh9+akSlbjTbcd6jxiwX/vuUDuf6v052oE3WiTtSJOlEn6kSdqBN1ok7041D13PK335TD4ZyqMPH4UwKW0rLxj+9Ko8/HmFmV1vY6QhaKVu4TFVy1r4O1sfExjau2Fv8OUEsDBBQAAgAIAChQKVU8yhGlSwAAAGoAAAAbAAAAdW5pdmVyc2FsL3VuaXZlcnNhbC5wbmcueG1ss7GvyM1RKEstKs7Mz7NVMtQzULK34+WyKShKLctMLVeoAIoZ6RlAgJJCpa2SCRK3PDOlJMNWycLAECGWkZqZnlFiq2SGJKgPNBIAUEsDBBQAAgAIABhQKVX2sQ5CowUAAKUVAAAgAAAAdmlkZW9sZWN0dXJlL2NvbW1vbl9tZXNzYWdlcy5sbmetWN9vozgQfl9p/wcLqdKdtNfd073sQ5uKEKdFJZgDk7T3glxwUmsB5/iRNvfX39hAmtztCshWqqJiNN+Mv/lmPObq5jVL0Y4XpZD5tfH75RcD8TyWicg310ZI5799NVBZsTxhqcz5tZFLA91MPn64Slm+qdmGw/8fPyB0lfGyhMdyop7enpFIrg1vGpmWhYPAnjo4Mn3bjBxzip1oalr3ESXRFN/arjG5laiCv2eOnvhG5DkEgeRaL5SpSPjV5xZ1nBNCKVlEnulix5hMZVXJDE1ZcR6aay7tW5PaxI2mIQC7gTFx2U5sWAUUoqca4PPyPOwAU2q7t4BoxjEYiCeRimqPAl5VwMW5qI49w8YkOJ9BSryOPiq3Y7kLZzYB2ny/YU1Dwg7rREiUs6LQxI0A9BzzEftRYGEAVdCERkHoecSneAYRKrWIrE6bhIgS5bJCZb3dyqLiCRK5FhQ7YTiTo7gJ7m03Avd6f+2y7dj0MVoQxTWtixyB83dz4hJ/YTon6Ov1O8B7Pg6wS4FO745QYky8gpc8r3iBts+ykmPwlMwiNyLzyCKhS1vFoYs/QxzozLvhYor9C1XSF5RQ2E/3KrgY4WgJfr4jqCU4O09QKxMIWJj+fcOJ5WNYmEUrm94ZE6vgTMnmRVTPSATbQjUlvmNp3eir7Z197rpOZ3pe2ze6uKcs/tZnbZEF1N9j5JBbEgWgBLCzZLZl+R45ciPRL398/fL69cuv/UAu9YnTVHPk4gdIk/odZweqWYJU4LfXLvR90FcrDjvQxap242BdrI+yRs9sx1Xf3wn+oksT9CeKtuWrF7GEhbzuFfeMLEzIH0ia+raltAEalEWx/9RUfF09ywLclSgRJXtKIavKp0qoer9tpN+kVaouAb0jkRkT+WW/65XrEHOm87sAYZm3qlAPmwKkE3itpp1S7Cdw8ZKnkiVoXXAAJAFi220q4rZ/tZLzUrbvi6KtZDMIVsQHdrEuZIa2rCxfZJGcsHwcTx+w7VoEEmnRI3DVZw/AsD8BY0NR8LjqB4MoTZ2fVhcr2wUCI6rlqCSR1WUFac+2Ka+4jlaorbC4OWP5WoI+Ug7Hrs4deNdi6U2TY4audRdN6aH6HFbn8fNAOxDXd/N7nM265Cc5642pRYMx5QGqA8qRjLEg98aE3I+xeMQwX8BPn83RoAN12xVVV7QxUzWS7tszSKlpJ2RdwoqiBEpLZ6Qc5yXAcCK41DadH7SGBrQ7wzdixyGMIuFFL80kpI7t4oja1IHUtY99VtDjLDyDmQyOKvuvaG7ajj4Z/qtXttdTBkt2LI/V+BozJYQ9vEtEot+pWtFR/12LfxCr2v520bZGd4YfLi5HxnPSTX9QRqyqeLat+lwrmtvwz4lC9YUfhjBk6+f5PwyB75KZo7Hxp/NzMp6OyVFvED/J1PBsvXck7aSJ4ZSG+sZwsKbDrVwCTueqP0r0NqTa+VoOx2hr/7Aw3HKFp4FNwXbFn0pR9Y4iui4GH266LM4/1SBKEvowzp6QBBzJuoh1t+wn6Q2jJemwMMCyG7dOzpkW5+huDBtKRQbsJQMwwwXu+G+OhxMeV7JOE13EqfimjwjYbp3x/w9y6wJu+2o1ZWUn4uaEuvmZKFqSGqfeiFHqUIeD1XFUhudrJAinOuYA7mdzOP7W6z4LasPe32WWZk1jy2QGS72RUkIcanuRZak5DbzWT5Wo0v5R4mB4Z7qgQXVXglsSDNLflD54IqDPambVrSmFW9NQwHnoOAHcCrHbRDSv07SMYVjPz0AA+hsU/AoBrQ9Qg67vHZ66srUC0lguf62GfSLrELpxSJuTukpFPtjWM8OgtfTUYTrYzjEfW7MBl5mD1aEJN6Zd7x9hvzzmymsn1XF8vfVHDeJ3zXWo/ZI4qpdo46VMoWucWh6eSv1B9erz0ffVfwFQSwMEFAACAAgAGFApVRUeYBujAAAAfwEAADEAAAB2aWRlb2xlY3R1cmU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YUClVp4ruNgwFAADlGQAAKgAAAHZpZGVvbGVjdHVyZS9mbGFzaF9wdWJsaXNoaW5nX3NldHRpbmdzLnhtbO1ZX2/iOBB/76ewctrHLfTvtRVQsTRoo6XAkbTdPlUmMeCrY2dth5Z9uk9zH+w+yY0TCFAKNdW2t6e7SqiKPb+fx+OZ8UxSOX+MGRoTqajgVWdvt+wgwkMRUT6sOldB8+OJg5TGPMJMcFJ1uHDQeW2nkqR9RtXIJ1qDqEJAw9VZoqvOSOvkrFR6eHjYpSqRZlawVAO/2g1FXEokUYRrIksJwxP4pycJUc6UwYIAfrHgU1htZwehSs50KaKUEUSjqnNNIyJaJNSpJE2G1cgp5ZJ9HN4PpUh51BBMSCSH/arzy0H2N5PJ2S5oTLgxi6rBoBnWZziKqFEEM59+J2hE6HAEGoPRHmikR1XnoFw2LCBdWmXJuPPdY8PSEGAGrqf0MdE4whrnj/l6kgyIhPMgqqZlSoB0aWxBUpNHXQzkQ9GE45iGAcwgY6yqcxHc9dym23PbDffuqtfKVbVGBF7Qcq0wfsu72Ea+23N9tx24vbtPXmdLxGtWcS/rXmtLzI37yfeCbVdq1y+3hXQ/d9pbYeqB12lvYYdG57Jbb99utaPPt1231/LaX+6CTqcVeN05KvPKBf+rlJZduQIuL1K56LB6lMZ9jimD/PHEaxXRkIEYlkMSiCaF6BpgpoiDfk/I8LcUM6onkKggztA9IUldJRDlPRNPVcfEiDOnywlBMQiyIlZP94tg3ds/Xdp7KV9+vq9n1awUCaw7Elq8s/p75aNC/9PDzeqvUbQCCTTBfNISw3fX/uh4nipPypvVf07Nytgk9jaWMsugq+q/aL79w/n5Hxwfb1ZhzWoVrDUOR5DZ9SwxL47MpKixPQ41HcOlQZ7oOkgZ89MkEVLPc/viYKHEGprKQPCl4DHPqC9YVJwaifskauOYTC9Ell+I/j3lTRDec9AAIp3BkXYSwpGPOdzDVMMxhwWHSvtKU53dv82pdF1SzNAVp1AoEHTprxx7OMJSLYV2cUTm6gtrXbgcc3Pnz2vlcKqIjWDbZCvFYJdWtJKMqUiVPeIaSpDYSrKTaka5lWhvlhgtdc6j2UbYjSFr2QjekL6i2s7EAhU6II8PhA2oCR6tQkkIt1L7kWo0KCAoFnancyNSFqGJSBGj9wRpgUBROC+kRwQtllxoIEWcjUJROHUYNKbkgUTnNgvdwhJxCkiTnBjR+QrfUvod9clASOAleAwlK4zTqXvtvp64CH3Q/AfxJ1ipudJ4ZoMPecnmtS/crx+MAXE0xlBkbkcOWZDEiX4TfjxBXOgZDswRmtyQHXpEo2zOZm/WC47wOPMk4x0ZKfgQhQPIOWEihBRKeUpsCUPMkeBsgnAIIa+MX2ZJCEZyD8yp1asVzOHgNNnTkI4hgoSMiLTac3lv/+Dw6PjXk9Oz3dJff/z5cSNoWiRCHjfL5VViY2OzYI180pi8gFvTaryAWttwWONev+JK82GNfKZgt8Y+bUSsgSvtiB1yTVPyAnhDa/ICckODsoJtChmbVBUt4D2z2Xoj8K694PYucL8GywRZNKzWNZWSKbuer8KyivgnLsI6VwEYzLWqVFy/c9VruL5VpTLzHatMZsfZ7ljVXl8syy5TG3QX6gIrFeDiHeZVBFy9jMZQN0XvllnfIZLfKSx+RHOSh9bbhMWrjuvfk1L+q6b76XviNzKe7156nzqti/+D9x80Yv5UvCBdeiNavKhb/ihgZmLKaYyZbwr74ktC7eiwXCk9P7WzA2zLn2ZqO38DUEsDBBQAAgAIABhQKVWPdlX+bwIAAIcIAAAkAAAAdmlkZW9sZWN0dXJlL2ZsYXNoX3NraW5fc2V0dGluZ3MueG1snVbbjtowEH3vV6DtB9AlEISUIiVcRFV2QQs/YMgQLBw7sie0/H1t5wYkWdgmL3jmnLmcsR08daJ8/K3T8faCCbkBRMojZSyFrUPDny8hVWTHIAxSRMFfxt8HvusMfa9rITX4UZxBltj5fDIb9FuxlwQko/xkkG4Q9HttSC5kTFgZdupM3emoDWwq2DAawpIqnDGIgaMm9UauH7RmSEgEQaRhjn1aYYxcdmRvKp5N/dHr9DOgFsJEfP1h3lagSNJkTTiwLP3Q8dt1qMALIKGel1HON28bQwGDPUK4+h9RCvLXiRq/I3Jtyl2YefxCiAOtWyRFykOzi3oD132Kb6hb+Ivvdg88briBapq3u9E8XyFucgHMYFzHd54iF6Raz5/vcWVEVm9EnkCqh9Wiru6hFnhM4x0nlD2xs5HGoM8i3FTcd/p++/lFIRjS5IbxIEnG2GbFz4bmbccmgdAHXmsob1OMnHn/Wpj85/UV5iFFBvak3N1sZ6qovs/GKFPwusUq86mj+LMUkcid5dLmaI6oC+YoBWtKRVIUCz3UPFy5rJKtUrSa24vtKuutvcJPJrnpQJjKsaWtgq0lKH1Mi4v4KvC9p+J8gBKp3IOqce49FWeeMqb2EoDXSDVXPqdmsayKuq7mgYUgrGPFl3DAcnJ35jJBUxxP1UezQSLxajbZOu+OnMHnNCZIBdcOBFU01+DJOEyIJNfXOosh1exVCWv9lSiDqYLQ4GmjbPWpHfeaKNaT0Tg508hat/qLOz7oqXjdO2OGBG6+9b/hshNEhu8lJO+91Z2xdY9pDG9Cb/FEijhBr3tlsvOpxqB/mz8g/wBQSwMEFAACAAgAGFApVXyfhAoCBQAAXRkAACkAAAB2aWRlb2xlY3R1cmUvaHRtbF9wdWJsaXNoaW5nX3NldHRpbmdzLnhtbO1Z3W7iOBS+71NYWc3lFPq7bQVUlAZNNPwtpO30qjKJAW8dO2M7tMzVPs0+2D7JHicQoBRqultGK22lqopzvs/Hx+d8Pk5Ll88RQ2MiFRW87BzsFx1EeCBCyodl58avfz5zkNKYh5gJTsoOFw66rOyV4qTPqBr1iNZgqhDQcHUR67Iz0jq+KBSenp72qYqleStYooFf7QciKsSSKMI1kYWY4Qn80ZOYKGfKYEEAv5HgU1hlbw+hUsbUFGHCCKJh2bmlIRENEuhEki86Yk4hM+zj4HEoRcLDmmBCIjnsl51fjtKfmU1Gdk0jwk1UVAUGzbC+wGFIjR+Y9egPgkaEDkfgMMTsiYZ6VHaOikXDAtaFVZaUO1s8Niw1AVHgekofEY1DrHH2mM0nyYBI2A6iKlomBEiXxhYsNXnW+UA2FE44jmjgwxtkYlV2rv2Hrlt3u26r5j7cdBuZq9YI3/MbrhWm1/Cut7HvdN2e2/Ld7sOV194S8Z5Z3GbVa2yJuXOvep6/7UytanNbSOdLu7UVpup77dYWcai1m51q636rFX2577jdhtf6+uC32w3f68xRaVYu5F+psJzKJUh5kcjFhNWjJOpzTBnIx4usVUSDADEsh8QXdQrVNcBMEQf9HpPhbwlmVE9Ap6DO0CMhcVXFUORdU09lx9SIM6fLCMExKLK8Vs8P82I9ODxfWnshm36+rlfdLOX61RkJLXbs/kHxJPf//Hiz+2scLYF+xphPGmK4c+9PTudSeVbc7P5rbpbGRtdbWMpUQVfdfzN8h8fz/T86Pd3swprZSlhrHIxA2fVMmBdHZlbUxB4Hmo7h0CAvfB0kjPWSOBZSz7V9cTB3Yg1NaSD4UvGYZ9QXLMx3jUR9ErZwBCXcqXMHDaCuGWxgOyYc9TCHQ5dq2NQgR6ikrzTV6WFbn1pXJcUM3XAKXQFBzd7KJgcjLNVSIecbYg66oNKBozALbva81g4nitgYtow2KQa7Y0UryZiKRNkjbqHfiKws24lmlFuZdmcyaOlzVrs2xm4EGmVjeEf6imq7EAuU+4A8PhA2oDrkrwokIdzK7Weq0SCHoEjY7c6dSFiIJiJBjD4SpAUCR2G/kB4RtNhgoYEUUTrKsJomDBpT8kTCS5uJ7mGKKAGkkSJGdDbD94T+QH0yEBJ4CR5DfwrjdJpe++8nzgsdPP+X+GOs1NxpPIvBp6xB81rX7rdPJoA4HGNoKbcjB80jUaw/hB9PEBd6hoNwBEYb0k0PaZi+s1mb9YQjPE4zyWRHSgo5RGEDMk54EYC6Up4QW8IAcyQ4myAcQMkrk5epCMFIloEZtXq3gxkckiZ9GtIxVJCQIZFWay4eHB4dn5z+enZ+sV/4648/P28ETVtC0HEzXdYT1jZeDayRL64hb+DWXCzeQK29Xljj3j/jylXDGvlKe26NfXntsAauXD7skGuuIG+AN1xE3kBuuI6sYOtCRkaqwgW8ZxZbrfnereffP/juN3+ZIK2G1b6mVDBN1us9V9r/vmi5+j+v52rf+BAf16oxcXvtm27N7Vk1JrNUsRIuO85W26rV+mrZZZlWoLPQBli5AOfsMGsa4KRlNII2KdyZkO6gcHdUBa/ePOjGMsgK52Oq4F278zMF4/9QWWeVek1dUY9E1IB2JLMfFLWe2/Su2o3rDw0ftYvffzDp/mn4sqf8e+bSB8z8u9ryN/w9GF/+l0hl729QSwMEFAACAAgAGFApVZNoQH6HAQAA2QQAACIAAAB2aWRlb2xlY3R1cmUvaHRtbF9za2luX3NldHRpbmdzLmpz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AYUClVvH0190oAAABJAAAAHwAAAHZpZGVvbGVjdHVyZS9sb2NhbF9zZXR0aW5ncy54bWyzsa/IzVEoSy0qzszPs1Uy1DNQUkjNS85PycxLt1UKDXHTtVBSKC5JzEtJzMnPS7VVystXUrC347LJyU9OzAlOLSkBKizWt+MCAFBLAQIAABQAAgAIABRQKVUyG7oi+QMAAOAOAAAYAAAAAAAAAAEAAAAAAAAAAABub25lL2NvbW1vbl9tZXNzYWdlcy5sbmdQSwECAAAUAAIACAAUUClVFR5gG6MAAAB/AQAAKQAAAAAAAAABAAAAAAAvBAAAbm9uZS9wbGF5YmFja19hbmRfbmF2aWdhdGlvbl9zZXR0aW5ncy54bWxQSwECAAAUAAIACAAUUClVH1SKajADAADHDgAAIgAAAAAAAAABAAAAAAAZBQAAbm9uZS9mbGFzaF9wdWJsaXNoaW5nX3NldHRpbmdzLnhtbFBLAQIAABQAAgAIABRQKVVxV5SdFQEAANECAAAcAAAAAAAAAAEAAAAAAIkIAABub25lL2ZsYXNoX3NraW5fc2V0dGluZ3MueG1sUEsBAgAAFAACAAgAFFApVdebcJYrAwAAbw4AACEAAAAAAAAAAQAAAAAA2AkAAG5vbmUvaHRtbF9wdWJsaXNoaW5nX3NldHRpbmdzLnhtbFBLAQIAABQAAgAIABRQKVWOc/b6agAAAOUAAAAaAAAAAAAAAAEAAAAAAEINAABub25lL2h0bWxfc2tpbl9zZXR0aW5ncy5qc1BLAQIAABQAAgAIABRQKVW8fTX3SgAAAEkAAAAXAAAAAAAAAAEAAAAAAOQNAABub25lL2xvY2FsX3NldHRpbmdzLnhtbFBLAQIAABQAAgAIAOOGAlPDxJh2RwMAAOEJAAAUAAAAAAAAAAEAAAAAAGMOAAB1bml2ZXJzYWwvcGxheWVyLnhtbFBLAQIAABQAAgAIACdQKVXKowNubAYAACgZAAAdAAAAAAAAAAEAAAAAANwRAAB1bml2ZXJzYWwvY29tbW9uX21lc3NhZ2VzLmxuZ1BLAQIAABQAAgAIACdQKVUVHmAbowAAAH8BAAAuAAAAAAAAAAEAAAAAAIMYAAB1bml2ZXJzYWwvcGxheWJhY2tfYW5kX25hdmlnYXRpb25fc2V0dGluZ3MueG1sUEsBAgAAFAACAAgAJ1ApVaenV+h8BAAAbxcAACcAAAAAAAAAAQAAAAAAchkAAHVuaXZlcnNhbC9mbGFzaF9wdWJsaXNoaW5nX3NldHRpbmdzLnhtbFBLAQIAABQAAgAIACdQKVW86VOGdwMAAOgMAAAhAAAAAAAAAAEAAAAAADMeAAB1bml2ZXJzYWwvZmxhc2hfc2tpbl9zZXR0aW5ncy54bWxQSwECAAAUAAIACAAnUClVF9vd2HcEAAD5FgAAJgAAAAAAAAABAAAAAADpIQAAdW5pdmVyc2FsL2h0bWxfcHVibGlzaGluZ19zZXR0aW5ncy54bWxQSwECAAAUAAIACAAnUClVVHMZhbABAACBBgAAHwAAAAAAAAABAAAAAACkJgAAdW5pdmVyc2FsL2h0bWxfc2tpbl9zZXR0aW5ncy5qc1BLAQIAABQAAgAIACdQKVXahn1hYAAAAGIAAAAcAAAAAAAAAAEAAAAAAJEoAAB1bml2ZXJzYWwvbG9jYWxfc2V0dGluZ3MueG1sUEsBAgAAFAACAAgAKFApVYPsCm8cBgAARxMAABcAAAAAAAAAAAAAAAAAKykAAHVuaXZlcnNhbC91bml2ZXJzYWwucG5nUEsBAgAAFAACAAgAKFApVTzKEaVLAAAAagAAABsAAAAAAAAAAQAAAAAAfC8AAHVuaXZlcnNhbC91bml2ZXJzYWwucG5nLnhtbFBLAQIAABQAAgAIABhQKVX2sQ5CowUAAKUVAAAgAAAAAAAAAAEAAAAAAAAwAAB2aWRlb2xlY3R1cmUvY29tbW9uX21lc3NhZ2VzLmxuZ1BLAQIAABQAAgAIABhQKVUVHmAbowAAAH8BAAAxAAAAAAAAAAEAAAAAAOE1AAB2aWRlb2xlY3R1cmUvcGxheWJhY2tfYW5kX25hdmlnYXRpb25fc2V0dGluZ3MueG1sUEsBAgAAFAACAAgAGFApVaeK7jYMBQAA5RkAACoAAAAAAAAAAQAAAAAA0zYAAHZpZGVvbGVjdHVyZS9mbGFzaF9wdWJsaXNoaW5nX3NldHRpbmdzLnhtbFBLAQIAABQAAgAIABhQKVWPdlX+bwIAAIcIAAAkAAAAAAAAAAEAAAAAACc8AAB2aWRlb2xlY3R1cmUvZmxhc2hfc2tpbl9zZXR0aW5ncy54bWxQSwECAAAUAAIACAAYUClVfJ+ECgIFAABdGQAAKQAAAAAAAAABAAAAAADYPgAAdmlkZW9sZWN0dXJlL2h0bWxfcHVibGlzaGluZ19zZXR0aW5ncy54bWxQSwECAAAUAAIACAAYUClVk2hAfocBAADZBAAAIgAAAAAAAAABAAAAAAAhRAAAdmlkZW9sZWN0dXJlL2h0bWxfc2tpbl9zZXR0aW5ncy5qc1BLAQIAABQAAgAIABhQKVW8fTX3SgAAAEkAAAAfAAAAAAAAAAEAAAAAAOhFAAB2aWRlb2xlY3R1cmUvbG9jYWxfc2V0dGluZ3MueG1sUEsFBgAAAAAYABgAZAcAAG9GAAAAAA=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D:\\Myschool\\Sach dien tu tieng anh Wonderful world 3\\Hoc lieu tieng anh 3 Wonderful world\\Giáo án và Bài giảng điện tử chạy demo\\GIAO AN VA BAI GIANG WW3\\BAI GIANG PPT WW3 CHUAN&quot;],[&quot;\uFFFD\uFFFD|x{7070F873-55FB-4E49-8DA2-6F658BF36F6A}&quot;,&quot;C:\\Users\\Admin\\Desktop\\BAI GIANG PPT WW3 CHUAN 08-9-2022\\Review 1&quot;]]"/>
  <p:tag name="ISPRING_SCORM_RATE_QUIZZES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2D84553-E416-4C7B-B0BC-B722B9AB62A7}:4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73DE3-4A19-4EB6-B6F6-FB0449E78331}:4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09D7421-08C1-4B41-8D96-DCEC3316DC90}:41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20E6A4-072A-450C-8F03-101CDA56B64F}:41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A38A8D-B48C-4E4F-8D46-4E4966A157C5}:43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75841D-382E-452C-B337-D71F34258A14}:38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67BDB93-CE59-4C91-847E-C4C0562135E1}:42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6F6171A-3BA5-44DA-BF30-22DC5D30E509}:42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BF365B5-AD94-4F27-B404-1206A4FF0442}:43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61E316-9230-459B-90ED-14F52DD6B6E7}:43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861E316-9230-459B-90ED-14F52DD6B6E7}:43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454F6D8-DBBA-4D9F-81D2-C2649D302FF8}:43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F2D2780-F4F6-4D65-B678-AC591C47F1DC}:43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4EE5EB-0356-45B8-BE5D-9A93ED68B676}:42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329EF54-567D-4E09-955F-AF69C17626EE}:43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5022FE-0A27-4664-9119-77B86A829B3D}:42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91E5BC-1F36-482F-B594-AE37DEA957A3}:4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69C72D-DDF1-49BE-9F00-6E49D357A1D1}:42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26AB9AE-4F28-4252-B580-3FD3EB9C32B4}:39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34D43E-FF6E-4E39-AC6D-BBB2A993D782}:3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B3CA845-C453-4829-830F-64985620D8CB}:26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BD8564-B3E3-43B4-BAD4-7E8C4C465B69}:40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0DC8DD5-8E62-49D0-8BC1-A25492B26E34}:41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98542B5-65AF-4D7F-BF78-BE7B80275852}:41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BE278C9-C151-443A-AB4E-9D6E3931F3E8}:4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B7F4CC3-9B11-470D-A713-4407937A6CAA}:4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78A7E7-3471-4C5D-BBA5-20A54F97C672}:4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89ACAE-5AEB-437F-B927-415C496134AB}:415"/>
</p:tagLst>
</file>

<file path=ppt/theme/theme1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7_第一PPT，www.1ppt.com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0h1cuvot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5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4227</TotalTime>
  <Words>478</Words>
  <Application>Microsoft Office PowerPoint</Application>
  <PresentationFormat>Widescreen</PresentationFormat>
  <Paragraphs>196</Paragraphs>
  <Slides>30</Slides>
  <Notes>30</Notes>
  <HiddenSlides>0</HiddenSlides>
  <MMClips>4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30</vt:i4>
      </vt:variant>
    </vt:vector>
  </HeadingPairs>
  <TitlesOfParts>
    <vt:vector size="61" baseType="lpstr">
      <vt:lpstr>微软雅黑</vt:lpstr>
      <vt:lpstr>宋体</vt:lpstr>
      <vt:lpstr>Arial</vt:lpstr>
      <vt:lpstr>Bebas Neue</vt:lpstr>
      <vt:lpstr>Calibri</vt:lpstr>
      <vt:lpstr>Calibri Light</vt:lpstr>
      <vt:lpstr>Comic Sans MS</vt:lpstr>
      <vt:lpstr>等线</vt:lpstr>
      <vt:lpstr>等线 Light</vt:lpstr>
      <vt:lpstr>Life Savers</vt:lpstr>
      <vt:lpstr>Life Savers ExtraBold</vt:lpstr>
      <vt:lpstr>Nunito</vt:lpstr>
      <vt:lpstr>PT Sans</vt:lpstr>
      <vt:lpstr>Quicksand</vt:lpstr>
      <vt:lpstr>Quicksand SemiBold</vt:lpstr>
      <vt:lpstr>Roboto</vt:lpstr>
      <vt:lpstr>黑体</vt:lpstr>
      <vt:lpstr>Times New Roman</vt:lpstr>
      <vt:lpstr>幼圆</vt:lpstr>
      <vt:lpstr>1_自定义设计方案</vt:lpstr>
      <vt:lpstr>1_Office 主题</vt:lpstr>
      <vt:lpstr>7_Office Theme</vt:lpstr>
      <vt:lpstr>8_Office Theme</vt:lpstr>
      <vt:lpstr>3_Science Subject for Elementary - 3rd Grade: Physical, Life, and Earth by Slidesgo</vt:lpstr>
      <vt:lpstr>4_Science Subject for Elementary - 3rd Grade: Physical, Life, and Earth by Slidesgo</vt:lpstr>
      <vt:lpstr>6_Office Theme</vt:lpstr>
      <vt:lpstr>3_Office Theme</vt:lpstr>
      <vt:lpstr>5_Science Subject for Elementary - 3rd Grade: Physical, Life, and Earth by Slidesgo</vt:lpstr>
      <vt:lpstr>6_第一PPT，www.1ppt.com</vt:lpstr>
      <vt:lpstr>7_第一PPT，www.1ppt.com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22.Review 1 - Period 4</dc:title>
  <dc:creator>Windows User;Chiêm Thủy</dc:creator>
  <cp:lastModifiedBy>Admin</cp:lastModifiedBy>
  <cp:revision>460</cp:revision>
  <dcterms:created xsi:type="dcterms:W3CDTF">2021-06-22T06:33:50Z</dcterms:created>
  <dcterms:modified xsi:type="dcterms:W3CDTF">2023-05-23T07:54:25Z</dcterms:modified>
</cp:coreProperties>
</file>