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256" r:id="rId3"/>
    <p:sldId id="271" r:id="rId4"/>
    <p:sldId id="258" r:id="rId5"/>
    <p:sldId id="272" r:id="rId6"/>
    <p:sldId id="257" r:id="rId7"/>
    <p:sldId id="273" r:id="rId8"/>
    <p:sldId id="260" r:id="rId9"/>
    <p:sldId id="261" r:id="rId10"/>
    <p:sldId id="262" r:id="rId11"/>
    <p:sldId id="263" r:id="rId12"/>
    <p:sldId id="264" r:id="rId13"/>
    <p:sldId id="274" r:id="rId14"/>
    <p:sldId id="265" r:id="rId15"/>
    <p:sldId id="266" r:id="rId16"/>
    <p:sldId id="267" r:id="rId17"/>
    <p:sldId id="268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5A324-1C0C-446D-B146-8DBA42C6B356}" type="datetimeFigureOut">
              <a:rPr lang="en-US" smtClean="0"/>
              <a:t>23/08/2020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F477A-11B5-46B4-B04E-6FA64355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151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5382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6314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95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1859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6415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359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6220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818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107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024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t>23/08/2020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6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t>23/08/2020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2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t>23/08/2020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94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4DE3975-12C3-4FFE-9DFA-9381A8DD94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06929"/>
            <a:ext cx="10515600" cy="41700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4CD7F7E-7231-406E-83C2-A92873BF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E61F-0130-459A-9312-00062D179AB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1231" y="89315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7142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7"/>
            <a:ext cx="5181699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8"/>
            <a:ext cx="5181699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8"/>
            <a:ext cx="5181699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37137434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t>23/08/2020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2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t>23/08/2020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6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t>23/08/2020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5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t>23/08/2020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5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t>23/08/2020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5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t>23/08/2020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2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t>23/08/2020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9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t>23/08/2020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4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912FC-0064-41AD-AC7A-941CE5848716}" type="datetimeFigureOut">
              <a:rPr lang="en-US" smtClean="0"/>
              <a:t>23/08/2020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15FFB-5F72-4BBA-BCE3-2FBF73120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4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10" Type="http://schemas.openxmlformats.org/officeDocument/2006/relationships/image" Target="../media/image8.jpe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E535AE-2CA4-451C-B3F3-F6B3FC28A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433" y1="71264" x2="12433" y2="71264"/>
                        <a14:foregroundMark x1="10302" y1="49138" x2="10302" y2="49138"/>
                        <a14:foregroundMark x1="12433" y1="52299" x2="12433" y2="52299"/>
                        <a14:foregroundMark x1="13321" y1="62931" x2="13321" y2="62931"/>
                        <a14:foregroundMark x1="13321" y1="64943" x2="13321" y2="64943"/>
                        <a14:foregroundMark x1="42451" y1="53736" x2="42451" y2="53736"/>
                        <a14:foregroundMark x1="55417" y1="56897" x2="55417" y2="56897"/>
                        <a14:foregroundMark x1="69805" y1="58621" x2="69805" y2="58621"/>
                        <a14:foregroundMark x1="85790" y1="54885" x2="85790" y2="54885"/>
                        <a14:foregroundMark x1="84902" y1="70690" x2="84902" y2="70690"/>
                        <a14:foregroundMark x1="24689" y1="61207" x2="24689" y2="61207"/>
                        <a14:foregroundMark x1="22913" y1="71552" x2="22913" y2="71552"/>
                        <a14:foregroundMark x1="30195" y1="69828" x2="30195" y2="69828"/>
                        <a14:foregroundMark x1="30195" y1="69828" x2="30195" y2="69828"/>
                        <a14:foregroundMark x1="32682" y1="77011" x2="32682" y2="77011"/>
                        <a14:foregroundMark x1="22558" y1="81322" x2="22558" y2="81322"/>
                        <a14:foregroundMark x1="22558" y1="67816" x2="22558" y2="67816"/>
                        <a14:foregroundMark x1="16519" y1="70690" x2="16519" y2="70690"/>
                        <a14:foregroundMark x1="14742" y1="72701" x2="14742" y2="72701"/>
                        <a14:foregroundMark x1="11545" y1="76437" x2="11545" y2="76437"/>
                        <a14:foregroundMark x1="19005" y1="75000" x2="19005" y2="75000"/>
                        <a14:foregroundMark x1="11012" y1="80172" x2="11012" y2="80172"/>
                        <a14:foregroundMark x1="22558" y1="77874" x2="22558" y2="77874"/>
                        <a14:foregroundMark x1="52753" y1="75862" x2="52753" y2="75862"/>
                        <a14:foregroundMark x1="80107" y1="80747" x2="80107" y2="80747"/>
                        <a14:foregroundMark x1="90764" y1="75862" x2="90764" y2="75862"/>
                        <a14:foregroundMark x1="52575" y1="80747" x2="52575" y2="80747"/>
                        <a14:foregroundMark x1="62345" y1="72126" x2="62345" y2="72126"/>
                        <a14:foregroundMark x1="47247" y1="74425" x2="47247" y2="74425"/>
                        <a14:foregroundMark x1="38366" y1="79885" x2="38366" y2="79885"/>
                        <a14:foregroundMark x1="66430" y1="49425" x2="66430" y2="49425"/>
                        <a14:foregroundMark x1="85435" y1="50000" x2="85435" y2="50000"/>
                        <a14:foregroundMark x1="26643" y1="22126" x2="26643" y2="22126"/>
                        <a14:foregroundMark x1="19183" y1="29310" x2="20249" y2="29310"/>
                        <a14:foregroundMark x1="21137" y1="21552" x2="21137" y2="21552"/>
                        <a14:foregroundMark x1="25222" y1="34770" x2="25222" y2="34770"/>
                        <a14:foregroundMark x1="25577" y1="44253" x2="25577" y2="44253"/>
                        <a14:foregroundMark x1="25577" y1="44828" x2="25577" y2="44828"/>
                        <a14:foregroundMark x1="25577" y1="44828" x2="25577" y2="44828"/>
                        <a14:foregroundMark x1="10302" y1="43678" x2="10302" y2="43678"/>
                        <a14:foregroundMark x1="70870" y1="70690" x2="70870" y2="70690"/>
                        <a14:foregroundMark x1="12966" y1="70690" x2="12966" y2="70690"/>
                        <a14:foregroundMark x1="11723" y1="76437" x2="11723" y2="76437"/>
                        <a14:foregroundMark x1="11012" y1="78736" x2="11012" y2="78736"/>
                        <a14:foregroundMark x1="10657" y1="79885" x2="10657" y2="79885"/>
                        <a14:foregroundMark x1="10657" y1="81034" x2="10657" y2="81034"/>
                        <a14:foregroundMark x1="11190" y1="81322" x2="11190" y2="81322"/>
                        <a14:foregroundMark x1="11190" y1="81322" x2="11190" y2="81322"/>
                        <a14:foregroundMark x1="11190" y1="81322" x2="11190" y2="81322"/>
                        <a14:foregroundMark x1="10657" y1="81322" x2="10657" y2="81322"/>
                        <a14:foregroundMark x1="10124" y1="81897" x2="10124" y2="81897"/>
                        <a14:foregroundMark x1="11723" y1="68966" x2="11723" y2="68966"/>
                        <a14:foregroundMark x1="11190" y1="68391" x2="11190" y2="68391"/>
                        <a14:foregroundMark x1="10302" y1="67241" x2="10302" y2="67241"/>
                        <a14:foregroundMark x1="10302" y1="67241" x2="10302" y2="67241"/>
                        <a14:foregroundMark x1="10302" y1="69828" x2="10302" y2="69828"/>
                        <a14:foregroundMark x1="10302" y1="74138" x2="10302" y2="74138"/>
                        <a14:foregroundMark x1="10302" y1="81322" x2="10302" y2="81322"/>
                        <a14:foregroundMark x1="9591" y1="81322" x2="9591" y2="81322"/>
                        <a14:foregroundMark x1="8171" y1="81897" x2="8171" y2="81897"/>
                        <a14:foregroundMark x1="11723" y1="81897" x2="11723" y2="81897"/>
                        <a14:foregroundMark x1="52753" y1="77299" x2="52753" y2="77299"/>
                        <a14:foregroundMark x1="52753" y1="78161" x2="52753" y2="78161"/>
                        <a14:foregroundMark x1="52753" y1="78161" x2="52753" y2="78161"/>
                        <a14:foregroundMark x1="52753" y1="81322" x2="52753" y2="81322"/>
                        <a14:foregroundMark x1="52753" y1="81322" x2="52753" y2="81322"/>
                        <a14:foregroundMark x1="60568" y1="72989" x2="60568" y2="72989"/>
                        <a14:foregroundMark x1="59147" y1="72989" x2="59147" y2="72989"/>
                        <a14:foregroundMark x1="58970" y1="72989" x2="58970" y2="72989"/>
                        <a14:foregroundMark x1="57726" y1="72989" x2="57726" y2="72989"/>
                        <a14:foregroundMark x1="57549" y1="70690" x2="57549" y2="70690"/>
                        <a14:foregroundMark x1="55062" y1="60345" x2="55062" y2="60345"/>
                        <a14:foregroundMark x1="54352" y1="65230" x2="54352" y2="65230"/>
                        <a14:foregroundMark x1="54352" y1="67241" x2="54352" y2="67241"/>
                        <a14:foregroundMark x1="53286" y1="67529" x2="53286" y2="67529"/>
                        <a14:foregroundMark x1="52398" y1="67529" x2="52398" y2="67529"/>
                        <a14:foregroundMark x1="52220" y1="68966" x2="52220" y2="68966"/>
                        <a14:foregroundMark x1="49023" y1="68391" x2="49023" y2="68391"/>
                        <a14:foregroundMark x1="44760" y1="68103" x2="44760" y2="68103"/>
                        <a14:foregroundMark x1="44227" y1="68103" x2="44227" y2="68103"/>
                        <a14:foregroundMark x1="79041" y1="66092" x2="79041" y2="66092"/>
                        <a14:foregroundMark x1="78508" y1="67241" x2="78508" y2="67241"/>
                        <a14:foregroundMark x1="78330" y1="67529" x2="78330" y2="67529"/>
                        <a14:foregroundMark x1="77620" y1="68103" x2="77620" y2="68103"/>
                        <a14:foregroundMark x1="77620" y1="68103" x2="77620" y2="68103"/>
                        <a14:foregroundMark x1="77620" y1="68103" x2="77620" y2="68103"/>
                        <a14:foregroundMark x1="81350" y1="68391" x2="81350" y2="68391"/>
                        <a14:foregroundMark x1="67140" y1="75862" x2="67140" y2="75862"/>
                        <a14:foregroundMark x1="68028" y1="76437" x2="68028" y2="76437"/>
                        <a14:foregroundMark x1="68028" y1="76437" x2="68028" y2="76437"/>
                        <a14:foregroundMark x1="67673" y1="78736" x2="67673" y2="78736"/>
                        <a14:foregroundMark x1="67673" y1="79598" x2="67673" y2="79598"/>
                        <a14:foregroundMark x1="67673" y1="79598" x2="67673" y2="79598"/>
                        <a14:foregroundMark x1="39076" y1="58908" x2="39076" y2="58908"/>
                        <a14:foregroundMark x1="40142" y1="53448" x2="40142" y2="53448"/>
                        <a14:foregroundMark x1="40142" y1="53448" x2="40142" y2="53448"/>
                        <a14:foregroundMark x1="39076" y1="45115" x2="39076" y2="45115"/>
                        <a14:foregroundMark x1="41563" y1="44540" x2="41563" y2="44540"/>
                        <a14:foregroundMark x1="42274" y1="45402" x2="42274" y2="45402"/>
                        <a14:foregroundMark x1="42806" y1="50575" x2="42806" y2="50575"/>
                        <a14:foregroundMark x1="38544" y1="56609" x2="38544" y2="56609"/>
                        <a14:foregroundMark x1="42274" y1="66667" x2="42274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6811"/>
            <a:ext cx="12192000" cy="46111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3028" y="819835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b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LỚP 1</a:t>
            </a:r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6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t="34286" r="8117" b="38540"/>
          <a:stretch/>
        </p:blipFill>
        <p:spPr>
          <a:xfrm>
            <a:off x="1" y="1457069"/>
            <a:ext cx="12192000" cy="528344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" y="1"/>
            <a:ext cx="3437951" cy="1457068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5666112" y="3263440"/>
            <a:ext cx="490537" cy="2938649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8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3319081">
            <a:off x="6313568" y="2278798"/>
            <a:ext cx="490537" cy="400960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2" name="Rounded Rectangle 1"/>
          <p:cNvSpPr/>
          <p:nvPr/>
        </p:nvSpPr>
        <p:spPr>
          <a:xfrm>
            <a:off x="140146" y="1480916"/>
            <a:ext cx="9261061" cy="8289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30628" y="0"/>
            <a:ext cx="3526971" cy="14947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65782" r="8117" b="14159"/>
          <a:stretch/>
        </p:blipFill>
        <p:spPr>
          <a:xfrm>
            <a:off x="2560320" y="2050555"/>
            <a:ext cx="8307977" cy="2364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775061" y="1347985"/>
            <a:ext cx="984939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75061" y="4461664"/>
            <a:ext cx="984939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Mai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1384660" y="5117816"/>
            <a:ext cx="984939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0" y="4415246"/>
            <a:ext cx="1297577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1489164" y="5166347"/>
            <a:ext cx="984939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372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  <p:bldP spid="15" grpId="0"/>
      <p:bldP spid="15" grpId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37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915" y="406725"/>
            <a:ext cx="4638256" cy="386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8" y="1"/>
            <a:ext cx="7244043" cy="618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8" y="5617149"/>
            <a:ext cx="12143107" cy="12408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505261" y="3005619"/>
            <a:ext cx="6058092" cy="252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0932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8213" y="36963"/>
            <a:ext cx="4030133" cy="16799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3164" r="72279" b="83664"/>
          <a:stretch/>
        </p:blipFill>
        <p:spPr>
          <a:xfrm>
            <a:off x="3982825" y="932063"/>
            <a:ext cx="3070923" cy="700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21531" r="45992" b="60765"/>
          <a:stretch/>
        </p:blipFill>
        <p:spPr>
          <a:xfrm>
            <a:off x="38213" y="1692878"/>
            <a:ext cx="4391364" cy="2683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907" y="1828002"/>
            <a:ext cx="4149599" cy="25603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39365" r="46063" b="41333"/>
          <a:stretch/>
        </p:blipFill>
        <p:spPr>
          <a:xfrm>
            <a:off x="8596592" y="1828001"/>
            <a:ext cx="3595408" cy="25603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5" t="39873" r="8476" b="42717"/>
          <a:stretch/>
        </p:blipFill>
        <p:spPr>
          <a:xfrm>
            <a:off x="226423" y="4301303"/>
            <a:ext cx="3947397" cy="25087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59937" r="47136" b="22285"/>
          <a:stretch/>
        </p:blipFill>
        <p:spPr>
          <a:xfrm>
            <a:off x="4173820" y="4388391"/>
            <a:ext cx="4134157" cy="25609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59429" r="7760" b="22793"/>
          <a:stretch/>
        </p:blipFill>
        <p:spPr>
          <a:xfrm>
            <a:off x="8340836" y="4376490"/>
            <a:ext cx="3914539" cy="2424937"/>
          </a:xfrm>
          <a:prstGeom prst="rect">
            <a:avLst/>
          </a:prstGeom>
        </p:spPr>
      </p:pic>
      <p:sp>
        <p:nvSpPr>
          <p:cNvPr id="17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097719" y="210173"/>
            <a:ext cx="3411787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59907" y="947792"/>
            <a:ext cx="3980929" cy="4695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306891" y="827360"/>
            <a:ext cx="645047" cy="7104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6642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69355" y="1445730"/>
            <a:ext cx="7843848" cy="4113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09585" indent="-609585">
              <a:buAutoNum type="alphaLcParenR"/>
            </a:pP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09585" indent="-609585">
              <a:buAutoNum type="alphaLcParenR"/>
            </a:pPr>
            <a:endParaRPr lang="en-US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609585">
              <a:buAutoNum type="alphaLcParenR"/>
            </a:pP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09585" indent="-609585">
              <a:buAutoNum type="alphaLcParenR"/>
            </a:pPr>
            <a:endParaRPr lang="en-US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609585">
              <a:buAutoNum type="alphaLcParenR"/>
            </a:pP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09585" indent="-609585">
              <a:buAutoNum type="alphaLcParenR"/>
            </a:pPr>
            <a:endParaRPr lang="en-US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609585">
              <a:buAutoNum type="alphaLcParenR"/>
            </a:pP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2486" r="40927" b="81297"/>
          <a:stretch/>
        </p:blipFill>
        <p:spPr>
          <a:xfrm>
            <a:off x="0" y="28452"/>
            <a:ext cx="7982557" cy="1372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0316" r="4898" b="20762"/>
          <a:stretch/>
        </p:blipFill>
        <p:spPr>
          <a:xfrm>
            <a:off x="7801144" y="73191"/>
            <a:ext cx="4512776" cy="6405987"/>
          </a:xfrm>
          <a:prstGeom prst="rect">
            <a:avLst/>
          </a:prstGeom>
        </p:spPr>
      </p:pic>
      <p:sp>
        <p:nvSpPr>
          <p:cNvPr id="10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2467115" y="1997274"/>
            <a:ext cx="1399491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2467115" y="3169278"/>
            <a:ext cx="1399491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2496141" y="4307951"/>
            <a:ext cx="1399491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2458556" y="5544873"/>
            <a:ext cx="1878312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38709" y="1665974"/>
            <a:ext cx="7843848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69355" y="1604697"/>
            <a:ext cx="7843848" cy="12412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7596" y="123504"/>
            <a:ext cx="7500698" cy="13761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8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8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i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i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i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i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i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i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i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i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i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i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7596" y="222121"/>
            <a:ext cx="535577" cy="7104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596" y="222121"/>
            <a:ext cx="5355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67514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9" grpId="0" animBg="1"/>
      <p:bldP spid="9" grpId="1" animBg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" y="0"/>
            <a:ext cx="2456559" cy="106947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448513" y="5475727"/>
            <a:ext cx="9042545" cy="1323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09585" indent="-609585">
              <a:buAutoNum type="alphaLcParenR"/>
            </a:pP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609585">
              <a:buAutoNum type="alphaLcParenR"/>
            </a:pPr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399840" y="6060671"/>
            <a:ext cx="10359313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6349" r="9550" b="60635"/>
          <a:stretch/>
        </p:blipFill>
        <p:spPr>
          <a:xfrm>
            <a:off x="207064" y="1069477"/>
            <a:ext cx="7350035" cy="4228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39570" r="44012" b="41588"/>
          <a:stretch/>
        </p:blipFill>
        <p:spPr>
          <a:xfrm>
            <a:off x="7434550" y="891616"/>
            <a:ext cx="4531029" cy="27170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471371" y="5454857"/>
            <a:ext cx="585270" cy="44893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7222962" y="5454753"/>
            <a:ext cx="587828" cy="4491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6348549" y="5454857"/>
            <a:ext cx="582505" cy="4495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2610039" y="2025893"/>
            <a:ext cx="9240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667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2971132" y="3141294"/>
            <a:ext cx="160912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vi-VN" sz="2667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2799084" y="4408236"/>
            <a:ext cx="311224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vi-VN" sz="2667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8899450" y="6060671"/>
            <a:ext cx="3066129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448" y="1073067"/>
            <a:ext cx="7350035" cy="386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806" y="1042912"/>
            <a:ext cx="434707" cy="4162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683295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457200" y="-39365"/>
            <a:ext cx="4030133" cy="1754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2021" r="11425" b="11092"/>
          <a:stretch/>
        </p:blipFill>
        <p:spPr>
          <a:xfrm>
            <a:off x="1" y="1592364"/>
            <a:ext cx="7103772" cy="4085493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9213669" y="5677858"/>
            <a:ext cx="1526913" cy="748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42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499295" y="5842004"/>
            <a:ext cx="968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7156023" y="607182"/>
            <a:ext cx="51230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315199" y="607181"/>
            <a:ext cx="4441375" cy="171312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7526626" y="1463741"/>
            <a:ext cx="4441375" cy="171312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" y="1592298"/>
            <a:ext cx="5703625" cy="480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1475103"/>
            <a:ext cx="551061" cy="64429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009924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6" grpId="0" animBg="1"/>
      <p:bldP spid="6" grpId="1" animBg="1"/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65E9CD-61D2-4E36-ABF7-C55F2E09A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69" b="99746" l="1066" r="99290">
                        <a14:foregroundMark x1="7460" y1="42386" x2="7460" y2="42386"/>
                        <a14:foregroundMark x1="10835" y1="30457" x2="10835" y2="30457"/>
                        <a14:foregroundMark x1="2309" y1="54061" x2="2309" y2="54061"/>
                        <a14:foregroundMark x1="3197" y1="59898" x2="3197" y2="59898"/>
                        <a14:foregroundMark x1="4796" y1="60152" x2="4796" y2="60152"/>
                        <a14:foregroundMark x1="4618" y1="60152" x2="4618" y2="60152"/>
                        <a14:foregroundMark x1="7638" y1="47208" x2="7638" y2="47208"/>
                        <a14:foregroundMark x1="5861" y1="48731" x2="5861" y2="48731"/>
                        <a14:foregroundMark x1="4973" y1="47716" x2="4973" y2="47716"/>
                        <a14:foregroundMark x1="3908" y1="47208" x2="3908" y2="47208"/>
                        <a14:foregroundMark x1="2309" y1="45178" x2="2309" y2="45178"/>
                        <a14:foregroundMark x1="2309" y1="45178" x2="2309" y2="45178"/>
                        <a14:foregroundMark x1="1243" y1="44924" x2="1243" y2="44924"/>
                        <a14:foregroundMark x1="5329" y1="31980" x2="5329" y2="31980"/>
                        <a14:foregroundMark x1="5329" y1="31980" x2="5329" y2="31980"/>
                        <a14:foregroundMark x1="6394" y1="33249" x2="6394" y2="33249"/>
                        <a14:foregroundMark x1="8703" y1="41624" x2="8703" y2="41624"/>
                        <a14:foregroundMark x1="1776" y1="64975" x2="1776" y2="64975"/>
                        <a14:foregroundMark x1="1776" y1="64975" x2="1776" y2="64975"/>
                        <a14:foregroundMark x1="33037" y1="9137" x2="33037" y2="9137"/>
                        <a14:foregroundMark x1="33037" y1="9137" x2="33037" y2="9137"/>
                        <a14:foregroundMark x1="33037" y1="9137" x2="33037" y2="9137"/>
                        <a14:foregroundMark x1="33570" y1="8883" x2="33570" y2="8883"/>
                        <a14:foregroundMark x1="30728" y1="7868" x2="30728" y2="7868"/>
                        <a14:foregroundMark x1="30373" y1="7614" x2="30373" y2="7614"/>
                        <a14:foregroundMark x1="32327" y1="7107" x2="32327" y2="7107"/>
                        <a14:foregroundMark x1="32860" y1="7107" x2="32860" y2="7107"/>
                        <a14:foregroundMark x1="33925" y1="7614" x2="33925" y2="7614"/>
                        <a14:foregroundMark x1="35702" y1="9898" x2="35702" y2="9898"/>
                        <a14:foregroundMark x1="37478" y1="8883" x2="32860" y2="7614"/>
                        <a14:foregroundMark x1="32860" y1="7614" x2="28774" y2="10660"/>
                        <a14:foregroundMark x1="28774" y1="10660" x2="29307" y2="10406"/>
                        <a14:foregroundMark x1="52043" y1="6853" x2="52043" y2="6853"/>
                        <a14:foregroundMark x1="51865" y1="6599" x2="51865" y2="6599"/>
                        <a14:foregroundMark x1="51865" y1="6345" x2="51865" y2="6345"/>
                        <a14:foregroundMark x1="54885" y1="8122" x2="54885" y2="8122"/>
                        <a14:foregroundMark x1="54174" y1="13452" x2="54174" y2="13452"/>
                        <a14:foregroundMark x1="59858" y1="15736" x2="59858" y2="15736"/>
                        <a14:foregroundMark x1="59858" y1="15736" x2="59858" y2="15736"/>
                        <a14:foregroundMark x1="60746" y1="8883" x2="60746" y2="8883"/>
                        <a14:foregroundMark x1="58970" y1="11675" x2="58970" y2="11675"/>
                        <a14:foregroundMark x1="58970" y1="11675" x2="58970" y2="11675"/>
                        <a14:foregroundMark x1="58970" y1="11675" x2="58970" y2="11675"/>
                        <a14:foregroundMark x1="58259" y1="11675" x2="58259" y2="11675"/>
                        <a14:foregroundMark x1="57904" y1="11675" x2="57904" y2="11675"/>
                        <a14:foregroundMark x1="57194" y1="13198" x2="57194" y2="13198"/>
                        <a14:foregroundMark x1="59680" y1="10914" x2="59680" y2="10914"/>
                        <a14:foregroundMark x1="60036" y1="10914" x2="60036" y2="10914"/>
                        <a14:foregroundMark x1="61456" y1="10914" x2="61456" y2="10914"/>
                        <a14:foregroundMark x1="59325" y1="10152" x2="59325" y2="10152"/>
                        <a14:foregroundMark x1="58792" y1="9645" x2="58792" y2="9645"/>
                        <a14:foregroundMark x1="58259" y1="8122" x2="58259" y2="8122"/>
                        <a14:foregroundMark x1="58970" y1="7868" x2="58970" y2="7868"/>
                        <a14:foregroundMark x1="59680" y1="8122" x2="59680" y2="8122"/>
                        <a14:foregroundMark x1="61101" y1="8376" x2="61101" y2="8376"/>
                        <a14:foregroundMark x1="61101" y1="8376" x2="61101" y2="8376"/>
                        <a14:foregroundMark x1="68917" y1="4569" x2="68917" y2="4569"/>
                        <a14:foregroundMark x1="69094" y1="5076" x2="69094" y2="5076"/>
                        <a14:foregroundMark x1="69982" y1="9645" x2="69982" y2="9645"/>
                        <a14:foregroundMark x1="69982" y1="9645" x2="69982" y2="9645"/>
                        <a14:foregroundMark x1="67851" y1="8883" x2="67851" y2="8883"/>
                        <a14:foregroundMark x1="62877" y1="9391" x2="62877" y2="9391"/>
                        <a14:foregroundMark x1="63055" y1="11675" x2="63055" y2="11675"/>
                        <a14:foregroundMark x1="88810" y1="17259" x2="88810" y2="17259"/>
                        <a14:foregroundMark x1="89876" y1="17259" x2="89876" y2="17259"/>
                        <a14:foregroundMark x1="90586" y1="18274" x2="90586" y2="18274"/>
                        <a14:foregroundMark x1="89876" y1="17259" x2="89876" y2="17259"/>
                        <a14:foregroundMark x1="88810" y1="31726" x2="88810" y2="31726"/>
                        <a14:foregroundMark x1="93428" y1="35533" x2="93428" y2="35533"/>
                        <a14:foregroundMark x1="93428" y1="35533" x2="93428" y2="35533"/>
                        <a14:foregroundMark x1="93073" y1="41117" x2="93073" y2="41117"/>
                        <a14:foregroundMark x1="92895" y1="41117" x2="92895" y2="41117"/>
                        <a14:foregroundMark x1="93073" y1="64213" x2="93073" y2="64213"/>
                        <a14:foregroundMark x1="93073" y1="64213" x2="93073" y2="64213"/>
                        <a14:foregroundMark x1="93783" y1="63706" x2="93783" y2="63706"/>
                        <a14:foregroundMark x1="96092" y1="32995" x2="96092" y2="32995"/>
                        <a14:foregroundMark x1="97336" y1="32487" x2="97336" y2="32487"/>
                        <a14:foregroundMark x1="98046" y1="29442" x2="98046" y2="29442"/>
                        <a14:foregroundMark x1="99112" y1="28680" x2="99112" y2="28680"/>
                        <a14:foregroundMark x1="99290" y1="31472" x2="99290" y2="31472"/>
                        <a14:foregroundMark x1="99290" y1="31472" x2="99290" y2="31472"/>
                        <a14:foregroundMark x1="98934" y1="32487" x2="98934" y2="32487"/>
                        <a14:foregroundMark x1="98934" y1="32487" x2="98934" y2="32487"/>
                        <a14:foregroundMark x1="38188" y1="40863" x2="38188" y2="40863"/>
                        <a14:foregroundMark x1="38188" y1="40863" x2="38188" y2="40863"/>
                        <a14:foregroundMark x1="40320" y1="40102" x2="40320" y2="40102"/>
                        <a14:foregroundMark x1="40320" y1="40102" x2="40320" y2="40102"/>
                        <a14:foregroundMark x1="40497" y1="40102" x2="40497" y2="40102"/>
                        <a14:foregroundMark x1="40675" y1="40102" x2="40675" y2="40102"/>
                        <a14:foregroundMark x1="39609" y1="40102" x2="39609" y2="40102"/>
                        <a14:foregroundMark x1="39609" y1="40102" x2="39609" y2="40102"/>
                        <a14:foregroundMark x1="37123" y1="38579" x2="37123" y2="38579"/>
                        <a14:foregroundMark x1="37123" y1="38579" x2="37123" y2="38579"/>
                        <a14:foregroundMark x1="39254" y1="37563" x2="39254" y2="37563"/>
                        <a14:foregroundMark x1="41563" y1="37563" x2="41563" y2="37563"/>
                        <a14:foregroundMark x1="48490" y1="38325" x2="48490" y2="38325"/>
                        <a14:foregroundMark x1="49911" y1="40355" x2="49911" y2="40355"/>
                        <a14:foregroundMark x1="49911" y1="41624" x2="49911" y2="41624"/>
                        <a14:foregroundMark x1="49201" y1="35025" x2="49201" y2="35025"/>
                        <a14:foregroundMark x1="52043" y1="38071" x2="51687" y2="41117"/>
                        <a14:foregroundMark x1="51332" y1="42640" x2="51332" y2="42640"/>
                        <a14:foregroundMark x1="47780" y1="40355" x2="47780" y2="40355"/>
                        <a14:foregroundMark x1="48313" y1="41117" x2="48313" y2="41117"/>
                        <a14:foregroundMark x1="48490" y1="41117" x2="48490" y2="41117"/>
                        <a14:foregroundMark x1="48845" y1="41624" x2="48845" y2="41624"/>
                        <a14:foregroundMark x1="27531" y1="41117" x2="27531" y2="41117"/>
                        <a14:foregroundMark x1="27531" y1="41117" x2="27531" y2="41117"/>
                        <a14:foregroundMark x1="27531" y1="41117" x2="27531" y2="41117"/>
                        <a14:foregroundMark x1="27531" y1="41878" x2="27531" y2="41878"/>
                        <a14:foregroundMark x1="24334" y1="48731" x2="24334" y2="48731"/>
                        <a14:foregroundMark x1="22202" y1="52792" x2="22202" y2="52792"/>
                        <a14:foregroundMark x1="22202" y1="53046" x2="22202" y2="53807"/>
                        <a14:foregroundMark x1="22202" y1="61421" x2="22202" y2="62944"/>
                        <a14:foregroundMark x1="22913" y1="70812" x2="22913" y2="70812"/>
                        <a14:foregroundMark x1="27353" y1="79695" x2="28597" y2="79695"/>
                        <a14:foregroundMark x1="46004" y1="72843" x2="46004" y2="72843"/>
                        <a14:foregroundMark x1="46359" y1="72335" x2="46359" y2="72335"/>
                        <a14:foregroundMark x1="47780" y1="72081" x2="48135" y2="72081"/>
                        <a14:foregroundMark x1="54707" y1="66751" x2="54707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36590" y1="69543" x2="36590" y2="69543"/>
                        <a14:foregroundMark x1="36590" y1="69543" x2="36590" y2="69543"/>
                        <a14:foregroundMark x1="35702" y1="68020" x2="35702" y2="68020"/>
                        <a14:foregroundMark x1="68206" y1="51523" x2="68206" y2="51523"/>
                        <a14:foregroundMark x1="71758" y1="52538" x2="63233" y2="70305"/>
                        <a14:foregroundMark x1="63233" y1="70305" x2="66252" y2="57360"/>
                        <a14:foregroundMark x1="66252" y1="57360" x2="70693" y2="49492"/>
                        <a14:foregroundMark x1="70693" y1="49492" x2="74423" y2="61168"/>
                        <a14:foregroundMark x1="74423" y1="61168" x2="74956" y2="64467"/>
                        <a14:foregroundMark x1="75311" y1="64213" x2="75311" y2="64213"/>
                        <a14:foregroundMark x1="78153" y1="43909" x2="78153" y2="43909"/>
                        <a14:foregroundMark x1="81528" y1="56345" x2="81528" y2="56345"/>
                        <a14:foregroundMark x1="81528" y1="57614" x2="81528" y2="58629"/>
                        <a14:foregroundMark x1="80462" y1="64467" x2="80462" y2="64467"/>
                        <a14:foregroundMark x1="80462" y1="68020" x2="75844" y2="75127"/>
                        <a14:foregroundMark x1="75844" y1="75127" x2="48313" y2="82995"/>
                        <a14:foregroundMark x1="48313" y1="82995" x2="31616" y2="78173"/>
                        <a14:foregroundMark x1="31616" y1="78173" x2="28064" y2="70812"/>
                        <a14:foregroundMark x1="28064" y1="70812" x2="30018" y2="61675"/>
                        <a14:foregroundMark x1="30018" y1="61675" x2="37300" y2="51523"/>
                        <a14:foregroundMark x1="37300" y1="51523" x2="42806" y2="48731"/>
                        <a14:foregroundMark x1="42806" y1="48731" x2="54174" y2="49746"/>
                        <a14:foregroundMark x1="54174" y1="49746" x2="76377" y2="64467"/>
                        <a14:foregroundMark x1="76377" y1="64467" x2="80817" y2="71320"/>
                        <a14:foregroundMark x1="66430" y1="70558" x2="66430" y2="70558"/>
                        <a14:foregroundMark x1="47069" y1="71320" x2="47069" y2="71320"/>
                        <a14:foregroundMark x1="47069" y1="71320" x2="47069" y2="71320"/>
                        <a14:foregroundMark x1="28952" y1="68782" x2="28952" y2="68782"/>
                        <a14:foregroundMark x1="28774" y1="68782" x2="28774" y2="68782"/>
                        <a14:foregroundMark x1="16874" y1="80457" x2="16874" y2="80457"/>
                        <a14:foregroundMark x1="16874" y1="80964" x2="16874" y2="80964"/>
                        <a14:foregroundMark x1="16696" y1="81726" x2="16696" y2="81726"/>
                        <a14:foregroundMark x1="13144" y1="67766" x2="13144" y2="67766"/>
                        <a14:foregroundMark x1="12966" y1="60406" x2="12966" y2="60406"/>
                        <a14:foregroundMark x1="12966" y1="55076" x2="12966" y2="55076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6519" y1="45939" x2="16519" y2="45939"/>
                        <a14:foregroundMark x1="16696" y1="44670" x2="16696" y2="44670"/>
                        <a14:foregroundMark x1="16696" y1="42893" x2="16696" y2="42893"/>
                        <a14:foregroundMark x1="15453" y1="40863" x2="15453" y2="40863"/>
                        <a14:foregroundMark x1="8881" y1="40863" x2="8881" y2="40863"/>
                        <a14:foregroundMark x1="14565" y1="45178" x2="14565" y2="45178"/>
                        <a14:foregroundMark x1="17762" y1="51269" x2="18117" y2="51523"/>
                        <a14:foregroundMark x1="23268" y1="73350" x2="23268" y2="73350"/>
                        <a14:foregroundMark x1="27176" y1="83503" x2="27531" y2="85533"/>
                        <a14:foregroundMark x1="31083" y1="88832" x2="33748" y2="88832"/>
                        <a14:foregroundMark x1="51332" y1="85533" x2="51332" y2="85533"/>
                        <a14:foregroundMark x1="68561" y1="88579" x2="68561" y2="88579"/>
                        <a14:foregroundMark x1="73535" y1="88071" x2="73535" y2="88071"/>
                        <a14:foregroundMark x1="74423" y1="86548" x2="74423" y2="86548"/>
                        <a14:foregroundMark x1="74600" y1="86294" x2="74600" y2="86294"/>
                        <a14:foregroundMark x1="76554" y1="53553" x2="76554" y2="53553"/>
                        <a14:foregroundMark x1="75844" y1="41117" x2="75844" y2="41117"/>
                        <a14:foregroundMark x1="86146" y1="74619" x2="86501" y2="92386"/>
                        <a14:foregroundMark x1="86501" y1="92386" x2="83481" y2="98477"/>
                        <a14:foregroundMark x1="83481" y1="98477" x2="44760" y2="99746"/>
                        <a14:foregroundMark x1="86679" y1="94162" x2="85968" y2="95685"/>
                        <a14:foregroundMark x1="91297" y1="56599" x2="91297" y2="56599"/>
                        <a14:foregroundMark x1="91297" y1="56599" x2="91297" y2="56599"/>
                        <a14:foregroundMark x1="91119" y1="58883" x2="91119" y2="58883"/>
                        <a14:foregroundMark x1="91829" y1="54822" x2="91829" y2="54822"/>
                        <a14:foregroundMark x1="91829" y1="54315" x2="91829" y2="54315"/>
                        <a14:foregroundMark x1="91829" y1="54315" x2="91829" y2="53553"/>
                        <a14:foregroundMark x1="11012" y1="78173" x2="11368" y2="95178"/>
                        <a14:foregroundMark x1="11368" y1="95178" x2="13499" y2="99746"/>
                        <a14:foregroundMark x1="58792" y1="7360" x2="63233" y2="8629"/>
                        <a14:foregroundMark x1="63233" y1="8629" x2="62877" y2="9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0"/>
            <a:ext cx="115606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42B718-C672-40E2-A845-B629FCAB21BC}"/>
              </a:ext>
            </a:extLst>
          </p:cNvPr>
          <p:cNvSpPr txBox="1"/>
          <p:nvPr/>
        </p:nvSpPr>
        <p:spPr>
          <a:xfrm>
            <a:off x="1737360" y="3618583"/>
            <a:ext cx="8242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59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6"/>
          <p:cNvSpPr txBox="1"/>
          <p:nvPr/>
        </p:nvSpPr>
        <p:spPr>
          <a:xfrm>
            <a:off x="653141" y="1504039"/>
            <a:ext cx="10607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36: </a:t>
            </a:r>
            <a:endParaRPr lang="en-US" altLang="zh-CN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8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Kết quả hình ảnh cho vởhọc sin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64" b="90727" l="4364" r="95455">
                        <a14:foregroundMark x1="5091" y1="36727" x2="5091" y2="36727"/>
                        <a14:foregroundMark x1="8727" y1="41091" x2="8727" y2="41091"/>
                        <a14:foregroundMark x1="8727" y1="42364" x2="8727" y2="42364"/>
                        <a14:foregroundMark x1="6000" y1="34727" x2="6000" y2="34727"/>
                        <a14:foregroundMark x1="4364" y1="33455" x2="4364" y2="33455"/>
                        <a14:foregroundMark x1="4364" y1="33455" x2="4364" y2="33455"/>
                        <a14:foregroundMark x1="44000" y1="54000" x2="44000" y2="54000"/>
                        <a14:foregroundMark x1="44000" y1="54000" x2="44000" y2="54000"/>
                        <a14:foregroundMark x1="43455" y1="56727" x2="43455" y2="56727"/>
                        <a14:foregroundMark x1="22364" y1="67636" x2="22364" y2="67636"/>
                        <a14:foregroundMark x1="22000" y1="66727" x2="22000" y2="66727"/>
                        <a14:foregroundMark x1="22727" y1="52364" x2="22727" y2="52364"/>
                        <a14:foregroundMark x1="23091" y1="52364" x2="23091" y2="52364"/>
                        <a14:foregroundMark x1="38364" y1="45455" x2="38364" y2="45455"/>
                        <a14:foregroundMark x1="38364" y1="45455" x2="41455" y2="52727"/>
                        <a14:foregroundMark x1="41455" y1="59091" x2="41455" y2="59091"/>
                        <a14:foregroundMark x1="71091" y1="47091" x2="71091" y2="47091"/>
                        <a14:foregroundMark x1="71091" y1="47091" x2="71091" y2="47091"/>
                        <a14:foregroundMark x1="94000" y1="40000" x2="94000" y2="40000"/>
                        <a14:foregroundMark x1="94000" y1="40000" x2="94000" y2="40000"/>
                        <a14:foregroundMark x1="94000" y1="40000" x2="94000" y2="40000"/>
                        <a14:foregroundMark x1="88727" y1="47455" x2="88727" y2="47455"/>
                        <a14:foregroundMark x1="88727" y1="47455" x2="88727" y2="47455"/>
                        <a14:foregroundMark x1="94364" y1="35091" x2="94364" y2="35091"/>
                        <a14:foregroundMark x1="95636" y1="32727" x2="95636" y2="32727"/>
                        <a14:foregroundMark x1="95636" y1="32364" x2="95636" y2="32364"/>
                        <a14:foregroundMark x1="95636" y1="38364" x2="95636" y2="38364"/>
                        <a14:foregroundMark x1="32364" y1="84364" x2="32364" y2="84364"/>
                        <a14:foregroundMark x1="50000" y1="42364" x2="50000" y2="42364"/>
                        <a14:foregroundMark x1="50000" y1="42364" x2="50000" y2="42364"/>
                        <a14:foregroundMark x1="53091" y1="35091" x2="53091" y2="35091"/>
                        <a14:foregroundMark x1="53455" y1="40727" x2="53455" y2="40727"/>
                        <a14:foregroundMark x1="58727" y1="64364" x2="58727" y2="64364"/>
                        <a14:foregroundMark x1="59636" y1="69636" x2="59636" y2="69636"/>
                        <a14:foregroundMark x1="67091" y1="85091" x2="67091" y2="85091"/>
                        <a14:foregroundMark x1="20000" y1="64364" x2="20000" y2="64364"/>
                        <a14:foregroundMark x1="20000" y1="64364" x2="20000" y2="64364"/>
                        <a14:foregroundMark x1="22364" y1="64364" x2="22364" y2="64364"/>
                        <a14:foregroundMark x1="25091" y1="64364" x2="25091" y2="64364"/>
                        <a14:foregroundMark x1="6000" y1="35455" x2="6000" y2="35455"/>
                        <a14:foregroundMark x1="6000" y1="35455" x2="6000" y2="35455"/>
                        <a14:foregroundMark x1="30727" y1="13091" x2="30727" y2="13091"/>
                        <a14:foregroundMark x1="30727" y1="13091" x2="30727" y2="13091"/>
                        <a14:foregroundMark x1="30727" y1="13091" x2="30727" y2="13091"/>
                        <a14:foregroundMark x1="33455" y1="18000" x2="33455" y2="18000"/>
                        <a14:foregroundMark x1="33455" y1="18000" x2="33455" y2="18000"/>
                        <a14:foregroundMark x1="33455" y1="18364" x2="33455" y2="18364"/>
                        <a14:foregroundMark x1="33455" y1="18364" x2="33455" y2="18364"/>
                        <a14:foregroundMark x1="46000" y1="11455" x2="46000" y2="11455"/>
                        <a14:foregroundMark x1="46727" y1="8727" x2="46727" y2="8727"/>
                        <a14:foregroundMark x1="46727" y1="8727" x2="46727" y2="8727"/>
                        <a14:foregroundMark x1="46727" y1="8727" x2="46727" y2="8727"/>
                        <a14:foregroundMark x1="46727" y1="8727" x2="46727" y2="8727"/>
                        <a14:foregroundMark x1="52364" y1="11091" x2="52364" y2="11091"/>
                        <a14:foregroundMark x1="60000" y1="11455" x2="60000" y2="11455"/>
                        <a14:foregroundMark x1="51455" y1="10727" x2="51455" y2="10727"/>
                        <a14:foregroundMark x1="46364" y1="9091" x2="46364" y2="9091"/>
                        <a14:foregroundMark x1="68727" y1="61091" x2="68727" y2="61091"/>
                        <a14:foregroundMark x1="68727" y1="61091" x2="68727" y2="61091"/>
                        <a14:foregroundMark x1="28727" y1="89636" x2="28727" y2="89636"/>
                        <a14:foregroundMark x1="28727" y1="90727" x2="28727" y2="90727"/>
                        <a14:foregroundMark x1="28727" y1="90727" x2="28727" y2="90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1625">
            <a:off x="7590761" y="2574141"/>
            <a:ext cx="3311236" cy="331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Kết quả hình ảnh cho thước kẻ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67" b="90000" l="10000" r="90000">
                        <a14:foregroundMark x1="44333" y1="57500" x2="44333" y2="57500"/>
                        <a14:foregroundMark x1="78333" y1="9000" x2="78333" y2="9000"/>
                        <a14:foregroundMark x1="76333" y1="7167" x2="76333" y2="7167"/>
                        <a14:foregroundMark x1="76333" y1="8333" x2="76333" y2="8333"/>
                        <a14:foregroundMark x1="77667" y1="9833" x2="77667" y2="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2270">
            <a:off x="4113894" y="1713601"/>
            <a:ext cx="3411395" cy="341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Kết quả hình ảnh cho bút màu tím đô rê m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69" b="98438" l="6250" r="92500">
                        <a14:foregroundMark x1="86406" y1="15781" x2="86406" y2="15781"/>
                        <a14:foregroundMark x1="89375" y1="7969" x2="89375" y2="7969"/>
                        <a14:foregroundMark x1="89375" y1="7969" x2="89375" y2="7969"/>
                        <a14:foregroundMark x1="88125" y1="11563" x2="88125" y2="11563"/>
                        <a14:foregroundMark x1="88125" y1="11563" x2="88125" y2="11563"/>
                        <a14:foregroundMark x1="88125" y1="11563" x2="88125" y2="11563"/>
                        <a14:foregroundMark x1="85781" y1="11563" x2="85781" y2="11563"/>
                        <a14:foregroundMark x1="88125" y1="8594" x2="88125" y2="8594"/>
                        <a14:foregroundMark x1="92500" y1="8594" x2="92500" y2="8594"/>
                        <a14:foregroundMark x1="76719" y1="17656" x2="76719" y2="17656"/>
                        <a14:foregroundMark x1="71719" y1="24375" x2="71719" y2="24375"/>
                        <a14:foregroundMark x1="68750" y1="26094" x2="68750" y2="26094"/>
                        <a14:foregroundMark x1="67500" y1="26719" x2="67500" y2="26719"/>
                        <a14:foregroundMark x1="67500" y1="26719" x2="67500" y2="26719"/>
                        <a14:foregroundMark x1="29844" y1="68594" x2="29844" y2="68594"/>
                        <a14:foregroundMark x1="29844" y1="68594" x2="29844" y2="68594"/>
                        <a14:foregroundMark x1="29844" y1="68594" x2="29844" y2="68594"/>
                        <a14:foregroundMark x1="39531" y1="65625" x2="39531" y2="65625"/>
                        <a14:foregroundMark x1="38438" y1="57656" x2="38438" y2="57656"/>
                        <a14:foregroundMark x1="15937" y1="81406" x2="15937" y2="81406"/>
                        <a14:foregroundMark x1="15937" y1="81406" x2="15937" y2="81406"/>
                        <a14:foregroundMark x1="15937" y1="83906" x2="15937" y2="83906"/>
                        <a14:foregroundMark x1="15937" y1="83906" x2="15937" y2="83906"/>
                        <a14:foregroundMark x1="15937" y1="83906" x2="15937" y2="83906"/>
                        <a14:foregroundMark x1="7344" y1="86875" x2="7344" y2="86875"/>
                        <a14:foregroundMark x1="11094" y1="86875" x2="11094" y2="86875"/>
                        <a14:foregroundMark x1="15937" y1="86875" x2="15937" y2="86875"/>
                        <a14:foregroundMark x1="16563" y1="86250" x2="35156" y2="70156"/>
                        <a14:foregroundMark x1="35156" y1="70156" x2="13438" y2="83438"/>
                        <a14:foregroundMark x1="13438" y1="83438" x2="32969" y2="70625"/>
                        <a14:foregroundMark x1="32969" y1="70625" x2="16875" y2="86094"/>
                        <a14:foregroundMark x1="16875" y1="86094" x2="67344" y2="24531"/>
                        <a14:foregroundMark x1="67344" y1="24531" x2="35156" y2="66250"/>
                        <a14:foregroundMark x1="35156" y1="66250" x2="89531" y2="9688"/>
                        <a14:foregroundMark x1="89531" y1="9688" x2="35625" y2="60938"/>
                        <a14:foregroundMark x1="35625" y1="60938" x2="50469" y2="43906"/>
                        <a14:foregroundMark x1="50469" y1="43906" x2="38125" y2="65625"/>
                        <a14:foregroundMark x1="38125" y1="65625" x2="77813" y2="15156"/>
                        <a14:foregroundMark x1="77813" y1="15156" x2="52812" y2="54063"/>
                        <a14:foregroundMark x1="52812" y1="54063" x2="18281" y2="91094"/>
                        <a14:foregroundMark x1="18281" y1="91094" x2="32969" y2="68750"/>
                        <a14:foregroundMark x1="32969" y1="68750" x2="15937" y2="96563"/>
                        <a14:foregroundMark x1="15937" y1="96563" x2="19531" y2="67656"/>
                        <a14:foregroundMark x1="19531" y1="67656" x2="10625" y2="89844"/>
                        <a14:foregroundMark x1="10625" y1="89844" x2="42500" y2="60156"/>
                        <a14:foregroundMark x1="42500" y1="60156" x2="26875" y2="82813"/>
                        <a14:foregroundMark x1="26875" y1="82813" x2="40625" y2="65469"/>
                        <a14:foregroundMark x1="40625" y1="65469" x2="19375" y2="85156"/>
                        <a14:foregroundMark x1="19375" y1="85156" x2="31406" y2="62969"/>
                        <a14:foregroundMark x1="31406" y1="62969" x2="21094" y2="86250"/>
                        <a14:foregroundMark x1="21094" y1="86250" x2="14688" y2="82656"/>
                        <a14:foregroundMark x1="11094" y1="97188" x2="11094" y2="97188"/>
                        <a14:foregroundMark x1="11094" y1="97188" x2="11094" y2="97188"/>
                        <a14:foregroundMark x1="8594" y1="98438" x2="8594" y2="98438"/>
                        <a14:foregroundMark x1="7344" y1="97813" x2="7344" y2="97813"/>
                        <a14:foregroundMark x1="6250" y1="94844" x2="6250" y2="94844"/>
                        <a14:foregroundMark x1="6250" y1="94844" x2="6250" y2="94844"/>
                        <a14:foregroundMark x1="8594" y1="94219" x2="8594" y2="94844"/>
                        <a14:foregroundMark x1="87656" y1="5469" x2="76719" y2="25000"/>
                        <a14:foregroundMark x1="76719" y1="25000" x2="54688" y2="36250"/>
                        <a14:foregroundMark x1="54688" y1="36250" x2="41406" y2="54531"/>
                        <a14:foregroundMark x1="41406" y1="54531" x2="53750" y2="35469"/>
                        <a14:foregroundMark x1="53750" y1="35469" x2="42813" y2="56250"/>
                        <a14:foregroundMark x1="42813" y1="56250" x2="54844" y2="3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2621">
            <a:off x="4566341" y="3165911"/>
            <a:ext cx="2181974" cy="218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owchart: Decision 12"/>
          <p:cNvSpPr/>
          <p:nvPr/>
        </p:nvSpPr>
        <p:spPr>
          <a:xfrm>
            <a:off x="532681" y="742977"/>
            <a:ext cx="5410919" cy="1944805"/>
          </a:xfrm>
          <a:prstGeom prst="flowChartDecisi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" name="Picture 2" descr="Kết quả hình ảnh cho bút thước kẻ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07" b="89842" l="5636" r="93064">
                        <a14:foregroundMark x1="34393" y1="65463" x2="34393" y2="65463"/>
                        <a14:foregroundMark x1="11561" y1="82393" x2="11561" y2="82393"/>
                        <a14:foregroundMark x1="11561" y1="82393" x2="11561" y2="82393"/>
                        <a14:foregroundMark x1="5780" y1="89842" x2="5780" y2="89842"/>
                        <a14:foregroundMark x1="5780" y1="89842" x2="5780" y2="89842"/>
                        <a14:foregroundMark x1="93064" y1="9932" x2="93064" y2="9932"/>
                        <a14:foregroundMark x1="93064" y1="9932" x2="93064" y2="9932"/>
                        <a14:foregroundMark x1="93064" y1="9932" x2="93064" y2="9932"/>
                        <a14:foregroundMark x1="93064" y1="9932" x2="93064" y2="9932"/>
                        <a14:foregroundMark x1="93064" y1="9932" x2="93064" y2="9932"/>
                        <a14:foregroundMark x1="93064" y1="9932" x2="93064" y2="9932"/>
                        <a14:foregroundMark x1="91618" y1="11738" x2="91618" y2="11738"/>
                        <a14:foregroundMark x1="78613" y1="26862" x2="78613" y2="26862"/>
                        <a14:foregroundMark x1="88439" y1="14673" x2="88439" y2="14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0128">
            <a:off x="4128242" y="4006183"/>
            <a:ext cx="3382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ách giáo khoa - Toán 1 - tập hai (thuộc bộ sách Kết nối Tri thức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14" y="3084158"/>
            <a:ext cx="2423969" cy="242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72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619864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394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915" y="406725"/>
            <a:ext cx="4638256" cy="386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8" y="1"/>
            <a:ext cx="7244043" cy="618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8" y="5617149"/>
            <a:ext cx="12143107" cy="12408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027152" y="3151653"/>
            <a:ext cx="5129808" cy="22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263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-1" y="0"/>
            <a:ext cx="3644537" cy="1315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28668" r="1450" b="45110"/>
          <a:stretch/>
        </p:blipFill>
        <p:spPr>
          <a:xfrm>
            <a:off x="0" y="1315908"/>
            <a:ext cx="12192000" cy="554209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809897" y="1420409"/>
            <a:ext cx="4467497" cy="1136468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9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915" y="406725"/>
            <a:ext cx="4638256" cy="386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8" y="1"/>
            <a:ext cx="7244043" cy="618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8" y="5617149"/>
            <a:ext cx="12143107" cy="12408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935926" y="3183228"/>
            <a:ext cx="5734594" cy="252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689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63111" r="824" b="8222"/>
          <a:stretch/>
        </p:blipFill>
        <p:spPr>
          <a:xfrm>
            <a:off x="0" y="1480617"/>
            <a:ext cx="11900263" cy="539496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-7620"/>
            <a:ext cx="3349673" cy="1527341"/>
          </a:xfrm>
          <a:prstGeom prst="rect">
            <a:avLst/>
          </a:prstGeom>
        </p:spPr>
      </p:pic>
      <p:sp>
        <p:nvSpPr>
          <p:cNvPr id="6" name="Hình tự do: Hình 2">
            <a:extLst>
              <a:ext uri="{FF2B5EF4-FFF2-40B4-BE49-F238E27FC236}">
                <a16:creationId xmlns:a16="http://schemas.microsoft.com/office/drawing/2014/main" id="{EA8060EE-6E07-430F-9777-208CC91FF45C}"/>
              </a:ext>
            </a:extLst>
          </p:cNvPr>
          <p:cNvSpPr/>
          <p:nvPr/>
        </p:nvSpPr>
        <p:spPr>
          <a:xfrm rot="16937586">
            <a:off x="5109801" y="3983072"/>
            <a:ext cx="821596" cy="1515471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9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2285734" y="4002837"/>
            <a:ext cx="490537" cy="1475943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1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flipH="1">
            <a:off x="5224511" y="4178096"/>
            <a:ext cx="1031885" cy="973024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5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8681329" y="3647037"/>
            <a:ext cx="532048" cy="126024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3" name="Rounded Rectangle 2"/>
          <p:cNvSpPr/>
          <p:nvPr/>
        </p:nvSpPr>
        <p:spPr>
          <a:xfrm>
            <a:off x="169817" y="1480617"/>
            <a:ext cx="10842172" cy="6858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9817" y="1480618"/>
            <a:ext cx="820787" cy="685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13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" y="1"/>
            <a:ext cx="3437951" cy="1457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r="9192" b="64445"/>
          <a:stretch/>
        </p:blipFill>
        <p:spPr>
          <a:xfrm>
            <a:off x="-2" y="1457069"/>
            <a:ext cx="12192001" cy="5400932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7764904" y="4186914"/>
            <a:ext cx="490537" cy="2740289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3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1697545" flipH="1">
            <a:off x="4811911" y="2170245"/>
            <a:ext cx="3365939" cy="3381796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4" name="Rounded Rectangle 3"/>
          <p:cNvSpPr/>
          <p:nvPr/>
        </p:nvSpPr>
        <p:spPr>
          <a:xfrm>
            <a:off x="339633" y="1480210"/>
            <a:ext cx="10998926" cy="7245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9633" y="1457069"/>
            <a:ext cx="796834" cy="7202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8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319</Words>
  <Application>Microsoft Office PowerPoint</Application>
  <PresentationFormat>Widescreen</PresentationFormat>
  <Paragraphs>66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微软雅黑</vt:lpstr>
      <vt:lpstr>宋体</vt:lpstr>
      <vt:lpstr>Arial</vt:lpstr>
      <vt:lpstr>Calibri</vt:lpstr>
      <vt:lpstr>Calibri Light</vt:lpstr>
      <vt:lpstr>等线</vt:lpstr>
      <vt:lpstr>等线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</cp:revision>
  <dcterms:created xsi:type="dcterms:W3CDTF">2020-08-23T12:32:14Z</dcterms:created>
  <dcterms:modified xsi:type="dcterms:W3CDTF">2020-08-23T16:08:09Z</dcterms:modified>
</cp:coreProperties>
</file>