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3" r:id="rId11"/>
    <p:sldId id="264" r:id="rId12"/>
    <p:sldId id="268" r:id="rId13"/>
    <p:sldId id="269" r:id="rId14"/>
    <p:sldId id="265" r:id="rId15"/>
    <p:sldId id="270" r:id="rId16"/>
    <p:sldId id="271" r:id="rId17"/>
    <p:sldId id="272" r:id="rId18"/>
    <p:sldId id="273" r:id="rId19"/>
    <p:sldId id="275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23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5000" t="-35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08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B43F2-FF54-4385-AA99-FE6A33D710D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A810A-F595-4B23-B9E3-0F246680C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978" y="1428750"/>
            <a:ext cx="87404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12: BẢNG CỘNG, BẢNG TRỪ TRONG PHẠM VI 10</a:t>
            </a:r>
          </a:p>
          <a:p>
            <a:pPr algn="ctr"/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(TIẾT 1)</a:t>
            </a:r>
            <a:endParaRPr lang="en-US" sz="48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98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t="4021" r="59194" b="91746"/>
          <a:stretch/>
        </p:blipFill>
        <p:spPr>
          <a:xfrm>
            <a:off x="3048000" y="13606"/>
            <a:ext cx="3173174" cy="576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9947" r="6174" b="56825"/>
          <a:stretch/>
        </p:blipFill>
        <p:spPr>
          <a:xfrm>
            <a:off x="152400" y="438149"/>
            <a:ext cx="8839200" cy="469236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66900" y="10477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10000" y="10477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0" y="15049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0" y="19621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15000" y="2797936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20000" y="37147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15000" y="24193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20000" y="32575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15000" y="19621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20000" y="2811543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174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49947" r="4948" b="6879"/>
          <a:stretch/>
        </p:blipFill>
        <p:spPr>
          <a:xfrm>
            <a:off x="381000" y="35860"/>
            <a:ext cx="8153400" cy="5056093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1066800" y="1845129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990600" y="2677887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5029200" y="454479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6248400" y="438150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7467600" y="-171450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2362200" y="2019302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362200" y="2835729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3554186" y="604158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3554186" y="1309008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0292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657350"/>
            <a:ext cx="6400800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TẠM BIỆT CÁC EM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313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978" y="1047750"/>
            <a:ext cx="87404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12: BẢNG CỘNG, BẢNG TRỪ TRONG PHẠM VI 10</a:t>
            </a:r>
          </a:p>
          <a:p>
            <a:pPr algn="ctr"/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(TIẾT 3)</a:t>
            </a:r>
            <a:endParaRPr lang="en-US" sz="48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276600" y="3412425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0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10582" r="4551" b="59365"/>
          <a:stretch/>
        </p:blipFill>
        <p:spPr>
          <a:xfrm>
            <a:off x="121809" y="361950"/>
            <a:ext cx="8717391" cy="4343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218714" y="158387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229600" y="2266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29600" y="292281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29600" y="3562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9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 t="41693" r="4860" b="32275"/>
          <a:stretch/>
        </p:blipFill>
        <p:spPr>
          <a:xfrm>
            <a:off x="228599" y="514350"/>
            <a:ext cx="8665735" cy="3962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239000" y="1200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229600" y="1191986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39000" y="1962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40486" y="193221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39000" y="2647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29600" y="2647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39000" y="3409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29600" y="3409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t="70211" r="23411" b="8201"/>
          <a:stretch/>
        </p:blipFill>
        <p:spPr>
          <a:xfrm>
            <a:off x="542368" y="666750"/>
            <a:ext cx="8068232" cy="3657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581400" y="3181350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62600" y="3181350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43800" y="3181350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81400" y="173355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562600" y="173355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0499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2963" r="10360" b="68253"/>
          <a:stretch/>
        </p:blipFill>
        <p:spPr>
          <a:xfrm>
            <a:off x="152400" y="285750"/>
            <a:ext cx="872266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4" t="32169" r="7616" b="43492"/>
          <a:stretch/>
        </p:blipFill>
        <p:spPr>
          <a:xfrm>
            <a:off x="228600" y="615042"/>
            <a:ext cx="8756042" cy="378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657350"/>
            <a:ext cx="6400800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TẠM BIỆT CÁC EM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0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0" y="2721"/>
            <a:ext cx="2667000" cy="839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30990" r="34995" b="63714"/>
          <a:stretch/>
        </p:blipFill>
        <p:spPr>
          <a:xfrm>
            <a:off x="838200" y="842332"/>
            <a:ext cx="3991892" cy="727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8" t="30476" r="14645" b="63810"/>
          <a:stretch/>
        </p:blipFill>
        <p:spPr>
          <a:xfrm>
            <a:off x="5780314" y="788447"/>
            <a:ext cx="1687286" cy="75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37460" r="34456" b="57672"/>
          <a:stretch/>
        </p:blipFill>
        <p:spPr>
          <a:xfrm>
            <a:off x="838201" y="1547728"/>
            <a:ext cx="3991892" cy="660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43266" r="34761" b="52169"/>
          <a:stretch/>
        </p:blipFill>
        <p:spPr>
          <a:xfrm>
            <a:off x="870857" y="2190750"/>
            <a:ext cx="3959235" cy="627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4" t="48696" r="35066" b="46879"/>
          <a:stretch/>
        </p:blipFill>
        <p:spPr>
          <a:xfrm>
            <a:off x="870857" y="2741253"/>
            <a:ext cx="3959235" cy="608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54800" r="35370" b="40945"/>
          <a:stretch/>
        </p:blipFill>
        <p:spPr>
          <a:xfrm>
            <a:off x="914400" y="3355802"/>
            <a:ext cx="3915692" cy="587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60952" r="35676" b="34757"/>
          <a:stretch/>
        </p:blipFill>
        <p:spPr>
          <a:xfrm>
            <a:off x="941614" y="3998998"/>
            <a:ext cx="3888477" cy="5927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6" t="36512" r="14036" b="59365"/>
          <a:stretch/>
        </p:blipFill>
        <p:spPr>
          <a:xfrm>
            <a:off x="5867400" y="1477892"/>
            <a:ext cx="1611086" cy="5604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6" t="42933" r="14036" b="53228"/>
          <a:stretch/>
        </p:blipFill>
        <p:spPr>
          <a:xfrm>
            <a:off x="5943600" y="2208259"/>
            <a:ext cx="1524000" cy="493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1" t="50000" r="14036" b="46705"/>
          <a:stretch/>
        </p:blipFill>
        <p:spPr>
          <a:xfrm>
            <a:off x="5867400" y="2933629"/>
            <a:ext cx="1576574" cy="4306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7" t="54800" r="14036" b="40787"/>
          <a:stretch/>
        </p:blipFill>
        <p:spPr>
          <a:xfrm>
            <a:off x="5943600" y="3437330"/>
            <a:ext cx="1475016" cy="5303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6" t="61222" r="14036" b="34870"/>
          <a:stretch/>
        </p:blipFill>
        <p:spPr>
          <a:xfrm>
            <a:off x="5943600" y="4094367"/>
            <a:ext cx="1447800" cy="47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6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t="76402" r="5197" b="5821"/>
          <a:stretch/>
        </p:blipFill>
        <p:spPr>
          <a:xfrm>
            <a:off x="228599" y="1047750"/>
            <a:ext cx="8759365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3563857" y="0"/>
            <a:ext cx="2379743" cy="895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8400" y="29146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291465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29146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29527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2952750"/>
            <a:ext cx="685800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6114" y="29146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5200" y="2922814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53400" y="2928257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4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" t="8486" r="3728" b="62293"/>
          <a:stretch/>
        </p:blipFill>
        <p:spPr>
          <a:xfrm>
            <a:off x="90048" y="590550"/>
            <a:ext cx="8977752" cy="4552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t="3704" r="58329" b="92593"/>
          <a:stretch/>
        </p:blipFill>
        <p:spPr>
          <a:xfrm>
            <a:off x="2895600" y="98202"/>
            <a:ext cx="3592286" cy="53275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28800" y="31051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47850" y="3586843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28800" y="4095750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0" y="21907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0" y="26479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91200" y="12763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29300" y="17335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48100" y="3181350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29300" y="2190750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772400" y="1276350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5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" t="42963" r="12982" b="8572"/>
          <a:stretch/>
        </p:blipFill>
        <p:spPr>
          <a:xfrm>
            <a:off x="1066800" y="57150"/>
            <a:ext cx="6934200" cy="5045449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5584371" y="1621971"/>
            <a:ext cx="610222" cy="1199563"/>
          </a:xfrm>
          <a:custGeom>
            <a:avLst/>
            <a:gdLst>
              <a:gd name="connsiteX0" fmla="*/ 0 w 610222"/>
              <a:gd name="connsiteY0" fmla="*/ 0 h 1199563"/>
              <a:gd name="connsiteX1" fmla="*/ 587829 w 610222"/>
              <a:gd name="connsiteY1" fmla="*/ 555172 h 1199563"/>
              <a:gd name="connsiteX2" fmla="*/ 489858 w 610222"/>
              <a:gd name="connsiteY2" fmla="*/ 1143000 h 1199563"/>
              <a:gd name="connsiteX3" fmla="*/ 511629 w 610222"/>
              <a:gd name="connsiteY3" fmla="*/ 1143000 h 119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222" h="1199563">
                <a:moveTo>
                  <a:pt x="0" y="0"/>
                </a:moveTo>
                <a:cubicBezTo>
                  <a:pt x="253093" y="182336"/>
                  <a:pt x="506186" y="364672"/>
                  <a:pt x="587829" y="555172"/>
                </a:cubicBezTo>
                <a:cubicBezTo>
                  <a:pt x="669472" y="745672"/>
                  <a:pt x="502558" y="1045029"/>
                  <a:pt x="489858" y="1143000"/>
                </a:cubicBezTo>
                <a:cubicBezTo>
                  <a:pt x="477158" y="1240971"/>
                  <a:pt x="494393" y="1191985"/>
                  <a:pt x="511629" y="114300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377543" y="1998340"/>
            <a:ext cx="1436914" cy="374746"/>
          </a:xfrm>
          <a:custGeom>
            <a:avLst/>
            <a:gdLst>
              <a:gd name="connsiteX0" fmla="*/ 1436914 w 1436914"/>
              <a:gd name="connsiteY0" fmla="*/ 374746 h 374746"/>
              <a:gd name="connsiteX1" fmla="*/ 446314 w 1436914"/>
              <a:gd name="connsiteY1" fmla="*/ 4631 h 374746"/>
              <a:gd name="connsiteX2" fmla="*/ 0 w 1436914"/>
              <a:gd name="connsiteY2" fmla="*/ 200574 h 37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6914" h="374746">
                <a:moveTo>
                  <a:pt x="1436914" y="374746"/>
                </a:moveTo>
                <a:cubicBezTo>
                  <a:pt x="1061357" y="204203"/>
                  <a:pt x="685800" y="33660"/>
                  <a:pt x="446314" y="4631"/>
                </a:cubicBezTo>
                <a:cubicBezTo>
                  <a:pt x="206828" y="-24398"/>
                  <a:pt x="103414" y="88088"/>
                  <a:pt x="0" y="20057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407229" y="3766457"/>
            <a:ext cx="1426028" cy="457489"/>
          </a:xfrm>
          <a:custGeom>
            <a:avLst/>
            <a:gdLst>
              <a:gd name="connsiteX0" fmla="*/ 0 w 1426028"/>
              <a:gd name="connsiteY0" fmla="*/ 54429 h 457489"/>
              <a:gd name="connsiteX1" fmla="*/ 870857 w 1426028"/>
              <a:gd name="connsiteY1" fmla="*/ 457200 h 457489"/>
              <a:gd name="connsiteX2" fmla="*/ 1426028 w 1426028"/>
              <a:gd name="connsiteY2" fmla="*/ 0 h 45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6028" h="457489">
                <a:moveTo>
                  <a:pt x="0" y="54429"/>
                </a:moveTo>
                <a:cubicBezTo>
                  <a:pt x="316593" y="260350"/>
                  <a:pt x="633186" y="466272"/>
                  <a:pt x="870857" y="457200"/>
                </a:cubicBezTo>
                <a:cubicBezTo>
                  <a:pt x="1108528" y="448129"/>
                  <a:pt x="1267278" y="224064"/>
                  <a:pt x="1426028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474446" y="3145971"/>
            <a:ext cx="1239068" cy="1393372"/>
          </a:xfrm>
          <a:custGeom>
            <a:avLst/>
            <a:gdLst>
              <a:gd name="connsiteX0" fmla="*/ 1239068 w 1239068"/>
              <a:gd name="connsiteY0" fmla="*/ 1393372 h 1393372"/>
              <a:gd name="connsiteX1" fmla="*/ 41640 w 1239068"/>
              <a:gd name="connsiteY1" fmla="*/ 326572 h 1393372"/>
              <a:gd name="connsiteX2" fmla="*/ 389983 w 1239068"/>
              <a:gd name="connsiteY2" fmla="*/ 0 h 139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068" h="1393372">
                <a:moveTo>
                  <a:pt x="1239068" y="1393372"/>
                </a:moveTo>
                <a:cubicBezTo>
                  <a:pt x="711111" y="976086"/>
                  <a:pt x="183154" y="558801"/>
                  <a:pt x="41640" y="326572"/>
                </a:cubicBezTo>
                <a:cubicBezTo>
                  <a:pt x="-99874" y="94343"/>
                  <a:pt x="145054" y="47171"/>
                  <a:pt x="389983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02086" y="3090787"/>
            <a:ext cx="1219200" cy="501499"/>
          </a:xfrm>
          <a:custGeom>
            <a:avLst/>
            <a:gdLst>
              <a:gd name="connsiteX0" fmla="*/ 1219200 w 1219200"/>
              <a:gd name="connsiteY0" fmla="*/ 501499 h 501499"/>
              <a:gd name="connsiteX1" fmla="*/ 870857 w 1219200"/>
              <a:gd name="connsiteY1" fmla="*/ 55184 h 501499"/>
              <a:gd name="connsiteX2" fmla="*/ 0 w 1219200"/>
              <a:gd name="connsiteY2" fmla="*/ 22527 h 50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501499">
                <a:moveTo>
                  <a:pt x="1219200" y="501499"/>
                </a:moveTo>
                <a:cubicBezTo>
                  <a:pt x="1146628" y="318256"/>
                  <a:pt x="1074057" y="135013"/>
                  <a:pt x="870857" y="55184"/>
                </a:cubicBezTo>
                <a:cubicBezTo>
                  <a:pt x="667657" y="-24645"/>
                  <a:pt x="333828" y="-1059"/>
                  <a:pt x="0" y="22527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2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657350"/>
            <a:ext cx="6400800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TẠM BIỆT CÁC EM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4699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978" y="1428750"/>
            <a:ext cx="87404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12: BẢNG CỘNG, BẢNG TRỪ TRONG PHẠM VI 10</a:t>
            </a:r>
          </a:p>
          <a:p>
            <a:pPr algn="ctr"/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(TIẾT 2)</a:t>
            </a:r>
            <a:endParaRPr lang="en-US" sz="48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6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4" t="16377" r="30778" b="78624"/>
          <a:stretch/>
        </p:blipFill>
        <p:spPr>
          <a:xfrm>
            <a:off x="228601" y="554843"/>
            <a:ext cx="4491599" cy="609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-34674"/>
            <a:ext cx="2667000" cy="839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22434" r="30778" b="72064"/>
          <a:stretch/>
        </p:blipFill>
        <p:spPr>
          <a:xfrm>
            <a:off x="304800" y="1123950"/>
            <a:ext cx="4419600" cy="668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8" t="28571" r="31388" b="66138"/>
          <a:stretch/>
        </p:blipFill>
        <p:spPr>
          <a:xfrm>
            <a:off x="323682" y="1794154"/>
            <a:ext cx="4401759" cy="65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35344" r="30778" b="60000"/>
          <a:stretch/>
        </p:blipFill>
        <p:spPr>
          <a:xfrm>
            <a:off x="304800" y="2495551"/>
            <a:ext cx="4419600" cy="565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3" t="41481" r="30473" b="53517"/>
          <a:stretch/>
        </p:blipFill>
        <p:spPr>
          <a:xfrm>
            <a:off x="304800" y="3075472"/>
            <a:ext cx="4420641" cy="603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3" t="47831" r="30473" b="46966"/>
          <a:stretch/>
        </p:blipFill>
        <p:spPr>
          <a:xfrm>
            <a:off x="323682" y="3664296"/>
            <a:ext cx="4396518" cy="607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4" t="55095" r="30921" b="40926"/>
          <a:stretch/>
        </p:blipFill>
        <p:spPr>
          <a:xfrm>
            <a:off x="195944" y="4400550"/>
            <a:ext cx="4524256" cy="490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16714" r="10946" b="78149"/>
          <a:stretch/>
        </p:blipFill>
        <p:spPr>
          <a:xfrm>
            <a:off x="5334000" y="532048"/>
            <a:ext cx="1407133" cy="6325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22642" r="10336" b="71653"/>
          <a:stretch/>
        </p:blipFill>
        <p:spPr>
          <a:xfrm>
            <a:off x="5334000" y="1164579"/>
            <a:ext cx="1519629" cy="7314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28762" r="9091" b="66153"/>
          <a:stretch/>
        </p:blipFill>
        <p:spPr>
          <a:xfrm>
            <a:off x="5334000" y="1855189"/>
            <a:ext cx="1601263" cy="6403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7" t="35925" r="11252" b="59477"/>
          <a:stretch/>
        </p:blipFill>
        <p:spPr>
          <a:xfrm>
            <a:off x="5334000" y="2498580"/>
            <a:ext cx="1479727" cy="6065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7" t="42814" r="11252" b="54285"/>
          <a:stretch/>
        </p:blipFill>
        <p:spPr>
          <a:xfrm>
            <a:off x="5341244" y="3176258"/>
            <a:ext cx="1555927" cy="4023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7" t="49014" r="11252" b="47513"/>
          <a:stretch/>
        </p:blipFill>
        <p:spPr>
          <a:xfrm>
            <a:off x="5334000" y="3814736"/>
            <a:ext cx="1523268" cy="4716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55045" r="11556" b="41085"/>
          <a:stretch/>
        </p:blipFill>
        <p:spPr>
          <a:xfrm>
            <a:off x="5334000" y="4343864"/>
            <a:ext cx="1523268" cy="53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2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75344" r="10946" b="6455"/>
          <a:stretch/>
        </p:blipFill>
        <p:spPr>
          <a:xfrm>
            <a:off x="76200" y="1047750"/>
            <a:ext cx="8956155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3563857" y="0"/>
            <a:ext cx="2379743" cy="895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52971" y="3257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323850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800" y="3287486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24800" y="3257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2048" y="3273879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53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119</Words>
  <Application>Microsoft Office PowerPoint</Application>
  <PresentationFormat>On-screen Show (16:9)</PresentationFormat>
  <Paragraphs>68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KimAnh</cp:lastModifiedBy>
  <cp:revision>22</cp:revision>
  <dcterms:created xsi:type="dcterms:W3CDTF">2020-08-19T11:09:33Z</dcterms:created>
  <dcterms:modified xsi:type="dcterms:W3CDTF">2020-08-19T12:58:10Z</dcterms:modified>
</cp:coreProperties>
</file>