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9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>
        <p:scale>
          <a:sx n="50" d="100"/>
          <a:sy n="50" d="100"/>
        </p:scale>
        <p:origin x="-1482" y="-3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hình hộp quà để xuất hiện quà nhé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video mẫu</a:t>
            </a:r>
            <a:r>
              <a:rPr lang="en-US" baseline="0" smtClean="0"/>
              <a:t> HD chưa hợp lí nên chữ c người soạn tự tạo hiệu ứng đồ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2170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schemeClr val="bg1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46206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666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6741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6281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21374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Đặc điểm sinh học và kỹ thuật nuôi một số loài cá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7" y="2057400"/>
            <a:ext cx="3685319" cy="2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Của Quả Cà Tím Với Sức Khỏe Con Người 100% Ok | Dây Ngũ Sắc  Tập Gym Đàn Hồi Full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3" y="2057400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2 Cốc uống nước cao cấp có tay cầm màu hồng - Hàng Nội Địa Nhật - Ly uống  nước Thương hiệu Folio | SieuThiChoL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828800"/>
            <a:ext cx="2731463" cy="27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‼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9346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ˀ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834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015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8703" y="2503381"/>
            <a:ext cx="9118016" cy="2449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HÁI CAM</a:t>
            </a:r>
            <a:endParaRPr lang="en-US" sz="138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992756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357616" y="2348937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06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cá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cá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464" y="-124928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67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35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974E-7 7.40741E-7 L -0.00627 -0.01343 L -0.01501 -0.02107 L -0.02441 -0.02454 L -0.03185 -0.02338 L -0.04073 -0.01898 L -0.04882 -0.00995 L -0.05574 0.00324 L -0.06266 0.01991 L -0.06697 0.03657 L -0.06945 0.05231 L -0.06945 0.07106 L -0.06893 0.08657 L -0.06697 0.10671 L -0.06318 0.12546 L -0.05822 0.14005 L -0.05131 0.15231 L -0.04321 0.16435 L -0.03381 0.17106 L -0.02755 0.17338 L -0.01749 0.17106 L -0.00561 0.16343 L 0.00509 0.14768 L 0.01384 0.12778 L 0.02193 0.1044 L 0.02572 0.08565 L 0.02702 0.05995 L 0.03016 0.03657 L 0.03708 0.01227 L 0.04334 -0.00116 L 0.05326 -0.01435 L 0.0671 -0.02222 L 0.07963 -0.02222 L 0.08721 -0.01782 L 0.09661 -0.00787 L 0.10222 0.00231 L 0.09347 -0.01111 L 0.08212 -0.02107 L 0.07089 -0.02222 L 0.05457 -0.01435 L 0.0483 -0.00995 L 0.04073 0.00324 L 0.03394 0.01991 L 0.03081 0.03773 L 0.02768 0.06343 L 0.02637 0.08102 L 0.02885 0.1088 L 0.03577 0.13657 L 0.04386 0.15116 L 0.05078 0.16343 L 0.05836 0.16991 L 0.0671 0.17338 L 0.07585 0.17338 L 0.08773 0.16782 L 0.09778 0.1588 L 0.10653 0.13889 L 0.11227 0.11944 L 0.11475 0.09514 L 0.11514 0.07268 L 0.11371 0.04329 L 0.11031 0.0243 L 0.10601 0.00671 L 0.09713 -0.00787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487E-6 2.33865E-6 L -0.02532 0.0460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27679" r="27431" b="29464"/>
          <a:stretch/>
        </p:blipFill>
        <p:spPr bwMode="auto">
          <a:xfrm>
            <a:off x="442119" y="762000"/>
            <a:ext cx="11262270" cy="55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628" b="55556"/>
          <a:stretch/>
        </p:blipFill>
        <p:spPr>
          <a:xfrm>
            <a:off x="1068901" y="0"/>
            <a:ext cx="9984419" cy="600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cá.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3" y="-381000"/>
            <a:ext cx="10152128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6508" r="6537" b="5715"/>
          <a:stretch/>
        </p:blipFill>
        <p:spPr>
          <a:xfrm>
            <a:off x="2131326" y="1676400"/>
            <a:ext cx="7226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c?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sắc?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99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32577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462588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0" y="462586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5" b="100000" l="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2" y="3300161"/>
            <a:ext cx="3352800" cy="3352800"/>
          </a:xfrm>
          <a:prstGeom prst="rect">
            <a:avLst/>
          </a:prstGeom>
        </p:spPr>
      </p:pic>
      <p:pic>
        <p:nvPicPr>
          <p:cNvPr id="17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143" y="2514600"/>
            <a:ext cx="7268361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70719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182149"/>
            <a:ext cx="4876800" cy="44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807322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70719" y="25908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97128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343</Words>
  <Application>Microsoft Office PowerPoint</Application>
  <PresentationFormat>Custom</PresentationFormat>
  <Paragraphs>136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TIẾNG VIỆT 1</vt:lpstr>
      <vt:lpstr>PowerPoint Presentation</vt:lpstr>
      <vt:lpstr>PowerPoint Presentation</vt:lpstr>
      <vt:lpstr>b</vt:lpstr>
      <vt:lpstr>ba ba</vt:lpstr>
      <vt:lpstr>PowerPoint Presentation</vt:lpstr>
      <vt:lpstr>bà</vt:lpstr>
      <vt:lpstr>A, bà.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79</cp:revision>
  <dcterms:created xsi:type="dcterms:W3CDTF">2021-06-13T09:23:33Z</dcterms:created>
  <dcterms:modified xsi:type="dcterms:W3CDTF">2021-06-15T03:11:30Z</dcterms:modified>
</cp:coreProperties>
</file>