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334" r:id="rId3"/>
    <p:sldId id="262" r:id="rId4"/>
    <p:sldId id="269" r:id="rId5"/>
    <p:sldId id="369" r:id="rId6"/>
    <p:sldId id="263" r:id="rId7"/>
    <p:sldId id="270" r:id="rId8"/>
    <p:sldId id="271" r:id="rId9"/>
    <p:sldId id="272" r:id="rId10"/>
    <p:sldId id="370" r:id="rId11"/>
    <p:sldId id="276" r:id="rId12"/>
    <p:sldId id="277" r:id="rId13"/>
    <p:sldId id="278" r:id="rId14"/>
    <p:sldId id="279" r:id="rId15"/>
    <p:sldId id="366" r:id="rId16"/>
    <p:sldId id="368" r:id="rId17"/>
    <p:sldId id="373" r:id="rId18"/>
    <p:sldId id="330" r:id="rId19"/>
    <p:sldId id="333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D8"/>
    <a:srgbClr val="000000"/>
    <a:srgbClr val="F36A58"/>
    <a:srgbClr val="841009"/>
    <a:srgbClr val="E25D56"/>
    <a:srgbClr val="DC3B32"/>
    <a:srgbClr val="D83C31"/>
    <a:srgbClr val="F8D86D"/>
    <a:srgbClr val="B90504"/>
    <a:srgbClr val="EE0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>
        <p:scale>
          <a:sx n="77" d="100"/>
          <a:sy n="77" d="100"/>
        </p:scale>
        <p:origin x="2016" y="1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99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38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6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1292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2023/8/11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21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8.xml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9.png"/><Relationship Id="rId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9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210439" y="2772410"/>
            <a:ext cx="8993510" cy="2562526"/>
            <a:chOff x="4813" y="610"/>
            <a:chExt cx="11708" cy="3613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Ôn tập các số đến 100 (Tiết 1)</a:t>
              </a:r>
              <a:endParaRPr lang="zh-CN" altLang="en-US" sz="80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813" y="621"/>
              <a:ext cx="11663" cy="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8000" b="1" dirty="0">
                  <a:ln w="28575">
                    <a:noFill/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Ôn tập các số đến 100 (Tiết 1)</a:t>
              </a:r>
              <a:endParaRPr lang="zh-CN" altLang="en-US" sz="8000" b="1" dirty="0">
                <a:ln w="28575">
                  <a:noFill/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6935F6-891C-20F8-2D14-C4E3E149A5FD}"/>
              </a:ext>
            </a:extLst>
          </p:cNvPr>
          <p:cNvGrpSpPr/>
          <p:nvPr/>
        </p:nvGrpSpPr>
        <p:grpSpPr>
          <a:xfrm>
            <a:off x="1121911" y="831211"/>
            <a:ext cx="5571055" cy="1201541"/>
            <a:chOff x="397646" y="72192"/>
            <a:chExt cx="5571055" cy="12015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6693CB-736F-1F27-958A-D99E976223A9}"/>
                </a:ext>
              </a:extLst>
            </p:cNvPr>
            <p:cNvSpPr txBox="1"/>
            <p:nvPr/>
          </p:nvSpPr>
          <p:spPr>
            <a:xfrm>
              <a:off x="442095" y="72192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FC0A9-C2B5-6057-F60A-4E6D0A9B42F3}"/>
                </a:ext>
              </a:extLst>
            </p:cNvPr>
            <p:cNvSpPr txBox="1"/>
            <p:nvPr/>
          </p:nvSpPr>
          <p:spPr>
            <a:xfrm>
              <a:off x="397646" y="73404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EDD29-E324-F102-BD9E-072D00F59A41}"/>
              </a:ext>
            </a:extLst>
          </p:cNvPr>
          <p:cNvGrpSpPr/>
          <p:nvPr/>
        </p:nvGrpSpPr>
        <p:grpSpPr>
          <a:xfrm>
            <a:off x="4463645" y="1050100"/>
            <a:ext cx="8441645" cy="945928"/>
            <a:chOff x="4376689" y="247078"/>
            <a:chExt cx="8441645" cy="9459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342D07-A0EF-1814-AE89-055B3CC406EA}"/>
                </a:ext>
              </a:extLst>
            </p:cNvPr>
            <p:cNvSpPr txBox="1"/>
            <p:nvPr/>
          </p:nvSpPr>
          <p:spPr>
            <a:xfrm>
              <a:off x="4376689" y="269676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5D8C3-ED86-9587-BC0B-61B4FFE7594A}"/>
                </a:ext>
              </a:extLst>
            </p:cNvPr>
            <p:cNvSpPr txBox="1"/>
            <p:nvPr/>
          </p:nvSpPr>
          <p:spPr>
            <a:xfrm>
              <a:off x="4460397" y="247078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rgbClr val="BF9000"/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9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210439" y="2772410"/>
            <a:ext cx="8993510" cy="2562526"/>
            <a:chOff x="4813" y="610"/>
            <a:chExt cx="11708" cy="3613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Ôn tập các số đến 100 (Tiết 1)</a:t>
              </a:r>
              <a:endParaRPr lang="zh-CN" altLang="en-US" sz="80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813" y="621"/>
              <a:ext cx="11663" cy="3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8000" b="1" dirty="0">
                  <a:ln w="28575">
                    <a:noFill/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Ôn tập các số đến 100 (Tiết 1)</a:t>
              </a:r>
              <a:endParaRPr lang="zh-CN" altLang="en-US" sz="8000" b="1" dirty="0">
                <a:ln w="28575">
                  <a:noFill/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6935F6-891C-20F8-2D14-C4E3E149A5FD}"/>
              </a:ext>
            </a:extLst>
          </p:cNvPr>
          <p:cNvGrpSpPr/>
          <p:nvPr/>
        </p:nvGrpSpPr>
        <p:grpSpPr>
          <a:xfrm>
            <a:off x="1121911" y="831211"/>
            <a:ext cx="5571055" cy="1201541"/>
            <a:chOff x="397646" y="72192"/>
            <a:chExt cx="5571055" cy="12015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6693CB-736F-1F27-958A-D99E976223A9}"/>
                </a:ext>
              </a:extLst>
            </p:cNvPr>
            <p:cNvSpPr txBox="1"/>
            <p:nvPr/>
          </p:nvSpPr>
          <p:spPr>
            <a:xfrm>
              <a:off x="442095" y="72192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FC0A9-C2B5-6057-F60A-4E6D0A9B42F3}"/>
                </a:ext>
              </a:extLst>
            </p:cNvPr>
            <p:cNvSpPr txBox="1"/>
            <p:nvPr/>
          </p:nvSpPr>
          <p:spPr>
            <a:xfrm>
              <a:off x="397646" y="73404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EDD29-E324-F102-BD9E-072D00F59A41}"/>
              </a:ext>
            </a:extLst>
          </p:cNvPr>
          <p:cNvGrpSpPr/>
          <p:nvPr/>
        </p:nvGrpSpPr>
        <p:grpSpPr>
          <a:xfrm>
            <a:off x="4463645" y="1050100"/>
            <a:ext cx="8441645" cy="945928"/>
            <a:chOff x="4376689" y="247078"/>
            <a:chExt cx="8441645" cy="9459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342D07-A0EF-1814-AE89-055B3CC406EA}"/>
                </a:ext>
              </a:extLst>
            </p:cNvPr>
            <p:cNvSpPr txBox="1"/>
            <p:nvPr/>
          </p:nvSpPr>
          <p:spPr>
            <a:xfrm>
              <a:off x="4376689" y="269676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5D8C3-ED86-9587-BC0B-61B4FFE7594A}"/>
                </a:ext>
              </a:extLst>
            </p:cNvPr>
            <p:cNvSpPr txBox="1"/>
            <p:nvPr/>
          </p:nvSpPr>
          <p:spPr>
            <a:xfrm>
              <a:off x="4460397" y="247078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rgbClr val="BF9000"/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9190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84B7676-4A70-454D-B0C6-63A38AEA3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573079"/>
              </p:ext>
            </p:extLst>
          </p:nvPr>
        </p:nvGraphicFramePr>
        <p:xfrm>
          <a:off x="965122" y="1162612"/>
          <a:ext cx="9898064" cy="530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338D31F-8608-4EB9-8CE8-B19D1234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2780-2F27-42D4-A6E8-4C4753586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4CA74A-36DE-4621-A98D-82C84A12D4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  <a:noFill/>
        </p:spPr>
      </p:pic>
      <p:sp>
        <p:nvSpPr>
          <p:cNvPr id="14" name="Can 33">
            <a:extLst>
              <a:ext uri="{FF2B5EF4-FFF2-40B4-BE49-F238E27FC236}">
                <a16:creationId xmlns:a16="http://schemas.microsoft.com/office/drawing/2014/main" id="{CC0FCA16-84A5-4C83-B620-15C12259C5E0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0C4D4-F4D1-4541-8C56-8B6FDA681EAF}"/>
              </a:ext>
            </a:extLst>
          </p:cNvPr>
          <p:cNvSpPr txBox="1"/>
          <p:nvPr/>
        </p:nvSpPr>
        <p:spPr>
          <a:xfrm>
            <a:off x="5429367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Can 33">
            <a:extLst>
              <a:ext uri="{FF2B5EF4-FFF2-40B4-BE49-F238E27FC236}">
                <a16:creationId xmlns:a16="http://schemas.microsoft.com/office/drawing/2014/main" id="{AF8A25BD-C9A4-41D8-BC80-522C95AF89A6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n 33">
            <a:extLst>
              <a:ext uri="{FF2B5EF4-FFF2-40B4-BE49-F238E27FC236}">
                <a16:creationId xmlns:a16="http://schemas.microsoft.com/office/drawing/2014/main" id="{08D7557A-5434-46D0-AF60-096642A61E1B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n 33">
            <a:extLst>
              <a:ext uri="{FF2B5EF4-FFF2-40B4-BE49-F238E27FC236}">
                <a16:creationId xmlns:a16="http://schemas.microsoft.com/office/drawing/2014/main" id="{9F020062-CA43-4917-BC99-04438BF40BA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09174-D2CF-4066-B6FE-212C56F56F92}"/>
              </a:ext>
            </a:extLst>
          </p:cNvPr>
          <p:cNvSpPr txBox="1"/>
          <p:nvPr/>
        </p:nvSpPr>
        <p:spPr>
          <a:xfrm>
            <a:off x="645948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C77EB-D4FC-47DF-8843-DE5BF69E92FF}"/>
              </a:ext>
            </a:extLst>
          </p:cNvPr>
          <p:cNvSpPr txBox="1"/>
          <p:nvPr/>
        </p:nvSpPr>
        <p:spPr>
          <a:xfrm>
            <a:off x="752527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4A4F0-A2B2-4C08-9E36-3C17DC7D0239}"/>
              </a:ext>
            </a:extLst>
          </p:cNvPr>
          <p:cNvSpPr txBox="1"/>
          <p:nvPr/>
        </p:nvSpPr>
        <p:spPr>
          <a:xfrm>
            <a:off x="8474304" y="225578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755430-45AD-4943-BD50-BED616A204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C74E5C-4E65-4ACB-BC86-465C167881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BC1AFB-E629-4E01-809F-66912BFA8ED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5F207D-00CF-4B9E-A5CB-C3E303C7E6EE}"/>
              </a:ext>
            </a:extLst>
          </p:cNvPr>
          <p:cNvSpPr txBox="1"/>
          <p:nvPr/>
        </p:nvSpPr>
        <p:spPr>
          <a:xfrm>
            <a:off x="5404021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Can 33">
            <a:extLst>
              <a:ext uri="{FF2B5EF4-FFF2-40B4-BE49-F238E27FC236}">
                <a16:creationId xmlns:a16="http://schemas.microsoft.com/office/drawing/2014/main" id="{B890FBEC-F4E5-4B34-B461-07520A8F3B8C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FFBFC-2947-415E-9C4B-0CF7B67DA988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063BB8-683F-43B6-8A15-FC465A35E9FC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CCD606-BED9-49E7-A821-46D3C17F5DD8}"/>
              </a:ext>
            </a:extLst>
          </p:cNvPr>
          <p:cNvSpPr txBox="1"/>
          <p:nvPr/>
        </p:nvSpPr>
        <p:spPr>
          <a:xfrm>
            <a:off x="8498987" y="333057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6EBA85-9C3B-4408-805B-9FAB1D03F9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A59EEA-3C67-469F-8524-1A60686366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3D6756-1D99-4077-88A7-38F73B2003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80D901-6C4B-4242-8A3A-CB850D9DD1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D3E028-A1B1-45AD-8F48-AB6F91FB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BED3108-46A0-4005-AA3A-87BF5E12E09E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7EC928-9072-47DA-9EA7-6BA410E21FD4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DA0CA-506D-42E3-93E5-8F754A943AF9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428E6F-53E8-4B01-B3F1-E80BF4F2AB59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CDDE72-9AC6-4EB9-AAA8-2515F2B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40" name="Can 33">
            <a:extLst>
              <a:ext uri="{FF2B5EF4-FFF2-40B4-BE49-F238E27FC236}">
                <a16:creationId xmlns:a16="http://schemas.microsoft.com/office/drawing/2014/main" id="{36D0DA0B-89DD-416E-8B26-136955D1FA6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B0CD0C1-9AAC-404A-B80C-8085172DB18E}"/>
              </a:ext>
            </a:extLst>
          </p:cNvPr>
          <p:cNvSpPr/>
          <p:nvPr/>
        </p:nvSpPr>
        <p:spPr>
          <a:xfrm>
            <a:off x="3759192" y="4276201"/>
            <a:ext cx="50297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18FD8C46-0CEF-4679-88B9-078647C26857}"/>
              </a:ext>
            </a:extLst>
          </p:cNvPr>
          <p:cNvSpPr/>
          <p:nvPr/>
        </p:nvSpPr>
        <p:spPr>
          <a:xfrm>
            <a:off x="4077148" y="4276200"/>
            <a:ext cx="50958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FD6B723E-23A7-494D-A6C7-61263E4AF962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A538082F-FFFF-4CE7-87EF-9483AB62C366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22B5942A-BFBD-4EB1-B41F-CD766264EF09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97F3AF-1C8F-4FD7-9347-032741E5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FD6F7F-007F-4B48-9A55-1D4F3342C2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E40BCA-23B8-49FF-97C1-7805731C95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27F0487-CAAE-4387-B055-29D3CC6CEDC7}"/>
              </a:ext>
            </a:extLst>
          </p:cNvPr>
          <p:cNvSpPr txBox="1"/>
          <p:nvPr/>
        </p:nvSpPr>
        <p:spPr>
          <a:xfrm>
            <a:off x="5338431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D0B955-54C2-4557-BCA7-C5117C3EE7FE}"/>
              </a:ext>
            </a:extLst>
          </p:cNvPr>
          <p:cNvSpPr txBox="1"/>
          <p:nvPr/>
        </p:nvSpPr>
        <p:spPr>
          <a:xfrm>
            <a:off x="636759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B6B029-BE0E-4BE4-AA5C-BA3F0240AE79}"/>
              </a:ext>
            </a:extLst>
          </p:cNvPr>
          <p:cNvSpPr txBox="1"/>
          <p:nvPr/>
        </p:nvSpPr>
        <p:spPr>
          <a:xfrm>
            <a:off x="743338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235862-354E-49B8-999F-54F60EC5EEAE}"/>
              </a:ext>
            </a:extLst>
          </p:cNvPr>
          <p:cNvSpPr txBox="1"/>
          <p:nvPr/>
        </p:nvSpPr>
        <p:spPr>
          <a:xfrm>
            <a:off x="8368271" y="5561069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CDFF70-7948-4FA5-A0EB-8ECAC1A24E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BECA58-EC3B-4C03-BA58-806FC2B2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5" name="Can 33">
            <a:extLst>
              <a:ext uri="{FF2B5EF4-FFF2-40B4-BE49-F238E27FC236}">
                <a16:creationId xmlns:a16="http://schemas.microsoft.com/office/drawing/2014/main" id="{03084BB6-F3D9-45BB-8B2B-5045FD2AA94D}"/>
              </a:ext>
            </a:extLst>
          </p:cNvPr>
          <p:cNvSpPr/>
          <p:nvPr/>
        </p:nvSpPr>
        <p:spPr>
          <a:xfrm>
            <a:off x="3775985" y="5473637"/>
            <a:ext cx="4571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6E2F76B9-F4D8-4D41-9DF7-989552B66380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n 33">
            <a:extLst>
              <a:ext uri="{FF2B5EF4-FFF2-40B4-BE49-F238E27FC236}">
                <a16:creationId xmlns:a16="http://schemas.microsoft.com/office/drawing/2014/main" id="{C1EDAA5A-3FEB-4057-86A2-58223B2841B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A097D099-D701-4D58-B663-68B956FC0D0E}"/>
              </a:ext>
            </a:extLst>
          </p:cNvPr>
          <p:cNvSpPr/>
          <p:nvPr/>
        </p:nvSpPr>
        <p:spPr>
          <a:xfrm>
            <a:off x="4723840" y="5473339"/>
            <a:ext cx="47453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478D145A-AAB5-4F56-8621-F0E31C5BE59B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985" y="162535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22513" y="204710"/>
            <a:ext cx="870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49403" y="323167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95371" y="3245699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42494" y="326731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85649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35744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00541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83956" y="435602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370403" y="5474912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23849" y="4335948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837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00"/>
                            </p:stCondLst>
                            <p:childTnLst>
                              <p:par>
                                <p:cTn id="2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5" grpId="0"/>
      <p:bldP spid="26" grpId="0" animBg="1"/>
      <p:bldP spid="27" grpId="0"/>
      <p:bldP spid="28" grpId="0"/>
      <p:bldP spid="29" grpId="0"/>
      <p:bldP spid="35" grpId="0"/>
      <p:bldP spid="36" grpId="0"/>
      <p:bldP spid="37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97" grpId="0"/>
      <p:bldP spid="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802;p8"/>
          <p:cNvSpPr/>
          <p:nvPr/>
        </p:nvSpPr>
        <p:spPr>
          <a:xfrm rot="14173891">
            <a:off x="5394354" y="-4594290"/>
            <a:ext cx="4036616" cy="8523273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" y="1029479"/>
            <a:ext cx="11224629" cy="5084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90" y="169310"/>
            <a:ext cx="167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0" y="169310"/>
            <a:ext cx="1723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12" name="TextBox 11"/>
          <p:cNvSpPr txBox="1"/>
          <p:nvPr/>
        </p:nvSpPr>
        <p:spPr>
          <a:xfrm rot="20694270">
            <a:off x="1780047" y="138531"/>
            <a:ext cx="2176502" cy="830997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rgbClr val="FFC000">
              <a:alpha val="56000"/>
            </a:srgb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7205" y="33969"/>
            <a:ext cx="5193049" cy="830997"/>
            <a:chOff x="3503559" y="169310"/>
            <a:chExt cx="5193049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503559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0F5B42"/>
                </a:solidFill>
                <a:latin typeface="UVN Mang Tre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1552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E9684D"/>
                </a:solidFill>
                <a:latin typeface="UVN Mang Tre" panose="000004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917A25-B7FC-4E78-BFAB-9B30C77E75A4}"/>
              </a:ext>
            </a:extLst>
          </p:cNvPr>
          <p:cNvGrpSpPr/>
          <p:nvPr/>
        </p:nvGrpSpPr>
        <p:grpSpPr>
          <a:xfrm rot="17908083">
            <a:off x="7019634" y="2953708"/>
            <a:ext cx="883607" cy="2490533"/>
            <a:chOff x="6740013" y="3500284"/>
            <a:chExt cx="837727" cy="169114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F553820-1ABB-47B4-8059-C24177FF0A7D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9D11C6-8D19-4FC6-B0AB-E43CD193B791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B1AD30A-C613-4667-80DB-E3489D4B890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F5B4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CB7BE9-F846-4BAA-B4EE-735B38CE68B0}"/>
              </a:ext>
            </a:extLst>
          </p:cNvPr>
          <p:cNvGrpSpPr/>
          <p:nvPr/>
        </p:nvGrpSpPr>
        <p:grpSpPr>
          <a:xfrm rot="4721734" flipH="1">
            <a:off x="4373450" y="3863077"/>
            <a:ext cx="816816" cy="1321469"/>
            <a:chOff x="6740013" y="3500284"/>
            <a:chExt cx="837727" cy="169114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2BB6F6-6149-46CB-A469-8718CD19F96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D867111-BA69-4D95-A661-DFDDC9C137AB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4D4793EE-4CA3-4600-8C34-026159E1D272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7E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D385B6-42A4-48A7-9BD9-345E044E7499}"/>
              </a:ext>
            </a:extLst>
          </p:cNvPr>
          <p:cNvGrpSpPr/>
          <p:nvPr/>
        </p:nvGrpSpPr>
        <p:grpSpPr>
          <a:xfrm rot="10800000" flipH="1" flipV="1">
            <a:off x="6529131" y="3332194"/>
            <a:ext cx="1515106" cy="1869483"/>
            <a:chOff x="6756372" y="3511287"/>
            <a:chExt cx="821368" cy="16565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E763A9D-63FD-40C7-A6CD-253AF10D7867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E6D489-F70D-4580-B076-41875E41AB10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D22AB5C7-6CE4-4532-9EB3-EAB38DBD3465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BF9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39687E-EA81-47D4-AA4F-4D39434A817D}"/>
              </a:ext>
            </a:extLst>
          </p:cNvPr>
          <p:cNvGrpSpPr/>
          <p:nvPr/>
        </p:nvGrpSpPr>
        <p:grpSpPr>
          <a:xfrm rot="15881274" flipH="1">
            <a:off x="4578339" y="1885586"/>
            <a:ext cx="948286" cy="1347800"/>
            <a:chOff x="6740013" y="3500284"/>
            <a:chExt cx="816076" cy="169114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CCDDA01-150F-45CF-AE9D-757518CE919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36951A3-E6A8-47DA-83D9-26CB1A5C0E6E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BCC17D96-0E02-47F0-A907-8770D8652F85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2562;p10"/>
          <p:cNvGrpSpPr/>
          <p:nvPr/>
        </p:nvGrpSpPr>
        <p:grpSpPr>
          <a:xfrm>
            <a:off x="11072837" y="163161"/>
            <a:ext cx="841680" cy="701097"/>
            <a:chOff x="6029366" y="3371852"/>
            <a:chExt cx="130719" cy="112578"/>
          </a:xfrm>
        </p:grpSpPr>
        <p:sp>
          <p:nvSpPr>
            <p:cNvPr id="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2562;p10"/>
          <p:cNvGrpSpPr/>
          <p:nvPr/>
        </p:nvGrpSpPr>
        <p:grpSpPr>
          <a:xfrm>
            <a:off x="11422231" y="103389"/>
            <a:ext cx="841680" cy="701097"/>
            <a:chOff x="6029366" y="3371852"/>
            <a:chExt cx="130719" cy="112578"/>
          </a:xfrm>
        </p:grpSpPr>
        <p:sp>
          <p:nvSpPr>
            <p:cNvPr id="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2562;p10"/>
          <p:cNvGrpSpPr/>
          <p:nvPr/>
        </p:nvGrpSpPr>
        <p:grpSpPr>
          <a:xfrm>
            <a:off x="11350320" y="933954"/>
            <a:ext cx="841680" cy="701097"/>
            <a:chOff x="6029366" y="3371852"/>
            <a:chExt cx="130719" cy="112578"/>
          </a:xfrm>
        </p:grpSpPr>
        <p:sp>
          <p:nvSpPr>
            <p:cNvPr id="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93;p1"/>
          <p:cNvGrpSpPr/>
          <p:nvPr/>
        </p:nvGrpSpPr>
        <p:grpSpPr>
          <a:xfrm rot="-1062717">
            <a:off x="3574146" y="1033255"/>
            <a:ext cx="733193" cy="733193"/>
            <a:chOff x="8527281" y="3396648"/>
            <a:chExt cx="733193" cy="733193"/>
          </a:xfrm>
        </p:grpSpPr>
        <p:sp>
          <p:nvSpPr>
            <p:cNvPr id="185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93;p1"/>
          <p:cNvGrpSpPr/>
          <p:nvPr/>
        </p:nvGrpSpPr>
        <p:grpSpPr>
          <a:xfrm rot="-1062717">
            <a:off x="9000485" y="-210452"/>
            <a:ext cx="733193" cy="733193"/>
            <a:chOff x="8527281" y="3396648"/>
            <a:chExt cx="733193" cy="733193"/>
          </a:xfrm>
        </p:grpSpPr>
        <p:sp>
          <p:nvSpPr>
            <p:cNvPr id="190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293;p1"/>
          <p:cNvSpPr/>
          <p:nvPr/>
        </p:nvSpPr>
        <p:spPr>
          <a:xfrm>
            <a:off x="11715522" y="192706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20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2562;p10"/>
          <p:cNvGrpSpPr/>
          <p:nvPr/>
        </p:nvGrpSpPr>
        <p:grpSpPr>
          <a:xfrm>
            <a:off x="214649" y="377102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30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293;p1"/>
          <p:cNvSpPr/>
          <p:nvPr/>
        </p:nvSpPr>
        <p:spPr>
          <a:xfrm>
            <a:off x="184580" y="99700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796;p3"/>
          <p:cNvGrpSpPr/>
          <p:nvPr/>
        </p:nvGrpSpPr>
        <p:grpSpPr>
          <a:xfrm>
            <a:off x="4895382" y="1257890"/>
            <a:ext cx="210400" cy="182707"/>
            <a:chOff x="9117820" y="2027686"/>
            <a:chExt cx="210400" cy="182707"/>
          </a:xfrm>
        </p:grpSpPr>
        <p:sp>
          <p:nvSpPr>
            <p:cNvPr id="30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288;p1"/>
          <p:cNvGrpSpPr/>
          <p:nvPr/>
        </p:nvGrpSpPr>
        <p:grpSpPr>
          <a:xfrm>
            <a:off x="1165365" y="5181485"/>
            <a:ext cx="841680" cy="701097"/>
            <a:chOff x="6029366" y="3371852"/>
            <a:chExt cx="130719" cy="112578"/>
          </a:xfrm>
        </p:grpSpPr>
        <p:sp>
          <p:nvSpPr>
            <p:cNvPr id="413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288;p1"/>
          <p:cNvGrpSpPr/>
          <p:nvPr/>
        </p:nvGrpSpPr>
        <p:grpSpPr>
          <a:xfrm>
            <a:off x="6255975" y="6470091"/>
            <a:ext cx="841680" cy="701097"/>
            <a:chOff x="6029366" y="3371852"/>
            <a:chExt cx="130719" cy="112578"/>
          </a:xfrm>
        </p:grpSpPr>
        <p:sp>
          <p:nvSpPr>
            <p:cNvPr id="418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292;p1"/>
          <p:cNvSpPr/>
          <p:nvPr/>
        </p:nvSpPr>
        <p:spPr>
          <a:xfrm>
            <a:off x="89575" y="179709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2562;p10"/>
          <p:cNvGrpSpPr/>
          <p:nvPr/>
        </p:nvGrpSpPr>
        <p:grpSpPr>
          <a:xfrm>
            <a:off x="11404777" y="5896125"/>
            <a:ext cx="841680" cy="701097"/>
            <a:chOff x="6029366" y="3371852"/>
            <a:chExt cx="130719" cy="112578"/>
          </a:xfrm>
        </p:grpSpPr>
        <p:sp>
          <p:nvSpPr>
            <p:cNvPr id="42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2562;p10"/>
          <p:cNvGrpSpPr/>
          <p:nvPr/>
        </p:nvGrpSpPr>
        <p:grpSpPr>
          <a:xfrm>
            <a:off x="4152785" y="6324976"/>
            <a:ext cx="841680" cy="701097"/>
            <a:chOff x="6029366" y="3371852"/>
            <a:chExt cx="130719" cy="112578"/>
          </a:xfrm>
        </p:grpSpPr>
        <p:sp>
          <p:nvSpPr>
            <p:cNvPr id="43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2562;p10"/>
          <p:cNvGrpSpPr/>
          <p:nvPr/>
        </p:nvGrpSpPr>
        <p:grpSpPr>
          <a:xfrm>
            <a:off x="1884368" y="6421092"/>
            <a:ext cx="841680" cy="701097"/>
            <a:chOff x="6029366" y="3371852"/>
            <a:chExt cx="130719" cy="112578"/>
          </a:xfrm>
        </p:grpSpPr>
        <p:sp>
          <p:nvSpPr>
            <p:cNvPr id="43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93;p1"/>
          <p:cNvGrpSpPr/>
          <p:nvPr/>
        </p:nvGrpSpPr>
        <p:grpSpPr>
          <a:xfrm rot="-1062717">
            <a:off x="8799659" y="6273778"/>
            <a:ext cx="733193" cy="733193"/>
            <a:chOff x="8527281" y="3396648"/>
            <a:chExt cx="733193" cy="733193"/>
          </a:xfrm>
        </p:grpSpPr>
        <p:sp>
          <p:nvSpPr>
            <p:cNvPr id="4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2562;p10"/>
          <p:cNvGrpSpPr/>
          <p:nvPr/>
        </p:nvGrpSpPr>
        <p:grpSpPr>
          <a:xfrm>
            <a:off x="10283373" y="8835726"/>
            <a:ext cx="841680" cy="701097"/>
            <a:chOff x="6029366" y="3371852"/>
            <a:chExt cx="130719" cy="112578"/>
          </a:xfrm>
        </p:grpSpPr>
        <p:sp>
          <p:nvSpPr>
            <p:cNvPr id="4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292;p1"/>
          <p:cNvSpPr/>
          <p:nvPr/>
        </p:nvSpPr>
        <p:spPr>
          <a:xfrm>
            <a:off x="143939" y="539779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292;p1"/>
          <p:cNvSpPr/>
          <p:nvPr/>
        </p:nvSpPr>
        <p:spPr>
          <a:xfrm>
            <a:off x="11732117" y="346038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293;p1"/>
          <p:cNvSpPr/>
          <p:nvPr/>
        </p:nvSpPr>
        <p:spPr>
          <a:xfrm>
            <a:off x="850938" y="617962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292;p1"/>
          <p:cNvSpPr/>
          <p:nvPr/>
        </p:nvSpPr>
        <p:spPr>
          <a:xfrm>
            <a:off x="6068265" y="1004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292;p1"/>
          <p:cNvSpPr/>
          <p:nvPr/>
        </p:nvSpPr>
        <p:spPr>
          <a:xfrm>
            <a:off x="7854642" y="106093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196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802;p8"/>
          <p:cNvSpPr/>
          <p:nvPr/>
        </p:nvSpPr>
        <p:spPr>
          <a:xfrm rot="14173891">
            <a:off x="5394354" y="-4594290"/>
            <a:ext cx="4036616" cy="8523273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44" b="51560"/>
          <a:stretch/>
        </p:blipFill>
        <p:spPr>
          <a:xfrm>
            <a:off x="-210508" y="938751"/>
            <a:ext cx="4478528" cy="24186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90" y="169310"/>
            <a:ext cx="167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0" y="169310"/>
            <a:ext cx="1723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12" name="TextBox 11"/>
          <p:cNvSpPr txBox="1"/>
          <p:nvPr/>
        </p:nvSpPr>
        <p:spPr>
          <a:xfrm rot="20694270">
            <a:off x="1780047" y="138531"/>
            <a:ext cx="2176502" cy="830997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rgbClr val="FFC000">
              <a:alpha val="56000"/>
            </a:srgb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7205" y="33969"/>
            <a:ext cx="5193049" cy="830997"/>
            <a:chOff x="3503559" y="169310"/>
            <a:chExt cx="5193049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503559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0F5B42"/>
                </a:solidFill>
                <a:latin typeface="UVN Mang Tre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1552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E9684D"/>
                </a:solidFill>
                <a:latin typeface="UVN Mang Tre" panose="00000400000000000000" pitchFamily="2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88" t="820" r="4916" b="49744"/>
          <a:stretch/>
        </p:blipFill>
        <p:spPr>
          <a:xfrm>
            <a:off x="7844847" y="553386"/>
            <a:ext cx="4220148" cy="24683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9" t="48654" r="61645" b="1910"/>
          <a:stretch/>
        </p:blipFill>
        <p:spPr>
          <a:xfrm>
            <a:off x="197903" y="3514366"/>
            <a:ext cx="4220148" cy="24683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33888" r="41816" b="51283"/>
          <a:stretch/>
        </p:blipFill>
        <p:spPr>
          <a:xfrm>
            <a:off x="4615562" y="2968075"/>
            <a:ext cx="2047164" cy="7404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5" t="12842" r="43025" b="72329"/>
          <a:stretch/>
        </p:blipFill>
        <p:spPr>
          <a:xfrm>
            <a:off x="5561151" y="1570031"/>
            <a:ext cx="2047164" cy="7404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7" t="53021" r="46543" b="32150"/>
          <a:stretch/>
        </p:blipFill>
        <p:spPr>
          <a:xfrm>
            <a:off x="6904297" y="3470111"/>
            <a:ext cx="2047164" cy="740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4" t="75160" r="42036" b="10011"/>
          <a:stretch/>
        </p:blipFill>
        <p:spPr>
          <a:xfrm>
            <a:off x="5527131" y="4630323"/>
            <a:ext cx="2047164" cy="7404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8654" r="298" b="1910"/>
          <a:stretch/>
        </p:blipFill>
        <p:spPr>
          <a:xfrm>
            <a:off x="8050936" y="3461234"/>
            <a:ext cx="4220148" cy="223705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241296" y="2108076"/>
            <a:ext cx="3616657" cy="2741405"/>
          </a:xfrm>
          <a:prstGeom prst="cloud">
            <a:avLst/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Chúng</a:t>
            </a:r>
            <a:r>
              <a:rPr lang="en-GB" sz="3200" b="1" dirty="0"/>
              <a:t> ta </a:t>
            </a:r>
            <a:r>
              <a:rPr lang="en-GB" sz="3200" b="1" dirty="0" err="1"/>
              <a:t>cùng</a:t>
            </a:r>
            <a:r>
              <a:rPr lang="en-GB" sz="3200" b="1" dirty="0"/>
              <a:t> </a:t>
            </a:r>
            <a:r>
              <a:rPr lang="en-GB" sz="3200" b="1" dirty="0" err="1"/>
              <a:t>đọc</a:t>
            </a:r>
            <a:r>
              <a:rPr lang="en-GB" sz="3200" b="1" dirty="0"/>
              <a:t> </a:t>
            </a:r>
            <a:r>
              <a:rPr lang="en-GB" sz="3200" b="1" dirty="0" err="1"/>
              <a:t>lại</a:t>
            </a:r>
            <a:r>
              <a:rPr lang="en-GB" sz="3200" b="1" dirty="0"/>
              <a:t> </a:t>
            </a:r>
            <a:r>
              <a:rPr lang="en-GB" sz="3200" b="1" dirty="0" err="1"/>
              <a:t>những</a:t>
            </a:r>
            <a:r>
              <a:rPr lang="en-GB" sz="3200" b="1" dirty="0"/>
              <a:t> </a:t>
            </a:r>
            <a:r>
              <a:rPr lang="en-GB" sz="3200" b="1" dirty="0" err="1"/>
              <a:t>số</a:t>
            </a:r>
            <a:r>
              <a:rPr lang="en-GB" sz="3200" b="1" dirty="0"/>
              <a:t> </a:t>
            </a:r>
            <a:r>
              <a:rPr lang="en-GB" sz="3200" b="1" dirty="0" err="1"/>
              <a:t>này</a:t>
            </a:r>
            <a:r>
              <a:rPr lang="en-GB" sz="3200" b="1" dirty="0"/>
              <a:t> </a:t>
            </a:r>
            <a:r>
              <a:rPr lang="en-GB" sz="3200" b="1" dirty="0" err="1"/>
              <a:t>nhé</a:t>
            </a:r>
            <a:r>
              <a:rPr lang="en-GB" sz="3200" b="1" dirty="0"/>
              <a:t>!</a:t>
            </a:r>
          </a:p>
        </p:txBody>
      </p:sp>
      <p:sp>
        <p:nvSpPr>
          <p:cNvPr id="54" name="Cloud 53"/>
          <p:cNvSpPr/>
          <p:nvPr/>
        </p:nvSpPr>
        <p:spPr>
          <a:xfrm>
            <a:off x="4435010" y="2268868"/>
            <a:ext cx="3616657" cy="2741405"/>
          </a:xfrm>
          <a:prstGeom prst="cloud">
            <a:avLst/>
          </a:prstGeom>
          <a:solidFill>
            <a:srgbClr val="E9684D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Chúng</a:t>
            </a:r>
            <a:r>
              <a:rPr lang="en-GB" sz="3200" b="1" dirty="0"/>
              <a:t> ta </a:t>
            </a:r>
            <a:r>
              <a:rPr lang="en-GB" sz="3200" b="1" dirty="0" err="1"/>
              <a:t>cùng</a:t>
            </a:r>
            <a:r>
              <a:rPr lang="en-GB" sz="3200" b="1" dirty="0"/>
              <a:t> </a:t>
            </a:r>
            <a:r>
              <a:rPr lang="en-GB" sz="3200" b="1" dirty="0" err="1"/>
              <a:t>đọc</a:t>
            </a:r>
            <a:r>
              <a:rPr lang="en-GB" sz="3200" b="1" dirty="0"/>
              <a:t> </a:t>
            </a:r>
            <a:r>
              <a:rPr lang="en-GB" sz="3200" b="1" dirty="0" err="1"/>
              <a:t>lại</a:t>
            </a:r>
            <a:r>
              <a:rPr lang="en-GB" sz="3200" b="1" dirty="0"/>
              <a:t> </a:t>
            </a:r>
            <a:r>
              <a:rPr lang="en-GB" sz="3200" b="1" dirty="0" err="1"/>
              <a:t>những</a:t>
            </a:r>
            <a:r>
              <a:rPr lang="en-GB" sz="3200" b="1" dirty="0"/>
              <a:t> </a:t>
            </a:r>
            <a:r>
              <a:rPr lang="en-GB" sz="3200" b="1" dirty="0" err="1"/>
              <a:t>số</a:t>
            </a:r>
            <a:r>
              <a:rPr lang="en-GB" sz="3200" b="1" dirty="0"/>
              <a:t> </a:t>
            </a:r>
            <a:r>
              <a:rPr lang="en-GB" sz="3200" b="1" dirty="0" err="1"/>
              <a:t>này</a:t>
            </a:r>
            <a:r>
              <a:rPr lang="en-GB" sz="3200" b="1" dirty="0"/>
              <a:t> </a:t>
            </a:r>
            <a:r>
              <a:rPr lang="en-GB" sz="3200" b="1" dirty="0" err="1"/>
              <a:t>nhé</a:t>
            </a:r>
            <a:r>
              <a:rPr lang="en-GB" sz="3200" b="1" dirty="0"/>
              <a:t>!</a:t>
            </a:r>
          </a:p>
        </p:txBody>
      </p:sp>
      <p:sp>
        <p:nvSpPr>
          <p:cNvPr id="55" name="Google Shape;292;p1"/>
          <p:cNvSpPr/>
          <p:nvPr/>
        </p:nvSpPr>
        <p:spPr>
          <a:xfrm>
            <a:off x="3817854" y="605309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92;p1"/>
          <p:cNvSpPr/>
          <p:nvPr/>
        </p:nvSpPr>
        <p:spPr>
          <a:xfrm>
            <a:off x="5639144" y="622246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92;p1"/>
          <p:cNvSpPr/>
          <p:nvPr/>
        </p:nvSpPr>
        <p:spPr>
          <a:xfrm>
            <a:off x="7574295" y="602170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92;p1"/>
          <p:cNvSpPr/>
          <p:nvPr/>
        </p:nvSpPr>
        <p:spPr>
          <a:xfrm>
            <a:off x="9625418" y="622246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292;p1"/>
          <p:cNvSpPr/>
          <p:nvPr/>
        </p:nvSpPr>
        <p:spPr>
          <a:xfrm>
            <a:off x="11785652" y="622246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92;p1"/>
          <p:cNvSpPr/>
          <p:nvPr/>
        </p:nvSpPr>
        <p:spPr>
          <a:xfrm>
            <a:off x="12437214" y="3461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92;p1"/>
          <p:cNvSpPr/>
          <p:nvPr/>
        </p:nvSpPr>
        <p:spPr>
          <a:xfrm>
            <a:off x="11354606" y="66420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92;p1"/>
          <p:cNvSpPr/>
          <p:nvPr/>
        </p:nvSpPr>
        <p:spPr>
          <a:xfrm>
            <a:off x="9319186" y="1323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92;p1"/>
          <p:cNvSpPr/>
          <p:nvPr/>
        </p:nvSpPr>
        <p:spPr>
          <a:xfrm>
            <a:off x="6725400" y="100514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292;p1"/>
          <p:cNvSpPr/>
          <p:nvPr/>
        </p:nvSpPr>
        <p:spPr>
          <a:xfrm>
            <a:off x="3227623" y="10378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2;p1"/>
          <p:cNvSpPr/>
          <p:nvPr/>
        </p:nvSpPr>
        <p:spPr>
          <a:xfrm>
            <a:off x="658968" y="363957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2;p1"/>
          <p:cNvSpPr/>
          <p:nvPr/>
        </p:nvSpPr>
        <p:spPr>
          <a:xfrm>
            <a:off x="119417" y="145321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2;p1"/>
          <p:cNvSpPr/>
          <p:nvPr/>
        </p:nvSpPr>
        <p:spPr>
          <a:xfrm>
            <a:off x="497566" y="603795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983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175 C 0.00833 0.15439 0.01341 0.12546 0.03125 0.12592 C 0.05729 0.12592 0.05924 0.22268 0.09023 0.22314 C 0.11823 0.22314 0.10326 0.13819 0.13021 0.13865 C 0.15794 0.13865 0.14297 0.2 0.17305 0.2 C 0.20013 0.2 0.18516 0.15856 0.20898 0.15856 C 0.23203 0.15856 0.22005 0.19027 0.24089 0.19027 C 0.25286 0.19027 0.25404 0.18171 0.25508 0.175 " pathEditMode="relative" rAng="0" ptsTypes="AAAAAAAA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C -0.00599 -0.00416 -0.02656 -0.0081 -0.03411 -0.0081 C -0.07969 -0.0081 -0.12669 0.05695 -0.12669 0.12223 C -0.12669 0.08936 -0.15026 0.05695 -0.1724 0.05695 C -0.19596 0.05695 -0.21784 0.08982 -0.21784 0.12223 C -0.21784 0.10602 -0.22969 0.08936 -0.24141 0.08936 C -0.25312 0.08936 -0.26497 0.10556 -0.26497 0.12223 C -0.26497 0.11389 -0.27096 0.10602 -0.27669 0.10602 C -0.28268 0.10602 -0.28828 0.11436 -0.28828 0.12223 C -0.28828 0.11783 -0.29128 0.11389 -0.29427 0.11389 C -0.29583 0.11389 -0.30026 0.11806 -0.30026 0.12223 C -0.30026 0.12014 -0.30182 0.11783 -0.30312 0.11783 C -0.30312 0.11736 -0.30612 0.11991 -0.30612 0.12223 C -0.30612 0.12107 -0.30612 0.12014 -0.30742 0.12014 C -0.30742 0.12061 -0.30911 0.12107 -0.30911 0.12223 C -0.30911 0.12153 -0.30911 0.12107 -0.30911 0.12061 C -0.31068 0.12061 -0.31068 0.12107 -0.31068 0.12153 C -0.31224 0.12153 -0.31224 0.12107 -0.31224 0.12061 C -0.31354 0.12061 -0.31354 0.12107 -0.31354 0.12153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56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C -0.00442 -0.00047 -0.01927 -0.0007 -0.02474 -0.0007 C -0.05781 -0.0007 -0.09205 0.00555 -0.09205 0.01226 C -0.09205 0.00879 -0.10924 0.00555 -0.12513 0.00555 C -0.14231 0.00555 -0.1582 0.00879 -0.1582 0.01226 C -0.1582 0.01041 -0.16679 0.00879 -0.17552 0.00879 C -0.18385 0.00879 -0.19257 0.01041 -0.19257 0.01226 C -0.19257 0.01134 -0.19687 0.01041 -0.20091 0.01041 C -0.20533 0.01041 -0.20963 0.01134 -0.20963 0.01226 C -0.20963 0.01157 -0.21158 0.01134 -0.2138 0.01134 C -0.21497 0.01134 -0.21822 0.01157 -0.21822 0.01226 C -0.21822 0.0118 -0.21914 0.01157 -0.22018 0.01157 C -0.22018 0.01157 -0.22226 0.0118 -0.22226 0.01226 C -0.22226 0.01203 -0.22226 0.0118 -0.22343 0.0118 C -0.22343 0.01203 -0.22461 0.01203 -0.22461 0.01226 C -0.22461 0.01203 -0.22461 0.01203 -0.22461 0.01203 C -0.22565 0.01203 -0.22565 0.01203 -0.22565 0.01226 C -0.22682 0.01203 -0.22682 0.01203 -0.22682 0.01203 C -0.22773 0.01203 -0.22773 0.01203 -0.22773 0.01226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57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C 0.00339 0.01389 0.01562 0.02777 0.02018 0.02777 C 0.04727 0.02777 0.07552 -0.18936 0.07552 -0.40579 C 0.07552 -0.29676 0.08971 -0.18936 0.10273 -0.18936 C 0.1168 -0.18936 0.13008 -0.29861 0.13008 -0.40579 C 0.13008 -0.35232 0.13711 -0.29676 0.14401 -0.29676 C 0.15104 -0.29676 0.1582 -0.3507 0.1582 -0.40579 C 0.1582 -0.37848 0.16172 -0.35232 0.1651 -0.35232 C 0.16875 -0.35232 0.17214 -0.37986 0.17214 -0.40579 C 0.17214 -0.39213 0.17383 -0.37848 0.17565 -0.37848 C 0.17669 -0.37848 0.1793 -0.39236 0.1793 -0.40579 C 0.1793 -0.39908 0.18021 -0.39213 0.18099 -0.39213 C 0.18099 -0.39028 0.18268 -0.39885 0.18268 -0.40579 C 0.18268 -0.40232 0.18268 -0.39908 0.18359 -0.39908 C 0.18359 -0.4007 0.1845 -0.40278 0.1845 -0.40579 C 0.1845 -0.4044 0.1845 -0.40232 0.1845 -0.4007 C 0.18542 -0.4007 0.18542 -0.40232 0.18542 -0.4044 C 0.18633 -0.4044 0.18633 -0.40278 0.18633 -0.4007 C 0.18737 -0.4007 0.18737 -0.40232 0.18737 -0.4044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" grpId="1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179212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90316" y="149148"/>
            <a:ext cx="789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10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29" y="5548537"/>
            <a:ext cx="1875000" cy="1601630"/>
          </a:xfrm>
          <a:prstGeom prst="rect">
            <a:avLst/>
          </a:prstGeom>
        </p:spPr>
      </p:pic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238" name="Table 7">
            <a:extLst>
              <a:ext uri="{FF2B5EF4-FFF2-40B4-BE49-F238E27FC236}">
                <a16:creationId xmlns:a16="http://schemas.microsoft.com/office/drawing/2014/main" id="{FC430690-8FBB-4EC7-8E01-77E55AB11D86}"/>
              </a:ext>
            </a:extLst>
          </p:cNvPr>
          <p:cNvGraphicFramePr>
            <a:graphicFrameLocks noGrp="1"/>
          </p:cNvGraphicFramePr>
          <p:nvPr/>
        </p:nvGraphicFramePr>
        <p:xfrm>
          <a:off x="1424587" y="1441396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Số gồm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endParaRPr lang="en-VN" sz="2800" b="1" dirty="0"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239" name="TextBox 1238">
            <a:extLst>
              <a:ext uri="{FF2B5EF4-FFF2-40B4-BE49-F238E27FC236}">
                <a16:creationId xmlns:a16="http://schemas.microsoft.com/office/drawing/2014/main" id="{6A774FF9-A28B-4D58-B477-FDE9F13C4694}"/>
              </a:ext>
            </a:extLst>
          </p:cNvPr>
          <p:cNvSpPr txBox="1"/>
          <p:nvPr/>
        </p:nvSpPr>
        <p:spPr>
          <a:xfrm>
            <a:off x="1511930" y="2660235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B4C3533A-43E5-4793-8656-8397C65D26EC}"/>
              </a:ext>
            </a:extLst>
          </p:cNvPr>
          <p:cNvSpPr txBox="1"/>
          <p:nvPr/>
        </p:nvSpPr>
        <p:spPr>
          <a:xfrm>
            <a:off x="1511929" y="3627793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241" name="TextBox 1240">
            <a:extLst>
              <a:ext uri="{FF2B5EF4-FFF2-40B4-BE49-F238E27FC236}">
                <a16:creationId xmlns:a16="http://schemas.microsoft.com/office/drawing/2014/main" id="{3A7C783C-636C-4010-A4A3-1BE2DAE30754}"/>
              </a:ext>
            </a:extLst>
          </p:cNvPr>
          <p:cNvSpPr txBox="1"/>
          <p:nvPr/>
        </p:nvSpPr>
        <p:spPr>
          <a:xfrm>
            <a:off x="1511928" y="4595351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242" name="TextBox 1241">
            <a:extLst>
              <a:ext uri="{FF2B5EF4-FFF2-40B4-BE49-F238E27FC236}">
                <a16:creationId xmlns:a16="http://schemas.microsoft.com/office/drawing/2014/main" id="{AAC6927E-DF90-4E6B-80A7-D24347634048}"/>
              </a:ext>
            </a:extLst>
          </p:cNvPr>
          <p:cNvSpPr txBox="1"/>
          <p:nvPr/>
        </p:nvSpPr>
        <p:spPr>
          <a:xfrm>
            <a:off x="5847680" y="2660235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243" name="TextBox 1242">
            <a:extLst>
              <a:ext uri="{FF2B5EF4-FFF2-40B4-BE49-F238E27FC236}">
                <a16:creationId xmlns:a16="http://schemas.microsoft.com/office/drawing/2014/main" id="{99B97A6C-C546-4420-B4E8-E8C6E789CF4B}"/>
              </a:ext>
            </a:extLst>
          </p:cNvPr>
          <p:cNvSpPr txBox="1"/>
          <p:nvPr/>
        </p:nvSpPr>
        <p:spPr>
          <a:xfrm>
            <a:off x="5847680" y="5495431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1244" name="TextBox 1243">
            <a:extLst>
              <a:ext uri="{FF2B5EF4-FFF2-40B4-BE49-F238E27FC236}">
                <a16:creationId xmlns:a16="http://schemas.microsoft.com/office/drawing/2014/main" id="{495BBF6B-22E0-44D1-B3A3-82AE547D7919}"/>
              </a:ext>
            </a:extLst>
          </p:cNvPr>
          <p:cNvSpPr txBox="1"/>
          <p:nvPr/>
        </p:nvSpPr>
        <p:spPr>
          <a:xfrm>
            <a:off x="7406763" y="265776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A01FD89E-6203-44B5-9304-541C7F731D67}"/>
              </a:ext>
            </a:extLst>
          </p:cNvPr>
          <p:cNvSpPr txBox="1"/>
          <p:nvPr/>
        </p:nvSpPr>
        <p:spPr>
          <a:xfrm>
            <a:off x="7406762" y="3621653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1246" name="TextBox 1245">
            <a:extLst>
              <a:ext uri="{FF2B5EF4-FFF2-40B4-BE49-F238E27FC236}">
                <a16:creationId xmlns:a16="http://schemas.microsoft.com/office/drawing/2014/main" id="{958FBD5F-4441-49A3-9D97-00EC83C0F98D}"/>
              </a:ext>
            </a:extLst>
          </p:cNvPr>
          <p:cNvSpPr txBox="1"/>
          <p:nvPr/>
        </p:nvSpPr>
        <p:spPr>
          <a:xfrm>
            <a:off x="7438749" y="554879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1247" name="TextBox 1246">
            <a:extLst>
              <a:ext uri="{FF2B5EF4-FFF2-40B4-BE49-F238E27FC236}">
                <a16:creationId xmlns:a16="http://schemas.microsoft.com/office/drawing/2014/main" id="{BD0205AD-F9E2-4710-9C9C-D7B90BA9521E}"/>
              </a:ext>
            </a:extLst>
          </p:cNvPr>
          <p:cNvSpPr txBox="1"/>
          <p:nvPr/>
        </p:nvSpPr>
        <p:spPr>
          <a:xfrm>
            <a:off x="5827468" y="3647784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248" name="TextBox 1247">
            <a:extLst>
              <a:ext uri="{FF2B5EF4-FFF2-40B4-BE49-F238E27FC236}">
                <a16:creationId xmlns:a16="http://schemas.microsoft.com/office/drawing/2014/main" id="{2E14C67F-77DD-449D-86E9-9EE64ACDADC8}"/>
              </a:ext>
            </a:extLst>
          </p:cNvPr>
          <p:cNvSpPr txBox="1"/>
          <p:nvPr/>
        </p:nvSpPr>
        <p:spPr>
          <a:xfrm>
            <a:off x="5847680" y="4586088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249" name="TextBox 1248">
            <a:extLst>
              <a:ext uri="{FF2B5EF4-FFF2-40B4-BE49-F238E27FC236}">
                <a16:creationId xmlns:a16="http://schemas.microsoft.com/office/drawing/2014/main" id="{E47913B6-0B2B-4241-92B7-BE43D0C01A56}"/>
              </a:ext>
            </a:extLst>
          </p:cNvPr>
          <p:cNvSpPr txBox="1"/>
          <p:nvPr/>
        </p:nvSpPr>
        <p:spPr>
          <a:xfrm>
            <a:off x="7701868" y="4703405"/>
            <a:ext cx="2598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1250" name="TextBox 1249">
            <a:extLst>
              <a:ext uri="{FF2B5EF4-FFF2-40B4-BE49-F238E27FC236}">
                <a16:creationId xmlns:a16="http://schemas.microsoft.com/office/drawing/2014/main" id="{BC78ACFA-0BF6-4BB2-A4D5-FA2AECF08128}"/>
              </a:ext>
            </a:extLst>
          </p:cNvPr>
          <p:cNvSpPr txBox="1"/>
          <p:nvPr/>
        </p:nvSpPr>
        <p:spPr>
          <a:xfrm>
            <a:off x="1517262" y="5495431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chục và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3794" y="3678562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1" name="TextBox 1250"/>
          <p:cNvSpPr txBox="1"/>
          <p:nvPr/>
        </p:nvSpPr>
        <p:spPr>
          <a:xfrm>
            <a:off x="6123582" y="4605816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2" name="TextBox 1251"/>
          <p:cNvSpPr txBox="1"/>
          <p:nvPr/>
        </p:nvSpPr>
        <p:spPr>
          <a:xfrm>
            <a:off x="8544940" y="5548798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3" name="TextBox 1252"/>
          <p:cNvSpPr txBox="1"/>
          <p:nvPr/>
        </p:nvSpPr>
        <p:spPr>
          <a:xfrm>
            <a:off x="8545145" y="4649147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3407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39" grpId="0"/>
      <p:bldP spid="1240" grpId="0"/>
      <p:bldP spid="1241" grpId="0"/>
      <p:bldP spid="1242" grpId="0"/>
      <p:bldP spid="1243" grpId="0"/>
      <p:bldP spid="1244" grpId="0"/>
      <p:bldP spid="1245" grpId="0"/>
      <p:bldP spid="1246" grpId="0"/>
      <p:bldP spid="1247" grpId="0" animBg="1"/>
      <p:bldP spid="1248" grpId="0" animBg="1"/>
      <p:bldP spid="1249" grpId="0" animBg="1"/>
      <p:bldP spid="1250" grpId="0" animBg="1"/>
      <p:bldP spid="2" grpId="0"/>
      <p:bldP spid="2" grpId="1"/>
      <p:bldP spid="1251" grpId="0"/>
      <p:bldP spid="1251" grpId="1"/>
      <p:bldP spid="1252" grpId="0"/>
      <p:bldP spid="1252" grpId="1"/>
      <p:bldP spid="1253" grpId="0"/>
      <p:bldP spid="12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221483" y="221560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221483" y="835996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221483" y="1434249"/>
            <a:ext cx="1002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29" y="1812051"/>
            <a:ext cx="6087140" cy="45276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2D20B0-871A-4633-9310-0673A53AF69D}"/>
              </a:ext>
            </a:extLst>
          </p:cNvPr>
          <p:cNvSpPr txBox="1"/>
          <p:nvPr/>
        </p:nvSpPr>
        <p:spPr>
          <a:xfrm>
            <a:off x="4742895" y="308025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6933759" y="320682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08983-026E-4A7F-8511-617E5B124B6C}"/>
              </a:ext>
            </a:extLst>
          </p:cNvPr>
          <p:cNvSpPr txBox="1"/>
          <p:nvPr/>
        </p:nvSpPr>
        <p:spPr>
          <a:xfrm>
            <a:off x="3627474" y="3911506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01D63E-C4D7-475A-83B6-819F3F5784AF}"/>
              </a:ext>
            </a:extLst>
          </p:cNvPr>
          <p:cNvSpPr txBox="1"/>
          <p:nvPr/>
        </p:nvSpPr>
        <p:spPr>
          <a:xfrm>
            <a:off x="5041729" y="421230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77E965-0D51-4A26-A0DD-E7B29856812E}"/>
              </a:ext>
            </a:extLst>
          </p:cNvPr>
          <p:cNvSpPr txBox="1"/>
          <p:nvPr/>
        </p:nvSpPr>
        <p:spPr>
          <a:xfrm>
            <a:off x="6035177" y="361770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42B837-F90D-4B76-ACE5-4E75571D911D}"/>
              </a:ext>
            </a:extLst>
          </p:cNvPr>
          <p:cNvSpPr txBox="1"/>
          <p:nvPr/>
        </p:nvSpPr>
        <p:spPr>
          <a:xfrm>
            <a:off x="7459706" y="442665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754965" y="241484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36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275;p1"/>
          <p:cNvGrpSpPr/>
          <p:nvPr/>
        </p:nvGrpSpPr>
        <p:grpSpPr>
          <a:xfrm rot="-1062717">
            <a:off x="10766414" y="2842619"/>
            <a:ext cx="1235739" cy="1060040"/>
            <a:chOff x="8203691" y="2074073"/>
            <a:chExt cx="976789" cy="876866"/>
          </a:xfrm>
        </p:grpSpPr>
        <p:sp>
          <p:nvSpPr>
            <p:cNvPr id="45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58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66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69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76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20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168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2562;p10"/>
          <p:cNvGrpSpPr/>
          <p:nvPr/>
        </p:nvGrpSpPr>
        <p:grpSpPr>
          <a:xfrm>
            <a:off x="2609499" y="6232420"/>
            <a:ext cx="841680" cy="701097"/>
            <a:chOff x="6029366" y="3371852"/>
            <a:chExt cx="130719" cy="112578"/>
          </a:xfrm>
        </p:grpSpPr>
        <p:sp>
          <p:nvSpPr>
            <p:cNvPr id="10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2562;p10"/>
          <p:cNvGrpSpPr/>
          <p:nvPr/>
        </p:nvGrpSpPr>
        <p:grpSpPr>
          <a:xfrm>
            <a:off x="-5920057" y="611750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0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293;p1"/>
          <p:cNvSpPr/>
          <p:nvPr/>
        </p:nvSpPr>
        <p:spPr>
          <a:xfrm>
            <a:off x="-16582224" y="215782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9816" y="2789940"/>
            <a:ext cx="4414110" cy="2290166"/>
            <a:chOff x="989816" y="2789940"/>
            <a:chExt cx="4414110" cy="229016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339400">
              <a:off x="2051788" y="1727968"/>
              <a:ext cx="2290166" cy="441411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708983-026E-4A7F-8511-617E5B124B6C}"/>
                </a:ext>
              </a:extLst>
            </p:cNvPr>
            <p:cNvSpPr txBox="1"/>
            <p:nvPr/>
          </p:nvSpPr>
          <p:spPr>
            <a:xfrm>
              <a:off x="2051701" y="302367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85331" y="894723"/>
            <a:ext cx="2290166" cy="4414110"/>
            <a:chOff x="3485331" y="894723"/>
            <a:chExt cx="2290166" cy="44141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5331" y="894723"/>
              <a:ext cx="2290166" cy="441411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F388010-DD0C-4717-A033-AC55A3CF74A4}"/>
                </a:ext>
              </a:extLst>
            </p:cNvPr>
            <p:cNvSpPr txBox="1"/>
            <p:nvPr/>
          </p:nvSpPr>
          <p:spPr>
            <a:xfrm>
              <a:off x="4262069" y="171593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en-GB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31141" y="1133107"/>
            <a:ext cx="2290166" cy="4414110"/>
            <a:chOff x="2809252" y="1356001"/>
            <a:chExt cx="2290166" cy="44141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329642">
              <a:off x="2809252" y="1356001"/>
              <a:ext cx="2290166" cy="441411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2D20B0-871A-4633-9310-0673A53AF69D}"/>
                </a:ext>
              </a:extLst>
            </p:cNvPr>
            <p:cNvSpPr txBox="1"/>
            <p:nvPr/>
          </p:nvSpPr>
          <p:spPr>
            <a:xfrm>
              <a:off x="3025031" y="244231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3" b="89958" l="9677" r="89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0056">
            <a:off x="4319852" y="1339426"/>
            <a:ext cx="2290166" cy="441411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726254" y="2164883"/>
            <a:ext cx="2290166" cy="3867427"/>
            <a:chOff x="3726254" y="2164883"/>
            <a:chExt cx="2290166" cy="386742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2385"/>
            <a:stretch/>
          </p:blipFill>
          <p:spPr>
            <a:xfrm>
              <a:off x="3726254" y="2164883"/>
              <a:ext cx="2290166" cy="386742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77E965-0D51-4A26-A0DD-E7B29856812E}"/>
                </a:ext>
              </a:extLst>
            </p:cNvPr>
            <p:cNvSpPr txBox="1"/>
            <p:nvPr/>
          </p:nvSpPr>
          <p:spPr>
            <a:xfrm>
              <a:off x="4513145" y="309745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6659" y="2549728"/>
            <a:ext cx="2240504" cy="4414110"/>
            <a:chOff x="4694021" y="2432915"/>
            <a:chExt cx="2240504" cy="441411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79942">
              <a:off x="4694021" y="2432915"/>
              <a:ext cx="2240504" cy="441411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442B837-F90D-4B76-ACE5-4E75571D911D}"/>
                </a:ext>
              </a:extLst>
            </p:cNvPr>
            <p:cNvSpPr txBox="1"/>
            <p:nvPr/>
          </p:nvSpPr>
          <p:spPr>
            <a:xfrm>
              <a:off x="5997959" y="3433886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8925" y="2801797"/>
            <a:ext cx="2290166" cy="3743246"/>
            <a:chOff x="4522420" y="2778483"/>
            <a:chExt cx="2290166" cy="374324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5196"/>
            <a:stretch/>
          </p:blipFill>
          <p:spPr>
            <a:xfrm rot="19767373">
              <a:off x="4522420" y="2778483"/>
              <a:ext cx="2290166" cy="374324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A01D63E-C4D7-475A-83B6-819F3F5784AF}"/>
                </a:ext>
              </a:extLst>
            </p:cNvPr>
            <p:cNvSpPr txBox="1"/>
            <p:nvPr/>
          </p:nvSpPr>
          <p:spPr>
            <a:xfrm>
              <a:off x="5007057" y="369285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384190" y="169309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41819" y="4724844"/>
            <a:ext cx="1712480" cy="1757547"/>
            <a:chOff x="1331934" y="2369360"/>
            <a:chExt cx="1712480" cy="1757547"/>
          </a:xfrm>
        </p:grpSpPr>
        <p:sp>
          <p:nvSpPr>
            <p:cNvPr id="2" name="Trapezoid 1"/>
            <p:cNvSpPr/>
            <p:nvPr/>
          </p:nvSpPr>
          <p:spPr>
            <a:xfrm rot="10800000">
              <a:off x="1355464" y="2764715"/>
              <a:ext cx="1688950" cy="1362192"/>
            </a:xfrm>
            <a:prstGeom prst="trapezoid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31934" y="2369360"/>
              <a:ext cx="1712480" cy="42870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615149" y="235737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93" y="4323990"/>
            <a:ext cx="1293776" cy="129377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98" y="4300111"/>
            <a:ext cx="1293776" cy="129377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384190" y="210984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6" y="2540338"/>
            <a:ext cx="1333570" cy="13335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50" y="3330478"/>
            <a:ext cx="1333570" cy="13335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88" y="2067909"/>
            <a:ext cx="1333570" cy="13335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46" y="3653368"/>
            <a:ext cx="1333570" cy="13335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408319" y="16151"/>
            <a:ext cx="9007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grpSp>
        <p:nvGrpSpPr>
          <p:cNvPr id="40" name="Google Shape;93;p1"/>
          <p:cNvGrpSpPr/>
          <p:nvPr/>
        </p:nvGrpSpPr>
        <p:grpSpPr>
          <a:xfrm rot="-1062717">
            <a:off x="10938243" y="623512"/>
            <a:ext cx="733193" cy="733193"/>
            <a:chOff x="8527281" y="3396648"/>
            <a:chExt cx="733193" cy="733193"/>
          </a:xfrm>
        </p:grpSpPr>
        <p:sp>
          <p:nvSpPr>
            <p:cNvPr id="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293;p1"/>
          <p:cNvSpPr/>
          <p:nvPr/>
        </p:nvSpPr>
        <p:spPr>
          <a:xfrm>
            <a:off x="158233" y="561776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4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6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3;p1"/>
          <p:cNvSpPr/>
          <p:nvPr/>
        </p:nvSpPr>
        <p:spPr>
          <a:xfrm>
            <a:off x="5973273" y="623242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" name="Google Shape;2562;p10"/>
          <p:cNvGrpSpPr/>
          <p:nvPr/>
        </p:nvGrpSpPr>
        <p:grpSpPr>
          <a:xfrm>
            <a:off x="11036490" y="594679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7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2562;p10"/>
          <p:cNvGrpSpPr/>
          <p:nvPr/>
        </p:nvGrpSpPr>
        <p:grpSpPr>
          <a:xfrm>
            <a:off x="-162220" y="394796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8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2562;p10"/>
          <p:cNvGrpSpPr/>
          <p:nvPr/>
        </p:nvGrpSpPr>
        <p:grpSpPr>
          <a:xfrm>
            <a:off x="11842698" y="20348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293;p1"/>
          <p:cNvSpPr/>
          <p:nvPr/>
        </p:nvSpPr>
        <p:spPr>
          <a:xfrm>
            <a:off x="202133" y="500617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293;p1"/>
          <p:cNvSpPr/>
          <p:nvPr/>
        </p:nvSpPr>
        <p:spPr>
          <a:xfrm>
            <a:off x="307200" y="312948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93;p1"/>
          <p:cNvSpPr/>
          <p:nvPr/>
        </p:nvSpPr>
        <p:spPr>
          <a:xfrm>
            <a:off x="374323" y="198711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2562;p10"/>
          <p:cNvGrpSpPr/>
          <p:nvPr/>
        </p:nvGrpSpPr>
        <p:grpSpPr>
          <a:xfrm>
            <a:off x="811739" y="621089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293;p1"/>
          <p:cNvSpPr/>
          <p:nvPr/>
        </p:nvSpPr>
        <p:spPr>
          <a:xfrm>
            <a:off x="-9850428" y="225121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64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4571 0.04005 C 0.17592 0.04908 0.22149 0.05394 0.26927 0.05394 C 0.32357 0.05394 0.36719 0.04908 0.3974 0.04005 L 0.54323 -1.48148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26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5 0.04004 C 0.18125 0.04907 0.22826 0.05393 0.27748 0.05393 C 0.33334 0.05393 0.37826 0.04907 0.40951 0.04004 L 0.5599 1.48148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829 L 0.05963 0.04467 C 0.07213 0.05069 0.09075 0.05393 0.11041 0.05393 C 0.13268 0.05393 0.15052 0.05069 0.16302 0.04467 L 0.22278 0.0182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178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6146 0.04004 C 0.07422 0.04907 0.09362 0.05393 0.11381 0.05393 C 0.13672 0.05393 0.15521 0.04907 0.16797 0.04004 L 0.22969 3.7037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14205 0.04005 C 0.17161 0.04908 0.21614 0.05394 0.26276 0.05394 C 0.31575 0.05394 0.35833 0.04908 0.38789 0.04005 L 0.53008 -2.59259E-6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14206 0.04004 C 0.17161 0.04907 0.21614 0.05393 0.26276 0.05393 C 0.31575 0.05393 0.35833 0.04907 0.38789 0.04004 L 0.53008 2.96296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09037 0.04005 C 0.10912 0.04908 0.13737 0.05394 0.16706 0.05394 C 0.20078 0.05394 0.22774 0.04908 0.24649 0.04005 L 0.33698 -1.11111E-6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9036 0.04004 C 0.10911 0.04907 0.13737 0.05393 0.16706 0.05393 C 0.20078 0.05393 0.22773 0.04907 0.24648 0.04004 L 0.33698 4.81481E-6 " pathEditMode="relative" rAng="0" ptsTypes="AAA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46875 0.3027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513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46927 0.2421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51901 0.1627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81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52318 0.1819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80" grpId="0"/>
      <p:bldP spid="80" grpId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92;p1"/>
          <p:cNvSpPr/>
          <p:nvPr/>
        </p:nvSpPr>
        <p:spPr>
          <a:xfrm>
            <a:off x="3817854" y="605309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92;p1"/>
          <p:cNvSpPr/>
          <p:nvPr/>
        </p:nvSpPr>
        <p:spPr>
          <a:xfrm>
            <a:off x="5639144" y="622246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92;p1"/>
          <p:cNvSpPr/>
          <p:nvPr/>
        </p:nvSpPr>
        <p:spPr>
          <a:xfrm>
            <a:off x="7574295" y="602170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92;p1"/>
          <p:cNvSpPr/>
          <p:nvPr/>
        </p:nvSpPr>
        <p:spPr>
          <a:xfrm>
            <a:off x="9625418" y="622246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292;p1"/>
          <p:cNvSpPr/>
          <p:nvPr/>
        </p:nvSpPr>
        <p:spPr>
          <a:xfrm>
            <a:off x="11785652" y="622246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92;p1"/>
          <p:cNvSpPr/>
          <p:nvPr/>
        </p:nvSpPr>
        <p:spPr>
          <a:xfrm>
            <a:off x="12437214" y="3461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92;p1"/>
          <p:cNvSpPr/>
          <p:nvPr/>
        </p:nvSpPr>
        <p:spPr>
          <a:xfrm>
            <a:off x="11354606" y="66420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92;p1"/>
          <p:cNvSpPr/>
          <p:nvPr/>
        </p:nvSpPr>
        <p:spPr>
          <a:xfrm>
            <a:off x="9319186" y="1323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92;p1"/>
          <p:cNvSpPr/>
          <p:nvPr/>
        </p:nvSpPr>
        <p:spPr>
          <a:xfrm>
            <a:off x="5188978" y="37267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292;p1"/>
          <p:cNvSpPr/>
          <p:nvPr/>
        </p:nvSpPr>
        <p:spPr>
          <a:xfrm>
            <a:off x="1409574" y="348022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2;p1"/>
          <p:cNvSpPr/>
          <p:nvPr/>
        </p:nvSpPr>
        <p:spPr>
          <a:xfrm>
            <a:off x="658968" y="363957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2;p1"/>
          <p:cNvSpPr/>
          <p:nvPr/>
        </p:nvSpPr>
        <p:spPr>
          <a:xfrm>
            <a:off x="119417" y="145321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2;p1"/>
          <p:cNvSpPr/>
          <p:nvPr/>
        </p:nvSpPr>
        <p:spPr>
          <a:xfrm>
            <a:off x="497566" y="603795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292;p1"/>
          <p:cNvSpPr/>
          <p:nvPr/>
        </p:nvSpPr>
        <p:spPr>
          <a:xfrm>
            <a:off x="11560569" y="334439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2980" y="49691"/>
            <a:ext cx="11701791" cy="3294703"/>
          </a:xfrm>
          <a:prstGeom prst="cloud">
            <a:avLst/>
          </a:prstGeom>
          <a:solidFill>
            <a:srgbClr val="D89F00">
              <a:alpha val="29000"/>
            </a:srgbClr>
          </a:solidFill>
          <a:ln>
            <a:solidFill>
              <a:srgbClr val="9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Từ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các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số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15, 64, 79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em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hãy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lập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thành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các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phép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tính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thích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hợp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. </a:t>
            </a:r>
          </a:p>
        </p:txBody>
      </p:sp>
      <p:sp>
        <p:nvSpPr>
          <p:cNvPr id="40" name="Rectangle 660"/>
          <p:cNvSpPr/>
          <p:nvPr/>
        </p:nvSpPr>
        <p:spPr>
          <a:xfrm>
            <a:off x="688990" y="3700654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15 + 64 = 79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1" name="Rectangle 660"/>
          <p:cNvSpPr/>
          <p:nvPr/>
        </p:nvSpPr>
        <p:spPr>
          <a:xfrm>
            <a:off x="6216105" y="3714262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64 + 15 = 79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2" name="Rectangle 660"/>
          <p:cNvSpPr/>
          <p:nvPr/>
        </p:nvSpPr>
        <p:spPr>
          <a:xfrm>
            <a:off x="688990" y="5031263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79 - 15 = 64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3" name="Rectangle 660"/>
          <p:cNvSpPr/>
          <p:nvPr/>
        </p:nvSpPr>
        <p:spPr>
          <a:xfrm>
            <a:off x="6216105" y="5083567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79 - 64 = 15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26" y="4259672"/>
            <a:ext cx="1422406" cy="1428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76" y="2731844"/>
            <a:ext cx="1354686" cy="14287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8762" y="4193851"/>
            <a:ext cx="1354686" cy="14287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34" y="2880640"/>
            <a:ext cx="1422406" cy="14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10" y="1510957"/>
            <a:ext cx="4375184" cy="4760141"/>
          </a:xfrm>
          <a:prstGeom prst="rect">
            <a:avLst/>
          </a:prstGeom>
        </p:spPr>
      </p:pic>
      <p:pic>
        <p:nvPicPr>
          <p:cNvPr id="14" name="图片 13" descr="图层 2 拷贝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pSp>
        <p:nvGrpSpPr>
          <p:cNvPr id="13" name="组合 19">
            <a:extLst>
              <a:ext uri="{FF2B5EF4-FFF2-40B4-BE49-F238E27FC236}">
                <a16:creationId xmlns:a16="http://schemas.microsoft.com/office/drawing/2014/main" id="{6C52F61C-2D4D-401F-2F0A-0B1E81D93B17}"/>
              </a:ext>
            </a:extLst>
          </p:cNvPr>
          <p:cNvGrpSpPr/>
          <p:nvPr/>
        </p:nvGrpSpPr>
        <p:grpSpPr>
          <a:xfrm>
            <a:off x="0" y="961524"/>
            <a:ext cx="8993510" cy="5209456"/>
            <a:chOff x="4813" y="610"/>
            <a:chExt cx="11708" cy="7345"/>
          </a:xfrm>
        </p:grpSpPr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1B8A3C90-5D72-6411-3369-92A33E830483}"/>
                </a:ext>
              </a:extLst>
            </p:cNvPr>
            <p:cNvSpPr/>
            <p:nvPr/>
          </p:nvSpPr>
          <p:spPr>
            <a:xfrm>
              <a:off x="4858" y="610"/>
              <a:ext cx="11663" cy="7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166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Vận dụng</a:t>
              </a:r>
              <a:endParaRPr lang="zh-CN" altLang="en-US" sz="166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  <p:sp>
          <p:nvSpPr>
            <p:cNvPr id="16" name="矩形 11">
              <a:extLst>
                <a:ext uri="{FF2B5EF4-FFF2-40B4-BE49-F238E27FC236}">
                  <a16:creationId xmlns:a16="http://schemas.microsoft.com/office/drawing/2014/main" id="{D9DB9EA9-3D84-D7EE-09F2-F80ECE1C72FE}"/>
                </a:ext>
              </a:extLst>
            </p:cNvPr>
            <p:cNvSpPr/>
            <p:nvPr/>
          </p:nvSpPr>
          <p:spPr>
            <a:xfrm>
              <a:off x="4813" y="621"/>
              <a:ext cx="11663" cy="7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16600" b="1" dirty="0">
                  <a:ln w="28575">
                    <a:noFill/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Vận dụng</a:t>
              </a:r>
              <a:endParaRPr lang="zh-CN" altLang="en-US" sz="16600" b="1" dirty="0">
                <a:ln w="28575">
                  <a:noFill/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grpSp>
        <p:nvGrpSpPr>
          <p:cNvPr id="2" name="组合 19">
            <a:extLst>
              <a:ext uri="{FF2B5EF4-FFF2-40B4-BE49-F238E27FC236}">
                <a16:creationId xmlns:a16="http://schemas.microsoft.com/office/drawing/2014/main" id="{0A38996F-E6F7-3434-3488-D9E89E3F2DE7}"/>
              </a:ext>
            </a:extLst>
          </p:cNvPr>
          <p:cNvGrpSpPr/>
          <p:nvPr/>
        </p:nvGrpSpPr>
        <p:grpSpPr>
          <a:xfrm>
            <a:off x="2025504" y="2063493"/>
            <a:ext cx="8993510" cy="2223505"/>
            <a:chOff x="4813" y="610"/>
            <a:chExt cx="11708" cy="3135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6A413282-B339-D368-164B-D81D6B7B335E}"/>
                </a:ext>
              </a:extLst>
            </p:cNvPr>
            <p:cNvSpPr/>
            <p:nvPr/>
          </p:nvSpPr>
          <p:spPr>
            <a:xfrm>
              <a:off x="4858" y="610"/>
              <a:ext cx="11663" cy="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138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THANK!</a:t>
              </a:r>
              <a:endParaRPr lang="zh-CN" altLang="en-US" sz="138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  <p:sp>
          <p:nvSpPr>
            <p:cNvPr id="4" name="矩形 11">
              <a:extLst>
                <a:ext uri="{FF2B5EF4-FFF2-40B4-BE49-F238E27FC236}">
                  <a16:creationId xmlns:a16="http://schemas.microsoft.com/office/drawing/2014/main" id="{14D35738-F8B9-7829-2193-D46353229DCC}"/>
                </a:ext>
              </a:extLst>
            </p:cNvPr>
            <p:cNvSpPr/>
            <p:nvPr/>
          </p:nvSpPr>
          <p:spPr>
            <a:xfrm>
              <a:off x="4813" y="621"/>
              <a:ext cx="11663" cy="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altLang="zh-CN" sz="13800" b="1" dirty="0">
                  <a:ln w="28575">
                    <a:noFill/>
                  </a:ln>
                  <a:solidFill>
                    <a:schemeClr val="bg1"/>
                  </a:solidFill>
                  <a:latin typeface="#9Slide03 IcielPanton Black" pitchFamily="2" charset="77"/>
                  <a:ea typeface="思源黑体 CN Heavy" panose="020B0A00000000000000" charset="-122"/>
                </a:rPr>
                <a:t>THANK!</a:t>
              </a:r>
              <a:endParaRPr lang="zh-CN" altLang="en-US" sz="13800" b="1" dirty="0">
                <a:ln w="28575">
                  <a:noFill/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01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01</a:t>
              </a:r>
            </a:p>
          </p:txBody>
        </p:sp>
      </p:grpSp>
      <p:pic>
        <p:nvPicPr>
          <p:cNvPr id="13" name="图片 12" descr="矢量智能对象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561" y="2931160"/>
            <a:ext cx="6857076" cy="16962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sp>
        <p:nvSpPr>
          <p:cNvPr id="2" name="矩形 11">
            <a:extLst>
              <a:ext uri="{FF2B5EF4-FFF2-40B4-BE49-F238E27FC236}">
                <a16:creationId xmlns:a16="http://schemas.microsoft.com/office/drawing/2014/main" id="{BAB5EAA1-54DE-F302-60E7-4F0A4A719899}"/>
              </a:ext>
            </a:extLst>
          </p:cNvPr>
          <p:cNvSpPr/>
          <p:nvPr/>
        </p:nvSpPr>
        <p:spPr>
          <a:xfrm>
            <a:off x="1813532" y="3096342"/>
            <a:ext cx="8958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altLang="zh-CN" sz="6000" b="1" dirty="0">
                <a:ln w="28575">
                  <a:noFill/>
                </a:ln>
                <a:solidFill>
                  <a:schemeClr val="bg1"/>
                </a:solidFill>
                <a:latin typeface="#9Slide03 IcielPanton Black" pitchFamily="2" charset="77"/>
                <a:ea typeface="思源黑体 CN Heavy" panose="020B0A00000000000000" charset="-122"/>
              </a:rPr>
              <a:t>Khởi động</a:t>
            </a:r>
            <a:endParaRPr lang="zh-CN" altLang="en-US" sz="6000" b="1" dirty="0">
              <a:ln w="28575">
                <a:noFill/>
              </a:ln>
              <a:solidFill>
                <a:schemeClr val="bg1"/>
              </a:solidFill>
              <a:latin typeface="#9Slide03 IcielPanton Black" pitchFamily="2" charset="77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89F2611F-402F-1C09-B6C7-7A0459259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3 IcielPanton Black" pitchFamily="2" charset="77"/>
                </a:rPr>
                <a:t>Ong</a:t>
              </a:r>
              <a:endParaRPr lang="en-US" sz="7200" dirty="0">
                <a:solidFill>
                  <a:srgbClr val="9E0000"/>
                </a:solidFill>
                <a:latin typeface="#9Slide03 IcielPanton Black" pitchFamily="2" charset="77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3 IcielPanton Black" pitchFamily="2" charset="77"/>
                </a:rPr>
                <a:t>non</a:t>
              </a:r>
              <a:endParaRPr lang="en-US" sz="7200" dirty="0">
                <a:solidFill>
                  <a:srgbClr val="9E000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3 IcielPanton Black" pitchFamily="2" charset="77"/>
                </a:rPr>
                <a:t>mật</a:t>
              </a:r>
              <a:endPara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IcielPanton Black" pitchFamily="2" charset="77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3 IcielPanton Black" pitchFamily="2" charset="77"/>
                </a:rPr>
                <a:t>tìm</a:t>
              </a:r>
              <a:endParaRPr lang="en-US" sz="7200" dirty="0">
                <a:solidFill>
                  <a:srgbClr val="9E0000"/>
                </a:solidFill>
                <a:latin typeface="#9Slide03 IcielPanton Black" pitchFamily="2" charset="77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0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"/>
          <p:cNvSpPr txBox="1"/>
          <p:nvPr/>
        </p:nvSpPr>
        <p:spPr>
          <a:xfrm>
            <a:off x="2623164" y="67953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lang="en-US" sz="8000" b="1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lang="en-US" sz="8000" b="1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lang="en-US" sz="8000" b="1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sz="2400" dirty="0">
              <a:ln w="254000">
                <a:solidFill>
                  <a:srgbClr val="EDB863"/>
                </a:solidFill>
              </a:ln>
              <a:solidFill>
                <a:srgbClr val="EDB863"/>
              </a:solidFill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"/>
          <p:cNvSpPr/>
          <p:nvPr/>
        </p:nvSpPr>
        <p:spPr>
          <a:xfrm>
            <a:off x="2164551" y="103302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"/>
          <p:cNvSpPr/>
          <p:nvPr/>
        </p:nvSpPr>
        <p:spPr>
          <a:xfrm>
            <a:off x="6263193" y="8907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535" name="Google Shape;535;p2"/>
          <p:cNvGrpSpPr/>
          <p:nvPr/>
        </p:nvGrpSpPr>
        <p:grpSpPr>
          <a:xfrm>
            <a:off x="5294090" y="1767338"/>
            <a:ext cx="210400" cy="182707"/>
            <a:chOff x="9117820" y="2027686"/>
            <a:chExt cx="210400" cy="182707"/>
          </a:xfrm>
        </p:grpSpPr>
        <p:sp>
          <p:nvSpPr>
            <p:cNvPr id="536" name="Google Shape;536;p2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0" name="Google Shape;305;p2"/>
          <p:cNvSpPr txBox="1"/>
          <p:nvPr/>
        </p:nvSpPr>
        <p:spPr>
          <a:xfrm>
            <a:off x="2634919" y="65947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lang="en-US" sz="8000" b="1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lang="en-US" sz="8000" b="1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lang="en-US" sz="8000" b="1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sz="2400" dirty="0">
              <a:ln>
                <a:solidFill>
                  <a:srgbClr val="7E0000"/>
                </a:solidFill>
              </a:ln>
              <a:solidFill>
                <a:srgbClr val="9E0000"/>
              </a:solidFill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lvl="1" algn="just"/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giúp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chú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non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mật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bằng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cách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trả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lời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đúng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.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Mỗi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sẽ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được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giấu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bông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hoa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chọn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bông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hoa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bất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kỳ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để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trả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lời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nhé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.</a:t>
            </a:r>
          </a:p>
          <a:p>
            <a:pPr lvl="1" algn="just"/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- 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Một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gồm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4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chọn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đúng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nhất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để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mật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ngọt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về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yêu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nhé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4000" dirty="0">
              <a:solidFill>
                <a:srgbClr val="0F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48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BBA7C4BF-C27A-6654-5FB5-28B6C6D8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4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6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91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0AB1609-8396-0E39-12EC-4F296A5B0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61821"/>
            <a:ext cx="7878055" cy="203014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cs typeface="Times New Roman" panose="02020603050405020304" pitchFamily="18" charset="0"/>
              </a:rPr>
              <a:t>54 + 12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6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32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F5B42"/>
                </a:solidFill>
                <a:cs typeface="Times New Roman" panose="02020603050405020304" pitchFamily="18" charset="0"/>
              </a:rPr>
              <a:t>D. 68</a:t>
            </a:r>
            <a:endParaRPr lang="en-US" sz="4400" b="1" dirty="0">
              <a:solidFill>
                <a:srgbClr val="0F5B42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454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4422 L 0.07279 0.12824 C 0.09089 0.07963 0.11836 0.05394 0.14727 0.05394 C 0.18008 0.05394 0.20638 0.07963 0.22448 0.12824 L 0.31289 0.3442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5E0F1E3F-A44F-4ED1-3CE2-E881564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338667"/>
            <a:ext cx="7840345" cy="175329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gồm</a:t>
            </a:r>
            <a:r>
              <a:rPr lang="en-US" sz="5400" b="1" dirty="0"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dirty="0">
                <a:cs typeface="Times New Roman" panose="02020603050405020304" pitchFamily="18" charset="0"/>
              </a:rPr>
              <a:t>6 </a:t>
            </a:r>
            <a:r>
              <a:rPr lang="en-US" sz="5400" b="1" dirty="0" err="1">
                <a:cs typeface="Times New Roman" panose="02020603050405020304" pitchFamily="18" charset="0"/>
              </a:rPr>
              <a:t>chục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cs typeface="Times New Roman" panose="02020603050405020304" pitchFamily="18" charset="0"/>
              </a:rPr>
              <a:t> 7 </a:t>
            </a:r>
            <a:r>
              <a:rPr lang="en-US" sz="5400" b="1" dirty="0" err="1"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vị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64997" y="447996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67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48955" y="258373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749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4261" y="351270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70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88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52037 L 0.13802 0.17315 C 0.16953 0.09514 0.21758 0.05394 0.26797 0.05394 C 0.32526 0.05394 0.37109 0.09514 0.40274 0.17315 L 0.55703 0.5203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F7CF6B8B-4D93-A941-C86E-952381215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mươi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lăm</a:t>
            </a:r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05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387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5116 L 0.18633 0.12986 C 0.22787 0.0801 0.29102 0.05394 0.35742 0.05394 C 0.43281 0.05394 0.49323 0.0801 0.53477 0.12986 L 0.73789 0.3511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26DB9660-1A53-6D25-52FE-5D0453F9D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99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90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1" y="441351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98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10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558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69 L 0.1237 0.0956 C 0.15234 0.06829 0.19583 0.05394 0.24154 0.05394 C 0.29349 0.05394 0.33503 0.06829 0.36367 0.0956 L 0.50365 0.216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M2NjQwMTVmNDUxODBmMDc5ODRiMDk0MjUwMjIxZ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657</Words>
  <Application>Microsoft Macintosh PowerPoint</Application>
  <PresentationFormat>Widescreen</PresentationFormat>
  <Paragraphs>154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#9Slide03 IcielPanton Black</vt:lpstr>
      <vt:lpstr>Arial</vt:lpstr>
      <vt:lpstr>Calibri</vt:lpstr>
      <vt:lpstr>UTM Avo</vt:lpstr>
      <vt:lpstr>UTM Showcard</vt:lpstr>
      <vt:lpstr>UTM Staccato </vt:lpstr>
      <vt:lpstr>UVN Bay Buom Hep Nang</vt:lpstr>
      <vt:lpstr>UVN But Long 2</vt:lpstr>
      <vt:lpstr>UVN Mang Tre</vt:lpstr>
      <vt:lpstr>UYa Mirella Script Limited</vt:lpstr>
      <vt:lpstr>Wingdings</vt:lpstr>
      <vt:lpstr>思源黑体 CN Heavy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EDZ</dc:creator>
  <cp:lastModifiedBy>Vu Nguyen Tuan</cp:lastModifiedBy>
  <cp:revision>179</cp:revision>
  <dcterms:created xsi:type="dcterms:W3CDTF">2019-06-19T02:08:00Z</dcterms:created>
  <dcterms:modified xsi:type="dcterms:W3CDTF">2023-08-11T10:54:53Z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21C434DCA324424E888DD59047FEB0D1</vt:lpwstr>
  </property>
</Properties>
</file>