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4" r:id="rId3"/>
    <p:sldMasterId id="2147483719" r:id="rId4"/>
    <p:sldMasterId id="2147483731" r:id="rId5"/>
    <p:sldMasterId id="2147483744" r:id="rId6"/>
    <p:sldMasterId id="2147483756" r:id="rId7"/>
    <p:sldMasterId id="2147483768" r:id="rId8"/>
    <p:sldMasterId id="2147483780" r:id="rId9"/>
    <p:sldMasterId id="2147483793" r:id="rId10"/>
    <p:sldMasterId id="2147483800" r:id="rId11"/>
    <p:sldMasterId id="2147483812" r:id="rId12"/>
  </p:sldMasterIdLst>
  <p:notesMasterIdLst>
    <p:notesMasterId r:id="rId42"/>
  </p:notesMasterIdLst>
  <p:handoutMasterIdLst>
    <p:handoutMasterId r:id="rId43"/>
  </p:handoutMasterIdLst>
  <p:sldIdLst>
    <p:sldId id="672" r:id="rId13"/>
    <p:sldId id="266" r:id="rId14"/>
    <p:sldId id="258" r:id="rId15"/>
    <p:sldId id="11088409" r:id="rId16"/>
    <p:sldId id="349" r:id="rId17"/>
    <p:sldId id="259" r:id="rId18"/>
    <p:sldId id="11088413" r:id="rId19"/>
    <p:sldId id="386" r:id="rId20"/>
    <p:sldId id="11088412" r:id="rId21"/>
    <p:sldId id="11088414" r:id="rId22"/>
    <p:sldId id="11088415" r:id="rId23"/>
    <p:sldId id="11088416" r:id="rId24"/>
    <p:sldId id="11088417" r:id="rId25"/>
    <p:sldId id="11088418" r:id="rId26"/>
    <p:sldId id="11088419" r:id="rId27"/>
    <p:sldId id="333" r:id="rId28"/>
    <p:sldId id="11088420" r:id="rId29"/>
    <p:sldId id="11088421" r:id="rId30"/>
    <p:sldId id="287" r:id="rId31"/>
    <p:sldId id="11088422" r:id="rId32"/>
    <p:sldId id="11088423" r:id="rId33"/>
    <p:sldId id="11088424" r:id="rId34"/>
    <p:sldId id="11088425" r:id="rId35"/>
    <p:sldId id="11088405" r:id="rId36"/>
    <p:sldId id="11088406" r:id="rId37"/>
    <p:sldId id="11088407" r:id="rId38"/>
    <p:sldId id="11088408" r:id="rId39"/>
    <p:sldId id="291" r:id="rId40"/>
    <p:sldId id="27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4BF88D-533B-FBB9-DDE7-125B8A3C4C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6FC75B0-F461-D3A6-D342-C3AF673A19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FB6698-97C0-444B-9E30-36ABC590135F}" type="datetimeFigureOut">
              <a:rPr lang="en-US" smtClean="0"/>
              <a:t>10/2/2023</a:t>
            </a:fld>
            <a:endParaRPr lang="en-US"/>
          </a:p>
        </p:txBody>
      </p:sp>
      <p:sp>
        <p:nvSpPr>
          <p:cNvPr id="4" name="Footer Placeholder 3">
            <a:extLst>
              <a:ext uri="{FF2B5EF4-FFF2-40B4-BE49-F238E27FC236}">
                <a16:creationId xmlns:a16="http://schemas.microsoft.com/office/drawing/2014/main" id="{A51CCA0A-1EA4-A997-5CCD-3EBE274364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FA8FBA-E3C7-65D7-5646-AFA08F57BF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E76DC6-9675-4433-A4B2-2800D796CEAA}" type="slidenum">
              <a:rPr lang="en-US" smtClean="0"/>
              <a:t>‹#›</a:t>
            </a:fld>
            <a:endParaRPr lang="en-US"/>
          </a:p>
        </p:txBody>
      </p:sp>
    </p:spTree>
    <p:extLst>
      <p:ext uri="{BB962C8B-B14F-4D97-AF65-F5344CB8AC3E}">
        <p14:creationId xmlns:p14="http://schemas.microsoft.com/office/powerpoint/2010/main" val="1482774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7605ED-60F4-412D-8EA4-8C6F8766EB1D}"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F919E-B579-4B1E-84AC-48793CB5DD5D}" type="slidenum">
              <a:rPr lang="en-US" smtClean="0"/>
              <a:t>‹#›</a:t>
            </a:fld>
            <a:endParaRPr lang="en-US"/>
          </a:p>
        </p:txBody>
      </p:sp>
    </p:spTree>
    <p:extLst>
      <p:ext uri="{BB962C8B-B14F-4D97-AF65-F5344CB8AC3E}">
        <p14:creationId xmlns:p14="http://schemas.microsoft.com/office/powerpoint/2010/main" val="2061721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401593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1CF15-CB99-4184-87C0-DFB2B7B2FC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158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4109968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96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829821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524158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3"/>
        <p:cNvGrpSpPr/>
        <p:nvPr/>
      </p:nvGrpSpPr>
      <p:grpSpPr>
        <a:xfrm>
          <a:off x="0" y="0"/>
          <a:ext cx="0" cy="0"/>
          <a:chOff x="0" y="0"/>
          <a:chExt cx="0" cy="0"/>
        </a:xfrm>
      </p:grpSpPr>
      <p:sp>
        <p:nvSpPr>
          <p:cNvPr id="3524" name="Google Shape;3524;gbf7f698039_0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5" name="Google Shape;3525;gbf7f698039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21119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2.xml"/><Relationship Id="rId5" Type="http://schemas.openxmlformats.org/officeDocument/2006/relationships/image" Target="../media/image22.png"/><Relationship Id="rId4" Type="http://schemas.openxmlformats.org/officeDocument/2006/relationships/image" Target="../media/image14.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10.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555A79-EC08-4961-95AB-AE0A11AEA03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75F0467-F713-44EE-98F1-F8138067FC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45C59CB-6733-425F-B6B1-3A40FE1E0342}"/>
              </a:ext>
            </a:extLst>
          </p:cNvPr>
          <p:cNvSpPr>
            <a:spLocks noGrp="1"/>
          </p:cNvSpPr>
          <p:nvPr>
            <p:ph type="dt" sz="half" idx="10"/>
          </p:nvPr>
        </p:nvSpPr>
        <p:spPr/>
        <p:txBody>
          <a:bodyPr/>
          <a:lstStyle/>
          <a:p>
            <a:fld id="{01539932-0A76-4728-8065-3E1CF7907D5E}" type="datetimeFigureOut">
              <a:rPr lang="zh-CN" altLang="en-US" smtClean="0"/>
              <a:t>2023/10/2</a:t>
            </a:fld>
            <a:endParaRPr lang="zh-CN" altLang="en-US"/>
          </a:p>
        </p:txBody>
      </p:sp>
      <p:sp>
        <p:nvSpPr>
          <p:cNvPr id="5" name="页脚占位符 4">
            <a:extLst>
              <a:ext uri="{FF2B5EF4-FFF2-40B4-BE49-F238E27FC236}">
                <a16:creationId xmlns:a16="http://schemas.microsoft.com/office/drawing/2014/main" id="{FCF53DBC-8D18-48E1-A1BA-086C68203C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0A586C-3AE7-439B-A3BA-8D0FD79C3F7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09361869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F01874-6051-4DCB-90EC-F4AA7005E45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94A119-59BA-46DE-BD93-A13A279EC5F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7F3F29-2CB0-41F7-9814-9BAE77A56209}"/>
              </a:ext>
            </a:extLst>
          </p:cNvPr>
          <p:cNvSpPr>
            <a:spLocks noGrp="1"/>
          </p:cNvSpPr>
          <p:nvPr>
            <p:ph type="dt" sz="half" idx="10"/>
          </p:nvPr>
        </p:nvSpPr>
        <p:spPr/>
        <p:txBody>
          <a:bodyPr/>
          <a:lstStyle/>
          <a:p>
            <a:fld id="{01539932-0A76-4728-8065-3E1CF7907D5E}" type="datetimeFigureOut">
              <a:rPr lang="zh-CN" altLang="en-US" smtClean="0"/>
              <a:t>2023/10/2</a:t>
            </a:fld>
            <a:endParaRPr lang="zh-CN" altLang="en-US"/>
          </a:p>
        </p:txBody>
      </p:sp>
      <p:sp>
        <p:nvSpPr>
          <p:cNvPr id="5" name="页脚占位符 4">
            <a:extLst>
              <a:ext uri="{FF2B5EF4-FFF2-40B4-BE49-F238E27FC236}">
                <a16:creationId xmlns:a16="http://schemas.microsoft.com/office/drawing/2014/main" id="{E588639C-5943-42F5-A190-7A7846DA65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11794B-A747-4D7E-BCDA-082013071319}"/>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31820755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325A95-63DA-4970-BBCB-2542E4B6A471}"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E934B-B6D3-407C-B72E-3D8B5D454A42}" type="slidenum">
              <a:rPr lang="en-US" smtClean="0"/>
              <a:t>‹#›</a:t>
            </a:fld>
            <a:endParaRPr lang="en-US"/>
          </a:p>
        </p:txBody>
      </p:sp>
    </p:spTree>
    <p:extLst>
      <p:ext uri="{BB962C8B-B14F-4D97-AF65-F5344CB8AC3E}">
        <p14:creationId xmlns:p14="http://schemas.microsoft.com/office/powerpoint/2010/main" val="19957442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325A95-63DA-4970-BBCB-2542E4B6A471}"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E934B-B6D3-407C-B72E-3D8B5D454A42}" type="slidenum">
              <a:rPr lang="en-US" smtClean="0"/>
              <a:t>‹#›</a:t>
            </a:fld>
            <a:endParaRPr lang="en-US"/>
          </a:p>
        </p:txBody>
      </p:sp>
    </p:spTree>
    <p:extLst>
      <p:ext uri="{BB962C8B-B14F-4D97-AF65-F5344CB8AC3E}">
        <p14:creationId xmlns:p14="http://schemas.microsoft.com/office/powerpoint/2010/main" val="24574034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A9B6FE1-DFC6-4121-8E2D-BEDB923B16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495891" cy="6858000"/>
          </a:xfrm>
          <a:prstGeom prst="rect">
            <a:avLst/>
          </a:prstGeom>
        </p:spPr>
      </p:pic>
      <p:pic>
        <p:nvPicPr>
          <p:cNvPr id="18" name="图片 17">
            <a:extLst>
              <a:ext uri="{FF2B5EF4-FFF2-40B4-BE49-F238E27FC236}">
                <a16:creationId xmlns:a16="http://schemas.microsoft.com/office/drawing/2014/main" id="{38D88ECD-3B13-408D-A850-C38014C0173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1331"/>
          <a:stretch/>
        </p:blipFill>
        <p:spPr>
          <a:xfrm>
            <a:off x="162610" y="3465766"/>
            <a:ext cx="1792721" cy="1836230"/>
          </a:xfrm>
          <a:prstGeom prst="rect">
            <a:avLst/>
          </a:prstGeom>
        </p:spPr>
      </p:pic>
      <p:pic>
        <p:nvPicPr>
          <p:cNvPr id="9" name="图片 8">
            <a:extLst>
              <a:ext uri="{FF2B5EF4-FFF2-40B4-BE49-F238E27FC236}">
                <a16:creationId xmlns:a16="http://schemas.microsoft.com/office/drawing/2014/main" id="{7106EBA1-D132-486A-AB81-261B156DE1C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17941" y="0"/>
            <a:ext cx="9911449" cy="6858000"/>
          </a:xfrm>
          <a:prstGeom prst="rect">
            <a:avLst/>
          </a:prstGeom>
        </p:spPr>
      </p:pic>
      <p:pic>
        <p:nvPicPr>
          <p:cNvPr id="6" name="图片 5">
            <a:extLst>
              <a:ext uri="{FF2B5EF4-FFF2-40B4-BE49-F238E27FC236}">
                <a16:creationId xmlns:a16="http://schemas.microsoft.com/office/drawing/2014/main" id="{7324B02C-017E-4B2F-94D0-FDFA4D6A878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73666" y="0"/>
            <a:ext cx="5118334" cy="6858000"/>
          </a:xfrm>
          <a:prstGeom prst="rect">
            <a:avLst/>
          </a:prstGeom>
        </p:spPr>
      </p:pic>
      <p:grpSp>
        <p:nvGrpSpPr>
          <p:cNvPr id="23" name="组合 22">
            <a:extLst>
              <a:ext uri="{FF2B5EF4-FFF2-40B4-BE49-F238E27FC236}">
                <a16:creationId xmlns:a16="http://schemas.microsoft.com/office/drawing/2014/main" id="{544BE9C4-9C35-402F-97BF-C497C78B10DF}"/>
              </a:ext>
            </a:extLst>
          </p:cNvPr>
          <p:cNvGrpSpPr/>
          <p:nvPr userDrawn="1"/>
        </p:nvGrpSpPr>
        <p:grpSpPr>
          <a:xfrm>
            <a:off x="0" y="4191000"/>
            <a:ext cx="5170680" cy="2667000"/>
            <a:chOff x="0" y="4191000"/>
            <a:chExt cx="5170680" cy="2667000"/>
          </a:xfrm>
        </p:grpSpPr>
        <p:pic>
          <p:nvPicPr>
            <p:cNvPr id="12" name="图片 11">
              <a:extLst>
                <a:ext uri="{FF2B5EF4-FFF2-40B4-BE49-F238E27FC236}">
                  <a16:creationId xmlns:a16="http://schemas.microsoft.com/office/drawing/2014/main" id="{22F1DEBC-23B2-49F4-999E-0E7760EE60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191000"/>
              <a:ext cx="5170680" cy="2667000"/>
            </a:xfrm>
            <a:prstGeom prst="rect">
              <a:avLst/>
            </a:prstGeom>
          </p:spPr>
        </p:pic>
        <p:pic>
          <p:nvPicPr>
            <p:cNvPr id="16" name="图片 15">
              <a:extLst>
                <a:ext uri="{FF2B5EF4-FFF2-40B4-BE49-F238E27FC236}">
                  <a16:creationId xmlns:a16="http://schemas.microsoft.com/office/drawing/2014/main" id="{1A2A385E-F248-49DC-B6F1-93C4120C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0990" y="4191000"/>
              <a:ext cx="4190238" cy="2221992"/>
            </a:xfrm>
            <a:prstGeom prst="rect">
              <a:avLst/>
            </a:prstGeom>
          </p:spPr>
        </p:pic>
      </p:grpSp>
      <p:pic>
        <p:nvPicPr>
          <p:cNvPr id="21" name="图片 20">
            <a:extLst>
              <a:ext uri="{FF2B5EF4-FFF2-40B4-BE49-F238E27FC236}">
                <a16:creationId xmlns:a16="http://schemas.microsoft.com/office/drawing/2014/main" id="{D185DD6C-BC49-4F29-98B8-D34A9D11802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07709" y="682851"/>
            <a:ext cx="1376363" cy="1150902"/>
          </a:xfrm>
          <a:prstGeom prst="rect">
            <a:avLst/>
          </a:prstGeom>
        </p:spPr>
      </p:pic>
    </p:spTree>
    <p:extLst>
      <p:ext uri="{BB962C8B-B14F-4D97-AF65-F5344CB8AC3E}">
        <p14:creationId xmlns:p14="http://schemas.microsoft.com/office/powerpoint/2010/main" val="403116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12" decel="10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0-#ppt_w/2"/>
                                          </p:val>
                                        </p:tav>
                                        <p:tav tm="100000">
                                          <p:val>
                                            <p:strVal val="#ppt_x"/>
                                          </p:val>
                                        </p:tav>
                                      </p:tavLst>
                                    </p:anim>
                                    <p:anim calcmode="lin" valueType="num">
                                      <p:cBhvr additive="base">
                                        <p:cTn id="12" dur="1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500" fill="hold"/>
                                        <p:tgtEl>
                                          <p:spTgt spid="6"/>
                                        </p:tgtEl>
                                        <p:attrNameLst>
                                          <p:attrName>ppt_x</p:attrName>
                                        </p:attrNameLst>
                                      </p:cBhvr>
                                      <p:tavLst>
                                        <p:tav tm="0">
                                          <p:val>
                                            <p:strVal val="1+#ppt_w/2"/>
                                          </p:val>
                                        </p:tav>
                                        <p:tav tm="100000">
                                          <p:val>
                                            <p:strVal val="#ppt_x"/>
                                          </p:val>
                                        </p:tav>
                                      </p:tavLst>
                                    </p:anim>
                                    <p:anim calcmode="lin" valueType="num">
                                      <p:cBhvr additive="base">
                                        <p:cTn id="16" dur="1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500" fill="hold"/>
                                        <p:tgtEl>
                                          <p:spTgt spid="9"/>
                                        </p:tgtEl>
                                        <p:attrNameLst>
                                          <p:attrName>ppt_x</p:attrName>
                                        </p:attrNameLst>
                                      </p:cBhvr>
                                      <p:tavLst>
                                        <p:tav tm="0">
                                          <p:val>
                                            <p:strVal val="1+#ppt_w/2"/>
                                          </p:val>
                                        </p:tav>
                                        <p:tav tm="100000">
                                          <p:val>
                                            <p:strVal val="#ppt_x"/>
                                          </p:val>
                                        </p:tav>
                                      </p:tavLst>
                                    </p:anim>
                                    <p:anim calcmode="lin" valueType="num">
                                      <p:cBhvr additive="base">
                                        <p:cTn id="20" dur="1500" fill="hold"/>
                                        <p:tgtEl>
                                          <p:spTgt spid="9"/>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100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42" presetClass="entr" presetSubtype="0" fill="hold" nodeType="withEffect">
                                  <p:stCondLst>
                                    <p:cond delay="100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6A1EFCF-2B08-4C5E-82AD-1BF8FFA5BE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7161"/>
          <a:stretch/>
        </p:blipFill>
        <p:spPr>
          <a:xfrm flipH="1">
            <a:off x="0" y="-1"/>
            <a:ext cx="8210563" cy="6858000"/>
          </a:xfrm>
          <a:prstGeom prst="rect">
            <a:avLst/>
          </a:prstGeom>
        </p:spPr>
      </p:pic>
      <p:grpSp>
        <p:nvGrpSpPr>
          <p:cNvPr id="10" name="组合 9">
            <a:extLst>
              <a:ext uri="{FF2B5EF4-FFF2-40B4-BE49-F238E27FC236}">
                <a16:creationId xmlns:a16="http://schemas.microsoft.com/office/drawing/2014/main" id="{0EC6ACB8-4B8F-40AE-B036-567405C14296}"/>
              </a:ext>
            </a:extLst>
          </p:cNvPr>
          <p:cNvGrpSpPr/>
          <p:nvPr userDrawn="1"/>
        </p:nvGrpSpPr>
        <p:grpSpPr>
          <a:xfrm>
            <a:off x="6096000" y="2455424"/>
            <a:ext cx="6096000" cy="4402575"/>
            <a:chOff x="2696109" y="0"/>
            <a:chExt cx="9495891" cy="6858000"/>
          </a:xfrm>
        </p:grpSpPr>
        <p:pic>
          <p:nvPicPr>
            <p:cNvPr id="2" name="图片 1">
              <a:extLst>
                <a:ext uri="{FF2B5EF4-FFF2-40B4-BE49-F238E27FC236}">
                  <a16:creationId xmlns:a16="http://schemas.microsoft.com/office/drawing/2014/main" id="{3C86D6C7-A18C-43E3-A4B1-5B15DBF56D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696109" y="0"/>
              <a:ext cx="9495891" cy="6858000"/>
            </a:xfrm>
            <a:prstGeom prst="rect">
              <a:avLst/>
            </a:prstGeom>
          </p:spPr>
        </p:pic>
        <p:pic>
          <p:nvPicPr>
            <p:cNvPr id="3" name="图片 2">
              <a:extLst>
                <a:ext uri="{FF2B5EF4-FFF2-40B4-BE49-F238E27FC236}">
                  <a16:creationId xmlns:a16="http://schemas.microsoft.com/office/drawing/2014/main" id="{46F992E2-2B0B-4108-912F-6AE18B2151E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177887" y="3521470"/>
              <a:ext cx="4636008" cy="1836230"/>
            </a:xfrm>
            <a:prstGeom prst="rect">
              <a:avLst/>
            </a:prstGeom>
          </p:spPr>
        </p:pic>
        <p:pic>
          <p:nvPicPr>
            <p:cNvPr id="6" name="图片 5">
              <a:extLst>
                <a:ext uri="{FF2B5EF4-FFF2-40B4-BE49-F238E27FC236}">
                  <a16:creationId xmlns:a16="http://schemas.microsoft.com/office/drawing/2014/main" id="{1ED9916A-685B-4261-8731-EBA4E7E4548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7021320" y="4191000"/>
              <a:ext cx="5170680" cy="2667000"/>
            </a:xfrm>
            <a:prstGeom prst="rect">
              <a:avLst/>
            </a:prstGeom>
          </p:spPr>
        </p:pic>
        <p:pic>
          <p:nvPicPr>
            <p:cNvPr id="7" name="图片 6">
              <a:extLst>
                <a:ext uri="{FF2B5EF4-FFF2-40B4-BE49-F238E27FC236}">
                  <a16:creationId xmlns:a16="http://schemas.microsoft.com/office/drawing/2014/main" id="{E142A7D8-D825-451B-B065-C40AA57BD0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400772" y="4191000"/>
              <a:ext cx="4190238" cy="2221992"/>
            </a:xfrm>
            <a:prstGeom prst="rect">
              <a:avLst/>
            </a:prstGeom>
          </p:spPr>
        </p:pic>
      </p:grpSp>
    </p:spTree>
    <p:extLst>
      <p:ext uri="{BB962C8B-B14F-4D97-AF65-F5344CB8AC3E}">
        <p14:creationId xmlns:p14="http://schemas.microsoft.com/office/powerpoint/2010/main" val="9855252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2B81B7D-603D-4DA2-81A6-B532BCD7D1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696109" y="0"/>
            <a:ext cx="9495891" cy="6858000"/>
          </a:xfrm>
          <a:prstGeom prst="rect">
            <a:avLst/>
          </a:prstGeom>
        </p:spPr>
      </p:pic>
      <p:pic>
        <p:nvPicPr>
          <p:cNvPr id="12" name="图片 11">
            <a:extLst>
              <a:ext uri="{FF2B5EF4-FFF2-40B4-BE49-F238E27FC236}">
                <a16:creationId xmlns:a16="http://schemas.microsoft.com/office/drawing/2014/main" id="{128FE4EF-15A1-4477-8320-DB85CFD06C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62610" y="0"/>
            <a:ext cx="9911449" cy="6858000"/>
          </a:xfrm>
          <a:prstGeom prst="rect">
            <a:avLst/>
          </a:prstGeom>
        </p:spPr>
      </p:pic>
      <p:pic>
        <p:nvPicPr>
          <p:cNvPr id="13" name="图片 12">
            <a:extLst>
              <a:ext uri="{FF2B5EF4-FFF2-40B4-BE49-F238E27FC236}">
                <a16:creationId xmlns:a16="http://schemas.microsoft.com/office/drawing/2014/main" id="{B74CA494-15F0-4D4F-AD68-8519986441F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5118334" cy="6858000"/>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userDrawn="1">
            <p:ph type="title" hasCustomPrompt="1"/>
          </p:nvPr>
        </p:nvSpPr>
        <p:spPr>
          <a:xfrm>
            <a:off x="5288056" y="2868552"/>
            <a:ext cx="4924425" cy="1477328"/>
          </a:xfrm>
          <a:noFill/>
        </p:spPr>
        <p:txBody>
          <a:bodyPr vert="horz" wrap="none" lIns="0" tIns="0" rIns="0" bIns="0" rtlCol="0">
            <a:spAutoFit/>
          </a:bodyPr>
          <a:lstStyle>
            <a:lvl1pPr>
              <a:lnSpc>
                <a:spcPct val="100000"/>
              </a:lnSpc>
              <a:defRPr lang="zh-CN" altLang="en-US" sz="9600">
                <a:blipFill dpi="0" rotWithShape="1">
                  <a:blip r:embed="rId5"/>
                  <a:srcRect/>
                  <a:stretch>
                    <a:fillRect/>
                  </a:stretch>
                </a:blipFill>
                <a:latin typeface="+mj-ea"/>
                <a:ea typeface="+mj-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userDrawn="1">
            <p:ph type="body" sz="quarter" idx="10" hasCustomPrompt="1"/>
          </p:nvPr>
        </p:nvSpPr>
        <p:spPr>
          <a:xfrm>
            <a:off x="4864893" y="2281272"/>
            <a:ext cx="2462213" cy="683264"/>
          </a:xfrm>
          <a:noFill/>
        </p:spPr>
        <p:txBody>
          <a:bodyPr vert="horz" wrap="none" lIns="0" tIns="0" rIns="0" bIns="0" rtlCol="0" anchor="ctr" anchorCtr="0">
            <a:spAutoFit/>
          </a:bodyPr>
          <a:lstStyle>
            <a:lvl1pPr marL="0" indent="0">
              <a:buNone/>
              <a:defRPr lang="zh-CN" altLang="en-US" sz="4800" dirty="0" smtClean="0">
                <a:blipFill dpi="0" rotWithShape="1">
                  <a:blip r:embed="rId5"/>
                  <a:srcRect/>
                  <a:stretch>
                    <a:fillRect/>
                  </a:stretch>
                </a:blipFill>
                <a:latin typeface="+mj-ea"/>
                <a:ea typeface="+mj-ea"/>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347229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strVal val="#ppt_w+.3"/>
                                          </p:val>
                                        </p:tav>
                                        <p:tav tm="100000">
                                          <p:val>
                                            <p:strVal val="#ppt_w"/>
                                          </p:val>
                                        </p:tav>
                                      </p:tavLst>
                                    </p:anim>
                                    <p:anim calcmode="lin" valueType="num">
                                      <p:cBhvr>
                                        <p:cTn id="13" dur="1000" fill="hold"/>
                                        <p:tgtEl>
                                          <p:spTgt spid="21"/>
                                        </p:tgtEl>
                                        <p:attrNameLst>
                                          <p:attrName>ppt_h</p:attrName>
                                        </p:attrNameLst>
                                      </p:cBhvr>
                                      <p:tavLst>
                                        <p:tav tm="0">
                                          <p:val>
                                            <p:strVal val="#ppt_h"/>
                                          </p:val>
                                        </p:tav>
                                        <p:tav tm="100000">
                                          <p:val>
                                            <p:strVal val="#ppt_h"/>
                                          </p:val>
                                        </p:tav>
                                      </p:tavLst>
                                    </p:anim>
                                    <p:animEffect transition="in" filter="fade">
                                      <p:cBhvr>
                                        <p:cTn id="1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E3BE298-A6E5-4FE1-BB7E-B910137231FD}"/>
              </a:ext>
            </a:extLst>
          </p:cNvPr>
          <p:cNvPicPr>
            <a:picLocks noChangeAspect="1"/>
          </p:cNvPicPr>
          <p:nvPr userDrawn="1"/>
        </p:nvPicPr>
        <p:blipFill rotWithShape="1">
          <a:blip r:embed="rId2"/>
          <a:srcRect l="16235" t="5400"/>
          <a:stretch/>
        </p:blipFill>
        <p:spPr>
          <a:xfrm>
            <a:off x="-1" y="0"/>
            <a:ext cx="2645309" cy="4417770"/>
          </a:xfrm>
          <a:prstGeom prst="rect">
            <a:avLst/>
          </a:prstGeom>
        </p:spPr>
      </p:pic>
      <p:pic>
        <p:nvPicPr>
          <p:cNvPr id="9" name="图片 8">
            <a:extLst>
              <a:ext uri="{FF2B5EF4-FFF2-40B4-BE49-F238E27FC236}">
                <a16:creationId xmlns:a16="http://schemas.microsoft.com/office/drawing/2014/main" id="{1868AB78-861B-4E1D-956A-84D92B2DA1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696109" y="0"/>
            <a:ext cx="9495891" cy="6858000"/>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470492" y="402680"/>
            <a:ext cx="839461" cy="2451953"/>
          </a:xfrm>
        </p:spPr>
        <p:txBody>
          <a:bodyPr vert="eaVert" wrap="none">
            <a:spAutoFit/>
          </a:bodyPr>
          <a:lstStyle>
            <a:lvl1pPr algn="l">
              <a:defRPr sz="4600">
                <a:blipFill>
                  <a:blip r:embed="rId4"/>
                  <a:stretch>
                    <a:fillRect/>
                  </a:stretch>
                </a:blipFill>
              </a:defRPr>
            </a:lvl1pPr>
          </a:lstStyle>
          <a:p>
            <a:r>
              <a:rPr lang="zh-CN" altLang="en-US" dirty="0"/>
              <a:t>编辑标题</a:t>
            </a:r>
          </a:p>
        </p:txBody>
      </p:sp>
    </p:spTree>
    <p:extLst>
      <p:ext uri="{BB962C8B-B14F-4D97-AF65-F5344CB8AC3E}">
        <p14:creationId xmlns:p14="http://schemas.microsoft.com/office/powerpoint/2010/main" val="38907491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426AB61-867F-4B76-9168-B258982A1F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696109" y="0"/>
            <a:ext cx="9495891" cy="6858000"/>
          </a:xfrm>
          <a:prstGeom prst="rect">
            <a:avLst/>
          </a:prstGeom>
        </p:spPr>
      </p:pic>
      <p:pic>
        <p:nvPicPr>
          <p:cNvPr id="7" name="图片 6">
            <a:extLst>
              <a:ext uri="{FF2B5EF4-FFF2-40B4-BE49-F238E27FC236}">
                <a16:creationId xmlns:a16="http://schemas.microsoft.com/office/drawing/2014/main" id="{59A156FA-44AF-4643-90D0-026F410A00A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78065" r="32753"/>
          <a:stretch/>
        </p:blipFill>
        <p:spPr>
          <a:xfrm flipH="1" flipV="1">
            <a:off x="0" y="-1"/>
            <a:ext cx="2921000" cy="1276655"/>
          </a:xfrm>
          <a:prstGeom prst="rect">
            <a:avLst/>
          </a:prstGeom>
        </p:spPr>
      </p:pic>
      <p:pic>
        <p:nvPicPr>
          <p:cNvPr id="9" name="图片 8">
            <a:extLst>
              <a:ext uri="{FF2B5EF4-FFF2-40B4-BE49-F238E27FC236}">
                <a16:creationId xmlns:a16="http://schemas.microsoft.com/office/drawing/2014/main" id="{D934B5B4-9CE3-413B-80B8-853259A57E2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78065" r="32753"/>
          <a:stretch/>
        </p:blipFill>
        <p:spPr>
          <a:xfrm rot="10800000" flipH="1" flipV="1">
            <a:off x="9271000" y="5581345"/>
            <a:ext cx="2921000" cy="1276655"/>
          </a:xfrm>
          <a:prstGeom prst="rect">
            <a:avLst/>
          </a:prstGeom>
        </p:spPr>
      </p:pic>
    </p:spTree>
    <p:extLst>
      <p:ext uri="{BB962C8B-B14F-4D97-AF65-F5344CB8AC3E}">
        <p14:creationId xmlns:p14="http://schemas.microsoft.com/office/powerpoint/2010/main" val="1046160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ABAFD4-74DA-4E39-B5E9-C5EE185073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BBE2D7C-A707-47C6-8A49-E0C475251D8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6F59E6F-1526-42A0-BCDA-A5825224ED3E}"/>
              </a:ext>
            </a:extLst>
          </p:cNvPr>
          <p:cNvSpPr>
            <a:spLocks noGrp="1"/>
          </p:cNvSpPr>
          <p:nvPr>
            <p:ph type="dt" sz="half" idx="10"/>
          </p:nvPr>
        </p:nvSpPr>
        <p:spPr/>
        <p:txBody>
          <a:bodyPr/>
          <a:lstStyle/>
          <a:p>
            <a:fld id="{01539932-0A76-4728-8065-3E1CF7907D5E}" type="datetimeFigureOut">
              <a:rPr lang="zh-CN" altLang="en-US" smtClean="0"/>
              <a:t>2023/10/2</a:t>
            </a:fld>
            <a:endParaRPr lang="zh-CN" altLang="en-US"/>
          </a:p>
        </p:txBody>
      </p:sp>
      <p:sp>
        <p:nvSpPr>
          <p:cNvPr id="5" name="页脚占位符 4">
            <a:extLst>
              <a:ext uri="{FF2B5EF4-FFF2-40B4-BE49-F238E27FC236}">
                <a16:creationId xmlns:a16="http://schemas.microsoft.com/office/drawing/2014/main" id="{F8CA9828-B1BB-49F9-89D2-9986E28E08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0D6785-6A94-42F3-AE1C-1DA3BDBEFC1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62108371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58209577"/>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8418953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331504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302672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312837"/>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p>
            <a:pPr algn="ctr" defTabSz="862758"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1851505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16168606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0324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9AAA0D-5D0E-4CA5-A30C-DA0E8ADC4B2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E0DCADA-BED8-4640-9A7B-D42AC98F4E5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F2CE65A-9DCC-47E0-8068-5AA46A67D90E}"/>
              </a:ext>
            </a:extLst>
          </p:cNvPr>
          <p:cNvSpPr>
            <a:spLocks noGrp="1"/>
          </p:cNvSpPr>
          <p:nvPr>
            <p:ph type="dt" sz="half" idx="10"/>
          </p:nvPr>
        </p:nvSpPr>
        <p:spPr/>
        <p:txBody>
          <a:bodyPr/>
          <a:lstStyle/>
          <a:p>
            <a:fld id="{01539932-0A76-4728-8065-3E1CF7907D5E}" type="datetimeFigureOut">
              <a:rPr lang="zh-CN" altLang="en-US" smtClean="0"/>
              <a:t>2023/10/2</a:t>
            </a:fld>
            <a:endParaRPr lang="zh-CN" altLang="en-US"/>
          </a:p>
        </p:txBody>
      </p:sp>
      <p:sp>
        <p:nvSpPr>
          <p:cNvPr id="5" name="页脚占位符 4">
            <a:extLst>
              <a:ext uri="{FF2B5EF4-FFF2-40B4-BE49-F238E27FC236}">
                <a16:creationId xmlns:a16="http://schemas.microsoft.com/office/drawing/2014/main" id="{3A6B078C-8DF4-4519-A361-E170F871D7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17119C-B2D5-4FBC-BA55-ABF17721E9A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49481169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5207992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22943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622744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492758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4762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91321612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4287120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26276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807624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57"/>
            <a:ext cx="9144000" cy="1655763"/>
          </a:xfrm>
          <a:prstGeom prst="rect">
            <a:avLst/>
          </a:prstGeo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7984" indent="0" algn="ctr">
              <a:buNone/>
              <a:defRPr sz="1600"/>
            </a:lvl5pPr>
            <a:lvl6pPr marL="2285138" indent="0" algn="ctr">
              <a:buNone/>
              <a:defRPr sz="1600"/>
            </a:lvl6pPr>
            <a:lvl7pPr marL="2742293" indent="0" algn="ctr">
              <a:buNone/>
              <a:defRPr sz="1600"/>
            </a:lvl7pPr>
            <a:lvl8pPr marL="3199445" indent="0" algn="ctr">
              <a:buNone/>
              <a:defRPr sz="1600"/>
            </a:lvl8pPr>
            <a:lvl9pPr marL="365659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10/2/2023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414258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8C4D9-B711-4165-96CD-857BDB6A9AB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400DBA3-76A8-452A-AF62-2AA2825315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1E2A5AB-0BF2-4A5C-A2DC-845814EDCAD2}"/>
              </a:ext>
            </a:extLst>
          </p:cNvPr>
          <p:cNvSpPr>
            <a:spLocks noGrp="1"/>
          </p:cNvSpPr>
          <p:nvPr>
            <p:ph type="dt" sz="half" idx="10"/>
          </p:nvPr>
        </p:nvSpPr>
        <p:spPr/>
        <p:txBody>
          <a:bodyPr/>
          <a:lstStyle/>
          <a:p>
            <a:fld id="{01539932-0A76-4728-8065-3E1CF7907D5E}" type="datetimeFigureOut">
              <a:rPr lang="zh-CN" altLang="en-US" smtClean="0"/>
              <a:t>2023/10/2</a:t>
            </a:fld>
            <a:endParaRPr lang="zh-CN" altLang="en-US"/>
          </a:p>
        </p:txBody>
      </p:sp>
      <p:sp>
        <p:nvSpPr>
          <p:cNvPr id="5" name="页脚占位符 4">
            <a:extLst>
              <a:ext uri="{FF2B5EF4-FFF2-40B4-BE49-F238E27FC236}">
                <a16:creationId xmlns:a16="http://schemas.microsoft.com/office/drawing/2014/main" id="{387EA403-9E3E-4606-946E-56479F22EC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EEA28A-47AE-4D95-ADA6-257F20C5358D}"/>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16834111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10/2/2023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3843930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9"/>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501"/>
            <a:ext cx="10515600" cy="1500187"/>
          </a:xfrm>
          <a:prstGeom prst="rect">
            <a:avLst/>
          </a:prstGeo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7984" indent="0">
              <a:buNone/>
              <a:defRPr sz="1600">
                <a:solidFill>
                  <a:schemeClr val="tx1">
                    <a:tint val="75000"/>
                  </a:schemeClr>
                </a:solidFill>
              </a:defRPr>
            </a:lvl5pPr>
            <a:lvl6pPr marL="2285138" indent="0">
              <a:buNone/>
              <a:defRPr sz="1600">
                <a:solidFill>
                  <a:schemeClr val="tx1">
                    <a:tint val="75000"/>
                  </a:schemeClr>
                </a:solidFill>
              </a:defRPr>
            </a:lvl6pPr>
            <a:lvl7pPr marL="2742293" indent="0">
              <a:buNone/>
              <a:defRPr sz="1600">
                <a:solidFill>
                  <a:schemeClr val="tx1">
                    <a:tint val="75000"/>
                  </a:schemeClr>
                </a:solidFill>
              </a:defRPr>
            </a:lvl7pPr>
            <a:lvl8pPr marL="3199445" indent="0">
              <a:buNone/>
              <a:defRPr sz="1600">
                <a:solidFill>
                  <a:schemeClr val="tx1">
                    <a:tint val="75000"/>
                  </a:schemeClr>
                </a:solidFill>
              </a:defRPr>
            </a:lvl8pPr>
            <a:lvl9pPr marL="365659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10/2/2023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9301980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10/2/2023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586896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93" y="1681167"/>
            <a:ext cx="5157787"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7984" indent="0">
              <a:buNone/>
              <a:defRPr sz="1600" b="1"/>
            </a:lvl5pPr>
            <a:lvl6pPr marL="2285138" indent="0">
              <a:buNone/>
              <a:defRPr sz="1600" b="1"/>
            </a:lvl6pPr>
            <a:lvl7pPr marL="2742293" indent="0">
              <a:buNone/>
              <a:defRPr sz="1600" b="1"/>
            </a:lvl7pPr>
            <a:lvl8pPr marL="3199445" indent="0">
              <a:buNone/>
              <a:defRPr sz="1600" b="1"/>
            </a:lvl8pPr>
            <a:lvl9pPr marL="3656599" indent="0">
              <a:buNone/>
              <a:defRPr sz="1600" b="1"/>
            </a:lvl9pPr>
          </a:lstStyle>
          <a:p>
            <a:pPr lvl="0"/>
            <a:r>
              <a:rPr lang="en-US"/>
              <a:t>Edit Master text styles</a:t>
            </a:r>
          </a:p>
        </p:txBody>
      </p:sp>
      <p:sp>
        <p:nvSpPr>
          <p:cNvPr id="4" name="Content Placeholder 3"/>
          <p:cNvSpPr>
            <a:spLocks noGrp="1"/>
          </p:cNvSpPr>
          <p:nvPr>
            <p:ph sz="half" idx="2"/>
          </p:nvPr>
        </p:nvSpPr>
        <p:spPr>
          <a:xfrm>
            <a:off x="839793"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7"/>
            <a:ext cx="5183188"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7984" indent="0">
              <a:buNone/>
              <a:defRPr sz="1600" b="1"/>
            </a:lvl5pPr>
            <a:lvl6pPr marL="2285138" indent="0">
              <a:buNone/>
              <a:defRPr sz="1600" b="1"/>
            </a:lvl6pPr>
            <a:lvl7pPr marL="2742293" indent="0">
              <a:buNone/>
              <a:defRPr sz="1600" b="1"/>
            </a:lvl7pPr>
            <a:lvl8pPr marL="3199445" indent="0">
              <a:buNone/>
              <a:defRPr sz="1600" b="1"/>
            </a:lvl8pPr>
            <a:lvl9pPr marL="365659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10/2/2023</a:t>
            </a:fld>
            <a:endParaRPr lang="en-US">
              <a:solidFill>
                <a:prstClr val="black">
                  <a:tint val="75000"/>
                </a:prstClr>
              </a:solidFill>
            </a:endParaRPr>
          </a:p>
        </p:txBody>
      </p:sp>
      <p:sp>
        <p:nvSpPr>
          <p:cNvPr id="8" name="Footer Placeholder 7"/>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500899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10/2/2023</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314071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10/2/2023</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3774115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7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2"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7984" indent="0">
              <a:buNone/>
              <a:defRPr sz="1100"/>
            </a:lvl5pPr>
            <a:lvl6pPr marL="2285138" indent="0">
              <a:buNone/>
              <a:defRPr sz="1100"/>
            </a:lvl6pPr>
            <a:lvl7pPr marL="2742293" indent="0">
              <a:buNone/>
              <a:defRPr sz="1100"/>
            </a:lvl7pPr>
            <a:lvl8pPr marL="3199445" indent="0">
              <a:buNone/>
              <a:defRPr sz="1100"/>
            </a:lvl8pPr>
            <a:lvl9pPr marL="3656599"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10/2/2023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498956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77"/>
            <a:ext cx="6172200" cy="4873625"/>
          </a:xfrm>
          <a:prstGeom prst="rect">
            <a:avLst/>
          </a:prstGeom>
        </p:spPr>
        <p:txBody>
          <a:bodyPr anchor="t"/>
          <a:lstStyle>
            <a:lvl1pPr marL="0" indent="0">
              <a:buNone/>
              <a:defRPr sz="3200"/>
            </a:lvl1pPr>
            <a:lvl2pPr marL="457155" indent="0">
              <a:buNone/>
              <a:defRPr sz="2800"/>
            </a:lvl2pPr>
            <a:lvl3pPr marL="914309" indent="0">
              <a:buNone/>
              <a:defRPr sz="2400"/>
            </a:lvl3pPr>
            <a:lvl4pPr marL="1371464" indent="0">
              <a:buNone/>
              <a:defRPr sz="2000"/>
            </a:lvl4pPr>
            <a:lvl5pPr marL="1827984" indent="0">
              <a:buNone/>
              <a:defRPr sz="2000"/>
            </a:lvl5pPr>
            <a:lvl6pPr marL="2285138" indent="0">
              <a:buNone/>
              <a:defRPr sz="2000"/>
            </a:lvl6pPr>
            <a:lvl7pPr marL="2742293" indent="0">
              <a:buNone/>
              <a:defRPr sz="2000"/>
            </a:lvl7pPr>
            <a:lvl8pPr marL="3199445" indent="0">
              <a:buNone/>
              <a:defRPr sz="2000"/>
            </a:lvl8pPr>
            <a:lvl9pPr marL="365659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2"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7984" indent="0">
              <a:buNone/>
              <a:defRPr sz="1100"/>
            </a:lvl5pPr>
            <a:lvl6pPr marL="2285138" indent="0">
              <a:buNone/>
              <a:defRPr sz="1100"/>
            </a:lvl6pPr>
            <a:lvl7pPr marL="2742293" indent="0">
              <a:buNone/>
              <a:defRPr sz="1100"/>
            </a:lvl7pPr>
            <a:lvl8pPr marL="3199445" indent="0">
              <a:buNone/>
              <a:defRPr sz="1100"/>
            </a:lvl8pPr>
            <a:lvl9pPr marL="3656599"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10/2/2023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0223260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10/2/2023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41016360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8"/>
            <a:ext cx="2628901"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7" y="365158"/>
            <a:ext cx="7734301"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10/2/2023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812733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50C45B-48ED-41F0-89BD-DDF271FA57A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9D9A716-C025-4FB7-9452-5DDFE4CE8C7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C4F9CAB-04CE-49CE-AC52-3B2C9068B9D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6305B6B-A8EF-4683-85CE-1CA98A772870}"/>
              </a:ext>
            </a:extLst>
          </p:cNvPr>
          <p:cNvSpPr>
            <a:spLocks noGrp="1"/>
          </p:cNvSpPr>
          <p:nvPr>
            <p:ph type="dt" sz="half" idx="10"/>
          </p:nvPr>
        </p:nvSpPr>
        <p:spPr/>
        <p:txBody>
          <a:bodyPr/>
          <a:lstStyle/>
          <a:p>
            <a:fld id="{01539932-0A76-4728-8065-3E1CF7907D5E}" type="datetimeFigureOut">
              <a:rPr lang="zh-CN" altLang="en-US" smtClean="0"/>
              <a:t>2023/10/2</a:t>
            </a:fld>
            <a:endParaRPr lang="zh-CN" altLang="en-US"/>
          </a:p>
        </p:txBody>
      </p:sp>
      <p:sp>
        <p:nvSpPr>
          <p:cNvPr id="6" name="页脚占位符 5">
            <a:extLst>
              <a:ext uri="{FF2B5EF4-FFF2-40B4-BE49-F238E27FC236}">
                <a16:creationId xmlns:a16="http://schemas.microsoft.com/office/drawing/2014/main" id="{5AB2CBCE-88AB-4955-897A-A3ACA280B47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34E34A5-C246-42CA-9FDF-6EAF4624D825}"/>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65886814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a:fillRect/>
          </a:stretch>
        </p:blipFill>
        <p:spPr>
          <a:xfrm>
            <a:off x="1" y="1"/>
            <a:ext cx="12192000" cy="6858000"/>
          </a:xfrm>
          <a:prstGeom prst="rect">
            <a:avLst/>
          </a:prstGeom>
        </p:spPr>
      </p:pic>
    </p:spTree>
    <p:extLst>
      <p:ext uri="{BB962C8B-B14F-4D97-AF65-F5344CB8AC3E}">
        <p14:creationId xmlns:p14="http://schemas.microsoft.com/office/powerpoint/2010/main" val="1438028327"/>
      </p:ext>
    </p:extLst>
  </p:cSld>
  <p:clrMapOvr>
    <a:masterClrMapping/>
  </p:clrMapOvr>
  <p:transition spd="slow" advTm="100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10/2/2023</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7696017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10/2/2023</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7530641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E1C6-F28D-28B6-366E-A9E666BB528C}"/>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49272A-E9A1-6DDA-2CBF-6B307EF82B4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53AC85-7DCD-7B46-6186-5A38ED7D199D}"/>
              </a:ext>
            </a:extLst>
          </p:cNvPr>
          <p:cNvSpPr>
            <a:spLocks noGrp="1"/>
          </p:cNvSpPr>
          <p:nvPr>
            <p:ph type="dt" sz="half" idx="10"/>
          </p:nvPr>
        </p:nvSpPr>
        <p:spPr/>
        <p:txBody>
          <a:bodyPr/>
          <a:lstStyle/>
          <a:p>
            <a:fld id="{45CB04BA-638F-48EA-A6C1-2552E34252B4}" type="datetimeFigureOut">
              <a:rPr lang="en-US" smtClean="0"/>
              <a:t>10/2/2023</a:t>
            </a:fld>
            <a:endParaRPr lang="en-US"/>
          </a:p>
        </p:txBody>
      </p:sp>
      <p:sp>
        <p:nvSpPr>
          <p:cNvPr id="5" name="Footer Placeholder 4">
            <a:extLst>
              <a:ext uri="{FF2B5EF4-FFF2-40B4-BE49-F238E27FC236}">
                <a16:creationId xmlns:a16="http://schemas.microsoft.com/office/drawing/2014/main" id="{B919C5E1-ACAB-CCBA-58C3-02F17FB5F7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2306C0-284D-0AD5-7675-6C7AA168D5D9}"/>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3525047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9AA26-0920-253A-1B3A-C25A5DECE3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1C85EB-6E3E-228E-9BC8-2074E16B06B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5AF9A-89D8-E486-46E8-F7DB20F609B1}"/>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A032BE-066A-6EF6-3FD8-1176559FDD91}"/>
              </a:ext>
            </a:extLst>
          </p:cNvPr>
          <p:cNvSpPr>
            <a:spLocks noGrp="1"/>
          </p:cNvSpPr>
          <p:nvPr>
            <p:ph type="dt" sz="half" idx="10"/>
          </p:nvPr>
        </p:nvSpPr>
        <p:spPr/>
        <p:txBody>
          <a:bodyPr/>
          <a:lstStyle/>
          <a:p>
            <a:fld id="{45CB04BA-638F-48EA-A6C1-2552E34252B4}" type="datetimeFigureOut">
              <a:rPr lang="en-US" smtClean="0"/>
              <a:t>10/2/2023</a:t>
            </a:fld>
            <a:endParaRPr lang="en-US"/>
          </a:p>
        </p:txBody>
      </p:sp>
      <p:sp>
        <p:nvSpPr>
          <p:cNvPr id="6" name="Footer Placeholder 5">
            <a:extLst>
              <a:ext uri="{FF2B5EF4-FFF2-40B4-BE49-F238E27FC236}">
                <a16:creationId xmlns:a16="http://schemas.microsoft.com/office/drawing/2014/main" id="{BFEAC68A-F279-84B6-F858-39B7CEB3F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153E95-AE77-9A8F-A976-86C176475A13}"/>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4529670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86144-0C95-FDD6-2B40-7B5C343C85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26A8D4-FBC1-6086-9F01-F4467D1AB3C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80A643-726C-F5E8-9466-9E536AEF31A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74AE65-7216-9CC9-FDDE-AD229920F3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79F487-7A46-5333-03BE-FF9F5169AC02}"/>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91B343-99F6-3F57-7C7F-451F5F6828F8}"/>
              </a:ext>
            </a:extLst>
          </p:cNvPr>
          <p:cNvSpPr>
            <a:spLocks noGrp="1"/>
          </p:cNvSpPr>
          <p:nvPr>
            <p:ph type="dt" sz="half" idx="10"/>
          </p:nvPr>
        </p:nvSpPr>
        <p:spPr/>
        <p:txBody>
          <a:bodyPr/>
          <a:lstStyle/>
          <a:p>
            <a:fld id="{45CB04BA-638F-48EA-A6C1-2552E34252B4}" type="datetimeFigureOut">
              <a:rPr lang="en-US" smtClean="0"/>
              <a:t>10/2/2023</a:t>
            </a:fld>
            <a:endParaRPr lang="en-US"/>
          </a:p>
        </p:txBody>
      </p:sp>
      <p:sp>
        <p:nvSpPr>
          <p:cNvPr id="8" name="Footer Placeholder 7">
            <a:extLst>
              <a:ext uri="{FF2B5EF4-FFF2-40B4-BE49-F238E27FC236}">
                <a16:creationId xmlns:a16="http://schemas.microsoft.com/office/drawing/2014/main" id="{8DBE397A-D397-E3DD-0016-07497ACAD4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92C715-56EE-A8DC-DE82-5A8F4CC3700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739585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E4C7-FB69-A77F-E038-E0858610BD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40CE38-EA2E-7D3A-83B6-B0551065A439}"/>
              </a:ext>
            </a:extLst>
          </p:cNvPr>
          <p:cNvSpPr>
            <a:spLocks noGrp="1"/>
          </p:cNvSpPr>
          <p:nvPr>
            <p:ph type="dt" sz="half" idx="10"/>
          </p:nvPr>
        </p:nvSpPr>
        <p:spPr/>
        <p:txBody>
          <a:bodyPr/>
          <a:lstStyle/>
          <a:p>
            <a:fld id="{45CB04BA-638F-48EA-A6C1-2552E34252B4}" type="datetimeFigureOut">
              <a:rPr lang="en-US" smtClean="0"/>
              <a:t>10/2/2023</a:t>
            </a:fld>
            <a:endParaRPr lang="en-US"/>
          </a:p>
        </p:txBody>
      </p:sp>
      <p:sp>
        <p:nvSpPr>
          <p:cNvPr id="4" name="Footer Placeholder 3">
            <a:extLst>
              <a:ext uri="{FF2B5EF4-FFF2-40B4-BE49-F238E27FC236}">
                <a16:creationId xmlns:a16="http://schemas.microsoft.com/office/drawing/2014/main" id="{8F80A544-B5CA-6A6C-4218-6B17004F30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B459C1-3B8E-5CB2-40AF-14A22B0148DE}"/>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7151667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B8B27E-0644-CBDB-C524-BDFD58E0CF13}"/>
              </a:ext>
            </a:extLst>
          </p:cNvPr>
          <p:cNvSpPr>
            <a:spLocks noGrp="1"/>
          </p:cNvSpPr>
          <p:nvPr>
            <p:ph type="dt" sz="half" idx="10"/>
          </p:nvPr>
        </p:nvSpPr>
        <p:spPr/>
        <p:txBody>
          <a:bodyPr/>
          <a:lstStyle/>
          <a:p>
            <a:fld id="{45CB04BA-638F-48EA-A6C1-2552E34252B4}" type="datetimeFigureOut">
              <a:rPr lang="en-US" smtClean="0"/>
              <a:t>10/2/2023</a:t>
            </a:fld>
            <a:endParaRPr lang="en-US"/>
          </a:p>
        </p:txBody>
      </p:sp>
      <p:sp>
        <p:nvSpPr>
          <p:cNvPr id="3" name="Footer Placeholder 2">
            <a:extLst>
              <a:ext uri="{FF2B5EF4-FFF2-40B4-BE49-F238E27FC236}">
                <a16:creationId xmlns:a16="http://schemas.microsoft.com/office/drawing/2014/main" id="{1E1DD0FF-1FC9-EC42-7356-AC8B9D3F11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38F02D-4E3C-E367-43C5-09FDB8F98A76}"/>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664814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F05E9-1F88-C5EE-EF70-EA3981CAE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5A3470-5087-619F-38F6-AD694C78CAC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F10DB-A00C-F861-184A-302A17CADD8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39E9B-A151-ED07-A8F7-E0309DF5B891}"/>
              </a:ext>
            </a:extLst>
          </p:cNvPr>
          <p:cNvSpPr>
            <a:spLocks noGrp="1"/>
          </p:cNvSpPr>
          <p:nvPr>
            <p:ph type="dt" sz="half" idx="10"/>
          </p:nvPr>
        </p:nvSpPr>
        <p:spPr/>
        <p:txBody>
          <a:bodyPr/>
          <a:lstStyle/>
          <a:p>
            <a:fld id="{45CB04BA-638F-48EA-A6C1-2552E34252B4}" type="datetimeFigureOut">
              <a:rPr lang="en-US" smtClean="0"/>
              <a:t>10/2/2023</a:t>
            </a:fld>
            <a:endParaRPr lang="en-US"/>
          </a:p>
        </p:txBody>
      </p:sp>
      <p:sp>
        <p:nvSpPr>
          <p:cNvPr id="6" name="Footer Placeholder 5">
            <a:extLst>
              <a:ext uri="{FF2B5EF4-FFF2-40B4-BE49-F238E27FC236}">
                <a16:creationId xmlns:a16="http://schemas.microsoft.com/office/drawing/2014/main" id="{8449ED2E-8C4B-EFE6-5A39-F57C9D2827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3DB092-EF32-1579-1878-F5F8735EAB3D}"/>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2224687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6128-7498-E38B-08E8-6DD0ACD271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614011-A1C6-9B8E-DE78-5721A33060D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4A673AA-A812-336D-64B7-7BABB2555F9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33CBE1-53F8-D4FA-D122-1FCFB543128B}"/>
              </a:ext>
            </a:extLst>
          </p:cNvPr>
          <p:cNvSpPr>
            <a:spLocks noGrp="1"/>
          </p:cNvSpPr>
          <p:nvPr>
            <p:ph type="dt" sz="half" idx="10"/>
          </p:nvPr>
        </p:nvSpPr>
        <p:spPr/>
        <p:txBody>
          <a:bodyPr/>
          <a:lstStyle/>
          <a:p>
            <a:fld id="{45CB04BA-638F-48EA-A6C1-2552E34252B4}" type="datetimeFigureOut">
              <a:rPr lang="en-US" smtClean="0"/>
              <a:t>10/2/2023</a:t>
            </a:fld>
            <a:endParaRPr lang="en-US"/>
          </a:p>
        </p:txBody>
      </p:sp>
      <p:sp>
        <p:nvSpPr>
          <p:cNvPr id="6" name="Footer Placeholder 5">
            <a:extLst>
              <a:ext uri="{FF2B5EF4-FFF2-40B4-BE49-F238E27FC236}">
                <a16:creationId xmlns:a16="http://schemas.microsoft.com/office/drawing/2014/main" id="{1C9E87F8-C9B4-DFEF-FCD9-8D59F96659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6DE763-C4E4-9F22-86BD-FBDFA371E623}"/>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753568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245CBC-3359-4DA4-9E63-9BB4A2AE47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5243B9D-8398-415F-B221-D309A4E819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7E598ED-DC27-4880-8409-A0A10D2034E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E8BBCBE-6CE5-42E7-B3A6-E982BD62A0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862D6CD-129F-4976-9946-AA4620BD523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BAE369C-7FEC-4C3C-B4F5-90852614DC66}"/>
              </a:ext>
            </a:extLst>
          </p:cNvPr>
          <p:cNvSpPr>
            <a:spLocks noGrp="1"/>
          </p:cNvSpPr>
          <p:nvPr>
            <p:ph type="dt" sz="half" idx="10"/>
          </p:nvPr>
        </p:nvSpPr>
        <p:spPr/>
        <p:txBody>
          <a:bodyPr/>
          <a:lstStyle/>
          <a:p>
            <a:fld id="{01539932-0A76-4728-8065-3E1CF7907D5E}" type="datetimeFigureOut">
              <a:rPr lang="zh-CN" altLang="en-US" smtClean="0"/>
              <a:t>2023/10/2</a:t>
            </a:fld>
            <a:endParaRPr lang="zh-CN" altLang="en-US"/>
          </a:p>
        </p:txBody>
      </p:sp>
      <p:sp>
        <p:nvSpPr>
          <p:cNvPr id="8" name="页脚占位符 7">
            <a:extLst>
              <a:ext uri="{FF2B5EF4-FFF2-40B4-BE49-F238E27FC236}">
                <a16:creationId xmlns:a16="http://schemas.microsoft.com/office/drawing/2014/main" id="{44E33A6F-CB95-436C-90F1-3D980CD4600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CEB34D8-B026-4D78-AE0E-C5AF7554890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09693494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DB76-15AA-0062-37A4-CFC6D6B213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842BC8-0C5F-6743-2516-A5B0D7059F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B03FF-AACF-AA26-D157-782720D9C60F}"/>
              </a:ext>
            </a:extLst>
          </p:cNvPr>
          <p:cNvSpPr>
            <a:spLocks noGrp="1"/>
          </p:cNvSpPr>
          <p:nvPr>
            <p:ph type="dt" sz="half" idx="10"/>
          </p:nvPr>
        </p:nvSpPr>
        <p:spPr/>
        <p:txBody>
          <a:bodyPr/>
          <a:lstStyle/>
          <a:p>
            <a:fld id="{45CB04BA-638F-48EA-A6C1-2552E34252B4}" type="datetimeFigureOut">
              <a:rPr lang="en-US" smtClean="0"/>
              <a:t>10/2/2023</a:t>
            </a:fld>
            <a:endParaRPr lang="en-US"/>
          </a:p>
        </p:txBody>
      </p:sp>
      <p:sp>
        <p:nvSpPr>
          <p:cNvPr id="5" name="Footer Placeholder 4">
            <a:extLst>
              <a:ext uri="{FF2B5EF4-FFF2-40B4-BE49-F238E27FC236}">
                <a16:creationId xmlns:a16="http://schemas.microsoft.com/office/drawing/2014/main" id="{DC61387D-A5E3-9679-114B-B71D7ABC04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764B2-358E-97FC-ADF8-CD8425A3AB15}"/>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7504826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CC17A1-1C28-B08A-49D4-76AFF8B00BE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90B4E1-A4F5-6814-F30D-9364055DA69A}"/>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532ADE-EA4E-8ADA-74D1-D3B6B8912C4A}"/>
              </a:ext>
            </a:extLst>
          </p:cNvPr>
          <p:cNvSpPr>
            <a:spLocks noGrp="1"/>
          </p:cNvSpPr>
          <p:nvPr>
            <p:ph type="dt" sz="half" idx="10"/>
          </p:nvPr>
        </p:nvSpPr>
        <p:spPr/>
        <p:txBody>
          <a:bodyPr/>
          <a:lstStyle/>
          <a:p>
            <a:fld id="{45CB04BA-638F-48EA-A6C1-2552E34252B4}" type="datetimeFigureOut">
              <a:rPr lang="en-US" smtClean="0"/>
              <a:t>10/2/2023</a:t>
            </a:fld>
            <a:endParaRPr lang="en-US"/>
          </a:p>
        </p:txBody>
      </p:sp>
      <p:sp>
        <p:nvSpPr>
          <p:cNvPr id="5" name="Footer Placeholder 4">
            <a:extLst>
              <a:ext uri="{FF2B5EF4-FFF2-40B4-BE49-F238E27FC236}">
                <a16:creationId xmlns:a16="http://schemas.microsoft.com/office/drawing/2014/main" id="{AD5180E4-8C4C-68B2-B5D5-746B223EE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EA1813-F4AC-E6B0-9C2B-0457F36A6731}"/>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696478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p:txBody>
          <a:bodyPr/>
          <a:lstStyle/>
          <a:p>
            <a:fld id="{8CDF9E1E-4D90-4E08-BFC8-D47F362788A0}" type="datetimeFigureOut">
              <a:rPr lang="en-US" smtClean="0"/>
              <a:t>10/2/2023</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24407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p:txBody>
          <a:bodyPr/>
          <a:lstStyle/>
          <a:p>
            <a:fld id="{8CDF9E1E-4D90-4E08-BFC8-D47F362788A0}" type="datetimeFigureOut">
              <a:rPr lang="en-US" smtClean="0"/>
              <a:t>10/2/2023</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15362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p:txBody>
          <a:bodyPr/>
          <a:lstStyle/>
          <a:p>
            <a:fld id="{8CDF9E1E-4D90-4E08-BFC8-D47F362788A0}" type="datetimeFigureOut">
              <a:rPr lang="en-US" smtClean="0"/>
              <a:t>10/2/2023</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593820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p:txBody>
          <a:bodyPr/>
          <a:lstStyle/>
          <a:p>
            <a:fld id="{8CDF9E1E-4D90-4E08-BFC8-D47F362788A0}" type="datetimeFigureOut">
              <a:rPr lang="en-US" smtClean="0"/>
              <a:t>10/2/2023</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42804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p:txBody>
          <a:bodyPr/>
          <a:lstStyle/>
          <a:p>
            <a:fld id="{8CDF9E1E-4D90-4E08-BFC8-D47F362788A0}" type="datetimeFigureOut">
              <a:rPr lang="en-US" smtClean="0"/>
              <a:t>10/2/2023</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16984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p:txBody>
          <a:bodyPr/>
          <a:lstStyle/>
          <a:p>
            <a:fld id="{8CDF9E1E-4D90-4E08-BFC8-D47F362788A0}" type="datetimeFigureOut">
              <a:rPr lang="en-US" smtClean="0"/>
              <a:t>10/2/2023</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99972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p:txBody>
          <a:bodyPr/>
          <a:lstStyle/>
          <a:p>
            <a:fld id="{8CDF9E1E-4D90-4E08-BFC8-D47F362788A0}" type="datetimeFigureOut">
              <a:rPr lang="en-US" smtClean="0"/>
              <a:t>10/2/2023</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284360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p:txBody>
          <a:bodyPr/>
          <a:lstStyle/>
          <a:p>
            <a:fld id="{8CDF9E1E-4D90-4E08-BFC8-D47F362788A0}" type="datetimeFigureOut">
              <a:rPr lang="en-US" smtClean="0"/>
              <a:t>10/2/2023</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458721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4528A-737D-4F35-8962-A4BC2B25EEF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839E42D-F9EC-4957-B154-35FCED59E314}"/>
              </a:ext>
            </a:extLst>
          </p:cNvPr>
          <p:cNvSpPr>
            <a:spLocks noGrp="1"/>
          </p:cNvSpPr>
          <p:nvPr>
            <p:ph type="dt" sz="half" idx="10"/>
          </p:nvPr>
        </p:nvSpPr>
        <p:spPr/>
        <p:txBody>
          <a:bodyPr/>
          <a:lstStyle/>
          <a:p>
            <a:fld id="{01539932-0A76-4728-8065-3E1CF7907D5E}" type="datetimeFigureOut">
              <a:rPr lang="zh-CN" altLang="en-US" smtClean="0"/>
              <a:t>2023/10/2</a:t>
            </a:fld>
            <a:endParaRPr lang="zh-CN" altLang="en-US"/>
          </a:p>
        </p:txBody>
      </p:sp>
      <p:sp>
        <p:nvSpPr>
          <p:cNvPr id="4" name="页脚占位符 3">
            <a:extLst>
              <a:ext uri="{FF2B5EF4-FFF2-40B4-BE49-F238E27FC236}">
                <a16:creationId xmlns:a16="http://schemas.microsoft.com/office/drawing/2014/main" id="{EC43C2E2-DC2E-4DC4-BDAF-F5A1FACA88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FBB7D54-7B1C-4046-82AD-A863BFFD39B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21874310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p:txBody>
          <a:bodyPr/>
          <a:lstStyle/>
          <a:p>
            <a:fld id="{8CDF9E1E-4D90-4E08-BFC8-D47F362788A0}" type="datetimeFigureOut">
              <a:rPr lang="en-US" smtClean="0"/>
              <a:t>10/2/2023</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62435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p:txBody>
          <a:bodyPr/>
          <a:lstStyle/>
          <a:p>
            <a:fld id="{8CDF9E1E-4D90-4E08-BFC8-D47F362788A0}" type="datetimeFigureOut">
              <a:rPr lang="en-US" smtClean="0"/>
              <a:t>10/2/2023</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5470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p:txBody>
          <a:bodyPr/>
          <a:lstStyle/>
          <a:p>
            <a:fld id="{8CDF9E1E-4D90-4E08-BFC8-D47F362788A0}" type="datetimeFigureOut">
              <a:rPr lang="en-US" smtClean="0"/>
              <a:t>10/2/2023</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587669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98874"/>
      </p:ext>
    </p:extLst>
  </p:cSld>
  <p:clrMapOvr>
    <a:masterClrMapping/>
  </p:clrMapOvr>
  <p:transition spd="med">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329703"/>
      </p:ext>
    </p:extLst>
  </p:cSld>
  <p:clrMapOvr>
    <a:masterClrMapping/>
  </p:clrMapOvr>
  <p:transition spd="med">
    <p:comb/>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6345EA-BFE8-43E2-B1C2-EB5C7572495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FE9B1B0-0DAB-45AC-A252-7B6042524F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B6B62B9-7A9D-453B-B84E-AD27D7C249D5}"/>
              </a:ext>
            </a:extLst>
          </p:cNvPr>
          <p:cNvSpPr>
            <a:spLocks noGrp="1"/>
          </p:cNvSpPr>
          <p:nvPr>
            <p:ph type="dt" sz="half" idx="10"/>
          </p:nvPr>
        </p:nvSpPr>
        <p:spPr>
          <a:xfrm>
            <a:off x="838200" y="6356350"/>
            <a:ext cx="2743200" cy="365125"/>
          </a:xfrm>
          <a:prstGeom prst="rect">
            <a:avLst/>
          </a:prstGeom>
        </p:spPr>
        <p:txBody>
          <a:bodyPr/>
          <a:lstStyle/>
          <a:p>
            <a:fld id="{C9CDC8D6-B38B-4380-A986-ABDDBB35AC1D}" type="datetimeFigureOut">
              <a:rPr lang="zh-CN" altLang="en-US" smtClean="0"/>
              <a:t>2023/10/2</a:t>
            </a:fld>
            <a:endParaRPr lang="zh-CN" altLang="en-US"/>
          </a:p>
        </p:txBody>
      </p:sp>
      <p:sp>
        <p:nvSpPr>
          <p:cNvPr id="5" name="页脚占位符 4">
            <a:extLst>
              <a:ext uri="{FF2B5EF4-FFF2-40B4-BE49-F238E27FC236}">
                <a16:creationId xmlns:a16="http://schemas.microsoft.com/office/drawing/2014/main" id="{A21E320F-33DC-40EF-ADCF-CEB2649AF7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39F3DCE-1E37-4F8C-92B8-67DEBAF101C1}"/>
              </a:ext>
            </a:extLst>
          </p:cNvPr>
          <p:cNvSpPr>
            <a:spLocks noGrp="1"/>
          </p:cNvSpPr>
          <p:nvPr>
            <p:ph type="sldNum" sz="quarter" idx="12"/>
          </p:nvPr>
        </p:nvSpPr>
        <p:spPr>
          <a:xfrm>
            <a:off x="8610600" y="6356350"/>
            <a:ext cx="2743200" cy="365125"/>
          </a:xfrm>
          <a:prstGeom prst="rect">
            <a:avLst/>
          </a:prstGeom>
        </p:spPr>
        <p:txBody>
          <a:bodyPr/>
          <a:lstStyle/>
          <a:p>
            <a:fld id="{8F9AA224-7BE2-496D-9AD1-242C5EBE5622}" type="slidenum">
              <a:rPr lang="zh-CN" altLang="en-US" smtClean="0"/>
              <a:t>‹#›</a:t>
            </a:fld>
            <a:endParaRPr lang="zh-CN" altLang="en-US"/>
          </a:p>
        </p:txBody>
      </p:sp>
    </p:spTree>
    <p:extLst>
      <p:ext uri="{BB962C8B-B14F-4D97-AF65-F5344CB8AC3E}">
        <p14:creationId xmlns:p14="http://schemas.microsoft.com/office/powerpoint/2010/main" val="273577681"/>
      </p:ext>
    </p:extLst>
  </p:cSld>
  <p:clrMapOvr>
    <a:masterClrMapping/>
  </p:clrMapOvr>
  <p:transition spd="med">
    <p:comb/>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02DB7D-A1DB-456E-8636-5B125056E9F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A64B688-324F-4DC2-A9B7-AC1FBA54D07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FA15A31-77DA-43F5-91FA-8E8EB84B765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6E39D65-C1EA-4B50-95D6-1A6F0460EC8A}"/>
              </a:ext>
            </a:extLst>
          </p:cNvPr>
          <p:cNvSpPr>
            <a:spLocks noGrp="1"/>
          </p:cNvSpPr>
          <p:nvPr>
            <p:ph type="dt" sz="half" idx="10"/>
          </p:nvPr>
        </p:nvSpPr>
        <p:spPr>
          <a:xfrm>
            <a:off x="838200" y="6356350"/>
            <a:ext cx="2743200" cy="365125"/>
          </a:xfrm>
          <a:prstGeom prst="rect">
            <a:avLst/>
          </a:prstGeom>
        </p:spPr>
        <p:txBody>
          <a:bodyPr/>
          <a:lstStyle/>
          <a:p>
            <a:fld id="{C9CDC8D6-B38B-4380-A986-ABDDBB35AC1D}" type="datetimeFigureOut">
              <a:rPr lang="zh-CN" altLang="en-US" smtClean="0"/>
              <a:t>2023/10/2</a:t>
            </a:fld>
            <a:endParaRPr lang="zh-CN" altLang="en-US"/>
          </a:p>
        </p:txBody>
      </p:sp>
      <p:sp>
        <p:nvSpPr>
          <p:cNvPr id="6" name="页脚占位符 5">
            <a:extLst>
              <a:ext uri="{FF2B5EF4-FFF2-40B4-BE49-F238E27FC236}">
                <a16:creationId xmlns:a16="http://schemas.microsoft.com/office/drawing/2014/main" id="{A9409E63-23FC-4EC5-9F80-D9A8EA13B5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2BDB153-D69E-46D2-9359-29223956FEAA}"/>
              </a:ext>
            </a:extLst>
          </p:cNvPr>
          <p:cNvSpPr>
            <a:spLocks noGrp="1"/>
          </p:cNvSpPr>
          <p:nvPr>
            <p:ph type="sldNum" sz="quarter" idx="12"/>
          </p:nvPr>
        </p:nvSpPr>
        <p:spPr>
          <a:xfrm>
            <a:off x="8610600" y="6356350"/>
            <a:ext cx="2743200" cy="365125"/>
          </a:xfrm>
          <a:prstGeom prst="rect">
            <a:avLst/>
          </a:prstGeom>
        </p:spPr>
        <p:txBody>
          <a:bodyPr/>
          <a:lstStyle/>
          <a:p>
            <a:fld id="{8F9AA224-7BE2-496D-9AD1-242C5EBE5622}" type="slidenum">
              <a:rPr lang="zh-CN" altLang="en-US" smtClean="0"/>
              <a:t>‹#›</a:t>
            </a:fld>
            <a:endParaRPr lang="zh-CN" altLang="en-US"/>
          </a:p>
        </p:txBody>
      </p:sp>
    </p:spTree>
    <p:extLst>
      <p:ext uri="{BB962C8B-B14F-4D97-AF65-F5344CB8AC3E}">
        <p14:creationId xmlns:p14="http://schemas.microsoft.com/office/powerpoint/2010/main" val="1797738592"/>
      </p:ext>
    </p:extLst>
  </p:cSld>
  <p:clrMapOvr>
    <a:masterClrMapping/>
  </p:clrMapOvr>
  <p:transition spd="med">
    <p:comb/>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E85E80-5740-4970-8B87-5908955B714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8040FF2-2C9C-41F6-BD73-E84C0F448CC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3256226-A66A-4226-8FE0-FC1E46BBAC4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5A81C02-AF3B-4525-A8B6-2D72B5EE11D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1E3A102-D23E-47D6-83DF-510D920C68D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B7EF35-6C43-4222-A362-11EB9F37E906}"/>
              </a:ext>
            </a:extLst>
          </p:cNvPr>
          <p:cNvSpPr>
            <a:spLocks noGrp="1"/>
          </p:cNvSpPr>
          <p:nvPr>
            <p:ph type="dt" sz="half" idx="10"/>
          </p:nvPr>
        </p:nvSpPr>
        <p:spPr>
          <a:xfrm>
            <a:off x="838200" y="6356350"/>
            <a:ext cx="2743200" cy="365125"/>
          </a:xfrm>
          <a:prstGeom prst="rect">
            <a:avLst/>
          </a:prstGeom>
        </p:spPr>
        <p:txBody>
          <a:bodyPr/>
          <a:lstStyle/>
          <a:p>
            <a:fld id="{C9CDC8D6-B38B-4380-A986-ABDDBB35AC1D}" type="datetimeFigureOut">
              <a:rPr lang="zh-CN" altLang="en-US" smtClean="0"/>
              <a:t>2023/10/2</a:t>
            </a:fld>
            <a:endParaRPr lang="zh-CN" altLang="en-US"/>
          </a:p>
        </p:txBody>
      </p:sp>
      <p:sp>
        <p:nvSpPr>
          <p:cNvPr id="8" name="页脚占位符 7">
            <a:extLst>
              <a:ext uri="{FF2B5EF4-FFF2-40B4-BE49-F238E27FC236}">
                <a16:creationId xmlns:a16="http://schemas.microsoft.com/office/drawing/2014/main" id="{8A86DAC4-8AE0-4962-A0DB-D84836E88F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0710E24-A3EF-4F5E-8D42-EA32B553824E}"/>
              </a:ext>
            </a:extLst>
          </p:cNvPr>
          <p:cNvSpPr>
            <a:spLocks noGrp="1"/>
          </p:cNvSpPr>
          <p:nvPr>
            <p:ph type="sldNum" sz="quarter" idx="12"/>
          </p:nvPr>
        </p:nvSpPr>
        <p:spPr>
          <a:xfrm>
            <a:off x="8610600" y="6356350"/>
            <a:ext cx="2743200" cy="365125"/>
          </a:xfrm>
          <a:prstGeom prst="rect">
            <a:avLst/>
          </a:prstGeom>
        </p:spPr>
        <p:txBody>
          <a:bodyPr/>
          <a:lstStyle/>
          <a:p>
            <a:fld id="{8F9AA224-7BE2-496D-9AD1-242C5EBE5622}" type="slidenum">
              <a:rPr lang="zh-CN" altLang="en-US" smtClean="0"/>
              <a:t>‹#›</a:t>
            </a:fld>
            <a:endParaRPr lang="zh-CN" altLang="en-US"/>
          </a:p>
        </p:txBody>
      </p:sp>
    </p:spTree>
    <p:extLst>
      <p:ext uri="{BB962C8B-B14F-4D97-AF65-F5344CB8AC3E}">
        <p14:creationId xmlns:p14="http://schemas.microsoft.com/office/powerpoint/2010/main" val="380827732"/>
      </p:ext>
    </p:extLst>
  </p:cSld>
  <p:clrMapOvr>
    <a:masterClrMapping/>
  </p:clrMapOvr>
  <p:transition spd="med">
    <p:comb/>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AE928B-A2F3-4AF9-8C55-C4E7656A948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0EAFDBB-CCD9-458F-A6AD-8A5B5F07EA73}"/>
              </a:ext>
            </a:extLst>
          </p:cNvPr>
          <p:cNvSpPr>
            <a:spLocks noGrp="1"/>
          </p:cNvSpPr>
          <p:nvPr>
            <p:ph type="dt" sz="half" idx="10"/>
          </p:nvPr>
        </p:nvSpPr>
        <p:spPr>
          <a:xfrm>
            <a:off x="838200" y="6356350"/>
            <a:ext cx="2743200" cy="365125"/>
          </a:xfrm>
          <a:prstGeom prst="rect">
            <a:avLst/>
          </a:prstGeom>
        </p:spPr>
        <p:txBody>
          <a:bodyPr/>
          <a:lstStyle/>
          <a:p>
            <a:fld id="{C9CDC8D6-B38B-4380-A986-ABDDBB35AC1D}" type="datetimeFigureOut">
              <a:rPr lang="zh-CN" altLang="en-US" smtClean="0"/>
              <a:t>2023/10/2</a:t>
            </a:fld>
            <a:endParaRPr lang="zh-CN" altLang="en-US"/>
          </a:p>
        </p:txBody>
      </p:sp>
      <p:sp>
        <p:nvSpPr>
          <p:cNvPr id="4" name="页脚占位符 3">
            <a:extLst>
              <a:ext uri="{FF2B5EF4-FFF2-40B4-BE49-F238E27FC236}">
                <a16:creationId xmlns:a16="http://schemas.microsoft.com/office/drawing/2014/main" id="{C669E20B-FEC7-41CD-8AD7-505D45AF5D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C9EAB99-2D96-4BD5-8416-F2C75A96B789}"/>
              </a:ext>
            </a:extLst>
          </p:cNvPr>
          <p:cNvSpPr>
            <a:spLocks noGrp="1"/>
          </p:cNvSpPr>
          <p:nvPr>
            <p:ph type="sldNum" sz="quarter" idx="12"/>
          </p:nvPr>
        </p:nvSpPr>
        <p:spPr>
          <a:xfrm>
            <a:off x="8610600" y="6356350"/>
            <a:ext cx="2743200" cy="365125"/>
          </a:xfrm>
          <a:prstGeom prst="rect">
            <a:avLst/>
          </a:prstGeom>
        </p:spPr>
        <p:txBody>
          <a:bodyPr/>
          <a:lstStyle/>
          <a:p>
            <a:fld id="{8F9AA224-7BE2-496D-9AD1-242C5EBE5622}" type="slidenum">
              <a:rPr lang="zh-CN" altLang="en-US" smtClean="0"/>
              <a:t>‹#›</a:t>
            </a:fld>
            <a:endParaRPr lang="zh-CN" altLang="en-US"/>
          </a:p>
        </p:txBody>
      </p:sp>
    </p:spTree>
    <p:extLst>
      <p:ext uri="{BB962C8B-B14F-4D97-AF65-F5344CB8AC3E}">
        <p14:creationId xmlns:p14="http://schemas.microsoft.com/office/powerpoint/2010/main" val="1087418224"/>
      </p:ext>
    </p:extLst>
  </p:cSld>
  <p:clrMapOvr>
    <a:masterClrMapping/>
  </p:clrMapOvr>
  <p:transition spd="med">
    <p:comb/>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342B87C-D414-4D43-BA5B-2ED7E2C25BE9}"/>
              </a:ext>
            </a:extLst>
          </p:cNvPr>
          <p:cNvSpPr>
            <a:spLocks noGrp="1"/>
          </p:cNvSpPr>
          <p:nvPr>
            <p:ph type="dt" sz="half" idx="10"/>
          </p:nvPr>
        </p:nvSpPr>
        <p:spPr>
          <a:xfrm>
            <a:off x="838200" y="6356350"/>
            <a:ext cx="2743200" cy="365125"/>
          </a:xfrm>
          <a:prstGeom prst="rect">
            <a:avLst/>
          </a:prstGeom>
        </p:spPr>
        <p:txBody>
          <a:bodyPr/>
          <a:lstStyle/>
          <a:p>
            <a:fld id="{C9CDC8D6-B38B-4380-A986-ABDDBB35AC1D}" type="datetimeFigureOut">
              <a:rPr lang="zh-CN" altLang="en-US" smtClean="0"/>
              <a:t>2023/10/2</a:t>
            </a:fld>
            <a:endParaRPr lang="zh-CN" altLang="en-US"/>
          </a:p>
        </p:txBody>
      </p:sp>
      <p:sp>
        <p:nvSpPr>
          <p:cNvPr id="3" name="页脚占位符 2">
            <a:extLst>
              <a:ext uri="{FF2B5EF4-FFF2-40B4-BE49-F238E27FC236}">
                <a16:creationId xmlns:a16="http://schemas.microsoft.com/office/drawing/2014/main" id="{4655618C-89BB-4584-B272-B16A3B89FEC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2B2A6DD-1CF4-4F8D-A2A0-62D8F70C7E5C}"/>
              </a:ext>
            </a:extLst>
          </p:cNvPr>
          <p:cNvSpPr>
            <a:spLocks noGrp="1"/>
          </p:cNvSpPr>
          <p:nvPr>
            <p:ph type="sldNum" sz="quarter" idx="12"/>
          </p:nvPr>
        </p:nvSpPr>
        <p:spPr>
          <a:xfrm>
            <a:off x="8610600" y="6356350"/>
            <a:ext cx="2743200" cy="365125"/>
          </a:xfrm>
          <a:prstGeom prst="rect">
            <a:avLst/>
          </a:prstGeom>
        </p:spPr>
        <p:txBody>
          <a:bodyPr/>
          <a:lstStyle/>
          <a:p>
            <a:fld id="{8F9AA224-7BE2-496D-9AD1-242C5EBE5622}" type="slidenum">
              <a:rPr lang="zh-CN" altLang="en-US" smtClean="0"/>
              <a:t>‹#›</a:t>
            </a:fld>
            <a:endParaRPr lang="zh-CN" altLang="en-US"/>
          </a:p>
        </p:txBody>
      </p:sp>
    </p:spTree>
    <p:extLst>
      <p:ext uri="{BB962C8B-B14F-4D97-AF65-F5344CB8AC3E}">
        <p14:creationId xmlns:p14="http://schemas.microsoft.com/office/powerpoint/2010/main" val="3222214834"/>
      </p:ext>
    </p:extLst>
  </p:cSld>
  <p:clrMapOvr>
    <a:masterClrMapping/>
  </p:clrMapOvr>
  <p:transition spd="med">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2C3F13-E404-467C-8FA5-3F717D5E0E66}"/>
              </a:ext>
            </a:extLst>
          </p:cNvPr>
          <p:cNvSpPr>
            <a:spLocks noGrp="1"/>
          </p:cNvSpPr>
          <p:nvPr>
            <p:ph type="dt" sz="half" idx="10"/>
          </p:nvPr>
        </p:nvSpPr>
        <p:spPr/>
        <p:txBody>
          <a:bodyPr/>
          <a:lstStyle/>
          <a:p>
            <a:fld id="{01539932-0A76-4728-8065-3E1CF7907D5E}" type="datetimeFigureOut">
              <a:rPr lang="zh-CN" altLang="en-US" smtClean="0"/>
              <a:t>2023/10/2</a:t>
            </a:fld>
            <a:endParaRPr lang="zh-CN" altLang="en-US"/>
          </a:p>
        </p:txBody>
      </p:sp>
      <p:sp>
        <p:nvSpPr>
          <p:cNvPr id="3" name="页脚占位符 2">
            <a:extLst>
              <a:ext uri="{FF2B5EF4-FFF2-40B4-BE49-F238E27FC236}">
                <a16:creationId xmlns:a16="http://schemas.microsoft.com/office/drawing/2014/main" id="{479A37AE-10DF-4643-B760-F2FCFB01C59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392DB94-09ED-4204-BC26-58DA021AF06C}"/>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82186731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F587A-E140-4C6F-8176-EBD39BE560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9F8B9F4-C7F8-4CF0-BE0A-DBFCB7117D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A319513-B154-4CAB-8870-5550E33B00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79B2B7F-12B8-4C09-84BF-5AB10A3638CA}"/>
              </a:ext>
            </a:extLst>
          </p:cNvPr>
          <p:cNvSpPr>
            <a:spLocks noGrp="1"/>
          </p:cNvSpPr>
          <p:nvPr>
            <p:ph type="dt" sz="half" idx="10"/>
          </p:nvPr>
        </p:nvSpPr>
        <p:spPr>
          <a:xfrm>
            <a:off x="838200" y="6356350"/>
            <a:ext cx="2743200" cy="365125"/>
          </a:xfrm>
          <a:prstGeom prst="rect">
            <a:avLst/>
          </a:prstGeom>
        </p:spPr>
        <p:txBody>
          <a:bodyPr/>
          <a:lstStyle/>
          <a:p>
            <a:fld id="{C9CDC8D6-B38B-4380-A986-ABDDBB35AC1D}" type="datetimeFigureOut">
              <a:rPr lang="zh-CN" altLang="en-US" smtClean="0"/>
              <a:t>2023/10/2</a:t>
            </a:fld>
            <a:endParaRPr lang="zh-CN" altLang="en-US"/>
          </a:p>
        </p:txBody>
      </p:sp>
      <p:sp>
        <p:nvSpPr>
          <p:cNvPr id="6" name="页脚占位符 5">
            <a:extLst>
              <a:ext uri="{FF2B5EF4-FFF2-40B4-BE49-F238E27FC236}">
                <a16:creationId xmlns:a16="http://schemas.microsoft.com/office/drawing/2014/main" id="{8ADBC5A9-E366-4B15-803D-AA54E7B7D0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0C2D636-B74C-4CDA-A467-0FD13F39E148}"/>
              </a:ext>
            </a:extLst>
          </p:cNvPr>
          <p:cNvSpPr>
            <a:spLocks noGrp="1"/>
          </p:cNvSpPr>
          <p:nvPr>
            <p:ph type="sldNum" sz="quarter" idx="12"/>
          </p:nvPr>
        </p:nvSpPr>
        <p:spPr>
          <a:xfrm>
            <a:off x="8610600" y="6356350"/>
            <a:ext cx="2743200" cy="365125"/>
          </a:xfrm>
          <a:prstGeom prst="rect">
            <a:avLst/>
          </a:prstGeom>
        </p:spPr>
        <p:txBody>
          <a:bodyPr/>
          <a:lstStyle/>
          <a:p>
            <a:fld id="{8F9AA224-7BE2-496D-9AD1-242C5EBE5622}" type="slidenum">
              <a:rPr lang="zh-CN" altLang="en-US" smtClean="0"/>
              <a:t>‹#›</a:t>
            </a:fld>
            <a:endParaRPr lang="zh-CN" altLang="en-US"/>
          </a:p>
        </p:txBody>
      </p:sp>
    </p:spTree>
    <p:extLst>
      <p:ext uri="{BB962C8B-B14F-4D97-AF65-F5344CB8AC3E}">
        <p14:creationId xmlns:p14="http://schemas.microsoft.com/office/powerpoint/2010/main" val="121356638"/>
      </p:ext>
    </p:extLst>
  </p:cSld>
  <p:clrMapOvr>
    <a:masterClrMapping/>
  </p:clrMapOvr>
  <p:transition spd="med">
    <p:comb/>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66E672-0D09-462F-A88F-4FF566313D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5575043-5162-4972-8019-FDD43BF2B8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4B291C7-4DC4-452E-BDAD-604D06EDCF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7E018A-354C-44A0-8AA3-60E776C05F86}"/>
              </a:ext>
            </a:extLst>
          </p:cNvPr>
          <p:cNvSpPr>
            <a:spLocks noGrp="1"/>
          </p:cNvSpPr>
          <p:nvPr>
            <p:ph type="dt" sz="half" idx="10"/>
          </p:nvPr>
        </p:nvSpPr>
        <p:spPr>
          <a:xfrm>
            <a:off x="838200" y="6356350"/>
            <a:ext cx="2743200" cy="365125"/>
          </a:xfrm>
          <a:prstGeom prst="rect">
            <a:avLst/>
          </a:prstGeom>
        </p:spPr>
        <p:txBody>
          <a:bodyPr/>
          <a:lstStyle/>
          <a:p>
            <a:fld id="{C9CDC8D6-B38B-4380-A986-ABDDBB35AC1D}" type="datetimeFigureOut">
              <a:rPr lang="zh-CN" altLang="en-US" smtClean="0"/>
              <a:t>2023/10/2</a:t>
            </a:fld>
            <a:endParaRPr lang="zh-CN" altLang="en-US"/>
          </a:p>
        </p:txBody>
      </p:sp>
      <p:sp>
        <p:nvSpPr>
          <p:cNvPr id="6" name="页脚占位符 5">
            <a:extLst>
              <a:ext uri="{FF2B5EF4-FFF2-40B4-BE49-F238E27FC236}">
                <a16:creationId xmlns:a16="http://schemas.microsoft.com/office/drawing/2014/main" id="{6B1CDA88-2FFB-400F-95A9-A59B2484DE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1115F5C-BC69-467D-8915-AB4D0B648D0D}"/>
              </a:ext>
            </a:extLst>
          </p:cNvPr>
          <p:cNvSpPr>
            <a:spLocks noGrp="1"/>
          </p:cNvSpPr>
          <p:nvPr>
            <p:ph type="sldNum" sz="quarter" idx="12"/>
          </p:nvPr>
        </p:nvSpPr>
        <p:spPr>
          <a:xfrm>
            <a:off x="8610600" y="6356350"/>
            <a:ext cx="2743200" cy="365125"/>
          </a:xfrm>
          <a:prstGeom prst="rect">
            <a:avLst/>
          </a:prstGeom>
        </p:spPr>
        <p:txBody>
          <a:bodyPr/>
          <a:lstStyle/>
          <a:p>
            <a:fld id="{8F9AA224-7BE2-496D-9AD1-242C5EBE5622}" type="slidenum">
              <a:rPr lang="zh-CN" altLang="en-US" smtClean="0"/>
              <a:t>‹#›</a:t>
            </a:fld>
            <a:endParaRPr lang="zh-CN" altLang="en-US"/>
          </a:p>
        </p:txBody>
      </p:sp>
    </p:spTree>
    <p:extLst>
      <p:ext uri="{BB962C8B-B14F-4D97-AF65-F5344CB8AC3E}">
        <p14:creationId xmlns:p14="http://schemas.microsoft.com/office/powerpoint/2010/main" val="563133074"/>
      </p:ext>
    </p:extLst>
  </p:cSld>
  <p:clrMapOvr>
    <a:masterClrMapping/>
  </p:clrMapOvr>
  <p:transition spd="med">
    <p:comb/>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AE0D47-7302-4967-BC7C-E8A3E9C62CE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44EB3EF-2372-4C4F-8D4B-CCC9E135E1A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532DAAA-A5BA-4D96-AAFF-17AB1CAE00E6}"/>
              </a:ext>
            </a:extLst>
          </p:cNvPr>
          <p:cNvSpPr>
            <a:spLocks noGrp="1"/>
          </p:cNvSpPr>
          <p:nvPr>
            <p:ph type="dt" sz="half" idx="10"/>
          </p:nvPr>
        </p:nvSpPr>
        <p:spPr>
          <a:xfrm>
            <a:off x="838200" y="6356350"/>
            <a:ext cx="2743200" cy="365125"/>
          </a:xfrm>
          <a:prstGeom prst="rect">
            <a:avLst/>
          </a:prstGeom>
        </p:spPr>
        <p:txBody>
          <a:bodyPr/>
          <a:lstStyle/>
          <a:p>
            <a:fld id="{C9CDC8D6-B38B-4380-A986-ABDDBB35AC1D}" type="datetimeFigureOut">
              <a:rPr lang="zh-CN" altLang="en-US" smtClean="0"/>
              <a:t>2023/10/2</a:t>
            </a:fld>
            <a:endParaRPr lang="zh-CN" altLang="en-US"/>
          </a:p>
        </p:txBody>
      </p:sp>
      <p:sp>
        <p:nvSpPr>
          <p:cNvPr id="5" name="页脚占位符 4">
            <a:extLst>
              <a:ext uri="{FF2B5EF4-FFF2-40B4-BE49-F238E27FC236}">
                <a16:creationId xmlns:a16="http://schemas.microsoft.com/office/drawing/2014/main" id="{AFBABF8E-DF55-435F-A44B-8B6C3133A4E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74CD964-2609-407C-BBC7-C625A8DDFEC7}"/>
              </a:ext>
            </a:extLst>
          </p:cNvPr>
          <p:cNvSpPr>
            <a:spLocks noGrp="1"/>
          </p:cNvSpPr>
          <p:nvPr>
            <p:ph type="sldNum" sz="quarter" idx="12"/>
          </p:nvPr>
        </p:nvSpPr>
        <p:spPr>
          <a:xfrm>
            <a:off x="8610600" y="6356350"/>
            <a:ext cx="2743200" cy="365125"/>
          </a:xfrm>
          <a:prstGeom prst="rect">
            <a:avLst/>
          </a:prstGeom>
        </p:spPr>
        <p:txBody>
          <a:bodyPr/>
          <a:lstStyle/>
          <a:p>
            <a:fld id="{8F9AA224-7BE2-496D-9AD1-242C5EBE5622}" type="slidenum">
              <a:rPr lang="zh-CN" altLang="en-US" smtClean="0"/>
              <a:t>‹#›</a:t>
            </a:fld>
            <a:endParaRPr lang="zh-CN" altLang="en-US"/>
          </a:p>
        </p:txBody>
      </p:sp>
    </p:spTree>
    <p:extLst>
      <p:ext uri="{BB962C8B-B14F-4D97-AF65-F5344CB8AC3E}">
        <p14:creationId xmlns:p14="http://schemas.microsoft.com/office/powerpoint/2010/main" val="2810872757"/>
      </p:ext>
    </p:extLst>
  </p:cSld>
  <p:clrMapOvr>
    <a:masterClrMapping/>
  </p:clrMapOvr>
  <p:transition spd="med">
    <p:comb/>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65566E7-1888-40AC-BF65-008E900E6F7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99486CD-B0C4-4191-AF1D-05FDF79A4A8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4275573-1503-4E2D-887A-627CCD89FCFD}"/>
              </a:ext>
            </a:extLst>
          </p:cNvPr>
          <p:cNvSpPr>
            <a:spLocks noGrp="1"/>
          </p:cNvSpPr>
          <p:nvPr>
            <p:ph type="dt" sz="half" idx="10"/>
          </p:nvPr>
        </p:nvSpPr>
        <p:spPr>
          <a:xfrm>
            <a:off x="838200" y="6356350"/>
            <a:ext cx="2743200" cy="365125"/>
          </a:xfrm>
          <a:prstGeom prst="rect">
            <a:avLst/>
          </a:prstGeom>
        </p:spPr>
        <p:txBody>
          <a:bodyPr/>
          <a:lstStyle/>
          <a:p>
            <a:fld id="{C9CDC8D6-B38B-4380-A986-ABDDBB35AC1D}" type="datetimeFigureOut">
              <a:rPr lang="zh-CN" altLang="en-US" smtClean="0"/>
              <a:t>2023/10/2</a:t>
            </a:fld>
            <a:endParaRPr lang="zh-CN" altLang="en-US"/>
          </a:p>
        </p:txBody>
      </p:sp>
      <p:sp>
        <p:nvSpPr>
          <p:cNvPr id="5" name="页脚占位符 4">
            <a:extLst>
              <a:ext uri="{FF2B5EF4-FFF2-40B4-BE49-F238E27FC236}">
                <a16:creationId xmlns:a16="http://schemas.microsoft.com/office/drawing/2014/main" id="{D208D5F6-753B-4B83-972B-BE8CF214EF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EA74-745D-498D-895C-E08F4410789A}"/>
              </a:ext>
            </a:extLst>
          </p:cNvPr>
          <p:cNvSpPr>
            <a:spLocks noGrp="1"/>
          </p:cNvSpPr>
          <p:nvPr>
            <p:ph type="sldNum" sz="quarter" idx="12"/>
          </p:nvPr>
        </p:nvSpPr>
        <p:spPr>
          <a:xfrm>
            <a:off x="8610600" y="6356350"/>
            <a:ext cx="2743200" cy="365125"/>
          </a:xfrm>
          <a:prstGeom prst="rect">
            <a:avLst/>
          </a:prstGeom>
        </p:spPr>
        <p:txBody>
          <a:bodyPr/>
          <a:lstStyle/>
          <a:p>
            <a:fld id="{8F9AA224-7BE2-496D-9AD1-242C5EBE5622}" type="slidenum">
              <a:rPr lang="zh-CN" altLang="en-US" smtClean="0"/>
              <a:t>‹#›</a:t>
            </a:fld>
            <a:endParaRPr lang="zh-CN" altLang="en-US"/>
          </a:p>
        </p:txBody>
      </p:sp>
    </p:spTree>
    <p:extLst>
      <p:ext uri="{BB962C8B-B14F-4D97-AF65-F5344CB8AC3E}">
        <p14:creationId xmlns:p14="http://schemas.microsoft.com/office/powerpoint/2010/main" val="3798600365"/>
      </p:ext>
    </p:extLst>
  </p:cSld>
  <p:clrMapOvr>
    <a:masterClrMapping/>
  </p:clrMapOvr>
  <p:transition spd="med">
    <p:comb/>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2815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31754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1068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44174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99608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3722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52005F-E733-419A-8201-982CDF0791F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5545188-1CAE-46DC-A1CB-DC661A5EEF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BB93F6A-5BBB-4CC0-91E4-230622D0D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17CA27-D7C6-4571-87C9-56F54F6EC0CB}"/>
              </a:ext>
            </a:extLst>
          </p:cNvPr>
          <p:cNvSpPr>
            <a:spLocks noGrp="1"/>
          </p:cNvSpPr>
          <p:nvPr>
            <p:ph type="dt" sz="half" idx="10"/>
          </p:nvPr>
        </p:nvSpPr>
        <p:spPr/>
        <p:txBody>
          <a:bodyPr/>
          <a:lstStyle/>
          <a:p>
            <a:fld id="{01539932-0A76-4728-8065-3E1CF7907D5E}" type="datetimeFigureOut">
              <a:rPr lang="zh-CN" altLang="en-US" smtClean="0"/>
              <a:t>2023/10/2</a:t>
            </a:fld>
            <a:endParaRPr lang="zh-CN" altLang="en-US"/>
          </a:p>
        </p:txBody>
      </p:sp>
      <p:sp>
        <p:nvSpPr>
          <p:cNvPr id="6" name="页脚占位符 5">
            <a:extLst>
              <a:ext uri="{FF2B5EF4-FFF2-40B4-BE49-F238E27FC236}">
                <a16:creationId xmlns:a16="http://schemas.microsoft.com/office/drawing/2014/main" id="{08166DE1-404C-4A7F-BC91-BF53A01B6ED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4E7B1F-4ABA-44F2-ACE4-5EF70A782C12}"/>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29300430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3836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8640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0935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62523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2495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grpSp>
        <p:nvGrpSpPr>
          <p:cNvPr id="322" name="Google Shape;322;p14"/>
          <p:cNvGrpSpPr/>
          <p:nvPr/>
        </p:nvGrpSpPr>
        <p:grpSpPr>
          <a:xfrm>
            <a:off x="23912" y="2134452"/>
            <a:ext cx="1868392" cy="2589073"/>
            <a:chOff x="1002412" y="3043930"/>
            <a:chExt cx="1598009" cy="2214397"/>
          </a:xfrm>
        </p:grpSpPr>
        <p:sp>
          <p:nvSpPr>
            <p:cNvPr id="323" name="Google Shape;323;p14"/>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4"/>
          <p:cNvSpPr/>
          <p:nvPr/>
        </p:nvSpPr>
        <p:spPr>
          <a:xfrm>
            <a:off x="10540367" y="3564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3116311" y="-137718"/>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7" name="Google Shape;327;p14"/>
          <p:cNvGrpSpPr/>
          <p:nvPr/>
        </p:nvGrpSpPr>
        <p:grpSpPr>
          <a:xfrm>
            <a:off x="-914399" y="4646133"/>
            <a:ext cx="14007924" cy="2191891"/>
            <a:chOff x="-1204233" y="3679133"/>
            <a:chExt cx="11612626" cy="1817086"/>
          </a:xfrm>
        </p:grpSpPr>
        <p:sp>
          <p:nvSpPr>
            <p:cNvPr id="328" name="Google Shape;328;p14"/>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14"/>
          <p:cNvGrpSpPr/>
          <p:nvPr/>
        </p:nvGrpSpPr>
        <p:grpSpPr>
          <a:xfrm>
            <a:off x="690208" y="468568"/>
            <a:ext cx="11116384" cy="5660033"/>
            <a:chOff x="702250" y="237125"/>
            <a:chExt cx="8337288" cy="4245025"/>
          </a:xfrm>
        </p:grpSpPr>
        <p:sp>
          <p:nvSpPr>
            <p:cNvPr id="331" name="Google Shape;331;p14"/>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txBox="1">
            <a:spLocks noGrp="1"/>
          </p:cNvSpPr>
          <p:nvPr>
            <p:ph type="title"/>
          </p:nvPr>
        </p:nvSpPr>
        <p:spPr>
          <a:xfrm>
            <a:off x="5049475" y="3651733"/>
            <a:ext cx="4585600" cy="709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2667">
                <a:solidFill>
                  <a:srgbClr val="FFFFFF"/>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endParaRPr/>
          </a:p>
        </p:txBody>
      </p:sp>
      <p:sp>
        <p:nvSpPr>
          <p:cNvPr id="367" name="Google Shape;367;p14"/>
          <p:cNvSpPr txBox="1">
            <a:spLocks noGrp="1"/>
          </p:cNvSpPr>
          <p:nvPr>
            <p:ph type="subTitle" idx="1"/>
          </p:nvPr>
        </p:nvSpPr>
        <p:spPr>
          <a:xfrm>
            <a:off x="4885075" y="1418933"/>
            <a:ext cx="4750000" cy="22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3000"/>
              <a:buNone/>
              <a:defRPr sz="29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046190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74"/>
        <p:cNvGrpSpPr/>
        <p:nvPr/>
      </p:nvGrpSpPr>
      <p:grpSpPr>
        <a:xfrm>
          <a:off x="0" y="0"/>
          <a:ext cx="0" cy="0"/>
          <a:chOff x="0" y="0"/>
          <a:chExt cx="0" cy="0"/>
        </a:xfrm>
      </p:grpSpPr>
      <p:sp>
        <p:nvSpPr>
          <p:cNvPr id="575" name="Google Shape;575;p2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6" name="Google Shape;576;p29"/>
          <p:cNvSpPr txBox="1">
            <a:spLocks noGrp="1"/>
          </p:cNvSpPr>
          <p:nvPr>
            <p:ph type="title" idx="2"/>
          </p:nvPr>
        </p:nvSpPr>
        <p:spPr>
          <a:xfrm>
            <a:off x="159123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E1556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7" name="Google Shape;577;p29"/>
          <p:cNvSpPr txBox="1">
            <a:spLocks noGrp="1"/>
          </p:cNvSpPr>
          <p:nvPr>
            <p:ph type="subTitle" idx="1"/>
          </p:nvPr>
        </p:nvSpPr>
        <p:spPr>
          <a:xfrm>
            <a:off x="159123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78" name="Google Shape;578;p29"/>
          <p:cNvSpPr txBox="1">
            <a:spLocks noGrp="1"/>
          </p:cNvSpPr>
          <p:nvPr>
            <p:ph type="title" idx="3"/>
          </p:nvPr>
        </p:nvSpPr>
        <p:spPr>
          <a:xfrm>
            <a:off x="4729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5587AC"/>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9" name="Google Shape;579;p29"/>
          <p:cNvSpPr txBox="1">
            <a:spLocks noGrp="1"/>
          </p:cNvSpPr>
          <p:nvPr>
            <p:ph type="subTitle" idx="4"/>
          </p:nvPr>
        </p:nvSpPr>
        <p:spPr>
          <a:xfrm>
            <a:off x="4729800"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80" name="Google Shape;580;p29"/>
          <p:cNvSpPr txBox="1">
            <a:spLocks noGrp="1"/>
          </p:cNvSpPr>
          <p:nvPr>
            <p:ph type="title" idx="5"/>
          </p:nvPr>
        </p:nvSpPr>
        <p:spPr>
          <a:xfrm>
            <a:off x="786836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D4852F"/>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81" name="Google Shape;581;p29"/>
          <p:cNvSpPr txBox="1">
            <a:spLocks noGrp="1"/>
          </p:cNvSpPr>
          <p:nvPr>
            <p:ph type="subTitle" idx="6"/>
          </p:nvPr>
        </p:nvSpPr>
        <p:spPr>
          <a:xfrm>
            <a:off x="786836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grpSp>
        <p:nvGrpSpPr>
          <p:cNvPr id="582" name="Google Shape;582;p29"/>
          <p:cNvGrpSpPr/>
          <p:nvPr/>
        </p:nvGrpSpPr>
        <p:grpSpPr>
          <a:xfrm>
            <a:off x="-239011" y="5937398"/>
            <a:ext cx="13259732" cy="956535"/>
            <a:chOff x="-179259" y="4453048"/>
            <a:chExt cx="9944799" cy="717401"/>
          </a:xfrm>
        </p:grpSpPr>
        <p:sp>
          <p:nvSpPr>
            <p:cNvPr id="583" name="Google Shape;583;p29"/>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9"/>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5" name="Google Shape;585;p29"/>
          <p:cNvGrpSpPr/>
          <p:nvPr/>
        </p:nvGrpSpPr>
        <p:grpSpPr>
          <a:xfrm>
            <a:off x="-502540" y="328600"/>
            <a:ext cx="13790195" cy="1699240"/>
            <a:chOff x="-376905" y="246450"/>
            <a:chExt cx="10342646" cy="1274430"/>
          </a:xfrm>
        </p:grpSpPr>
        <p:sp>
          <p:nvSpPr>
            <p:cNvPr id="586" name="Google Shape;586;p2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9"/>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441796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73"/>
        <p:cNvGrpSpPr/>
        <p:nvPr/>
      </p:nvGrpSpPr>
      <p:grpSpPr>
        <a:xfrm>
          <a:off x="0" y="0"/>
          <a:ext cx="0" cy="0"/>
          <a:chOff x="0" y="0"/>
          <a:chExt cx="0" cy="0"/>
        </a:xfrm>
      </p:grpSpPr>
      <p:sp>
        <p:nvSpPr>
          <p:cNvPr id="674" name="Google Shape;674;p34"/>
          <p:cNvSpPr/>
          <p:nvPr/>
        </p:nvSpPr>
        <p:spPr>
          <a:xfrm>
            <a:off x="-1062333" y="5207235"/>
            <a:ext cx="13251673" cy="1762667"/>
          </a:xfrm>
          <a:custGeom>
            <a:avLst/>
            <a:gdLst/>
            <a:ahLst/>
            <a:cxnLst/>
            <a:rect l="l" t="t" r="r" b="b"/>
            <a:pathLst>
              <a:path w="208962" h="27795" extrusionOk="0">
                <a:moveTo>
                  <a:pt x="1" y="1"/>
                </a:moveTo>
                <a:lnTo>
                  <a:pt x="1" y="27794"/>
                </a:lnTo>
                <a:lnTo>
                  <a:pt x="208962" y="27794"/>
                </a:lnTo>
                <a:lnTo>
                  <a:pt x="208962" y="1"/>
                </a:lnTo>
                <a:close/>
              </a:path>
            </a:pathLst>
          </a:custGeom>
          <a:solidFill>
            <a:srgbClr val="7BA1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34"/>
          <p:cNvSpPr/>
          <p:nvPr/>
        </p:nvSpPr>
        <p:spPr>
          <a:xfrm>
            <a:off x="5273267" y="719336"/>
            <a:ext cx="1462300" cy="696880"/>
          </a:xfrm>
          <a:custGeom>
            <a:avLst/>
            <a:gdLst/>
            <a:ahLst/>
            <a:cxnLst/>
            <a:rect l="l" t="t" r="r" b="b"/>
            <a:pathLst>
              <a:path w="35174" h="16764" extrusionOk="0">
                <a:moveTo>
                  <a:pt x="16645" y="1"/>
                </a:moveTo>
                <a:cubicBezTo>
                  <a:pt x="10796" y="1"/>
                  <a:pt x="6046" y="2866"/>
                  <a:pt x="6046" y="6399"/>
                </a:cubicBezTo>
                <a:cubicBezTo>
                  <a:pt x="6046" y="7302"/>
                  <a:pt x="6360" y="8205"/>
                  <a:pt x="6910" y="8951"/>
                </a:cubicBezTo>
                <a:cubicBezTo>
                  <a:pt x="2945" y="9304"/>
                  <a:pt x="0" y="10914"/>
                  <a:pt x="0" y="12837"/>
                </a:cubicBezTo>
                <a:cubicBezTo>
                  <a:pt x="0" y="14997"/>
                  <a:pt x="3887" y="16763"/>
                  <a:pt x="8637" y="16763"/>
                </a:cubicBezTo>
                <a:cubicBezTo>
                  <a:pt x="11660" y="16763"/>
                  <a:pt x="14329" y="16056"/>
                  <a:pt x="15860" y="14997"/>
                </a:cubicBezTo>
                <a:cubicBezTo>
                  <a:pt x="18320" y="16019"/>
                  <a:pt x="20964" y="16530"/>
                  <a:pt x="23648" y="16530"/>
                </a:cubicBezTo>
                <a:cubicBezTo>
                  <a:pt x="23748" y="16530"/>
                  <a:pt x="23847" y="16529"/>
                  <a:pt x="23947" y="16528"/>
                </a:cubicBezTo>
                <a:cubicBezTo>
                  <a:pt x="30149" y="16528"/>
                  <a:pt x="35174" y="14251"/>
                  <a:pt x="35174" y="11503"/>
                </a:cubicBezTo>
                <a:cubicBezTo>
                  <a:pt x="35174" y="9226"/>
                  <a:pt x="31837" y="7342"/>
                  <a:pt x="27244" y="6674"/>
                </a:cubicBezTo>
                <a:lnTo>
                  <a:pt x="27244" y="6399"/>
                </a:lnTo>
                <a:cubicBezTo>
                  <a:pt x="27244" y="2866"/>
                  <a:pt x="22494" y="1"/>
                  <a:pt x="166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34"/>
          <p:cNvSpPr/>
          <p:nvPr/>
        </p:nvSpPr>
        <p:spPr>
          <a:xfrm>
            <a:off x="9988916" y="3694171"/>
            <a:ext cx="2101941" cy="1004091"/>
          </a:xfrm>
          <a:custGeom>
            <a:avLst/>
            <a:gdLst/>
            <a:ahLst/>
            <a:cxnLst/>
            <a:rect l="l" t="t" r="r" b="b"/>
            <a:pathLst>
              <a:path w="35175" h="16803" extrusionOk="0">
                <a:moveTo>
                  <a:pt x="16645" y="0"/>
                </a:moveTo>
                <a:cubicBezTo>
                  <a:pt x="10796" y="0"/>
                  <a:pt x="6046" y="2905"/>
                  <a:pt x="6046" y="6439"/>
                </a:cubicBezTo>
                <a:cubicBezTo>
                  <a:pt x="6046" y="7341"/>
                  <a:pt x="6360" y="8244"/>
                  <a:pt x="6910" y="8951"/>
                </a:cubicBezTo>
                <a:cubicBezTo>
                  <a:pt x="2945" y="9343"/>
                  <a:pt x="1" y="10914"/>
                  <a:pt x="1" y="12877"/>
                </a:cubicBezTo>
                <a:cubicBezTo>
                  <a:pt x="1" y="14996"/>
                  <a:pt x="3887" y="16802"/>
                  <a:pt x="8637" y="16802"/>
                </a:cubicBezTo>
                <a:cubicBezTo>
                  <a:pt x="11660" y="16802"/>
                  <a:pt x="14329" y="16096"/>
                  <a:pt x="15860" y="14996"/>
                </a:cubicBezTo>
                <a:cubicBezTo>
                  <a:pt x="18251" y="15990"/>
                  <a:pt x="20815" y="16535"/>
                  <a:pt x="23422" y="16535"/>
                </a:cubicBezTo>
                <a:cubicBezTo>
                  <a:pt x="23597" y="16535"/>
                  <a:pt x="23772" y="16532"/>
                  <a:pt x="23947" y="16527"/>
                </a:cubicBezTo>
                <a:cubicBezTo>
                  <a:pt x="30150" y="16527"/>
                  <a:pt x="35174" y="14290"/>
                  <a:pt x="35174" y="11503"/>
                </a:cubicBezTo>
                <a:cubicBezTo>
                  <a:pt x="35174" y="9265"/>
                  <a:pt x="31838" y="7341"/>
                  <a:pt x="27245" y="6713"/>
                </a:cubicBezTo>
                <a:lnTo>
                  <a:pt x="27245" y="6439"/>
                </a:lnTo>
                <a:cubicBezTo>
                  <a:pt x="27245" y="2905"/>
                  <a:pt x="22495" y="0"/>
                  <a:pt x="16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34"/>
          <p:cNvSpPr/>
          <p:nvPr/>
        </p:nvSpPr>
        <p:spPr>
          <a:xfrm>
            <a:off x="11791334" y="1623888"/>
            <a:ext cx="2104271" cy="1001761"/>
          </a:xfrm>
          <a:custGeom>
            <a:avLst/>
            <a:gdLst/>
            <a:ahLst/>
            <a:cxnLst/>
            <a:rect l="l" t="t" r="r" b="b"/>
            <a:pathLst>
              <a:path w="35214" h="16764" extrusionOk="0">
                <a:moveTo>
                  <a:pt x="18530" y="1"/>
                </a:moveTo>
                <a:cubicBezTo>
                  <a:pt x="12680" y="1"/>
                  <a:pt x="7930" y="2866"/>
                  <a:pt x="7930" y="6400"/>
                </a:cubicBezTo>
                <a:lnTo>
                  <a:pt x="7930" y="6714"/>
                </a:lnTo>
                <a:cubicBezTo>
                  <a:pt x="3337" y="7342"/>
                  <a:pt x="1" y="9226"/>
                  <a:pt x="1" y="11503"/>
                </a:cubicBezTo>
                <a:cubicBezTo>
                  <a:pt x="1" y="14290"/>
                  <a:pt x="5065" y="16528"/>
                  <a:pt x="11267" y="16528"/>
                </a:cubicBezTo>
                <a:cubicBezTo>
                  <a:pt x="11365" y="16529"/>
                  <a:pt x="11463" y="16530"/>
                  <a:pt x="11562" y="16530"/>
                </a:cubicBezTo>
                <a:cubicBezTo>
                  <a:pt x="14211" y="16530"/>
                  <a:pt x="16854" y="16019"/>
                  <a:pt x="19315" y="14997"/>
                </a:cubicBezTo>
                <a:cubicBezTo>
                  <a:pt x="20885" y="16057"/>
                  <a:pt x="23515" y="16763"/>
                  <a:pt x="26538" y="16763"/>
                </a:cubicBezTo>
                <a:cubicBezTo>
                  <a:pt x="31327" y="16763"/>
                  <a:pt x="35174" y="14997"/>
                  <a:pt x="35174" y="12838"/>
                </a:cubicBezTo>
                <a:cubicBezTo>
                  <a:pt x="35213" y="10914"/>
                  <a:pt x="32230" y="9305"/>
                  <a:pt x="28304" y="8951"/>
                </a:cubicBezTo>
                <a:cubicBezTo>
                  <a:pt x="28854" y="8205"/>
                  <a:pt x="29129" y="7342"/>
                  <a:pt x="29168" y="6400"/>
                </a:cubicBezTo>
                <a:cubicBezTo>
                  <a:pt x="29168" y="2866"/>
                  <a:pt x="24418" y="1"/>
                  <a:pt x="1853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34"/>
          <p:cNvSpPr/>
          <p:nvPr/>
        </p:nvSpPr>
        <p:spPr>
          <a:xfrm>
            <a:off x="-630648" y="921881"/>
            <a:ext cx="1611637" cy="696883"/>
          </a:xfrm>
          <a:custGeom>
            <a:avLst/>
            <a:gdLst/>
            <a:ahLst/>
            <a:cxnLst/>
            <a:rect l="l" t="t" r="r" b="b"/>
            <a:pathLst>
              <a:path w="26970" h="11662" extrusionOk="0">
                <a:moveTo>
                  <a:pt x="16331" y="0"/>
                </a:moveTo>
                <a:cubicBezTo>
                  <a:pt x="13544" y="0"/>
                  <a:pt x="11306" y="1060"/>
                  <a:pt x="10914" y="2434"/>
                </a:cubicBezTo>
                <a:cubicBezTo>
                  <a:pt x="10560" y="2395"/>
                  <a:pt x="10207" y="2395"/>
                  <a:pt x="9815" y="2395"/>
                </a:cubicBezTo>
                <a:cubicBezTo>
                  <a:pt x="6713" y="2395"/>
                  <a:pt x="4201" y="3455"/>
                  <a:pt x="4201" y="4789"/>
                </a:cubicBezTo>
                <a:cubicBezTo>
                  <a:pt x="4201" y="4907"/>
                  <a:pt x="4201" y="4986"/>
                  <a:pt x="4240" y="5103"/>
                </a:cubicBezTo>
                <a:cubicBezTo>
                  <a:pt x="1728" y="5653"/>
                  <a:pt x="1" y="6831"/>
                  <a:pt x="1" y="8205"/>
                </a:cubicBezTo>
                <a:cubicBezTo>
                  <a:pt x="1" y="10089"/>
                  <a:pt x="3455" y="11659"/>
                  <a:pt x="7734" y="11659"/>
                </a:cubicBezTo>
                <a:cubicBezTo>
                  <a:pt x="10403" y="11659"/>
                  <a:pt x="12759" y="11031"/>
                  <a:pt x="14172" y="10089"/>
                </a:cubicBezTo>
                <a:cubicBezTo>
                  <a:pt x="15766" y="11113"/>
                  <a:pt x="17616" y="11661"/>
                  <a:pt x="19511" y="11661"/>
                </a:cubicBezTo>
                <a:cubicBezTo>
                  <a:pt x="19576" y="11661"/>
                  <a:pt x="19642" y="11661"/>
                  <a:pt x="19707" y="11659"/>
                </a:cubicBezTo>
                <a:cubicBezTo>
                  <a:pt x="23711" y="11659"/>
                  <a:pt x="26970" y="9696"/>
                  <a:pt x="26970" y="7223"/>
                </a:cubicBezTo>
                <a:cubicBezTo>
                  <a:pt x="26970" y="5221"/>
                  <a:pt x="24771" y="3533"/>
                  <a:pt x="21748" y="3023"/>
                </a:cubicBezTo>
                <a:cubicBezTo>
                  <a:pt x="21748" y="2944"/>
                  <a:pt x="21748" y="2866"/>
                  <a:pt x="21748" y="2827"/>
                </a:cubicBezTo>
                <a:cubicBezTo>
                  <a:pt x="21748" y="1256"/>
                  <a:pt x="19315" y="0"/>
                  <a:pt x="1633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34"/>
          <p:cNvSpPr/>
          <p:nvPr/>
        </p:nvSpPr>
        <p:spPr>
          <a:xfrm>
            <a:off x="6655483" y="3996782"/>
            <a:ext cx="1653885" cy="713615"/>
          </a:xfrm>
          <a:custGeom>
            <a:avLst/>
            <a:gdLst/>
            <a:ahLst/>
            <a:cxnLst/>
            <a:rect l="l" t="t" r="r" b="b"/>
            <a:pathLst>
              <a:path w="27677" h="11942" extrusionOk="0">
                <a:moveTo>
                  <a:pt x="16763" y="1"/>
                </a:moveTo>
                <a:cubicBezTo>
                  <a:pt x="13937" y="1"/>
                  <a:pt x="11581" y="1100"/>
                  <a:pt x="11228" y="2513"/>
                </a:cubicBezTo>
                <a:cubicBezTo>
                  <a:pt x="10835" y="2474"/>
                  <a:pt x="10482" y="2474"/>
                  <a:pt x="10090" y="2474"/>
                </a:cubicBezTo>
                <a:cubicBezTo>
                  <a:pt x="6910" y="2474"/>
                  <a:pt x="4319" y="3573"/>
                  <a:pt x="4319" y="4908"/>
                </a:cubicBezTo>
                <a:cubicBezTo>
                  <a:pt x="4319" y="5025"/>
                  <a:pt x="4358" y="5143"/>
                  <a:pt x="4397" y="5222"/>
                </a:cubicBezTo>
                <a:cubicBezTo>
                  <a:pt x="1807" y="5810"/>
                  <a:pt x="1" y="7027"/>
                  <a:pt x="40" y="8401"/>
                </a:cubicBezTo>
                <a:cubicBezTo>
                  <a:pt x="40" y="10364"/>
                  <a:pt x="3573" y="11934"/>
                  <a:pt x="7930" y="11934"/>
                </a:cubicBezTo>
                <a:cubicBezTo>
                  <a:pt x="10678" y="11934"/>
                  <a:pt x="13112" y="11306"/>
                  <a:pt x="14526" y="10364"/>
                </a:cubicBezTo>
                <a:cubicBezTo>
                  <a:pt x="16108" y="11394"/>
                  <a:pt x="17966" y="11942"/>
                  <a:pt x="19841" y="11942"/>
                </a:cubicBezTo>
                <a:cubicBezTo>
                  <a:pt x="19966" y="11942"/>
                  <a:pt x="20092" y="11939"/>
                  <a:pt x="20218" y="11934"/>
                </a:cubicBezTo>
                <a:cubicBezTo>
                  <a:pt x="24340" y="11934"/>
                  <a:pt x="27676" y="9932"/>
                  <a:pt x="27676" y="7420"/>
                </a:cubicBezTo>
                <a:cubicBezTo>
                  <a:pt x="27676" y="5379"/>
                  <a:pt x="25399" y="3651"/>
                  <a:pt x="22338" y="3102"/>
                </a:cubicBezTo>
                <a:cubicBezTo>
                  <a:pt x="22338" y="3023"/>
                  <a:pt x="22338" y="2984"/>
                  <a:pt x="22338" y="2906"/>
                </a:cubicBezTo>
                <a:cubicBezTo>
                  <a:pt x="22338" y="1296"/>
                  <a:pt x="19825" y="1"/>
                  <a:pt x="1676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34"/>
          <p:cNvSpPr/>
          <p:nvPr/>
        </p:nvSpPr>
        <p:spPr>
          <a:xfrm>
            <a:off x="9543114" y="133493"/>
            <a:ext cx="1825148" cy="788369"/>
          </a:xfrm>
          <a:custGeom>
            <a:avLst/>
            <a:gdLst/>
            <a:ahLst/>
            <a:cxnLst/>
            <a:rect l="l" t="t" r="r" b="b"/>
            <a:pathLst>
              <a:path w="30543" h="13193" extrusionOk="0">
                <a:moveTo>
                  <a:pt x="12013" y="1"/>
                </a:moveTo>
                <a:cubicBezTo>
                  <a:pt x="8637" y="1"/>
                  <a:pt x="5889" y="1414"/>
                  <a:pt x="5889" y="3220"/>
                </a:cubicBezTo>
                <a:cubicBezTo>
                  <a:pt x="5850" y="3259"/>
                  <a:pt x="5850" y="3337"/>
                  <a:pt x="5889" y="3416"/>
                </a:cubicBezTo>
                <a:cubicBezTo>
                  <a:pt x="2435" y="4005"/>
                  <a:pt x="1" y="5928"/>
                  <a:pt x="1" y="8205"/>
                </a:cubicBezTo>
                <a:cubicBezTo>
                  <a:pt x="1" y="10953"/>
                  <a:pt x="3691" y="13191"/>
                  <a:pt x="8245" y="13191"/>
                </a:cubicBezTo>
                <a:cubicBezTo>
                  <a:pt x="8313" y="13192"/>
                  <a:pt x="8382" y="13193"/>
                  <a:pt x="8451" y="13193"/>
                </a:cubicBezTo>
                <a:cubicBezTo>
                  <a:pt x="10580" y="13193"/>
                  <a:pt x="12699" y="12603"/>
                  <a:pt x="14486" y="11424"/>
                </a:cubicBezTo>
                <a:cubicBezTo>
                  <a:pt x="16057" y="12484"/>
                  <a:pt x="18726" y="13191"/>
                  <a:pt x="21788" y="13191"/>
                </a:cubicBezTo>
                <a:cubicBezTo>
                  <a:pt x="26617" y="13191"/>
                  <a:pt x="30503" y="11424"/>
                  <a:pt x="30503" y="9265"/>
                </a:cubicBezTo>
                <a:cubicBezTo>
                  <a:pt x="30542" y="7734"/>
                  <a:pt x="28579" y="6399"/>
                  <a:pt x="25714" y="5771"/>
                </a:cubicBezTo>
                <a:cubicBezTo>
                  <a:pt x="25753" y="5653"/>
                  <a:pt x="25753" y="5536"/>
                  <a:pt x="25753" y="5418"/>
                </a:cubicBezTo>
                <a:cubicBezTo>
                  <a:pt x="25753" y="3926"/>
                  <a:pt x="22926" y="2709"/>
                  <a:pt x="19393" y="2709"/>
                </a:cubicBezTo>
                <a:cubicBezTo>
                  <a:pt x="18962" y="2709"/>
                  <a:pt x="18530" y="2709"/>
                  <a:pt x="18137" y="2749"/>
                </a:cubicBezTo>
                <a:cubicBezTo>
                  <a:pt x="17705" y="1178"/>
                  <a:pt x="15154" y="1"/>
                  <a:pt x="1201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34"/>
          <p:cNvSpPr/>
          <p:nvPr/>
        </p:nvSpPr>
        <p:spPr>
          <a:xfrm>
            <a:off x="672921" y="5207235"/>
            <a:ext cx="11518940" cy="1762667"/>
          </a:xfrm>
          <a:custGeom>
            <a:avLst/>
            <a:gdLst/>
            <a:ahLst/>
            <a:cxnLst/>
            <a:rect l="l" t="t" r="r" b="b"/>
            <a:pathLst>
              <a:path w="181639" h="27795" extrusionOk="0">
                <a:moveTo>
                  <a:pt x="37726" y="1"/>
                </a:moveTo>
                <a:cubicBezTo>
                  <a:pt x="37726" y="1"/>
                  <a:pt x="0" y="3377"/>
                  <a:pt x="0" y="27794"/>
                </a:cubicBezTo>
                <a:lnTo>
                  <a:pt x="181639" y="27794"/>
                </a:lnTo>
                <a:cubicBezTo>
                  <a:pt x="181639" y="27794"/>
                  <a:pt x="58845" y="17705"/>
                  <a:pt x="45106" y="10914"/>
                </a:cubicBezTo>
                <a:cubicBezTo>
                  <a:pt x="30777" y="3809"/>
                  <a:pt x="50248" y="1"/>
                  <a:pt x="50248" y="1"/>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34"/>
          <p:cNvSpPr/>
          <p:nvPr/>
        </p:nvSpPr>
        <p:spPr>
          <a:xfrm>
            <a:off x="2843516" y="5268234"/>
            <a:ext cx="133795" cy="42308"/>
          </a:xfrm>
          <a:custGeom>
            <a:avLst/>
            <a:gdLst/>
            <a:ahLst/>
            <a:cxnLst/>
            <a:rect l="l" t="t" r="r" b="b"/>
            <a:pathLst>
              <a:path w="2239" h="708" fill="none" extrusionOk="0">
                <a:moveTo>
                  <a:pt x="0" y="707"/>
                </a:moveTo>
                <a:cubicBezTo>
                  <a:pt x="786" y="432"/>
                  <a:pt x="1531" y="236"/>
                  <a:pt x="2238" y="0"/>
                </a:cubicBezTo>
              </a:path>
            </a:pathLst>
          </a:custGeom>
          <a:noFill/>
          <a:ln w="176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34"/>
          <p:cNvSpPr/>
          <p:nvPr/>
        </p:nvSpPr>
        <p:spPr>
          <a:xfrm>
            <a:off x="2512760" y="5366774"/>
            <a:ext cx="175984" cy="77444"/>
          </a:xfrm>
          <a:custGeom>
            <a:avLst/>
            <a:gdLst/>
            <a:ahLst/>
            <a:cxnLst/>
            <a:rect l="l" t="t" r="r" b="b"/>
            <a:pathLst>
              <a:path w="2945" h="1296" fill="none" extrusionOk="0">
                <a:moveTo>
                  <a:pt x="0" y="1296"/>
                </a:moveTo>
                <a:cubicBezTo>
                  <a:pt x="982" y="825"/>
                  <a:pt x="1963" y="393"/>
                  <a:pt x="2945" y="0"/>
                </a:cubicBezTo>
              </a:path>
            </a:pathLst>
          </a:custGeom>
          <a:noFill/>
          <a:ln w="2650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34"/>
          <p:cNvSpPr/>
          <p:nvPr/>
        </p:nvSpPr>
        <p:spPr>
          <a:xfrm>
            <a:off x="2045938" y="5584947"/>
            <a:ext cx="225223" cy="211180"/>
          </a:xfrm>
          <a:custGeom>
            <a:avLst/>
            <a:gdLst/>
            <a:ahLst/>
            <a:cxnLst/>
            <a:rect l="l" t="t" r="r" b="b"/>
            <a:pathLst>
              <a:path w="3769" h="3534" fill="none" extrusionOk="0">
                <a:moveTo>
                  <a:pt x="0" y="3533"/>
                </a:moveTo>
                <a:cubicBezTo>
                  <a:pt x="275" y="3141"/>
                  <a:pt x="589" y="2787"/>
                  <a:pt x="943" y="2434"/>
                </a:cubicBezTo>
                <a:cubicBezTo>
                  <a:pt x="1806" y="1531"/>
                  <a:pt x="2748" y="707"/>
                  <a:pt x="3769" y="0"/>
                </a:cubicBezTo>
              </a:path>
            </a:pathLst>
          </a:custGeom>
          <a:noFill/>
          <a:ln w="3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34"/>
          <p:cNvSpPr/>
          <p:nvPr/>
        </p:nvSpPr>
        <p:spPr>
          <a:xfrm>
            <a:off x="1923974" y="6136205"/>
            <a:ext cx="258089" cy="387104"/>
          </a:xfrm>
          <a:custGeom>
            <a:avLst/>
            <a:gdLst/>
            <a:ahLst/>
            <a:cxnLst/>
            <a:rect l="l" t="t" r="r" b="b"/>
            <a:pathLst>
              <a:path w="4319" h="6478" fill="none" extrusionOk="0">
                <a:moveTo>
                  <a:pt x="4318" y="6478"/>
                </a:moveTo>
                <a:cubicBezTo>
                  <a:pt x="4004" y="6281"/>
                  <a:pt x="3729" y="6085"/>
                  <a:pt x="3455" y="5889"/>
                </a:cubicBezTo>
                <a:cubicBezTo>
                  <a:pt x="1335" y="4318"/>
                  <a:pt x="0" y="2395"/>
                  <a:pt x="0" y="0"/>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34"/>
          <p:cNvSpPr/>
          <p:nvPr/>
        </p:nvSpPr>
        <p:spPr>
          <a:xfrm>
            <a:off x="2761410" y="6743756"/>
            <a:ext cx="975945" cy="124413"/>
          </a:xfrm>
          <a:custGeom>
            <a:avLst/>
            <a:gdLst/>
            <a:ahLst/>
            <a:cxnLst/>
            <a:rect l="l" t="t" r="r" b="b"/>
            <a:pathLst>
              <a:path w="16332" h="2082" fill="none" extrusionOk="0">
                <a:moveTo>
                  <a:pt x="16331" y="2081"/>
                </a:moveTo>
                <a:cubicBezTo>
                  <a:pt x="10835" y="1885"/>
                  <a:pt x="5379" y="1178"/>
                  <a:pt x="0" y="1"/>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34"/>
          <p:cNvSpPr/>
          <p:nvPr/>
        </p:nvSpPr>
        <p:spPr>
          <a:xfrm>
            <a:off x="10938876" y="5441768"/>
            <a:ext cx="1013473" cy="1128445"/>
          </a:xfrm>
          <a:custGeom>
            <a:avLst/>
            <a:gdLst/>
            <a:ahLst/>
            <a:cxnLst/>
            <a:rect l="l" t="t" r="r" b="b"/>
            <a:pathLst>
              <a:path w="16960" h="18884" extrusionOk="0">
                <a:moveTo>
                  <a:pt x="9139" y="0"/>
                </a:moveTo>
                <a:cubicBezTo>
                  <a:pt x="6895" y="0"/>
                  <a:pt x="6423" y="1605"/>
                  <a:pt x="6440" y="1649"/>
                </a:cubicBezTo>
                <a:lnTo>
                  <a:pt x="6440" y="1649"/>
                </a:lnTo>
                <a:cubicBezTo>
                  <a:pt x="6008" y="1245"/>
                  <a:pt x="4986" y="879"/>
                  <a:pt x="4247" y="879"/>
                </a:cubicBezTo>
                <a:cubicBezTo>
                  <a:pt x="3910" y="879"/>
                  <a:pt x="3632" y="955"/>
                  <a:pt x="3496" y="1140"/>
                </a:cubicBezTo>
                <a:cubicBezTo>
                  <a:pt x="3029" y="1725"/>
                  <a:pt x="4303" y="2890"/>
                  <a:pt x="4321" y="2906"/>
                </a:cubicBezTo>
                <a:lnTo>
                  <a:pt x="4321" y="2906"/>
                </a:lnTo>
                <a:cubicBezTo>
                  <a:pt x="4308" y="2895"/>
                  <a:pt x="3634" y="2285"/>
                  <a:pt x="2855" y="2285"/>
                </a:cubicBezTo>
                <a:cubicBezTo>
                  <a:pt x="2524" y="2285"/>
                  <a:pt x="2174" y="2396"/>
                  <a:pt x="1848" y="2710"/>
                </a:cubicBezTo>
                <a:cubicBezTo>
                  <a:pt x="788" y="3770"/>
                  <a:pt x="3339" y="4908"/>
                  <a:pt x="3339" y="4908"/>
                </a:cubicBezTo>
                <a:cubicBezTo>
                  <a:pt x="3339" y="4908"/>
                  <a:pt x="2586" y="4609"/>
                  <a:pt x="1808" y="4609"/>
                </a:cubicBezTo>
                <a:cubicBezTo>
                  <a:pt x="1016" y="4609"/>
                  <a:pt x="199" y="4918"/>
                  <a:pt x="120" y="6165"/>
                </a:cubicBezTo>
                <a:cubicBezTo>
                  <a:pt x="0" y="8028"/>
                  <a:pt x="1904" y="8856"/>
                  <a:pt x="2804" y="9142"/>
                </a:cubicBezTo>
                <a:lnTo>
                  <a:pt x="2804" y="9142"/>
                </a:lnTo>
                <a:cubicBezTo>
                  <a:pt x="2781" y="9140"/>
                  <a:pt x="2757" y="9139"/>
                  <a:pt x="2734" y="9139"/>
                </a:cubicBezTo>
                <a:cubicBezTo>
                  <a:pt x="2370" y="9139"/>
                  <a:pt x="1948" y="9351"/>
                  <a:pt x="1926" y="10326"/>
                </a:cubicBezTo>
                <a:cubicBezTo>
                  <a:pt x="1869" y="11588"/>
                  <a:pt x="3173" y="12326"/>
                  <a:pt x="4141" y="12326"/>
                </a:cubicBezTo>
                <a:cubicBezTo>
                  <a:pt x="4497" y="12326"/>
                  <a:pt x="4808" y="12225"/>
                  <a:pt x="4988" y="12014"/>
                </a:cubicBezTo>
                <a:cubicBezTo>
                  <a:pt x="5178" y="11689"/>
                  <a:pt x="5517" y="11513"/>
                  <a:pt x="5864" y="11513"/>
                </a:cubicBezTo>
                <a:cubicBezTo>
                  <a:pt x="6020" y="11513"/>
                  <a:pt x="6177" y="11548"/>
                  <a:pt x="6323" y="11621"/>
                </a:cubicBezTo>
                <a:cubicBezTo>
                  <a:pt x="8403" y="12917"/>
                  <a:pt x="7108" y="18884"/>
                  <a:pt x="7108" y="18884"/>
                </a:cubicBezTo>
                <a:lnTo>
                  <a:pt x="8717" y="18884"/>
                </a:lnTo>
                <a:cubicBezTo>
                  <a:pt x="7814" y="13702"/>
                  <a:pt x="9267" y="11935"/>
                  <a:pt x="9267" y="11935"/>
                </a:cubicBezTo>
                <a:cubicBezTo>
                  <a:pt x="9393" y="11847"/>
                  <a:pt x="9521" y="11812"/>
                  <a:pt x="9653" y="11812"/>
                </a:cubicBezTo>
                <a:cubicBezTo>
                  <a:pt x="10222" y="11812"/>
                  <a:pt x="10853" y="12475"/>
                  <a:pt x="11572" y="12475"/>
                </a:cubicBezTo>
                <a:cubicBezTo>
                  <a:pt x="11728" y="12475"/>
                  <a:pt x="11889" y="12444"/>
                  <a:pt x="12054" y="12367"/>
                </a:cubicBezTo>
                <a:cubicBezTo>
                  <a:pt x="13153" y="11857"/>
                  <a:pt x="12173" y="10641"/>
                  <a:pt x="12172" y="10640"/>
                </a:cubicBezTo>
                <a:lnTo>
                  <a:pt x="12172" y="10640"/>
                </a:lnTo>
                <a:cubicBezTo>
                  <a:pt x="12697" y="11250"/>
                  <a:pt x="13273" y="11445"/>
                  <a:pt x="13795" y="11445"/>
                </a:cubicBezTo>
                <a:cubicBezTo>
                  <a:pt x="14717" y="11445"/>
                  <a:pt x="15469" y="10836"/>
                  <a:pt x="15469" y="10836"/>
                </a:cubicBezTo>
                <a:cubicBezTo>
                  <a:pt x="16959" y="8826"/>
                  <a:pt x="14167" y="7642"/>
                  <a:pt x="13492" y="7392"/>
                </a:cubicBezTo>
                <a:lnTo>
                  <a:pt x="13492" y="7392"/>
                </a:lnTo>
                <a:cubicBezTo>
                  <a:pt x="13739" y="7474"/>
                  <a:pt x="14274" y="7627"/>
                  <a:pt x="14801" y="7627"/>
                </a:cubicBezTo>
                <a:cubicBezTo>
                  <a:pt x="15495" y="7627"/>
                  <a:pt x="16176" y="7362"/>
                  <a:pt x="16176" y="6322"/>
                </a:cubicBezTo>
                <a:cubicBezTo>
                  <a:pt x="16176" y="4202"/>
                  <a:pt x="12957" y="3849"/>
                  <a:pt x="12957" y="3849"/>
                </a:cubicBezTo>
                <a:cubicBezTo>
                  <a:pt x="15038" y="3613"/>
                  <a:pt x="14292" y="1415"/>
                  <a:pt x="11426" y="433"/>
                </a:cubicBezTo>
                <a:cubicBezTo>
                  <a:pt x="10511" y="123"/>
                  <a:pt x="9757" y="0"/>
                  <a:pt x="9139"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34"/>
          <p:cNvSpPr/>
          <p:nvPr/>
        </p:nvSpPr>
        <p:spPr>
          <a:xfrm>
            <a:off x="-1461867" y="6096527"/>
            <a:ext cx="1015744" cy="1128205"/>
          </a:xfrm>
          <a:custGeom>
            <a:avLst/>
            <a:gdLst/>
            <a:ahLst/>
            <a:cxnLst/>
            <a:rect l="l" t="t" r="r" b="b"/>
            <a:pathLst>
              <a:path w="16998" h="18880" extrusionOk="0">
                <a:moveTo>
                  <a:pt x="9163" y="0"/>
                </a:moveTo>
                <a:cubicBezTo>
                  <a:pt x="6926" y="0"/>
                  <a:pt x="6409" y="1585"/>
                  <a:pt x="6411" y="1644"/>
                </a:cubicBezTo>
                <a:lnTo>
                  <a:pt x="6411" y="1644"/>
                </a:lnTo>
                <a:cubicBezTo>
                  <a:pt x="6007" y="1269"/>
                  <a:pt x="4981" y="912"/>
                  <a:pt x="4235" y="912"/>
                </a:cubicBezTo>
                <a:cubicBezTo>
                  <a:pt x="3890" y="912"/>
                  <a:pt x="3604" y="989"/>
                  <a:pt x="3468" y="1175"/>
                </a:cubicBezTo>
                <a:cubicBezTo>
                  <a:pt x="3039" y="1759"/>
                  <a:pt x="4274" y="2885"/>
                  <a:pt x="4292" y="2902"/>
                </a:cubicBezTo>
                <a:lnTo>
                  <a:pt x="4292" y="2902"/>
                </a:lnTo>
                <a:cubicBezTo>
                  <a:pt x="4279" y="2890"/>
                  <a:pt x="3637" y="2311"/>
                  <a:pt x="2880" y="2311"/>
                </a:cubicBezTo>
                <a:cubicBezTo>
                  <a:pt x="2547" y="2311"/>
                  <a:pt x="2192" y="2423"/>
                  <a:pt x="1858" y="2745"/>
                </a:cubicBezTo>
                <a:cubicBezTo>
                  <a:pt x="759" y="3805"/>
                  <a:pt x="3311" y="4943"/>
                  <a:pt x="3311" y="4943"/>
                </a:cubicBezTo>
                <a:cubicBezTo>
                  <a:pt x="3311" y="4943"/>
                  <a:pt x="2545" y="4639"/>
                  <a:pt x="1760" y="4639"/>
                </a:cubicBezTo>
                <a:cubicBezTo>
                  <a:pt x="975" y="4639"/>
                  <a:pt x="170" y="4943"/>
                  <a:pt x="92" y="6160"/>
                </a:cubicBezTo>
                <a:cubicBezTo>
                  <a:pt x="1" y="8071"/>
                  <a:pt x="1924" y="8880"/>
                  <a:pt x="2804" y="9150"/>
                </a:cubicBezTo>
                <a:lnTo>
                  <a:pt x="2804" y="9150"/>
                </a:lnTo>
                <a:cubicBezTo>
                  <a:pt x="2782" y="9148"/>
                  <a:pt x="2759" y="9147"/>
                  <a:pt x="2735" y="9147"/>
                </a:cubicBezTo>
                <a:cubicBezTo>
                  <a:pt x="2375" y="9147"/>
                  <a:pt x="1943" y="9354"/>
                  <a:pt x="1898" y="10321"/>
                </a:cubicBezTo>
                <a:cubicBezTo>
                  <a:pt x="1840" y="11580"/>
                  <a:pt x="3138" y="12338"/>
                  <a:pt x="4105" y="12338"/>
                </a:cubicBezTo>
                <a:cubicBezTo>
                  <a:pt x="4464" y="12338"/>
                  <a:pt x="4779" y="12233"/>
                  <a:pt x="4960" y="12009"/>
                </a:cubicBezTo>
                <a:cubicBezTo>
                  <a:pt x="5149" y="11684"/>
                  <a:pt x="5489" y="11509"/>
                  <a:pt x="5849" y="11509"/>
                </a:cubicBezTo>
                <a:cubicBezTo>
                  <a:pt x="6010" y="11509"/>
                  <a:pt x="6176" y="11544"/>
                  <a:pt x="6334" y="11617"/>
                </a:cubicBezTo>
                <a:cubicBezTo>
                  <a:pt x="8414" y="12912"/>
                  <a:pt x="7079" y="18879"/>
                  <a:pt x="7079" y="18879"/>
                </a:cubicBezTo>
                <a:lnTo>
                  <a:pt x="8689" y="18879"/>
                </a:lnTo>
                <a:cubicBezTo>
                  <a:pt x="7786" y="13697"/>
                  <a:pt x="9278" y="11931"/>
                  <a:pt x="9278" y="11931"/>
                </a:cubicBezTo>
                <a:cubicBezTo>
                  <a:pt x="9390" y="11854"/>
                  <a:pt x="9506" y="11823"/>
                  <a:pt x="9626" y="11823"/>
                </a:cubicBezTo>
                <a:cubicBezTo>
                  <a:pt x="10188" y="11823"/>
                  <a:pt x="10841" y="12510"/>
                  <a:pt x="11557" y="12510"/>
                </a:cubicBezTo>
                <a:cubicBezTo>
                  <a:pt x="11711" y="12510"/>
                  <a:pt x="11867" y="12478"/>
                  <a:pt x="12026" y="12402"/>
                </a:cubicBezTo>
                <a:cubicBezTo>
                  <a:pt x="13125" y="11892"/>
                  <a:pt x="12144" y="10636"/>
                  <a:pt x="12144" y="10635"/>
                </a:cubicBezTo>
                <a:lnTo>
                  <a:pt x="12144" y="10635"/>
                </a:lnTo>
                <a:cubicBezTo>
                  <a:pt x="12692" y="11256"/>
                  <a:pt x="13282" y="11452"/>
                  <a:pt x="13810" y="11452"/>
                </a:cubicBezTo>
                <a:cubicBezTo>
                  <a:pt x="14719" y="11452"/>
                  <a:pt x="15441" y="10871"/>
                  <a:pt x="15441" y="10871"/>
                </a:cubicBezTo>
                <a:cubicBezTo>
                  <a:pt x="16997" y="8819"/>
                  <a:pt x="14028" y="7596"/>
                  <a:pt x="13425" y="7375"/>
                </a:cubicBezTo>
                <a:lnTo>
                  <a:pt x="13425" y="7375"/>
                </a:lnTo>
                <a:cubicBezTo>
                  <a:pt x="13654" y="7451"/>
                  <a:pt x="14228" y="7623"/>
                  <a:pt x="14793" y="7623"/>
                </a:cubicBezTo>
                <a:cubicBezTo>
                  <a:pt x="15496" y="7623"/>
                  <a:pt x="16187" y="7358"/>
                  <a:pt x="16187" y="6317"/>
                </a:cubicBezTo>
                <a:cubicBezTo>
                  <a:pt x="16187" y="4197"/>
                  <a:pt x="12968" y="3844"/>
                  <a:pt x="12968" y="3844"/>
                </a:cubicBezTo>
                <a:cubicBezTo>
                  <a:pt x="15009" y="3608"/>
                  <a:pt x="14263" y="1410"/>
                  <a:pt x="11437" y="429"/>
                </a:cubicBezTo>
                <a:cubicBezTo>
                  <a:pt x="10531" y="121"/>
                  <a:pt x="9781" y="0"/>
                  <a:pt x="9163"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34"/>
          <p:cNvSpPr/>
          <p:nvPr/>
        </p:nvSpPr>
        <p:spPr>
          <a:xfrm>
            <a:off x="279516" y="5186127"/>
            <a:ext cx="84496" cy="298007"/>
          </a:xfrm>
          <a:custGeom>
            <a:avLst/>
            <a:gdLst/>
            <a:ahLst/>
            <a:cxnLst/>
            <a:rect l="l" t="t" r="r" b="b"/>
            <a:pathLst>
              <a:path w="1414" h="4987" extrusionOk="0">
                <a:moveTo>
                  <a:pt x="0" y="0"/>
                </a:moveTo>
                <a:lnTo>
                  <a:pt x="0" y="4986"/>
                </a:lnTo>
                <a:lnTo>
                  <a:pt x="1414" y="4986"/>
                </a:lnTo>
                <a:lnTo>
                  <a:pt x="1414"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34"/>
          <p:cNvSpPr/>
          <p:nvPr/>
        </p:nvSpPr>
        <p:spPr>
          <a:xfrm>
            <a:off x="-84106" y="4355683"/>
            <a:ext cx="814065" cy="946068"/>
          </a:xfrm>
          <a:custGeom>
            <a:avLst/>
            <a:gdLst/>
            <a:ahLst/>
            <a:cxnLst/>
            <a:rect l="l" t="t" r="r" b="b"/>
            <a:pathLst>
              <a:path w="13623" h="15832" extrusionOk="0">
                <a:moveTo>
                  <a:pt x="6910" y="1"/>
                </a:moveTo>
                <a:lnTo>
                  <a:pt x="6910" y="40"/>
                </a:lnTo>
                <a:cubicBezTo>
                  <a:pt x="6910" y="4869"/>
                  <a:pt x="3063" y="7734"/>
                  <a:pt x="1610" y="7734"/>
                </a:cubicBezTo>
                <a:cubicBezTo>
                  <a:pt x="1910" y="7822"/>
                  <a:pt x="2218" y="7865"/>
                  <a:pt x="2525" y="7865"/>
                </a:cubicBezTo>
                <a:cubicBezTo>
                  <a:pt x="3182" y="7865"/>
                  <a:pt x="3835" y="7665"/>
                  <a:pt x="4397" y="7263"/>
                </a:cubicBezTo>
                <a:lnTo>
                  <a:pt x="4397" y="7263"/>
                </a:lnTo>
                <a:cubicBezTo>
                  <a:pt x="3612" y="8127"/>
                  <a:pt x="2552" y="8716"/>
                  <a:pt x="1414" y="8912"/>
                </a:cubicBezTo>
                <a:cubicBezTo>
                  <a:pt x="1414" y="8912"/>
                  <a:pt x="1850" y="9156"/>
                  <a:pt x="2641" y="9156"/>
                </a:cubicBezTo>
                <a:cubicBezTo>
                  <a:pt x="3037" y="9156"/>
                  <a:pt x="3521" y="9095"/>
                  <a:pt x="4083" y="8912"/>
                </a:cubicBezTo>
                <a:lnTo>
                  <a:pt x="4083" y="8912"/>
                </a:lnTo>
                <a:cubicBezTo>
                  <a:pt x="3220" y="10050"/>
                  <a:pt x="2121" y="11032"/>
                  <a:pt x="825" y="11660"/>
                </a:cubicBezTo>
                <a:cubicBezTo>
                  <a:pt x="825" y="11730"/>
                  <a:pt x="924" y="11759"/>
                  <a:pt x="1086" y="11759"/>
                </a:cubicBezTo>
                <a:cubicBezTo>
                  <a:pt x="1655" y="11759"/>
                  <a:pt x="3002" y="11403"/>
                  <a:pt x="3612" y="11189"/>
                </a:cubicBezTo>
                <a:lnTo>
                  <a:pt x="3612" y="11189"/>
                </a:lnTo>
                <a:cubicBezTo>
                  <a:pt x="3141" y="12170"/>
                  <a:pt x="1807" y="14015"/>
                  <a:pt x="1" y="14251"/>
                </a:cubicBezTo>
                <a:cubicBezTo>
                  <a:pt x="1" y="14251"/>
                  <a:pt x="595" y="14424"/>
                  <a:pt x="1415" y="14424"/>
                </a:cubicBezTo>
                <a:cubicBezTo>
                  <a:pt x="2158" y="14424"/>
                  <a:pt x="3087" y="14282"/>
                  <a:pt x="3926" y="13740"/>
                </a:cubicBezTo>
                <a:lnTo>
                  <a:pt x="3926" y="13740"/>
                </a:lnTo>
                <a:cubicBezTo>
                  <a:pt x="3926" y="14526"/>
                  <a:pt x="1571" y="15821"/>
                  <a:pt x="1571" y="15821"/>
                </a:cubicBezTo>
                <a:cubicBezTo>
                  <a:pt x="1789" y="15828"/>
                  <a:pt x="1999" y="15831"/>
                  <a:pt x="2200" y="15831"/>
                </a:cubicBezTo>
                <a:cubicBezTo>
                  <a:pt x="6619" y="15831"/>
                  <a:pt x="6871" y="14251"/>
                  <a:pt x="6871" y="14251"/>
                </a:cubicBezTo>
                <a:cubicBezTo>
                  <a:pt x="6871" y="14251"/>
                  <a:pt x="7277" y="15810"/>
                  <a:pt x="11210" y="15810"/>
                </a:cubicBezTo>
                <a:cubicBezTo>
                  <a:pt x="11509" y="15810"/>
                  <a:pt x="11829" y="15801"/>
                  <a:pt x="12170" y="15782"/>
                </a:cubicBezTo>
                <a:cubicBezTo>
                  <a:pt x="11110" y="15468"/>
                  <a:pt x="10011" y="13897"/>
                  <a:pt x="9933" y="13623"/>
                </a:cubicBezTo>
                <a:lnTo>
                  <a:pt x="9933" y="13623"/>
                </a:lnTo>
                <a:cubicBezTo>
                  <a:pt x="10718" y="14055"/>
                  <a:pt x="11640" y="14162"/>
                  <a:pt x="12366" y="14162"/>
                </a:cubicBezTo>
                <a:cubicBezTo>
                  <a:pt x="13093" y="14162"/>
                  <a:pt x="13623" y="14055"/>
                  <a:pt x="13623" y="14055"/>
                </a:cubicBezTo>
                <a:cubicBezTo>
                  <a:pt x="11778" y="13819"/>
                  <a:pt x="10678" y="12092"/>
                  <a:pt x="10168" y="11110"/>
                </a:cubicBezTo>
                <a:lnTo>
                  <a:pt x="10168" y="11110"/>
                </a:lnTo>
                <a:cubicBezTo>
                  <a:pt x="11071" y="11385"/>
                  <a:pt x="12013" y="11542"/>
                  <a:pt x="12955" y="11581"/>
                </a:cubicBezTo>
                <a:cubicBezTo>
                  <a:pt x="11699" y="10993"/>
                  <a:pt x="10639" y="10090"/>
                  <a:pt x="9854" y="8951"/>
                </a:cubicBezTo>
                <a:lnTo>
                  <a:pt x="9854" y="8951"/>
                </a:lnTo>
                <a:cubicBezTo>
                  <a:pt x="10309" y="9080"/>
                  <a:pt x="10709" y="9125"/>
                  <a:pt x="11046" y="9125"/>
                </a:cubicBezTo>
                <a:cubicBezTo>
                  <a:pt x="11842" y="9125"/>
                  <a:pt x="12288" y="8873"/>
                  <a:pt x="12288" y="8873"/>
                </a:cubicBezTo>
                <a:cubicBezTo>
                  <a:pt x="10992" y="8637"/>
                  <a:pt x="9776" y="7931"/>
                  <a:pt x="8990" y="6871"/>
                </a:cubicBezTo>
                <a:lnTo>
                  <a:pt x="8990" y="6871"/>
                </a:lnTo>
                <a:cubicBezTo>
                  <a:pt x="8991" y="6871"/>
                  <a:pt x="10199" y="7798"/>
                  <a:pt x="11498" y="7798"/>
                </a:cubicBezTo>
                <a:cubicBezTo>
                  <a:pt x="11735" y="7798"/>
                  <a:pt x="11974" y="7767"/>
                  <a:pt x="12209" y="7695"/>
                </a:cubicBezTo>
                <a:cubicBezTo>
                  <a:pt x="9972" y="7302"/>
                  <a:pt x="6910" y="4829"/>
                  <a:pt x="6910"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34"/>
          <p:cNvSpPr/>
          <p:nvPr/>
        </p:nvSpPr>
        <p:spPr>
          <a:xfrm>
            <a:off x="-1020082" y="5401970"/>
            <a:ext cx="86887" cy="302668"/>
          </a:xfrm>
          <a:custGeom>
            <a:avLst/>
            <a:gdLst/>
            <a:ahLst/>
            <a:cxnLst/>
            <a:rect l="l" t="t" r="r" b="b"/>
            <a:pathLst>
              <a:path w="1454" h="5065" extrusionOk="0">
                <a:moveTo>
                  <a:pt x="1" y="0"/>
                </a:moveTo>
                <a:lnTo>
                  <a:pt x="1" y="5064"/>
                </a:lnTo>
                <a:lnTo>
                  <a:pt x="1453" y="5064"/>
                </a:lnTo>
                <a:lnTo>
                  <a:pt x="1453"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34"/>
          <p:cNvSpPr/>
          <p:nvPr/>
        </p:nvSpPr>
        <p:spPr>
          <a:xfrm>
            <a:off x="-1390695" y="4559813"/>
            <a:ext cx="828108" cy="960051"/>
          </a:xfrm>
          <a:custGeom>
            <a:avLst/>
            <a:gdLst/>
            <a:ahLst/>
            <a:cxnLst/>
            <a:rect l="l" t="t" r="r" b="b"/>
            <a:pathLst>
              <a:path w="13858" h="16066" extrusionOk="0">
                <a:moveTo>
                  <a:pt x="6988" y="0"/>
                </a:moveTo>
                <a:lnTo>
                  <a:pt x="6988" y="39"/>
                </a:lnTo>
                <a:cubicBezTo>
                  <a:pt x="6988" y="4946"/>
                  <a:pt x="3101" y="7851"/>
                  <a:pt x="1649" y="7851"/>
                </a:cubicBezTo>
                <a:cubicBezTo>
                  <a:pt x="1934" y="7935"/>
                  <a:pt x="2231" y="7975"/>
                  <a:pt x="2527" y="7975"/>
                </a:cubicBezTo>
                <a:cubicBezTo>
                  <a:pt x="3208" y="7975"/>
                  <a:pt x="3889" y="7763"/>
                  <a:pt x="4436" y="7380"/>
                </a:cubicBezTo>
                <a:lnTo>
                  <a:pt x="4436" y="7380"/>
                </a:lnTo>
                <a:cubicBezTo>
                  <a:pt x="3651" y="8244"/>
                  <a:pt x="2591" y="8793"/>
                  <a:pt x="1413" y="8990"/>
                </a:cubicBezTo>
                <a:cubicBezTo>
                  <a:pt x="1413" y="8990"/>
                  <a:pt x="1867" y="9251"/>
                  <a:pt x="2669" y="9251"/>
                </a:cubicBezTo>
                <a:cubicBezTo>
                  <a:pt x="3071" y="9251"/>
                  <a:pt x="3559" y="9186"/>
                  <a:pt x="4122" y="8990"/>
                </a:cubicBezTo>
                <a:lnTo>
                  <a:pt x="4122" y="8990"/>
                </a:lnTo>
                <a:cubicBezTo>
                  <a:pt x="3298" y="10207"/>
                  <a:pt x="2159" y="11149"/>
                  <a:pt x="864" y="11777"/>
                </a:cubicBezTo>
                <a:cubicBezTo>
                  <a:pt x="864" y="11862"/>
                  <a:pt x="981" y="11897"/>
                  <a:pt x="1169" y="11897"/>
                </a:cubicBezTo>
                <a:cubicBezTo>
                  <a:pt x="1761" y="11897"/>
                  <a:pt x="3056" y="11553"/>
                  <a:pt x="3651" y="11345"/>
                </a:cubicBezTo>
                <a:lnTo>
                  <a:pt x="3651" y="11345"/>
                </a:lnTo>
                <a:cubicBezTo>
                  <a:pt x="3180" y="12327"/>
                  <a:pt x="1845" y="14172"/>
                  <a:pt x="0" y="14407"/>
                </a:cubicBezTo>
                <a:cubicBezTo>
                  <a:pt x="0" y="14407"/>
                  <a:pt x="640" y="14601"/>
                  <a:pt x="1520" y="14601"/>
                </a:cubicBezTo>
                <a:cubicBezTo>
                  <a:pt x="2270" y="14601"/>
                  <a:pt x="3194" y="14460"/>
                  <a:pt x="4043" y="13936"/>
                </a:cubicBezTo>
                <a:lnTo>
                  <a:pt x="4043" y="13936"/>
                </a:lnTo>
                <a:cubicBezTo>
                  <a:pt x="4043" y="14721"/>
                  <a:pt x="1649" y="16056"/>
                  <a:pt x="1649" y="16056"/>
                </a:cubicBezTo>
                <a:cubicBezTo>
                  <a:pt x="1864" y="16063"/>
                  <a:pt x="2071" y="16066"/>
                  <a:pt x="2270" y="16066"/>
                </a:cubicBezTo>
                <a:cubicBezTo>
                  <a:pt x="6739" y="16066"/>
                  <a:pt x="7027" y="14446"/>
                  <a:pt x="7027" y="14446"/>
                </a:cubicBezTo>
                <a:cubicBezTo>
                  <a:pt x="7027" y="14446"/>
                  <a:pt x="7442" y="16038"/>
                  <a:pt x="11520" y="16038"/>
                </a:cubicBezTo>
                <a:cubicBezTo>
                  <a:pt x="11786" y="16038"/>
                  <a:pt x="12068" y="16031"/>
                  <a:pt x="12366" y="16017"/>
                </a:cubicBezTo>
                <a:cubicBezTo>
                  <a:pt x="11306" y="15663"/>
                  <a:pt x="10207" y="14093"/>
                  <a:pt x="10128" y="13818"/>
                </a:cubicBezTo>
                <a:lnTo>
                  <a:pt x="10128" y="13818"/>
                </a:lnTo>
                <a:cubicBezTo>
                  <a:pt x="10933" y="14250"/>
                  <a:pt x="11865" y="14358"/>
                  <a:pt x="12596" y="14358"/>
                </a:cubicBezTo>
                <a:cubicBezTo>
                  <a:pt x="13328" y="14358"/>
                  <a:pt x="13857" y="14250"/>
                  <a:pt x="13857" y="14250"/>
                </a:cubicBezTo>
                <a:cubicBezTo>
                  <a:pt x="12012" y="14015"/>
                  <a:pt x="10835" y="12327"/>
                  <a:pt x="10364" y="11306"/>
                </a:cubicBezTo>
                <a:lnTo>
                  <a:pt x="10364" y="11306"/>
                </a:lnTo>
                <a:cubicBezTo>
                  <a:pt x="11267" y="11581"/>
                  <a:pt x="12209" y="11738"/>
                  <a:pt x="13190" y="11777"/>
                </a:cubicBezTo>
                <a:cubicBezTo>
                  <a:pt x="11895" y="11149"/>
                  <a:pt x="10796" y="10246"/>
                  <a:pt x="10010" y="9068"/>
                </a:cubicBezTo>
                <a:lnTo>
                  <a:pt x="10010" y="9068"/>
                </a:lnTo>
                <a:cubicBezTo>
                  <a:pt x="10481" y="9210"/>
                  <a:pt x="10892" y="9259"/>
                  <a:pt x="11237" y="9259"/>
                </a:cubicBezTo>
                <a:cubicBezTo>
                  <a:pt x="12041" y="9259"/>
                  <a:pt x="12484" y="8990"/>
                  <a:pt x="12484" y="8990"/>
                </a:cubicBezTo>
                <a:cubicBezTo>
                  <a:pt x="11149" y="8754"/>
                  <a:pt x="9932" y="8048"/>
                  <a:pt x="9107" y="6988"/>
                </a:cubicBezTo>
                <a:lnTo>
                  <a:pt x="9107" y="6988"/>
                </a:lnTo>
                <a:cubicBezTo>
                  <a:pt x="9108" y="6988"/>
                  <a:pt x="10344" y="7915"/>
                  <a:pt x="11652" y="7915"/>
                </a:cubicBezTo>
                <a:cubicBezTo>
                  <a:pt x="11890" y="7915"/>
                  <a:pt x="12130" y="7885"/>
                  <a:pt x="12366" y="7812"/>
                </a:cubicBezTo>
                <a:cubicBezTo>
                  <a:pt x="10128" y="7380"/>
                  <a:pt x="6988" y="4907"/>
                  <a:pt x="6988"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34"/>
          <p:cNvSpPr/>
          <p:nvPr/>
        </p:nvSpPr>
        <p:spPr>
          <a:xfrm>
            <a:off x="-311662" y="6065813"/>
            <a:ext cx="79835" cy="401207"/>
          </a:xfrm>
          <a:custGeom>
            <a:avLst/>
            <a:gdLst/>
            <a:ahLst/>
            <a:cxnLst/>
            <a:rect l="l" t="t" r="r" b="b"/>
            <a:pathLst>
              <a:path w="1336" h="6714" extrusionOk="0">
                <a:moveTo>
                  <a:pt x="1" y="1"/>
                </a:moveTo>
                <a:lnTo>
                  <a:pt x="1" y="6713"/>
                </a:lnTo>
                <a:lnTo>
                  <a:pt x="1336" y="6713"/>
                </a:lnTo>
                <a:lnTo>
                  <a:pt x="1336"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34"/>
          <p:cNvSpPr/>
          <p:nvPr/>
        </p:nvSpPr>
        <p:spPr>
          <a:xfrm>
            <a:off x="-630645" y="5160313"/>
            <a:ext cx="717857" cy="948457"/>
          </a:xfrm>
          <a:custGeom>
            <a:avLst/>
            <a:gdLst/>
            <a:ahLst/>
            <a:cxnLst/>
            <a:rect l="l" t="t" r="r" b="b"/>
            <a:pathLst>
              <a:path w="12013" h="15872" extrusionOk="0">
                <a:moveTo>
                  <a:pt x="6006" y="1"/>
                </a:moveTo>
                <a:cubicBezTo>
                  <a:pt x="3847" y="1"/>
                  <a:pt x="2120" y="1100"/>
                  <a:pt x="2120" y="2474"/>
                </a:cubicBezTo>
                <a:cubicBezTo>
                  <a:pt x="2120" y="2631"/>
                  <a:pt x="2159" y="2749"/>
                  <a:pt x="2198" y="2906"/>
                </a:cubicBezTo>
                <a:cubicBezTo>
                  <a:pt x="1531" y="3141"/>
                  <a:pt x="1060" y="3730"/>
                  <a:pt x="981" y="4437"/>
                </a:cubicBezTo>
                <a:cubicBezTo>
                  <a:pt x="1021" y="4947"/>
                  <a:pt x="1296" y="5418"/>
                  <a:pt x="1727" y="5732"/>
                </a:cubicBezTo>
                <a:cubicBezTo>
                  <a:pt x="1060" y="5968"/>
                  <a:pt x="589" y="6556"/>
                  <a:pt x="510" y="7263"/>
                </a:cubicBezTo>
                <a:cubicBezTo>
                  <a:pt x="589" y="7891"/>
                  <a:pt x="942" y="8441"/>
                  <a:pt x="1492" y="8676"/>
                </a:cubicBezTo>
                <a:cubicBezTo>
                  <a:pt x="903" y="8951"/>
                  <a:pt x="510" y="9540"/>
                  <a:pt x="471" y="10168"/>
                </a:cubicBezTo>
                <a:cubicBezTo>
                  <a:pt x="510" y="10678"/>
                  <a:pt x="785" y="11149"/>
                  <a:pt x="1217" y="11424"/>
                </a:cubicBezTo>
                <a:cubicBezTo>
                  <a:pt x="550" y="11699"/>
                  <a:pt x="79" y="12288"/>
                  <a:pt x="0" y="12994"/>
                </a:cubicBezTo>
                <a:cubicBezTo>
                  <a:pt x="0" y="14094"/>
                  <a:pt x="1374" y="14957"/>
                  <a:pt x="3023" y="14957"/>
                </a:cubicBezTo>
                <a:lnTo>
                  <a:pt x="3337" y="14957"/>
                </a:lnTo>
                <a:cubicBezTo>
                  <a:pt x="4014" y="15527"/>
                  <a:pt x="4852" y="15871"/>
                  <a:pt x="5735" y="15871"/>
                </a:cubicBezTo>
                <a:cubicBezTo>
                  <a:pt x="5825" y="15871"/>
                  <a:pt x="5916" y="15867"/>
                  <a:pt x="6006" y="15860"/>
                </a:cubicBezTo>
                <a:cubicBezTo>
                  <a:pt x="6097" y="15867"/>
                  <a:pt x="6187" y="15871"/>
                  <a:pt x="6277" y="15871"/>
                </a:cubicBezTo>
                <a:cubicBezTo>
                  <a:pt x="7160" y="15871"/>
                  <a:pt x="7999" y="15527"/>
                  <a:pt x="8676" y="14957"/>
                </a:cubicBezTo>
                <a:lnTo>
                  <a:pt x="8990" y="14957"/>
                </a:lnTo>
                <a:cubicBezTo>
                  <a:pt x="10638" y="14957"/>
                  <a:pt x="12012" y="14054"/>
                  <a:pt x="12012" y="12994"/>
                </a:cubicBezTo>
                <a:cubicBezTo>
                  <a:pt x="11934" y="12288"/>
                  <a:pt x="11463" y="11660"/>
                  <a:pt x="10796" y="11424"/>
                </a:cubicBezTo>
                <a:cubicBezTo>
                  <a:pt x="11227" y="11149"/>
                  <a:pt x="11502" y="10678"/>
                  <a:pt x="11541" y="10168"/>
                </a:cubicBezTo>
                <a:cubicBezTo>
                  <a:pt x="11463" y="9540"/>
                  <a:pt x="11070" y="8951"/>
                  <a:pt x="10481" y="8676"/>
                </a:cubicBezTo>
                <a:cubicBezTo>
                  <a:pt x="11031" y="8441"/>
                  <a:pt x="11424" y="7891"/>
                  <a:pt x="11463" y="7263"/>
                </a:cubicBezTo>
                <a:cubicBezTo>
                  <a:pt x="11384" y="6556"/>
                  <a:pt x="10913" y="5968"/>
                  <a:pt x="10285" y="5732"/>
                </a:cubicBezTo>
                <a:cubicBezTo>
                  <a:pt x="10717" y="5418"/>
                  <a:pt x="10992" y="4947"/>
                  <a:pt x="10992" y="4437"/>
                </a:cubicBezTo>
                <a:cubicBezTo>
                  <a:pt x="10953" y="3730"/>
                  <a:pt x="10481" y="3141"/>
                  <a:pt x="9814" y="2906"/>
                </a:cubicBezTo>
                <a:cubicBezTo>
                  <a:pt x="9853" y="2749"/>
                  <a:pt x="9853" y="2631"/>
                  <a:pt x="9853" y="2474"/>
                </a:cubicBezTo>
                <a:cubicBezTo>
                  <a:pt x="9853" y="1100"/>
                  <a:pt x="8126" y="1"/>
                  <a:pt x="6006"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34"/>
          <p:cNvSpPr/>
          <p:nvPr/>
        </p:nvSpPr>
        <p:spPr>
          <a:xfrm>
            <a:off x="10333774" y="4456553"/>
            <a:ext cx="609996" cy="805879"/>
          </a:xfrm>
          <a:custGeom>
            <a:avLst/>
            <a:gdLst/>
            <a:ahLst/>
            <a:cxnLst/>
            <a:rect l="l" t="t" r="r" b="b"/>
            <a:pathLst>
              <a:path w="10208" h="13486" extrusionOk="0">
                <a:moveTo>
                  <a:pt x="5104" y="1"/>
                </a:moveTo>
                <a:cubicBezTo>
                  <a:pt x="3298" y="1"/>
                  <a:pt x="1806" y="982"/>
                  <a:pt x="1806" y="2121"/>
                </a:cubicBezTo>
                <a:cubicBezTo>
                  <a:pt x="1806" y="2238"/>
                  <a:pt x="1845" y="2356"/>
                  <a:pt x="1845" y="2474"/>
                </a:cubicBezTo>
                <a:cubicBezTo>
                  <a:pt x="1296" y="2670"/>
                  <a:pt x="903" y="3181"/>
                  <a:pt x="864" y="3809"/>
                </a:cubicBezTo>
                <a:cubicBezTo>
                  <a:pt x="864" y="4240"/>
                  <a:pt x="1100" y="4633"/>
                  <a:pt x="1492" y="4869"/>
                </a:cubicBezTo>
                <a:cubicBezTo>
                  <a:pt x="903" y="5065"/>
                  <a:pt x="511" y="5575"/>
                  <a:pt x="471" y="6203"/>
                </a:cubicBezTo>
                <a:cubicBezTo>
                  <a:pt x="511" y="6714"/>
                  <a:pt x="825" y="7185"/>
                  <a:pt x="1296" y="7420"/>
                </a:cubicBezTo>
                <a:cubicBezTo>
                  <a:pt x="786" y="7617"/>
                  <a:pt x="432" y="8088"/>
                  <a:pt x="393" y="8637"/>
                </a:cubicBezTo>
                <a:cubicBezTo>
                  <a:pt x="432" y="9108"/>
                  <a:pt x="668" y="9501"/>
                  <a:pt x="1021" y="9736"/>
                </a:cubicBezTo>
                <a:cubicBezTo>
                  <a:pt x="471" y="9933"/>
                  <a:pt x="79" y="10443"/>
                  <a:pt x="0" y="11071"/>
                </a:cubicBezTo>
                <a:cubicBezTo>
                  <a:pt x="0" y="11974"/>
                  <a:pt x="1178" y="12720"/>
                  <a:pt x="2591" y="12720"/>
                </a:cubicBezTo>
                <a:lnTo>
                  <a:pt x="2827" y="12720"/>
                </a:lnTo>
                <a:cubicBezTo>
                  <a:pt x="3494" y="13230"/>
                  <a:pt x="4299" y="13485"/>
                  <a:pt x="5104" y="13485"/>
                </a:cubicBezTo>
                <a:cubicBezTo>
                  <a:pt x="5908" y="13485"/>
                  <a:pt x="6713" y="13230"/>
                  <a:pt x="7381" y="12720"/>
                </a:cubicBezTo>
                <a:lnTo>
                  <a:pt x="7616" y="12720"/>
                </a:lnTo>
                <a:cubicBezTo>
                  <a:pt x="9069" y="12720"/>
                  <a:pt x="10207" y="11974"/>
                  <a:pt x="10207" y="11071"/>
                </a:cubicBezTo>
                <a:cubicBezTo>
                  <a:pt x="10129" y="10443"/>
                  <a:pt x="9736" y="9933"/>
                  <a:pt x="9186" y="9736"/>
                </a:cubicBezTo>
                <a:cubicBezTo>
                  <a:pt x="9540" y="9501"/>
                  <a:pt x="9775" y="9108"/>
                  <a:pt x="9814" y="8637"/>
                </a:cubicBezTo>
                <a:cubicBezTo>
                  <a:pt x="9775" y="8088"/>
                  <a:pt x="9422" y="7617"/>
                  <a:pt x="8951" y="7420"/>
                </a:cubicBezTo>
                <a:cubicBezTo>
                  <a:pt x="9383" y="7185"/>
                  <a:pt x="9697" y="6714"/>
                  <a:pt x="9736" y="6203"/>
                </a:cubicBezTo>
                <a:cubicBezTo>
                  <a:pt x="9697" y="5575"/>
                  <a:pt x="9304" y="5065"/>
                  <a:pt x="8715" y="4869"/>
                </a:cubicBezTo>
                <a:cubicBezTo>
                  <a:pt x="9108" y="4633"/>
                  <a:pt x="9343" y="4240"/>
                  <a:pt x="9343" y="3809"/>
                </a:cubicBezTo>
                <a:cubicBezTo>
                  <a:pt x="9304" y="3181"/>
                  <a:pt x="8912" y="2670"/>
                  <a:pt x="8362" y="2474"/>
                </a:cubicBezTo>
                <a:cubicBezTo>
                  <a:pt x="8362" y="2356"/>
                  <a:pt x="8401" y="2238"/>
                  <a:pt x="8401" y="2121"/>
                </a:cubicBezTo>
                <a:cubicBezTo>
                  <a:pt x="8401" y="982"/>
                  <a:pt x="6910" y="1"/>
                  <a:pt x="5104"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34"/>
          <p:cNvSpPr/>
          <p:nvPr/>
        </p:nvSpPr>
        <p:spPr>
          <a:xfrm>
            <a:off x="10605909" y="5225986"/>
            <a:ext cx="65732" cy="342585"/>
          </a:xfrm>
          <a:custGeom>
            <a:avLst/>
            <a:gdLst/>
            <a:ahLst/>
            <a:cxnLst/>
            <a:rect l="l" t="t" r="r" b="b"/>
            <a:pathLst>
              <a:path w="1100" h="5733" extrusionOk="0">
                <a:moveTo>
                  <a:pt x="0" y="1"/>
                </a:moveTo>
                <a:lnTo>
                  <a:pt x="0" y="5732"/>
                </a:lnTo>
                <a:lnTo>
                  <a:pt x="1099" y="5732"/>
                </a:lnTo>
                <a:lnTo>
                  <a:pt x="1099"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34"/>
          <p:cNvSpPr/>
          <p:nvPr/>
        </p:nvSpPr>
        <p:spPr>
          <a:xfrm>
            <a:off x="6252003" y="4184479"/>
            <a:ext cx="689712" cy="904955"/>
          </a:xfrm>
          <a:custGeom>
            <a:avLst/>
            <a:gdLst/>
            <a:ahLst/>
            <a:cxnLst/>
            <a:rect l="l" t="t" r="r" b="b"/>
            <a:pathLst>
              <a:path w="11542" h="15144" extrusionOk="0">
                <a:moveTo>
                  <a:pt x="5771" y="0"/>
                </a:moveTo>
                <a:cubicBezTo>
                  <a:pt x="3730" y="0"/>
                  <a:pt x="2081" y="1060"/>
                  <a:pt x="2081" y="2395"/>
                </a:cubicBezTo>
                <a:cubicBezTo>
                  <a:pt x="2081" y="2512"/>
                  <a:pt x="2081" y="2669"/>
                  <a:pt x="2121" y="2787"/>
                </a:cubicBezTo>
                <a:cubicBezTo>
                  <a:pt x="1492" y="3023"/>
                  <a:pt x="1061" y="3572"/>
                  <a:pt x="982" y="4240"/>
                </a:cubicBezTo>
                <a:cubicBezTo>
                  <a:pt x="1021" y="4750"/>
                  <a:pt x="1257" y="5182"/>
                  <a:pt x="1689" y="5457"/>
                </a:cubicBezTo>
                <a:cubicBezTo>
                  <a:pt x="1061" y="5692"/>
                  <a:pt x="629" y="6281"/>
                  <a:pt x="550" y="6948"/>
                </a:cubicBezTo>
                <a:cubicBezTo>
                  <a:pt x="590" y="7537"/>
                  <a:pt x="943" y="8048"/>
                  <a:pt x="1453" y="8322"/>
                </a:cubicBezTo>
                <a:cubicBezTo>
                  <a:pt x="904" y="8558"/>
                  <a:pt x="511" y="9108"/>
                  <a:pt x="472" y="9736"/>
                </a:cubicBezTo>
                <a:cubicBezTo>
                  <a:pt x="511" y="10207"/>
                  <a:pt x="747" y="10678"/>
                  <a:pt x="1178" y="10953"/>
                </a:cubicBezTo>
                <a:cubicBezTo>
                  <a:pt x="550" y="11188"/>
                  <a:pt x="79" y="11738"/>
                  <a:pt x="1" y="12405"/>
                </a:cubicBezTo>
                <a:cubicBezTo>
                  <a:pt x="1" y="13465"/>
                  <a:pt x="1335" y="14289"/>
                  <a:pt x="2906" y="14289"/>
                </a:cubicBezTo>
                <a:lnTo>
                  <a:pt x="3220" y="14289"/>
                </a:lnTo>
                <a:cubicBezTo>
                  <a:pt x="3966" y="14859"/>
                  <a:pt x="4868" y="15143"/>
                  <a:pt x="5771" y="15143"/>
                </a:cubicBezTo>
                <a:cubicBezTo>
                  <a:pt x="6674" y="15143"/>
                  <a:pt x="7577" y="14859"/>
                  <a:pt x="8323" y="14289"/>
                </a:cubicBezTo>
                <a:lnTo>
                  <a:pt x="8637" y="14289"/>
                </a:lnTo>
                <a:cubicBezTo>
                  <a:pt x="10247" y="14289"/>
                  <a:pt x="11542" y="13465"/>
                  <a:pt x="11542" y="12405"/>
                </a:cubicBezTo>
                <a:cubicBezTo>
                  <a:pt x="11463" y="11738"/>
                  <a:pt x="10992" y="11188"/>
                  <a:pt x="10364" y="10953"/>
                </a:cubicBezTo>
                <a:cubicBezTo>
                  <a:pt x="10796" y="10678"/>
                  <a:pt x="11071" y="10207"/>
                  <a:pt x="11071" y="9736"/>
                </a:cubicBezTo>
                <a:cubicBezTo>
                  <a:pt x="11032" y="9108"/>
                  <a:pt x="10678" y="8558"/>
                  <a:pt x="10090" y="8322"/>
                </a:cubicBezTo>
                <a:cubicBezTo>
                  <a:pt x="10639" y="8048"/>
                  <a:pt x="10992" y="7537"/>
                  <a:pt x="11032" y="6948"/>
                </a:cubicBezTo>
                <a:cubicBezTo>
                  <a:pt x="10953" y="6281"/>
                  <a:pt x="10521" y="5692"/>
                  <a:pt x="9893" y="5457"/>
                </a:cubicBezTo>
                <a:cubicBezTo>
                  <a:pt x="10286" y="5182"/>
                  <a:pt x="10561" y="4750"/>
                  <a:pt x="10600" y="4240"/>
                </a:cubicBezTo>
                <a:cubicBezTo>
                  <a:pt x="10521" y="3572"/>
                  <a:pt x="10090" y="3023"/>
                  <a:pt x="9461" y="2787"/>
                </a:cubicBezTo>
                <a:cubicBezTo>
                  <a:pt x="9461" y="2669"/>
                  <a:pt x="9501" y="2512"/>
                  <a:pt x="9501" y="2395"/>
                </a:cubicBezTo>
                <a:cubicBezTo>
                  <a:pt x="9501" y="1060"/>
                  <a:pt x="7852" y="0"/>
                  <a:pt x="5771" y="0"/>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34"/>
          <p:cNvSpPr/>
          <p:nvPr/>
        </p:nvSpPr>
        <p:spPr>
          <a:xfrm>
            <a:off x="6561664" y="5050060"/>
            <a:ext cx="72784" cy="384773"/>
          </a:xfrm>
          <a:custGeom>
            <a:avLst/>
            <a:gdLst/>
            <a:ahLst/>
            <a:cxnLst/>
            <a:rect l="l" t="t" r="r" b="b"/>
            <a:pathLst>
              <a:path w="1218" h="6439" extrusionOk="0">
                <a:moveTo>
                  <a:pt x="0" y="1"/>
                </a:moveTo>
                <a:lnTo>
                  <a:pt x="0" y="6439"/>
                </a:lnTo>
                <a:lnTo>
                  <a:pt x="1217" y="6439"/>
                </a:lnTo>
                <a:lnTo>
                  <a:pt x="1217"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34"/>
          <p:cNvSpPr/>
          <p:nvPr/>
        </p:nvSpPr>
        <p:spPr>
          <a:xfrm>
            <a:off x="5998692" y="5943848"/>
            <a:ext cx="107920" cy="375392"/>
          </a:xfrm>
          <a:custGeom>
            <a:avLst/>
            <a:gdLst/>
            <a:ahLst/>
            <a:cxnLst/>
            <a:rect l="l" t="t" r="r" b="b"/>
            <a:pathLst>
              <a:path w="1806" h="6282" extrusionOk="0">
                <a:moveTo>
                  <a:pt x="0" y="0"/>
                </a:moveTo>
                <a:lnTo>
                  <a:pt x="0" y="6281"/>
                </a:lnTo>
                <a:lnTo>
                  <a:pt x="1806" y="6281"/>
                </a:lnTo>
                <a:lnTo>
                  <a:pt x="1806"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34"/>
          <p:cNvSpPr/>
          <p:nvPr/>
        </p:nvSpPr>
        <p:spPr>
          <a:xfrm>
            <a:off x="5538862" y="4921045"/>
            <a:ext cx="1027516" cy="1165375"/>
          </a:xfrm>
          <a:custGeom>
            <a:avLst/>
            <a:gdLst/>
            <a:ahLst/>
            <a:cxnLst/>
            <a:rect l="l" t="t" r="r" b="b"/>
            <a:pathLst>
              <a:path w="17195" h="19502" extrusionOk="0">
                <a:moveTo>
                  <a:pt x="8716" y="1"/>
                </a:moveTo>
                <a:lnTo>
                  <a:pt x="8716" y="40"/>
                </a:lnTo>
                <a:cubicBezTo>
                  <a:pt x="8716" y="6125"/>
                  <a:pt x="3848" y="9304"/>
                  <a:pt x="2042" y="9304"/>
                </a:cubicBezTo>
                <a:cubicBezTo>
                  <a:pt x="2425" y="9419"/>
                  <a:pt x="2821" y="9476"/>
                  <a:pt x="3215" y="9476"/>
                </a:cubicBezTo>
                <a:cubicBezTo>
                  <a:pt x="4033" y="9476"/>
                  <a:pt x="4847" y="9231"/>
                  <a:pt x="5536" y="8755"/>
                </a:cubicBezTo>
                <a:lnTo>
                  <a:pt x="5536" y="8755"/>
                </a:lnTo>
                <a:cubicBezTo>
                  <a:pt x="4515" y="9815"/>
                  <a:pt x="3220" y="10521"/>
                  <a:pt x="1767" y="10796"/>
                </a:cubicBezTo>
                <a:cubicBezTo>
                  <a:pt x="1767" y="10796"/>
                  <a:pt x="2308" y="11110"/>
                  <a:pt x="3308" y="11110"/>
                </a:cubicBezTo>
                <a:cubicBezTo>
                  <a:pt x="3809" y="11110"/>
                  <a:pt x="4424" y="11032"/>
                  <a:pt x="5143" y="10796"/>
                </a:cubicBezTo>
                <a:lnTo>
                  <a:pt x="5143" y="10796"/>
                </a:lnTo>
                <a:cubicBezTo>
                  <a:pt x="4083" y="12248"/>
                  <a:pt x="2670" y="13465"/>
                  <a:pt x="1061" y="14251"/>
                </a:cubicBezTo>
                <a:cubicBezTo>
                  <a:pt x="1061" y="14339"/>
                  <a:pt x="1187" y="14375"/>
                  <a:pt x="1394" y="14375"/>
                </a:cubicBezTo>
                <a:cubicBezTo>
                  <a:pt x="2110" y="14375"/>
                  <a:pt x="3793" y="13936"/>
                  <a:pt x="4555" y="13662"/>
                </a:cubicBezTo>
                <a:lnTo>
                  <a:pt x="4555" y="13662"/>
                </a:lnTo>
                <a:cubicBezTo>
                  <a:pt x="3926" y="14918"/>
                  <a:pt x="2317" y="17234"/>
                  <a:pt x="1" y="17509"/>
                </a:cubicBezTo>
                <a:cubicBezTo>
                  <a:pt x="1" y="17509"/>
                  <a:pt x="742" y="17721"/>
                  <a:pt x="1774" y="17721"/>
                </a:cubicBezTo>
                <a:cubicBezTo>
                  <a:pt x="2729" y="17721"/>
                  <a:pt x="3932" y="17539"/>
                  <a:pt x="5026" y="16841"/>
                </a:cubicBezTo>
                <a:lnTo>
                  <a:pt x="5026" y="16841"/>
                </a:lnTo>
                <a:cubicBezTo>
                  <a:pt x="5026" y="17823"/>
                  <a:pt x="2042" y="19472"/>
                  <a:pt x="2042" y="19472"/>
                </a:cubicBezTo>
                <a:cubicBezTo>
                  <a:pt x="2315" y="19480"/>
                  <a:pt x="2577" y="19484"/>
                  <a:pt x="2828" y="19484"/>
                </a:cubicBezTo>
                <a:cubicBezTo>
                  <a:pt x="8357" y="19484"/>
                  <a:pt x="8716" y="17509"/>
                  <a:pt x="8716" y="17509"/>
                </a:cubicBezTo>
                <a:cubicBezTo>
                  <a:pt x="8716" y="17509"/>
                  <a:pt x="9231" y="19501"/>
                  <a:pt x="14247" y="19501"/>
                </a:cubicBezTo>
                <a:cubicBezTo>
                  <a:pt x="14593" y="19501"/>
                  <a:pt x="14960" y="19492"/>
                  <a:pt x="15350" y="19472"/>
                </a:cubicBezTo>
                <a:cubicBezTo>
                  <a:pt x="14015" y="19040"/>
                  <a:pt x="12681" y="17077"/>
                  <a:pt x="12563" y="16724"/>
                </a:cubicBezTo>
                <a:lnTo>
                  <a:pt x="12563" y="16724"/>
                </a:lnTo>
                <a:cubicBezTo>
                  <a:pt x="13601" y="17294"/>
                  <a:pt x="14808" y="17431"/>
                  <a:pt x="15729" y="17431"/>
                </a:cubicBezTo>
                <a:cubicBezTo>
                  <a:pt x="16585" y="17431"/>
                  <a:pt x="17195" y="17313"/>
                  <a:pt x="17195" y="17313"/>
                </a:cubicBezTo>
                <a:cubicBezTo>
                  <a:pt x="14879" y="16998"/>
                  <a:pt x="13466" y="14879"/>
                  <a:pt x="12838" y="13622"/>
                </a:cubicBezTo>
                <a:lnTo>
                  <a:pt x="12838" y="13622"/>
                </a:lnTo>
                <a:cubicBezTo>
                  <a:pt x="13687" y="13894"/>
                  <a:pt x="15623" y="14195"/>
                  <a:pt x="16180" y="14195"/>
                </a:cubicBezTo>
                <a:cubicBezTo>
                  <a:pt x="16267" y="14195"/>
                  <a:pt x="16321" y="14188"/>
                  <a:pt x="16331" y="14172"/>
                </a:cubicBezTo>
                <a:cubicBezTo>
                  <a:pt x="14761" y="13426"/>
                  <a:pt x="13426" y="12288"/>
                  <a:pt x="12406" y="10835"/>
                </a:cubicBezTo>
                <a:lnTo>
                  <a:pt x="12406" y="10835"/>
                </a:lnTo>
                <a:cubicBezTo>
                  <a:pt x="13007" y="11016"/>
                  <a:pt x="13530" y="11078"/>
                  <a:pt x="13968" y="11078"/>
                </a:cubicBezTo>
                <a:cubicBezTo>
                  <a:pt x="14959" y="11078"/>
                  <a:pt x="15507" y="10757"/>
                  <a:pt x="15507" y="10757"/>
                </a:cubicBezTo>
                <a:cubicBezTo>
                  <a:pt x="13819" y="10482"/>
                  <a:pt x="12327" y="9579"/>
                  <a:pt x="11346" y="8244"/>
                </a:cubicBezTo>
                <a:lnTo>
                  <a:pt x="11346" y="8244"/>
                </a:lnTo>
                <a:cubicBezTo>
                  <a:pt x="11346" y="8245"/>
                  <a:pt x="12833" y="9395"/>
                  <a:pt x="14455" y="9395"/>
                </a:cubicBezTo>
                <a:cubicBezTo>
                  <a:pt x="14751" y="9395"/>
                  <a:pt x="15053" y="9356"/>
                  <a:pt x="15350" y="9265"/>
                </a:cubicBezTo>
                <a:cubicBezTo>
                  <a:pt x="12602" y="8755"/>
                  <a:pt x="8716" y="6085"/>
                  <a:pt x="8716"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34"/>
          <p:cNvSpPr/>
          <p:nvPr/>
        </p:nvSpPr>
        <p:spPr>
          <a:xfrm>
            <a:off x="8459433" y="5134498"/>
            <a:ext cx="103260" cy="366009"/>
          </a:xfrm>
          <a:custGeom>
            <a:avLst/>
            <a:gdLst/>
            <a:ahLst/>
            <a:cxnLst/>
            <a:rect l="l" t="t" r="r" b="b"/>
            <a:pathLst>
              <a:path w="1728" h="6125" extrusionOk="0">
                <a:moveTo>
                  <a:pt x="1" y="1"/>
                </a:moveTo>
                <a:lnTo>
                  <a:pt x="1" y="6125"/>
                </a:lnTo>
                <a:lnTo>
                  <a:pt x="1728" y="6125"/>
                </a:lnTo>
                <a:lnTo>
                  <a:pt x="1728"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34"/>
          <p:cNvSpPr/>
          <p:nvPr/>
        </p:nvSpPr>
        <p:spPr>
          <a:xfrm>
            <a:off x="8013763" y="4118746"/>
            <a:ext cx="996980" cy="1157367"/>
          </a:xfrm>
          <a:custGeom>
            <a:avLst/>
            <a:gdLst/>
            <a:ahLst/>
            <a:cxnLst/>
            <a:rect l="l" t="t" r="r" b="b"/>
            <a:pathLst>
              <a:path w="16684" h="19368" extrusionOk="0">
                <a:moveTo>
                  <a:pt x="8440" y="1"/>
                </a:moveTo>
                <a:lnTo>
                  <a:pt x="8440" y="40"/>
                </a:lnTo>
                <a:cubicBezTo>
                  <a:pt x="8440" y="5929"/>
                  <a:pt x="3729" y="9422"/>
                  <a:pt x="1963" y="9422"/>
                </a:cubicBezTo>
                <a:cubicBezTo>
                  <a:pt x="2333" y="9537"/>
                  <a:pt x="2716" y="9594"/>
                  <a:pt x="3097" y="9594"/>
                </a:cubicBezTo>
                <a:cubicBezTo>
                  <a:pt x="3889" y="9594"/>
                  <a:pt x="4677" y="9350"/>
                  <a:pt x="5339" y="8873"/>
                </a:cubicBezTo>
                <a:lnTo>
                  <a:pt x="5339" y="8873"/>
                </a:lnTo>
                <a:cubicBezTo>
                  <a:pt x="4397" y="9933"/>
                  <a:pt x="3101" y="10600"/>
                  <a:pt x="1688" y="10836"/>
                </a:cubicBezTo>
                <a:cubicBezTo>
                  <a:pt x="1688" y="10836"/>
                  <a:pt x="2229" y="11150"/>
                  <a:pt x="3206" y="11150"/>
                </a:cubicBezTo>
                <a:cubicBezTo>
                  <a:pt x="3695" y="11150"/>
                  <a:pt x="4292" y="11071"/>
                  <a:pt x="4986" y="10836"/>
                </a:cubicBezTo>
                <a:lnTo>
                  <a:pt x="4986" y="10836"/>
                </a:lnTo>
                <a:cubicBezTo>
                  <a:pt x="3965" y="12288"/>
                  <a:pt x="2591" y="13427"/>
                  <a:pt x="1021" y="14212"/>
                </a:cubicBezTo>
                <a:cubicBezTo>
                  <a:pt x="1021" y="14312"/>
                  <a:pt x="1150" y="14353"/>
                  <a:pt x="1360" y="14353"/>
                </a:cubicBezTo>
                <a:cubicBezTo>
                  <a:pt x="2056" y="14353"/>
                  <a:pt x="3643" y="13903"/>
                  <a:pt x="4397" y="13662"/>
                </a:cubicBezTo>
                <a:lnTo>
                  <a:pt x="4397" y="13662"/>
                </a:lnTo>
                <a:cubicBezTo>
                  <a:pt x="3808" y="14879"/>
                  <a:pt x="2198" y="17117"/>
                  <a:pt x="0" y="17391"/>
                </a:cubicBezTo>
                <a:cubicBezTo>
                  <a:pt x="0" y="17391"/>
                  <a:pt x="748" y="17615"/>
                  <a:pt x="1786" y="17615"/>
                </a:cubicBezTo>
                <a:cubicBezTo>
                  <a:pt x="2694" y="17615"/>
                  <a:pt x="3824" y="17444"/>
                  <a:pt x="4868" y="16803"/>
                </a:cubicBezTo>
                <a:lnTo>
                  <a:pt x="4868" y="16803"/>
                </a:lnTo>
                <a:cubicBezTo>
                  <a:pt x="4868" y="17784"/>
                  <a:pt x="1963" y="19354"/>
                  <a:pt x="1963" y="19354"/>
                </a:cubicBezTo>
                <a:cubicBezTo>
                  <a:pt x="2234" y="19363"/>
                  <a:pt x="2494" y="19367"/>
                  <a:pt x="2742" y="19367"/>
                </a:cubicBezTo>
                <a:cubicBezTo>
                  <a:pt x="8117" y="19367"/>
                  <a:pt x="8440" y="17431"/>
                  <a:pt x="8440" y="17431"/>
                </a:cubicBezTo>
                <a:cubicBezTo>
                  <a:pt x="8440" y="17431"/>
                  <a:pt x="8953" y="19346"/>
                  <a:pt x="13809" y="19346"/>
                </a:cubicBezTo>
                <a:cubicBezTo>
                  <a:pt x="14156" y="19346"/>
                  <a:pt x="14525" y="19336"/>
                  <a:pt x="14917" y="19315"/>
                </a:cubicBezTo>
                <a:cubicBezTo>
                  <a:pt x="13622" y="18922"/>
                  <a:pt x="12287" y="17038"/>
                  <a:pt x="12169" y="16685"/>
                </a:cubicBezTo>
                <a:lnTo>
                  <a:pt x="12169" y="16685"/>
                </a:lnTo>
                <a:cubicBezTo>
                  <a:pt x="13169" y="17225"/>
                  <a:pt x="14322" y="17357"/>
                  <a:pt x="15212" y="17357"/>
                </a:cubicBezTo>
                <a:cubicBezTo>
                  <a:pt x="16070" y="17357"/>
                  <a:pt x="16684" y="17234"/>
                  <a:pt x="16684" y="17234"/>
                </a:cubicBezTo>
                <a:cubicBezTo>
                  <a:pt x="14446" y="16920"/>
                  <a:pt x="13033" y="14840"/>
                  <a:pt x="12444" y="13623"/>
                </a:cubicBezTo>
                <a:lnTo>
                  <a:pt x="12444" y="13623"/>
                </a:lnTo>
                <a:cubicBezTo>
                  <a:pt x="13288" y="13939"/>
                  <a:pt x="15263" y="14224"/>
                  <a:pt x="15753" y="14224"/>
                </a:cubicBezTo>
                <a:cubicBezTo>
                  <a:pt x="15810" y="14224"/>
                  <a:pt x="15847" y="14220"/>
                  <a:pt x="15860" y="14212"/>
                </a:cubicBezTo>
                <a:cubicBezTo>
                  <a:pt x="14329" y="13466"/>
                  <a:pt x="12994" y="12367"/>
                  <a:pt x="12052" y="10953"/>
                </a:cubicBezTo>
                <a:lnTo>
                  <a:pt x="12052" y="10953"/>
                </a:lnTo>
                <a:cubicBezTo>
                  <a:pt x="12625" y="11121"/>
                  <a:pt x="13126" y="11179"/>
                  <a:pt x="13545" y="11179"/>
                </a:cubicBezTo>
                <a:cubicBezTo>
                  <a:pt x="14503" y="11179"/>
                  <a:pt x="15035" y="10875"/>
                  <a:pt x="15035" y="10875"/>
                </a:cubicBezTo>
                <a:cubicBezTo>
                  <a:pt x="13426" y="10600"/>
                  <a:pt x="11973" y="9736"/>
                  <a:pt x="10992" y="8441"/>
                </a:cubicBezTo>
                <a:lnTo>
                  <a:pt x="10992" y="8441"/>
                </a:lnTo>
                <a:cubicBezTo>
                  <a:pt x="10992" y="8441"/>
                  <a:pt x="12459" y="9541"/>
                  <a:pt x="14054" y="9541"/>
                </a:cubicBezTo>
                <a:cubicBezTo>
                  <a:pt x="14340" y="9541"/>
                  <a:pt x="14631" y="9506"/>
                  <a:pt x="14917" y="9422"/>
                </a:cubicBezTo>
                <a:cubicBezTo>
                  <a:pt x="12209" y="8912"/>
                  <a:pt x="8440" y="5889"/>
                  <a:pt x="8440"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34"/>
          <p:cNvSpPr/>
          <p:nvPr/>
        </p:nvSpPr>
        <p:spPr>
          <a:xfrm>
            <a:off x="8978243" y="4783065"/>
            <a:ext cx="1282139" cy="1423523"/>
          </a:xfrm>
          <a:custGeom>
            <a:avLst/>
            <a:gdLst/>
            <a:ahLst/>
            <a:cxnLst/>
            <a:rect l="l" t="t" r="r" b="b"/>
            <a:pathLst>
              <a:path w="21456" h="23822" extrusionOk="0">
                <a:moveTo>
                  <a:pt x="11591" y="0"/>
                </a:moveTo>
                <a:cubicBezTo>
                  <a:pt x="8713" y="0"/>
                  <a:pt x="8090" y="2114"/>
                  <a:pt x="8081" y="2114"/>
                </a:cubicBezTo>
                <a:cubicBezTo>
                  <a:pt x="8081" y="2114"/>
                  <a:pt x="8081" y="2113"/>
                  <a:pt x="8081" y="2113"/>
                </a:cubicBezTo>
                <a:cubicBezTo>
                  <a:pt x="7565" y="1597"/>
                  <a:pt x="6259" y="1137"/>
                  <a:pt x="5322" y="1137"/>
                </a:cubicBezTo>
                <a:cubicBezTo>
                  <a:pt x="4904" y="1137"/>
                  <a:pt x="4560" y="1228"/>
                  <a:pt x="4391" y="1446"/>
                </a:cubicBezTo>
                <a:cubicBezTo>
                  <a:pt x="3841" y="2192"/>
                  <a:pt x="5451" y="3683"/>
                  <a:pt x="5451" y="3683"/>
                </a:cubicBezTo>
                <a:cubicBezTo>
                  <a:pt x="5451" y="3683"/>
                  <a:pt x="4600" y="2910"/>
                  <a:pt x="3618" y="2910"/>
                </a:cubicBezTo>
                <a:cubicBezTo>
                  <a:pt x="3201" y="2910"/>
                  <a:pt x="2760" y="3050"/>
                  <a:pt x="2350" y="3448"/>
                </a:cubicBezTo>
                <a:cubicBezTo>
                  <a:pt x="976" y="4783"/>
                  <a:pt x="4195" y="6196"/>
                  <a:pt x="4195" y="6196"/>
                </a:cubicBezTo>
                <a:cubicBezTo>
                  <a:pt x="4195" y="6196"/>
                  <a:pt x="3245" y="5818"/>
                  <a:pt x="2266" y="5818"/>
                </a:cubicBezTo>
                <a:cubicBezTo>
                  <a:pt x="1273" y="5818"/>
                  <a:pt x="250" y="6206"/>
                  <a:pt x="151" y="7766"/>
                </a:cubicBezTo>
                <a:cubicBezTo>
                  <a:pt x="1" y="10147"/>
                  <a:pt x="2419" y="11186"/>
                  <a:pt x="3550" y="11540"/>
                </a:cubicBezTo>
                <a:lnTo>
                  <a:pt x="3550" y="11540"/>
                </a:lnTo>
                <a:cubicBezTo>
                  <a:pt x="3521" y="11538"/>
                  <a:pt x="3492" y="11537"/>
                  <a:pt x="3463" y="11537"/>
                </a:cubicBezTo>
                <a:cubicBezTo>
                  <a:pt x="3002" y="11537"/>
                  <a:pt x="2456" y="11802"/>
                  <a:pt x="2389" y="13026"/>
                </a:cubicBezTo>
                <a:cubicBezTo>
                  <a:pt x="2332" y="14603"/>
                  <a:pt x="3990" y="15551"/>
                  <a:pt x="5211" y="15551"/>
                </a:cubicBezTo>
                <a:cubicBezTo>
                  <a:pt x="5662" y="15551"/>
                  <a:pt x="6053" y="15422"/>
                  <a:pt x="6275" y="15146"/>
                </a:cubicBezTo>
                <a:cubicBezTo>
                  <a:pt x="6688" y="14636"/>
                  <a:pt x="7110" y="14508"/>
                  <a:pt x="7428" y="14508"/>
                </a:cubicBezTo>
                <a:cubicBezTo>
                  <a:pt x="7747" y="14508"/>
                  <a:pt x="7963" y="14636"/>
                  <a:pt x="7963" y="14636"/>
                </a:cubicBezTo>
                <a:cubicBezTo>
                  <a:pt x="10594" y="16285"/>
                  <a:pt x="8945" y="23822"/>
                  <a:pt x="8945" y="23822"/>
                </a:cubicBezTo>
                <a:lnTo>
                  <a:pt x="10986" y="23822"/>
                </a:lnTo>
                <a:cubicBezTo>
                  <a:pt x="9887" y="17266"/>
                  <a:pt x="11732" y="15029"/>
                  <a:pt x="11732" y="15029"/>
                </a:cubicBezTo>
                <a:cubicBezTo>
                  <a:pt x="11877" y="14925"/>
                  <a:pt x="12029" y="14883"/>
                  <a:pt x="12185" y="14883"/>
                </a:cubicBezTo>
                <a:cubicBezTo>
                  <a:pt x="12894" y="14883"/>
                  <a:pt x="13715" y="15748"/>
                  <a:pt x="14634" y="15748"/>
                </a:cubicBezTo>
                <a:cubicBezTo>
                  <a:pt x="14827" y="15748"/>
                  <a:pt x="15024" y="15710"/>
                  <a:pt x="15226" y="15617"/>
                </a:cubicBezTo>
                <a:cubicBezTo>
                  <a:pt x="16599" y="14950"/>
                  <a:pt x="15383" y="13381"/>
                  <a:pt x="15383" y="13380"/>
                </a:cubicBezTo>
                <a:lnTo>
                  <a:pt x="15383" y="13380"/>
                </a:lnTo>
                <a:cubicBezTo>
                  <a:pt x="16056" y="14153"/>
                  <a:pt x="16787" y="14399"/>
                  <a:pt x="17443" y="14399"/>
                </a:cubicBezTo>
                <a:cubicBezTo>
                  <a:pt x="18586" y="14399"/>
                  <a:pt x="19505" y="13655"/>
                  <a:pt x="19505" y="13655"/>
                </a:cubicBezTo>
                <a:cubicBezTo>
                  <a:pt x="21455" y="11101"/>
                  <a:pt x="17703" y="9573"/>
                  <a:pt x="16960" y="9302"/>
                </a:cubicBezTo>
                <a:lnTo>
                  <a:pt x="16960" y="9302"/>
                </a:lnTo>
                <a:cubicBezTo>
                  <a:pt x="17243" y="9396"/>
                  <a:pt x="17966" y="9611"/>
                  <a:pt x="18680" y="9611"/>
                </a:cubicBezTo>
                <a:cubicBezTo>
                  <a:pt x="19570" y="9611"/>
                  <a:pt x="20447" y="9278"/>
                  <a:pt x="20447" y="7962"/>
                </a:cubicBezTo>
                <a:cubicBezTo>
                  <a:pt x="20447" y="5293"/>
                  <a:pt x="16364" y="4822"/>
                  <a:pt x="16364" y="4822"/>
                </a:cubicBezTo>
                <a:cubicBezTo>
                  <a:pt x="18955" y="4547"/>
                  <a:pt x="18052" y="1760"/>
                  <a:pt x="14441" y="543"/>
                </a:cubicBezTo>
                <a:cubicBezTo>
                  <a:pt x="13306" y="154"/>
                  <a:pt x="12367" y="0"/>
                  <a:pt x="11591"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34"/>
          <p:cNvSpPr/>
          <p:nvPr/>
        </p:nvSpPr>
        <p:spPr>
          <a:xfrm>
            <a:off x="7026156" y="4707592"/>
            <a:ext cx="851592" cy="1123664"/>
          </a:xfrm>
          <a:custGeom>
            <a:avLst/>
            <a:gdLst/>
            <a:ahLst/>
            <a:cxnLst/>
            <a:rect l="l" t="t" r="r" b="b"/>
            <a:pathLst>
              <a:path w="14251" h="18804" extrusionOk="0">
                <a:moveTo>
                  <a:pt x="7106" y="0"/>
                </a:moveTo>
                <a:cubicBezTo>
                  <a:pt x="4593" y="0"/>
                  <a:pt x="2513" y="1335"/>
                  <a:pt x="2513" y="2944"/>
                </a:cubicBezTo>
                <a:cubicBezTo>
                  <a:pt x="2513" y="3141"/>
                  <a:pt x="2552" y="3298"/>
                  <a:pt x="2591" y="3455"/>
                </a:cubicBezTo>
                <a:cubicBezTo>
                  <a:pt x="1727" y="3887"/>
                  <a:pt x="1178" y="4554"/>
                  <a:pt x="1178" y="5300"/>
                </a:cubicBezTo>
                <a:cubicBezTo>
                  <a:pt x="1217" y="5889"/>
                  <a:pt x="1531" y="6477"/>
                  <a:pt x="2042" y="6792"/>
                </a:cubicBezTo>
                <a:cubicBezTo>
                  <a:pt x="1178" y="7223"/>
                  <a:pt x="628" y="7891"/>
                  <a:pt x="628" y="8637"/>
                </a:cubicBezTo>
                <a:cubicBezTo>
                  <a:pt x="668" y="9382"/>
                  <a:pt x="1099" y="10011"/>
                  <a:pt x="1767" y="10325"/>
                </a:cubicBezTo>
                <a:cubicBezTo>
                  <a:pt x="1060" y="10639"/>
                  <a:pt x="589" y="11306"/>
                  <a:pt x="550" y="12091"/>
                </a:cubicBezTo>
                <a:cubicBezTo>
                  <a:pt x="550" y="12680"/>
                  <a:pt x="903" y="13230"/>
                  <a:pt x="1413" y="13583"/>
                </a:cubicBezTo>
                <a:cubicBezTo>
                  <a:pt x="550" y="14015"/>
                  <a:pt x="0" y="14682"/>
                  <a:pt x="0" y="15428"/>
                </a:cubicBezTo>
                <a:cubicBezTo>
                  <a:pt x="0" y="16684"/>
                  <a:pt x="1610" y="17744"/>
                  <a:pt x="3573" y="17744"/>
                </a:cubicBezTo>
                <a:lnTo>
                  <a:pt x="3926" y="17744"/>
                </a:lnTo>
                <a:cubicBezTo>
                  <a:pt x="4515" y="18372"/>
                  <a:pt x="5732" y="18804"/>
                  <a:pt x="7106" y="18804"/>
                </a:cubicBezTo>
                <a:cubicBezTo>
                  <a:pt x="8519" y="18804"/>
                  <a:pt x="9696" y="18372"/>
                  <a:pt x="10285" y="17744"/>
                </a:cubicBezTo>
                <a:lnTo>
                  <a:pt x="10639" y="17744"/>
                </a:lnTo>
                <a:cubicBezTo>
                  <a:pt x="12641" y="17744"/>
                  <a:pt x="14250" y="16723"/>
                  <a:pt x="14250" y="15428"/>
                </a:cubicBezTo>
                <a:cubicBezTo>
                  <a:pt x="14250" y="14682"/>
                  <a:pt x="13701" y="14015"/>
                  <a:pt x="12798" y="13583"/>
                </a:cubicBezTo>
                <a:cubicBezTo>
                  <a:pt x="13347" y="13230"/>
                  <a:pt x="13661" y="12680"/>
                  <a:pt x="13701" y="12091"/>
                </a:cubicBezTo>
                <a:cubicBezTo>
                  <a:pt x="13622" y="11306"/>
                  <a:pt x="13151" y="10639"/>
                  <a:pt x="12444" y="10325"/>
                </a:cubicBezTo>
                <a:cubicBezTo>
                  <a:pt x="13112" y="10011"/>
                  <a:pt x="13544" y="9382"/>
                  <a:pt x="13583" y="8637"/>
                </a:cubicBezTo>
                <a:cubicBezTo>
                  <a:pt x="13583" y="7891"/>
                  <a:pt x="13033" y="7223"/>
                  <a:pt x="12170" y="6792"/>
                </a:cubicBezTo>
                <a:cubicBezTo>
                  <a:pt x="12680" y="6477"/>
                  <a:pt x="12994" y="5889"/>
                  <a:pt x="13033" y="5300"/>
                </a:cubicBezTo>
                <a:cubicBezTo>
                  <a:pt x="13033" y="4554"/>
                  <a:pt x="12484" y="3887"/>
                  <a:pt x="11620" y="3455"/>
                </a:cubicBezTo>
                <a:cubicBezTo>
                  <a:pt x="11659" y="3298"/>
                  <a:pt x="11699" y="3141"/>
                  <a:pt x="11699" y="2944"/>
                </a:cubicBezTo>
                <a:cubicBezTo>
                  <a:pt x="11699" y="1335"/>
                  <a:pt x="9657" y="0"/>
                  <a:pt x="7106" y="0"/>
                </a:cubicBezTo>
                <a:close/>
              </a:path>
            </a:pathLst>
          </a:custGeom>
          <a:solidFill>
            <a:srgbClr val="A0CC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34"/>
          <p:cNvSpPr/>
          <p:nvPr/>
        </p:nvSpPr>
        <p:spPr>
          <a:xfrm>
            <a:off x="7403822" y="5781966"/>
            <a:ext cx="93877" cy="476260"/>
          </a:xfrm>
          <a:custGeom>
            <a:avLst/>
            <a:gdLst/>
            <a:ahLst/>
            <a:cxnLst/>
            <a:rect l="l" t="t" r="r" b="b"/>
            <a:pathLst>
              <a:path w="1571" h="7970" extrusionOk="0">
                <a:moveTo>
                  <a:pt x="0" y="1"/>
                </a:moveTo>
                <a:lnTo>
                  <a:pt x="0" y="7970"/>
                </a:lnTo>
                <a:lnTo>
                  <a:pt x="1571" y="7970"/>
                </a:lnTo>
                <a:lnTo>
                  <a:pt x="1571"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34"/>
          <p:cNvSpPr/>
          <p:nvPr/>
        </p:nvSpPr>
        <p:spPr>
          <a:xfrm>
            <a:off x="564976" y="4921165"/>
            <a:ext cx="804085" cy="893721"/>
          </a:xfrm>
          <a:custGeom>
            <a:avLst/>
            <a:gdLst/>
            <a:ahLst/>
            <a:cxnLst/>
            <a:rect l="l" t="t" r="r" b="b"/>
            <a:pathLst>
              <a:path w="13456" h="14956" extrusionOk="0">
                <a:moveTo>
                  <a:pt x="7233" y="0"/>
                </a:moveTo>
                <a:cubicBezTo>
                  <a:pt x="5438" y="0"/>
                  <a:pt x="5068" y="1333"/>
                  <a:pt x="5037" y="1333"/>
                </a:cubicBezTo>
                <a:cubicBezTo>
                  <a:pt x="4743" y="1012"/>
                  <a:pt x="3940" y="728"/>
                  <a:pt x="3345" y="728"/>
                </a:cubicBezTo>
                <a:cubicBezTo>
                  <a:pt x="3067" y="728"/>
                  <a:pt x="2834" y="790"/>
                  <a:pt x="2721" y="941"/>
                </a:cubicBezTo>
                <a:cubicBezTo>
                  <a:pt x="2407" y="1372"/>
                  <a:pt x="3389" y="2315"/>
                  <a:pt x="3389" y="2315"/>
                </a:cubicBezTo>
                <a:cubicBezTo>
                  <a:pt x="3389" y="2315"/>
                  <a:pt x="2863" y="1828"/>
                  <a:pt x="2251" y="1828"/>
                </a:cubicBezTo>
                <a:cubicBezTo>
                  <a:pt x="1993" y="1828"/>
                  <a:pt x="1721" y="1914"/>
                  <a:pt x="1465" y="2158"/>
                </a:cubicBezTo>
                <a:cubicBezTo>
                  <a:pt x="602" y="3021"/>
                  <a:pt x="2643" y="3885"/>
                  <a:pt x="2643" y="3885"/>
                </a:cubicBezTo>
                <a:cubicBezTo>
                  <a:pt x="2643" y="3885"/>
                  <a:pt x="2047" y="3654"/>
                  <a:pt x="1430" y="3654"/>
                </a:cubicBezTo>
                <a:cubicBezTo>
                  <a:pt x="801" y="3654"/>
                  <a:pt x="151" y="3895"/>
                  <a:pt x="91" y="4866"/>
                </a:cubicBezTo>
                <a:cubicBezTo>
                  <a:pt x="1" y="6376"/>
                  <a:pt x="1512" y="7026"/>
                  <a:pt x="2215" y="7246"/>
                </a:cubicBezTo>
                <a:lnTo>
                  <a:pt x="2215" y="7246"/>
                </a:lnTo>
                <a:cubicBezTo>
                  <a:pt x="2194" y="7245"/>
                  <a:pt x="2173" y="7244"/>
                  <a:pt x="2152" y="7244"/>
                </a:cubicBezTo>
                <a:cubicBezTo>
                  <a:pt x="1864" y="7244"/>
                  <a:pt x="1527" y="7407"/>
                  <a:pt x="1504" y="8164"/>
                </a:cubicBezTo>
                <a:cubicBezTo>
                  <a:pt x="1447" y="9165"/>
                  <a:pt x="2495" y="9750"/>
                  <a:pt x="3266" y="9750"/>
                </a:cubicBezTo>
                <a:cubicBezTo>
                  <a:pt x="3552" y="9750"/>
                  <a:pt x="3800" y="9669"/>
                  <a:pt x="3938" y="9499"/>
                </a:cubicBezTo>
                <a:cubicBezTo>
                  <a:pt x="4076" y="9250"/>
                  <a:pt x="4350" y="9099"/>
                  <a:pt x="4636" y="9099"/>
                </a:cubicBezTo>
                <a:cubicBezTo>
                  <a:pt x="4758" y="9099"/>
                  <a:pt x="4881" y="9126"/>
                  <a:pt x="4998" y="9184"/>
                </a:cubicBezTo>
                <a:cubicBezTo>
                  <a:pt x="6647" y="10205"/>
                  <a:pt x="5626" y="14955"/>
                  <a:pt x="5626" y="14955"/>
                </a:cubicBezTo>
                <a:lnTo>
                  <a:pt x="6883" y="14955"/>
                </a:lnTo>
                <a:cubicBezTo>
                  <a:pt x="6176" y="10833"/>
                  <a:pt x="7354" y="9420"/>
                  <a:pt x="7354" y="9420"/>
                </a:cubicBezTo>
                <a:cubicBezTo>
                  <a:pt x="7440" y="9362"/>
                  <a:pt x="7529" y="9339"/>
                  <a:pt x="7621" y="9339"/>
                </a:cubicBezTo>
                <a:cubicBezTo>
                  <a:pt x="8055" y="9339"/>
                  <a:pt x="8551" y="9870"/>
                  <a:pt x="9135" y="9870"/>
                </a:cubicBezTo>
                <a:cubicBezTo>
                  <a:pt x="9269" y="9870"/>
                  <a:pt x="9408" y="9842"/>
                  <a:pt x="9552" y="9773"/>
                </a:cubicBezTo>
                <a:cubicBezTo>
                  <a:pt x="10415" y="9381"/>
                  <a:pt x="9631" y="8400"/>
                  <a:pt x="9630" y="8399"/>
                </a:cubicBezTo>
                <a:lnTo>
                  <a:pt x="9630" y="8399"/>
                </a:lnTo>
                <a:cubicBezTo>
                  <a:pt x="10051" y="8893"/>
                  <a:pt x="10515" y="9048"/>
                  <a:pt x="10932" y="9048"/>
                </a:cubicBezTo>
                <a:cubicBezTo>
                  <a:pt x="11644" y="9048"/>
                  <a:pt x="12221" y="8596"/>
                  <a:pt x="12221" y="8596"/>
                </a:cubicBezTo>
                <a:cubicBezTo>
                  <a:pt x="13455" y="6974"/>
                  <a:pt x="11111" y="6017"/>
                  <a:pt x="10621" y="5839"/>
                </a:cubicBezTo>
                <a:lnTo>
                  <a:pt x="10621" y="5839"/>
                </a:lnTo>
                <a:cubicBezTo>
                  <a:pt x="10804" y="5899"/>
                  <a:pt x="11250" y="6029"/>
                  <a:pt x="11691" y="6029"/>
                </a:cubicBezTo>
                <a:cubicBezTo>
                  <a:pt x="12254" y="6029"/>
                  <a:pt x="12810" y="5818"/>
                  <a:pt x="12810" y="4984"/>
                </a:cubicBezTo>
                <a:cubicBezTo>
                  <a:pt x="12810" y="3335"/>
                  <a:pt x="10259" y="3021"/>
                  <a:pt x="10259" y="3021"/>
                </a:cubicBezTo>
                <a:cubicBezTo>
                  <a:pt x="11868" y="2864"/>
                  <a:pt x="11318" y="1098"/>
                  <a:pt x="9042" y="352"/>
                </a:cubicBezTo>
                <a:cubicBezTo>
                  <a:pt x="8318" y="99"/>
                  <a:pt x="7723" y="0"/>
                  <a:pt x="7233"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34"/>
          <p:cNvSpPr txBox="1"/>
          <p:nvPr/>
        </p:nvSpPr>
        <p:spPr>
          <a:xfrm>
            <a:off x="1051067" y="1476084"/>
            <a:ext cx="4226800" cy="826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b="1">
                <a:solidFill>
                  <a:srgbClr val="3B3B3B"/>
                </a:solidFill>
                <a:latin typeface="Catamaran"/>
                <a:ea typeface="Catamaran"/>
                <a:cs typeface="Catamaran"/>
                <a:sym typeface="Catamaran"/>
              </a:rPr>
              <a:t>CREDITS: </a:t>
            </a:r>
            <a:r>
              <a:rPr lang="en" sz="1600">
                <a:solidFill>
                  <a:srgbClr val="3B3B3B"/>
                </a:solidFill>
                <a:latin typeface="Catamaran"/>
                <a:ea typeface="Catamaran"/>
                <a:cs typeface="Catamaran"/>
                <a:sym typeface="Catamaran"/>
              </a:rPr>
              <a:t>This presentation template was created by </a:t>
            </a:r>
            <a:r>
              <a:rPr lang="en" sz="1600" b="1">
                <a:solidFill>
                  <a:srgbClr val="3B3B3B"/>
                </a:solidFill>
                <a:uFill>
                  <a:noFill/>
                </a:uFill>
                <a:latin typeface="Catamaran"/>
                <a:ea typeface="Catamaran"/>
                <a:cs typeface="Catamaran"/>
                <a:sym typeface="Catamaran"/>
                <a:hlinkClick r:id="rId2">
                  <a:extLst>
                    <a:ext uri="{A12FA001-AC4F-418D-AE19-62706E023703}">
                      <ahyp:hlinkClr xmlns:ahyp="http://schemas.microsoft.com/office/drawing/2018/hyperlinkcolor" val="tx"/>
                    </a:ext>
                  </a:extLst>
                </a:hlinkClick>
              </a:rPr>
              <a:t>Slidesgo</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including icons from </a:t>
            </a:r>
            <a:r>
              <a:rPr lang="en" sz="1600" b="1">
                <a:solidFill>
                  <a:srgbClr val="3B3B3B"/>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Flaticon</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infographics &amp; images by </a:t>
            </a:r>
            <a:r>
              <a:rPr lang="en" sz="1600" b="1">
                <a:solidFill>
                  <a:srgbClr val="3B3B3B"/>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Freepik</a:t>
            </a:r>
            <a:r>
              <a:rPr lang="en" sz="1600" b="1">
                <a:solidFill>
                  <a:srgbClr val="3B3B3B"/>
                </a:solidFill>
                <a:uFill>
                  <a:noFill/>
                </a:uFill>
                <a:latin typeface="Catamaran"/>
                <a:ea typeface="Catamaran"/>
                <a:cs typeface="Catamaran"/>
                <a:sym typeface="Catamaran"/>
                <a:hlinkClick r:id="rId5">
                  <a:extLst>
                    <a:ext uri="{A12FA001-AC4F-418D-AE19-62706E023703}">
                      <ahyp:hlinkClr xmlns:ahyp="http://schemas.microsoft.com/office/drawing/2018/hyperlinkcolor" val="tx"/>
                    </a:ext>
                  </a:extLst>
                </a:hlinkClick>
              </a:rPr>
              <a:t>.</a:t>
            </a:r>
            <a:endParaRPr sz="1600" b="1">
              <a:solidFill>
                <a:srgbClr val="3B3B3B"/>
              </a:solidFill>
              <a:latin typeface="Catamaran"/>
              <a:ea typeface="Catamaran"/>
              <a:cs typeface="Catamaran"/>
              <a:sym typeface="Catamaran"/>
            </a:endParaRPr>
          </a:p>
        </p:txBody>
      </p:sp>
      <p:grpSp>
        <p:nvGrpSpPr>
          <p:cNvPr id="708" name="Google Shape;708;p34"/>
          <p:cNvGrpSpPr/>
          <p:nvPr/>
        </p:nvGrpSpPr>
        <p:grpSpPr>
          <a:xfrm>
            <a:off x="1192627" y="2728920"/>
            <a:ext cx="3922503" cy="2506635"/>
            <a:chOff x="603720" y="1681555"/>
            <a:chExt cx="3513528" cy="2245015"/>
          </a:xfrm>
        </p:grpSpPr>
        <p:sp>
          <p:nvSpPr>
            <p:cNvPr id="709" name="Google Shape;709;p34"/>
            <p:cNvSpPr/>
            <p:nvPr/>
          </p:nvSpPr>
          <p:spPr>
            <a:xfrm>
              <a:off x="1267025" y="2584141"/>
              <a:ext cx="1915993" cy="826928"/>
            </a:xfrm>
            <a:custGeom>
              <a:avLst/>
              <a:gdLst/>
              <a:ahLst/>
              <a:cxnLst/>
              <a:rect l="l" t="t" r="r" b="b"/>
              <a:pathLst>
                <a:path w="42751" h="18451" extrusionOk="0">
                  <a:moveTo>
                    <a:pt x="25870" y="0"/>
                  </a:moveTo>
                  <a:cubicBezTo>
                    <a:pt x="21513" y="0"/>
                    <a:pt x="17901" y="1688"/>
                    <a:pt x="17352" y="3887"/>
                  </a:cubicBezTo>
                  <a:cubicBezTo>
                    <a:pt x="16763" y="3808"/>
                    <a:pt x="16174" y="3808"/>
                    <a:pt x="15585" y="3808"/>
                  </a:cubicBezTo>
                  <a:cubicBezTo>
                    <a:pt x="10678" y="3808"/>
                    <a:pt x="6674" y="5496"/>
                    <a:pt x="6674" y="7616"/>
                  </a:cubicBezTo>
                  <a:cubicBezTo>
                    <a:pt x="6674" y="7773"/>
                    <a:pt x="6713" y="7930"/>
                    <a:pt x="6752" y="8087"/>
                  </a:cubicBezTo>
                  <a:cubicBezTo>
                    <a:pt x="2748" y="8990"/>
                    <a:pt x="0" y="10835"/>
                    <a:pt x="0" y="12955"/>
                  </a:cubicBezTo>
                  <a:cubicBezTo>
                    <a:pt x="0" y="15978"/>
                    <a:pt x="5496" y="18451"/>
                    <a:pt x="12248" y="18451"/>
                  </a:cubicBezTo>
                  <a:cubicBezTo>
                    <a:pt x="16527" y="18451"/>
                    <a:pt x="20257" y="17469"/>
                    <a:pt x="22455" y="15978"/>
                  </a:cubicBezTo>
                  <a:cubicBezTo>
                    <a:pt x="24575" y="17509"/>
                    <a:pt x="27715" y="18451"/>
                    <a:pt x="31209" y="18451"/>
                  </a:cubicBezTo>
                  <a:cubicBezTo>
                    <a:pt x="37608" y="18451"/>
                    <a:pt x="42750" y="15310"/>
                    <a:pt x="42750" y="11463"/>
                  </a:cubicBezTo>
                  <a:cubicBezTo>
                    <a:pt x="42750" y="8283"/>
                    <a:pt x="39257" y="5614"/>
                    <a:pt x="34507" y="4790"/>
                  </a:cubicBezTo>
                  <a:cubicBezTo>
                    <a:pt x="34507" y="4672"/>
                    <a:pt x="34507" y="4593"/>
                    <a:pt x="34507" y="4476"/>
                  </a:cubicBezTo>
                  <a:cubicBezTo>
                    <a:pt x="34507" y="2002"/>
                    <a:pt x="30620" y="0"/>
                    <a:pt x="25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4"/>
            <p:cNvSpPr/>
            <p:nvPr/>
          </p:nvSpPr>
          <p:spPr>
            <a:xfrm>
              <a:off x="2324412" y="3905416"/>
              <a:ext cx="98554" cy="21154"/>
            </a:xfrm>
            <a:custGeom>
              <a:avLst/>
              <a:gdLst/>
              <a:ahLst/>
              <a:cxnLst/>
              <a:rect l="l" t="t" r="r" b="b"/>
              <a:pathLst>
                <a:path w="2199" h="472" fill="none" extrusionOk="0">
                  <a:moveTo>
                    <a:pt x="0" y="472"/>
                  </a:moveTo>
                  <a:cubicBezTo>
                    <a:pt x="1335" y="158"/>
                    <a:pt x="2199" y="1"/>
                    <a:pt x="2199" y="1"/>
                  </a:cubicBezTo>
                </a:path>
              </a:pathLst>
            </a:custGeom>
            <a:noFill/>
            <a:ln w="88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4"/>
            <p:cNvSpPr/>
            <p:nvPr/>
          </p:nvSpPr>
          <p:spPr>
            <a:xfrm>
              <a:off x="2213578" y="1792434"/>
              <a:ext cx="82733" cy="40470"/>
            </a:xfrm>
            <a:custGeom>
              <a:avLst/>
              <a:gdLst/>
              <a:ahLst/>
              <a:cxnLst/>
              <a:rect l="l" t="t" r="r" b="b"/>
              <a:pathLst>
                <a:path w="1846" h="903" extrusionOk="0">
                  <a:moveTo>
                    <a:pt x="471" y="0"/>
                  </a:moveTo>
                  <a:lnTo>
                    <a:pt x="0" y="314"/>
                  </a:lnTo>
                  <a:lnTo>
                    <a:pt x="393" y="471"/>
                  </a:lnTo>
                  <a:cubicBezTo>
                    <a:pt x="825" y="667"/>
                    <a:pt x="1335" y="824"/>
                    <a:pt x="1845" y="903"/>
                  </a:cubicBezTo>
                  <a:lnTo>
                    <a:pt x="1845" y="196"/>
                  </a:lnTo>
                  <a:cubicBezTo>
                    <a:pt x="1374" y="196"/>
                    <a:pt x="903" y="118"/>
                    <a:pt x="471" y="0"/>
                  </a:cubicBezTo>
                  <a:close/>
                </a:path>
              </a:pathLst>
            </a:custGeom>
            <a:solidFill>
              <a:srgbClr val="FE2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4"/>
            <p:cNvSpPr/>
            <p:nvPr/>
          </p:nvSpPr>
          <p:spPr>
            <a:xfrm>
              <a:off x="2051696" y="1690384"/>
              <a:ext cx="309689" cy="205892"/>
            </a:xfrm>
            <a:custGeom>
              <a:avLst/>
              <a:gdLst/>
              <a:ahLst/>
              <a:cxnLst/>
              <a:rect l="l" t="t" r="r" b="b"/>
              <a:pathLst>
                <a:path w="6910" h="4594" extrusionOk="0">
                  <a:moveTo>
                    <a:pt x="1453" y="0"/>
                  </a:moveTo>
                  <a:cubicBezTo>
                    <a:pt x="943" y="0"/>
                    <a:pt x="393" y="157"/>
                    <a:pt x="1" y="510"/>
                  </a:cubicBezTo>
                  <a:cubicBezTo>
                    <a:pt x="707" y="550"/>
                    <a:pt x="1375" y="1099"/>
                    <a:pt x="2081" y="1845"/>
                  </a:cubicBezTo>
                  <a:cubicBezTo>
                    <a:pt x="1218" y="2434"/>
                    <a:pt x="511" y="3180"/>
                    <a:pt x="1" y="4083"/>
                  </a:cubicBezTo>
                  <a:cubicBezTo>
                    <a:pt x="393" y="3729"/>
                    <a:pt x="943" y="3572"/>
                    <a:pt x="1453" y="3572"/>
                  </a:cubicBezTo>
                  <a:cubicBezTo>
                    <a:pt x="2788" y="3572"/>
                    <a:pt x="4123" y="4593"/>
                    <a:pt x="5457" y="4593"/>
                  </a:cubicBezTo>
                  <a:cubicBezTo>
                    <a:pt x="5968" y="4593"/>
                    <a:pt x="6517" y="4436"/>
                    <a:pt x="6910" y="4083"/>
                  </a:cubicBezTo>
                  <a:lnTo>
                    <a:pt x="6910" y="510"/>
                  </a:lnTo>
                  <a:cubicBezTo>
                    <a:pt x="6517" y="864"/>
                    <a:pt x="5968" y="1021"/>
                    <a:pt x="5457" y="1021"/>
                  </a:cubicBezTo>
                  <a:cubicBezTo>
                    <a:pt x="4123" y="1021"/>
                    <a:pt x="2788" y="0"/>
                    <a:pt x="1453"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4"/>
            <p:cNvSpPr/>
            <p:nvPr/>
          </p:nvSpPr>
          <p:spPr>
            <a:xfrm>
              <a:off x="2361342" y="1713241"/>
              <a:ext cx="45" cy="360691"/>
            </a:xfrm>
            <a:custGeom>
              <a:avLst/>
              <a:gdLst/>
              <a:ahLst/>
              <a:cxnLst/>
              <a:rect l="l" t="t" r="r" b="b"/>
              <a:pathLst>
                <a:path w="1" h="8048" fill="none" extrusionOk="0">
                  <a:moveTo>
                    <a:pt x="1" y="0"/>
                  </a:moveTo>
                  <a:lnTo>
                    <a:pt x="1" y="8048"/>
                  </a:lnTo>
                </a:path>
              </a:pathLst>
            </a:custGeom>
            <a:noFill/>
            <a:ln w="98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4"/>
            <p:cNvSpPr/>
            <p:nvPr/>
          </p:nvSpPr>
          <p:spPr>
            <a:xfrm>
              <a:off x="2341981" y="1681555"/>
              <a:ext cx="37019" cy="37019"/>
            </a:xfrm>
            <a:custGeom>
              <a:avLst/>
              <a:gdLst/>
              <a:ahLst/>
              <a:cxnLst/>
              <a:rect l="l" t="t" r="r" b="b"/>
              <a:pathLst>
                <a:path w="826" h="826" extrusionOk="0">
                  <a:moveTo>
                    <a:pt x="433" y="1"/>
                  </a:moveTo>
                  <a:cubicBezTo>
                    <a:pt x="197" y="1"/>
                    <a:pt x="1" y="197"/>
                    <a:pt x="1" y="433"/>
                  </a:cubicBezTo>
                  <a:cubicBezTo>
                    <a:pt x="1" y="629"/>
                    <a:pt x="197" y="825"/>
                    <a:pt x="433" y="825"/>
                  </a:cubicBezTo>
                  <a:cubicBezTo>
                    <a:pt x="668" y="825"/>
                    <a:pt x="825" y="629"/>
                    <a:pt x="825" y="433"/>
                  </a:cubicBezTo>
                  <a:cubicBezTo>
                    <a:pt x="825" y="197"/>
                    <a:pt x="668" y="1"/>
                    <a:pt x="433"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4"/>
            <p:cNvSpPr/>
            <p:nvPr/>
          </p:nvSpPr>
          <p:spPr>
            <a:xfrm>
              <a:off x="603720" y="2596466"/>
              <a:ext cx="1509588" cy="418775"/>
            </a:xfrm>
            <a:custGeom>
              <a:avLst/>
              <a:gdLst/>
              <a:ahLst/>
              <a:cxnLst/>
              <a:rect l="l" t="t" r="r" b="b"/>
              <a:pathLst>
                <a:path w="33683" h="9344" extrusionOk="0">
                  <a:moveTo>
                    <a:pt x="3220" y="0"/>
                  </a:moveTo>
                  <a:lnTo>
                    <a:pt x="1" y="9343"/>
                  </a:lnTo>
                  <a:lnTo>
                    <a:pt x="30267" y="9343"/>
                  </a:lnTo>
                  <a:lnTo>
                    <a:pt x="3368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4"/>
            <p:cNvSpPr/>
            <p:nvPr/>
          </p:nvSpPr>
          <p:spPr>
            <a:xfrm>
              <a:off x="2607661" y="2596466"/>
              <a:ext cx="1509588" cy="418775"/>
            </a:xfrm>
            <a:custGeom>
              <a:avLst/>
              <a:gdLst/>
              <a:ahLst/>
              <a:cxnLst/>
              <a:rect l="l" t="t" r="r" b="b"/>
              <a:pathLst>
                <a:path w="33683" h="9344" extrusionOk="0">
                  <a:moveTo>
                    <a:pt x="1" y="0"/>
                  </a:moveTo>
                  <a:lnTo>
                    <a:pt x="3416" y="9343"/>
                  </a:lnTo>
                  <a:lnTo>
                    <a:pt x="33682" y="9343"/>
                  </a:lnTo>
                  <a:lnTo>
                    <a:pt x="3046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4"/>
            <p:cNvSpPr/>
            <p:nvPr/>
          </p:nvSpPr>
          <p:spPr>
            <a:xfrm>
              <a:off x="1852884" y="2830460"/>
              <a:ext cx="100346" cy="184783"/>
            </a:xfrm>
            <a:custGeom>
              <a:avLst/>
              <a:gdLst/>
              <a:ahLst/>
              <a:cxnLst/>
              <a:rect l="l" t="t" r="r" b="b"/>
              <a:pathLst>
                <a:path w="2239" h="4123" extrusionOk="0">
                  <a:moveTo>
                    <a:pt x="2238" y="0"/>
                  </a:moveTo>
                  <a:lnTo>
                    <a:pt x="2238" y="4122"/>
                  </a:lnTo>
                  <a:lnTo>
                    <a:pt x="1" y="4122"/>
                  </a:lnTo>
                  <a:lnTo>
                    <a:pt x="1"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4"/>
            <p:cNvSpPr/>
            <p:nvPr/>
          </p:nvSpPr>
          <p:spPr>
            <a:xfrm>
              <a:off x="2760714" y="2830460"/>
              <a:ext cx="98599" cy="184783"/>
            </a:xfrm>
            <a:custGeom>
              <a:avLst/>
              <a:gdLst/>
              <a:ahLst/>
              <a:cxnLst/>
              <a:rect l="l" t="t" r="r" b="b"/>
              <a:pathLst>
                <a:path w="2200" h="4123" extrusionOk="0">
                  <a:moveTo>
                    <a:pt x="1" y="0"/>
                  </a:moveTo>
                  <a:lnTo>
                    <a:pt x="1" y="4122"/>
                  </a:lnTo>
                  <a:lnTo>
                    <a:pt x="2199" y="4122"/>
                  </a:lnTo>
                  <a:lnTo>
                    <a:pt x="2199"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4"/>
            <p:cNvSpPr/>
            <p:nvPr/>
          </p:nvSpPr>
          <p:spPr>
            <a:xfrm>
              <a:off x="769098"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4"/>
            <p:cNvSpPr/>
            <p:nvPr/>
          </p:nvSpPr>
          <p:spPr>
            <a:xfrm>
              <a:off x="709311" y="3015199"/>
              <a:ext cx="1243910" cy="890255"/>
            </a:xfrm>
            <a:custGeom>
              <a:avLst/>
              <a:gdLst/>
              <a:ahLst/>
              <a:cxnLst/>
              <a:rect l="l" t="t" r="r" b="b"/>
              <a:pathLst>
                <a:path w="27755" h="19864" extrusionOk="0">
                  <a:moveTo>
                    <a:pt x="25006" y="2748"/>
                  </a:moveTo>
                  <a:lnTo>
                    <a:pt x="25006" y="17116"/>
                  </a:lnTo>
                  <a:lnTo>
                    <a:pt x="2709" y="17116"/>
                  </a:lnTo>
                  <a:lnTo>
                    <a:pt x="2709" y="2748"/>
                  </a:lnTo>
                  <a:close/>
                  <a:moveTo>
                    <a:pt x="0" y="0"/>
                  </a:moveTo>
                  <a:lnTo>
                    <a:pt x="0" y="19864"/>
                  </a:lnTo>
                  <a:lnTo>
                    <a:pt x="27754" y="19864"/>
                  </a:lnTo>
                  <a:lnTo>
                    <a:pt x="27754"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4"/>
            <p:cNvSpPr/>
            <p:nvPr/>
          </p:nvSpPr>
          <p:spPr>
            <a:xfrm>
              <a:off x="1562598"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4"/>
            <p:cNvSpPr/>
            <p:nvPr/>
          </p:nvSpPr>
          <p:spPr>
            <a:xfrm>
              <a:off x="1585457" y="3125771"/>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4"/>
            <p:cNvSpPr/>
            <p:nvPr/>
          </p:nvSpPr>
          <p:spPr>
            <a:xfrm>
              <a:off x="1643543" y="3125771"/>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4"/>
            <p:cNvSpPr/>
            <p:nvPr/>
          </p:nvSpPr>
          <p:spPr>
            <a:xfrm>
              <a:off x="1527416" y="3118997"/>
              <a:ext cx="304400" cy="24650"/>
            </a:xfrm>
            <a:custGeom>
              <a:avLst/>
              <a:gdLst/>
              <a:ahLst/>
              <a:cxnLst/>
              <a:rect l="l" t="t" r="r" b="b"/>
              <a:pathLst>
                <a:path w="6792" h="550" extrusionOk="0">
                  <a:moveTo>
                    <a:pt x="118" y="0"/>
                  </a:moveTo>
                  <a:cubicBezTo>
                    <a:pt x="79" y="0"/>
                    <a:pt x="0" y="39"/>
                    <a:pt x="0" y="79"/>
                  </a:cubicBezTo>
                  <a:lnTo>
                    <a:pt x="0" y="471"/>
                  </a:lnTo>
                  <a:cubicBezTo>
                    <a:pt x="0" y="511"/>
                    <a:pt x="79" y="550"/>
                    <a:pt x="118" y="550"/>
                  </a:cubicBezTo>
                  <a:lnTo>
                    <a:pt x="6674" y="550"/>
                  </a:lnTo>
                  <a:cubicBezTo>
                    <a:pt x="6752" y="550"/>
                    <a:pt x="6792" y="511"/>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4"/>
            <p:cNvSpPr/>
            <p:nvPr/>
          </p:nvSpPr>
          <p:spPr>
            <a:xfrm>
              <a:off x="1527416" y="330019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4"/>
            <p:cNvSpPr/>
            <p:nvPr/>
          </p:nvSpPr>
          <p:spPr>
            <a:xfrm>
              <a:off x="1212481" y="314360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4"/>
            <p:cNvSpPr/>
            <p:nvPr/>
          </p:nvSpPr>
          <p:spPr>
            <a:xfrm>
              <a:off x="1237126" y="3125771"/>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4"/>
            <p:cNvSpPr/>
            <p:nvPr/>
          </p:nvSpPr>
          <p:spPr>
            <a:xfrm>
              <a:off x="1293419"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4"/>
            <p:cNvSpPr/>
            <p:nvPr/>
          </p:nvSpPr>
          <p:spPr>
            <a:xfrm>
              <a:off x="1179047"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4"/>
            <p:cNvSpPr/>
            <p:nvPr/>
          </p:nvSpPr>
          <p:spPr>
            <a:xfrm>
              <a:off x="1179047"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4"/>
            <p:cNvSpPr/>
            <p:nvPr/>
          </p:nvSpPr>
          <p:spPr>
            <a:xfrm>
              <a:off x="864112"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4"/>
            <p:cNvSpPr/>
            <p:nvPr/>
          </p:nvSpPr>
          <p:spPr>
            <a:xfrm>
              <a:off x="887002" y="3125771"/>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4"/>
            <p:cNvSpPr/>
            <p:nvPr/>
          </p:nvSpPr>
          <p:spPr>
            <a:xfrm>
              <a:off x="943295"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4"/>
            <p:cNvSpPr/>
            <p:nvPr/>
          </p:nvSpPr>
          <p:spPr>
            <a:xfrm>
              <a:off x="828930" y="3118997"/>
              <a:ext cx="302653" cy="24650"/>
            </a:xfrm>
            <a:custGeom>
              <a:avLst/>
              <a:gdLst/>
              <a:ahLst/>
              <a:cxnLst/>
              <a:rect l="l" t="t" r="r" b="b"/>
              <a:pathLst>
                <a:path w="6753" h="550" extrusionOk="0">
                  <a:moveTo>
                    <a:pt x="118" y="0"/>
                  </a:moveTo>
                  <a:cubicBezTo>
                    <a:pt x="40" y="0"/>
                    <a:pt x="1" y="39"/>
                    <a:pt x="1" y="79"/>
                  </a:cubicBezTo>
                  <a:lnTo>
                    <a:pt x="1" y="471"/>
                  </a:lnTo>
                  <a:cubicBezTo>
                    <a:pt x="1" y="511"/>
                    <a:pt x="40" y="550"/>
                    <a:pt x="118"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4"/>
            <p:cNvSpPr/>
            <p:nvPr/>
          </p:nvSpPr>
          <p:spPr>
            <a:xfrm>
              <a:off x="828930" y="330019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4"/>
            <p:cNvSpPr/>
            <p:nvPr/>
          </p:nvSpPr>
          <p:spPr>
            <a:xfrm>
              <a:off x="1562598"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4"/>
            <p:cNvSpPr/>
            <p:nvPr/>
          </p:nvSpPr>
          <p:spPr>
            <a:xfrm>
              <a:off x="1585457" y="3358012"/>
              <a:ext cx="153141" cy="197333"/>
            </a:xfrm>
            <a:custGeom>
              <a:avLst/>
              <a:gdLst/>
              <a:ahLst/>
              <a:cxnLst/>
              <a:rect l="l" t="t" r="r" b="b"/>
              <a:pathLst>
                <a:path w="3417" h="4751" extrusionOk="0">
                  <a:moveTo>
                    <a:pt x="2474" y="1"/>
                  </a:moveTo>
                  <a:lnTo>
                    <a:pt x="1" y="4751"/>
                  </a:lnTo>
                  <a:lnTo>
                    <a:pt x="982"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4"/>
            <p:cNvSpPr/>
            <p:nvPr/>
          </p:nvSpPr>
          <p:spPr>
            <a:xfrm>
              <a:off x="1643543"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4"/>
            <p:cNvSpPr/>
            <p:nvPr/>
          </p:nvSpPr>
          <p:spPr>
            <a:xfrm>
              <a:off x="1527416" y="3351243"/>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4"/>
            <p:cNvSpPr/>
            <p:nvPr/>
          </p:nvSpPr>
          <p:spPr>
            <a:xfrm>
              <a:off x="1527416" y="3534190"/>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4"/>
            <p:cNvSpPr/>
            <p:nvPr/>
          </p:nvSpPr>
          <p:spPr>
            <a:xfrm>
              <a:off x="1212481" y="3375848"/>
              <a:ext cx="235785" cy="158385"/>
            </a:xfrm>
            <a:custGeom>
              <a:avLst/>
              <a:gdLst/>
              <a:ahLst/>
              <a:cxnLst/>
              <a:rect l="l" t="t" r="r" b="b"/>
              <a:pathLst>
                <a:path w="5261" h="3534" extrusionOk="0">
                  <a:moveTo>
                    <a:pt x="0" y="1"/>
                  </a:moveTo>
                  <a:lnTo>
                    <a:pt x="0" y="3534"/>
                  </a:lnTo>
                  <a:lnTo>
                    <a:pt x="5261" y="3534"/>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4"/>
            <p:cNvSpPr/>
            <p:nvPr/>
          </p:nvSpPr>
          <p:spPr>
            <a:xfrm>
              <a:off x="1237126"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4"/>
            <p:cNvSpPr/>
            <p:nvPr/>
          </p:nvSpPr>
          <p:spPr>
            <a:xfrm>
              <a:off x="1293419"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4"/>
            <p:cNvSpPr/>
            <p:nvPr/>
          </p:nvSpPr>
          <p:spPr>
            <a:xfrm>
              <a:off x="1179047"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4"/>
            <p:cNvSpPr/>
            <p:nvPr/>
          </p:nvSpPr>
          <p:spPr>
            <a:xfrm>
              <a:off x="1179047"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4"/>
            <p:cNvSpPr/>
            <p:nvPr/>
          </p:nvSpPr>
          <p:spPr>
            <a:xfrm>
              <a:off x="864112"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4"/>
            <p:cNvSpPr/>
            <p:nvPr/>
          </p:nvSpPr>
          <p:spPr>
            <a:xfrm>
              <a:off x="887002" y="3358012"/>
              <a:ext cx="153097" cy="197333"/>
            </a:xfrm>
            <a:custGeom>
              <a:avLst/>
              <a:gdLst/>
              <a:ahLst/>
              <a:cxnLst/>
              <a:rect l="l" t="t" r="r" b="b"/>
              <a:pathLst>
                <a:path w="3416" h="4751" extrusionOk="0">
                  <a:moveTo>
                    <a:pt x="2473" y="1"/>
                  </a:moveTo>
                  <a:lnTo>
                    <a:pt x="0" y="4751"/>
                  </a:lnTo>
                  <a:lnTo>
                    <a:pt x="981"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4"/>
            <p:cNvSpPr/>
            <p:nvPr/>
          </p:nvSpPr>
          <p:spPr>
            <a:xfrm>
              <a:off x="943295"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4"/>
            <p:cNvSpPr/>
            <p:nvPr/>
          </p:nvSpPr>
          <p:spPr>
            <a:xfrm>
              <a:off x="828930" y="3351243"/>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4"/>
            <p:cNvSpPr/>
            <p:nvPr/>
          </p:nvSpPr>
          <p:spPr>
            <a:xfrm>
              <a:off x="828930" y="3534190"/>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4"/>
            <p:cNvSpPr/>
            <p:nvPr/>
          </p:nvSpPr>
          <p:spPr>
            <a:xfrm>
              <a:off x="1562598"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4"/>
            <p:cNvSpPr/>
            <p:nvPr/>
          </p:nvSpPr>
          <p:spPr>
            <a:xfrm>
              <a:off x="1585457" y="3591998"/>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4"/>
            <p:cNvSpPr/>
            <p:nvPr/>
          </p:nvSpPr>
          <p:spPr>
            <a:xfrm>
              <a:off x="1643543"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4"/>
            <p:cNvSpPr/>
            <p:nvPr/>
          </p:nvSpPr>
          <p:spPr>
            <a:xfrm>
              <a:off x="1527416" y="3585237"/>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4"/>
            <p:cNvSpPr/>
            <p:nvPr/>
          </p:nvSpPr>
          <p:spPr>
            <a:xfrm>
              <a:off x="1527416" y="376643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4"/>
            <p:cNvSpPr/>
            <p:nvPr/>
          </p:nvSpPr>
          <p:spPr>
            <a:xfrm>
              <a:off x="1212481" y="360984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4"/>
            <p:cNvSpPr/>
            <p:nvPr/>
          </p:nvSpPr>
          <p:spPr>
            <a:xfrm>
              <a:off x="1237126"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4"/>
            <p:cNvSpPr/>
            <p:nvPr/>
          </p:nvSpPr>
          <p:spPr>
            <a:xfrm>
              <a:off x="1293419"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4"/>
            <p:cNvSpPr/>
            <p:nvPr/>
          </p:nvSpPr>
          <p:spPr>
            <a:xfrm>
              <a:off x="1179047"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4"/>
            <p:cNvSpPr/>
            <p:nvPr/>
          </p:nvSpPr>
          <p:spPr>
            <a:xfrm>
              <a:off x="1179047"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4"/>
            <p:cNvSpPr/>
            <p:nvPr/>
          </p:nvSpPr>
          <p:spPr>
            <a:xfrm>
              <a:off x="864112"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4"/>
            <p:cNvSpPr/>
            <p:nvPr/>
          </p:nvSpPr>
          <p:spPr>
            <a:xfrm>
              <a:off x="887002" y="3591998"/>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4"/>
            <p:cNvSpPr/>
            <p:nvPr/>
          </p:nvSpPr>
          <p:spPr>
            <a:xfrm>
              <a:off x="943295"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4"/>
            <p:cNvSpPr/>
            <p:nvPr/>
          </p:nvSpPr>
          <p:spPr>
            <a:xfrm>
              <a:off x="828930" y="3585237"/>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4"/>
            <p:cNvSpPr/>
            <p:nvPr/>
          </p:nvSpPr>
          <p:spPr>
            <a:xfrm>
              <a:off x="828930" y="376643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4"/>
            <p:cNvSpPr/>
            <p:nvPr/>
          </p:nvSpPr>
          <p:spPr>
            <a:xfrm>
              <a:off x="2829330"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4"/>
            <p:cNvSpPr/>
            <p:nvPr/>
          </p:nvSpPr>
          <p:spPr>
            <a:xfrm>
              <a:off x="2767750" y="3015199"/>
              <a:ext cx="1243955" cy="890255"/>
            </a:xfrm>
            <a:custGeom>
              <a:avLst/>
              <a:gdLst/>
              <a:ahLst/>
              <a:cxnLst/>
              <a:rect l="l" t="t" r="r" b="b"/>
              <a:pathLst>
                <a:path w="27756" h="19864" extrusionOk="0">
                  <a:moveTo>
                    <a:pt x="25046" y="2748"/>
                  </a:moveTo>
                  <a:lnTo>
                    <a:pt x="25046" y="17116"/>
                  </a:lnTo>
                  <a:lnTo>
                    <a:pt x="2749" y="17116"/>
                  </a:lnTo>
                  <a:lnTo>
                    <a:pt x="2749" y="2748"/>
                  </a:lnTo>
                  <a:close/>
                  <a:moveTo>
                    <a:pt x="1" y="0"/>
                  </a:moveTo>
                  <a:lnTo>
                    <a:pt x="1" y="19864"/>
                  </a:lnTo>
                  <a:lnTo>
                    <a:pt x="27755" y="19864"/>
                  </a:lnTo>
                  <a:lnTo>
                    <a:pt x="27755"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4"/>
            <p:cNvSpPr/>
            <p:nvPr/>
          </p:nvSpPr>
          <p:spPr>
            <a:xfrm>
              <a:off x="3622830"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4"/>
            <p:cNvSpPr/>
            <p:nvPr/>
          </p:nvSpPr>
          <p:spPr>
            <a:xfrm>
              <a:off x="3645693" y="3125772"/>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4"/>
            <p:cNvSpPr/>
            <p:nvPr/>
          </p:nvSpPr>
          <p:spPr>
            <a:xfrm>
              <a:off x="3701985" y="3125772"/>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4"/>
            <p:cNvSpPr/>
            <p:nvPr/>
          </p:nvSpPr>
          <p:spPr>
            <a:xfrm>
              <a:off x="3587648" y="3118997"/>
              <a:ext cx="302653" cy="24650"/>
            </a:xfrm>
            <a:custGeom>
              <a:avLst/>
              <a:gdLst/>
              <a:ahLst/>
              <a:cxnLst/>
              <a:rect l="l" t="t" r="r" b="b"/>
              <a:pathLst>
                <a:path w="6753" h="550" extrusionOk="0">
                  <a:moveTo>
                    <a:pt x="79" y="0"/>
                  </a:moveTo>
                  <a:cubicBezTo>
                    <a:pt x="40" y="0"/>
                    <a:pt x="0" y="39"/>
                    <a:pt x="0" y="79"/>
                  </a:cubicBezTo>
                  <a:lnTo>
                    <a:pt x="0" y="471"/>
                  </a:lnTo>
                  <a:cubicBezTo>
                    <a:pt x="0" y="511"/>
                    <a:pt x="40" y="550"/>
                    <a:pt x="79" y="550"/>
                  </a:cubicBezTo>
                  <a:lnTo>
                    <a:pt x="6674" y="550"/>
                  </a:lnTo>
                  <a:cubicBezTo>
                    <a:pt x="6713" y="550"/>
                    <a:pt x="6752" y="511"/>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4"/>
            <p:cNvSpPr/>
            <p:nvPr/>
          </p:nvSpPr>
          <p:spPr>
            <a:xfrm>
              <a:off x="3587648" y="330019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4"/>
            <p:cNvSpPr/>
            <p:nvPr/>
          </p:nvSpPr>
          <p:spPr>
            <a:xfrm>
              <a:off x="3272713"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4"/>
            <p:cNvSpPr/>
            <p:nvPr/>
          </p:nvSpPr>
          <p:spPr>
            <a:xfrm>
              <a:off x="3295569" y="3125772"/>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4"/>
            <p:cNvSpPr/>
            <p:nvPr/>
          </p:nvSpPr>
          <p:spPr>
            <a:xfrm>
              <a:off x="3353654" y="3125772"/>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4"/>
            <p:cNvSpPr/>
            <p:nvPr/>
          </p:nvSpPr>
          <p:spPr>
            <a:xfrm>
              <a:off x="3239279"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35" y="550"/>
                  </a:lnTo>
                  <a:cubicBezTo>
                    <a:pt x="6713" y="550"/>
                    <a:pt x="6753" y="511"/>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4"/>
            <p:cNvSpPr/>
            <p:nvPr/>
          </p:nvSpPr>
          <p:spPr>
            <a:xfrm>
              <a:off x="3239279"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4"/>
            <p:cNvSpPr/>
            <p:nvPr/>
          </p:nvSpPr>
          <p:spPr>
            <a:xfrm>
              <a:off x="2924344"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4"/>
            <p:cNvSpPr/>
            <p:nvPr/>
          </p:nvSpPr>
          <p:spPr>
            <a:xfrm>
              <a:off x="2947237" y="3125771"/>
              <a:ext cx="153105"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4"/>
            <p:cNvSpPr/>
            <p:nvPr/>
          </p:nvSpPr>
          <p:spPr>
            <a:xfrm>
              <a:off x="3003532" y="3125771"/>
              <a:ext cx="121417"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4"/>
            <p:cNvSpPr/>
            <p:nvPr/>
          </p:nvSpPr>
          <p:spPr>
            <a:xfrm>
              <a:off x="2889162"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4"/>
            <p:cNvSpPr/>
            <p:nvPr/>
          </p:nvSpPr>
          <p:spPr>
            <a:xfrm>
              <a:off x="2889162"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4"/>
            <p:cNvSpPr/>
            <p:nvPr/>
          </p:nvSpPr>
          <p:spPr>
            <a:xfrm>
              <a:off x="3622830"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4"/>
            <p:cNvSpPr/>
            <p:nvPr/>
          </p:nvSpPr>
          <p:spPr>
            <a:xfrm>
              <a:off x="3645692" y="3358012"/>
              <a:ext cx="153141" cy="197333"/>
            </a:xfrm>
            <a:custGeom>
              <a:avLst/>
              <a:gdLst/>
              <a:ahLst/>
              <a:cxnLst/>
              <a:rect l="l" t="t" r="r" b="b"/>
              <a:pathLst>
                <a:path w="3417" h="4751" extrusionOk="0">
                  <a:moveTo>
                    <a:pt x="2474" y="1"/>
                  </a:moveTo>
                  <a:lnTo>
                    <a:pt x="1" y="4751"/>
                  </a:lnTo>
                  <a:lnTo>
                    <a:pt x="943"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4"/>
            <p:cNvSpPr/>
            <p:nvPr/>
          </p:nvSpPr>
          <p:spPr>
            <a:xfrm>
              <a:off x="3701985" y="3358012"/>
              <a:ext cx="121455" cy="197333"/>
            </a:xfrm>
            <a:custGeom>
              <a:avLst/>
              <a:gdLst/>
              <a:ahLst/>
              <a:cxnLst/>
              <a:rect l="l" t="t" r="r" b="b"/>
              <a:pathLst>
                <a:path w="2710" h="4751" extrusionOk="0">
                  <a:moveTo>
                    <a:pt x="2474" y="1"/>
                  </a:moveTo>
                  <a:lnTo>
                    <a:pt x="1" y="4751"/>
                  </a:lnTo>
                  <a:lnTo>
                    <a:pt x="237" y="4751"/>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4"/>
            <p:cNvSpPr/>
            <p:nvPr/>
          </p:nvSpPr>
          <p:spPr>
            <a:xfrm>
              <a:off x="3587648" y="3351243"/>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4"/>
            <p:cNvSpPr/>
            <p:nvPr/>
          </p:nvSpPr>
          <p:spPr>
            <a:xfrm>
              <a:off x="3587648" y="3534190"/>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4"/>
            <p:cNvSpPr/>
            <p:nvPr/>
          </p:nvSpPr>
          <p:spPr>
            <a:xfrm>
              <a:off x="3272713"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4"/>
            <p:cNvSpPr/>
            <p:nvPr/>
          </p:nvSpPr>
          <p:spPr>
            <a:xfrm>
              <a:off x="3295568" y="3358012"/>
              <a:ext cx="154889" cy="197333"/>
            </a:xfrm>
            <a:custGeom>
              <a:avLst/>
              <a:gdLst/>
              <a:ahLst/>
              <a:cxnLst/>
              <a:rect l="l" t="t" r="r" b="b"/>
              <a:pathLst>
                <a:path w="3456" h="4751" extrusionOk="0">
                  <a:moveTo>
                    <a:pt x="2474" y="1"/>
                  </a:moveTo>
                  <a:lnTo>
                    <a:pt x="1" y="4751"/>
                  </a:lnTo>
                  <a:lnTo>
                    <a:pt x="982" y="4751"/>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4"/>
            <p:cNvSpPr/>
            <p:nvPr/>
          </p:nvSpPr>
          <p:spPr>
            <a:xfrm>
              <a:off x="3353654"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4"/>
            <p:cNvSpPr/>
            <p:nvPr/>
          </p:nvSpPr>
          <p:spPr>
            <a:xfrm>
              <a:off x="3239279"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4"/>
            <p:cNvSpPr/>
            <p:nvPr/>
          </p:nvSpPr>
          <p:spPr>
            <a:xfrm>
              <a:off x="3239279"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4"/>
            <p:cNvSpPr/>
            <p:nvPr/>
          </p:nvSpPr>
          <p:spPr>
            <a:xfrm>
              <a:off x="2924344"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4"/>
            <p:cNvSpPr/>
            <p:nvPr/>
          </p:nvSpPr>
          <p:spPr>
            <a:xfrm>
              <a:off x="2947237"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4"/>
            <p:cNvSpPr/>
            <p:nvPr/>
          </p:nvSpPr>
          <p:spPr>
            <a:xfrm>
              <a:off x="3003530"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4"/>
            <p:cNvSpPr/>
            <p:nvPr/>
          </p:nvSpPr>
          <p:spPr>
            <a:xfrm>
              <a:off x="2889162"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4"/>
            <p:cNvSpPr/>
            <p:nvPr/>
          </p:nvSpPr>
          <p:spPr>
            <a:xfrm>
              <a:off x="2889162"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4"/>
            <p:cNvSpPr/>
            <p:nvPr/>
          </p:nvSpPr>
          <p:spPr>
            <a:xfrm>
              <a:off x="3622830"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4"/>
            <p:cNvSpPr/>
            <p:nvPr/>
          </p:nvSpPr>
          <p:spPr>
            <a:xfrm>
              <a:off x="3645692" y="3591998"/>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4"/>
            <p:cNvSpPr/>
            <p:nvPr/>
          </p:nvSpPr>
          <p:spPr>
            <a:xfrm>
              <a:off x="3701985" y="3591998"/>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4"/>
            <p:cNvSpPr/>
            <p:nvPr/>
          </p:nvSpPr>
          <p:spPr>
            <a:xfrm>
              <a:off x="3587648" y="3585237"/>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4"/>
            <p:cNvSpPr/>
            <p:nvPr/>
          </p:nvSpPr>
          <p:spPr>
            <a:xfrm>
              <a:off x="3587648" y="376643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4"/>
            <p:cNvSpPr/>
            <p:nvPr/>
          </p:nvSpPr>
          <p:spPr>
            <a:xfrm>
              <a:off x="3272713"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4"/>
            <p:cNvSpPr/>
            <p:nvPr/>
          </p:nvSpPr>
          <p:spPr>
            <a:xfrm>
              <a:off x="3295568" y="3591998"/>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4"/>
            <p:cNvSpPr/>
            <p:nvPr/>
          </p:nvSpPr>
          <p:spPr>
            <a:xfrm>
              <a:off x="3353654"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4"/>
            <p:cNvSpPr/>
            <p:nvPr/>
          </p:nvSpPr>
          <p:spPr>
            <a:xfrm>
              <a:off x="3239279"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4"/>
            <p:cNvSpPr/>
            <p:nvPr/>
          </p:nvSpPr>
          <p:spPr>
            <a:xfrm>
              <a:off x="3239279"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4"/>
            <p:cNvSpPr/>
            <p:nvPr/>
          </p:nvSpPr>
          <p:spPr>
            <a:xfrm>
              <a:off x="2924344"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4"/>
            <p:cNvSpPr/>
            <p:nvPr/>
          </p:nvSpPr>
          <p:spPr>
            <a:xfrm>
              <a:off x="2947237"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4"/>
            <p:cNvSpPr/>
            <p:nvPr/>
          </p:nvSpPr>
          <p:spPr>
            <a:xfrm>
              <a:off x="3003530"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4"/>
            <p:cNvSpPr/>
            <p:nvPr/>
          </p:nvSpPr>
          <p:spPr>
            <a:xfrm>
              <a:off x="2889162"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4"/>
            <p:cNvSpPr/>
            <p:nvPr/>
          </p:nvSpPr>
          <p:spPr>
            <a:xfrm>
              <a:off x="2889162"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4"/>
            <p:cNvSpPr/>
            <p:nvPr/>
          </p:nvSpPr>
          <p:spPr>
            <a:xfrm>
              <a:off x="2016514" y="2204086"/>
              <a:ext cx="686201" cy="1636287"/>
            </a:xfrm>
            <a:custGeom>
              <a:avLst/>
              <a:gdLst/>
              <a:ahLst/>
              <a:cxnLst/>
              <a:rect l="l" t="t" r="r" b="b"/>
              <a:pathLst>
                <a:path w="15311" h="36510" extrusionOk="0">
                  <a:moveTo>
                    <a:pt x="7656" y="1"/>
                  </a:moveTo>
                  <a:lnTo>
                    <a:pt x="1" y="13230"/>
                  </a:lnTo>
                  <a:lnTo>
                    <a:pt x="1" y="36509"/>
                  </a:lnTo>
                  <a:lnTo>
                    <a:pt x="15310" y="36509"/>
                  </a:lnTo>
                  <a:lnTo>
                    <a:pt x="15310" y="13230"/>
                  </a:lnTo>
                  <a:lnTo>
                    <a:pt x="7656" y="1"/>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4"/>
            <p:cNvSpPr/>
            <p:nvPr/>
          </p:nvSpPr>
          <p:spPr>
            <a:xfrm>
              <a:off x="1953186" y="2073935"/>
              <a:ext cx="814603" cy="1829764"/>
            </a:xfrm>
            <a:custGeom>
              <a:avLst/>
              <a:gdLst/>
              <a:ahLst/>
              <a:cxnLst/>
              <a:rect l="l" t="t" r="r" b="b"/>
              <a:pathLst>
                <a:path w="18176" h="40827" extrusionOk="0">
                  <a:moveTo>
                    <a:pt x="9069" y="5771"/>
                  </a:moveTo>
                  <a:lnTo>
                    <a:pt x="11149" y="9304"/>
                  </a:lnTo>
                  <a:lnTo>
                    <a:pt x="15310" y="16527"/>
                  </a:lnTo>
                  <a:lnTo>
                    <a:pt x="15310" y="37961"/>
                  </a:lnTo>
                  <a:lnTo>
                    <a:pt x="2866" y="37961"/>
                  </a:lnTo>
                  <a:lnTo>
                    <a:pt x="2866" y="16527"/>
                  </a:lnTo>
                  <a:lnTo>
                    <a:pt x="7027" y="9304"/>
                  </a:lnTo>
                  <a:lnTo>
                    <a:pt x="9069" y="5771"/>
                  </a:lnTo>
                  <a:close/>
                  <a:moveTo>
                    <a:pt x="9069" y="0"/>
                  </a:moveTo>
                  <a:lnTo>
                    <a:pt x="4554" y="7851"/>
                  </a:lnTo>
                  <a:lnTo>
                    <a:pt x="0" y="15703"/>
                  </a:lnTo>
                  <a:lnTo>
                    <a:pt x="0" y="40827"/>
                  </a:lnTo>
                  <a:lnTo>
                    <a:pt x="18176" y="40827"/>
                  </a:lnTo>
                  <a:lnTo>
                    <a:pt x="18176" y="15742"/>
                  </a:lnTo>
                  <a:lnTo>
                    <a:pt x="13622" y="7891"/>
                  </a:lnTo>
                  <a:lnTo>
                    <a:pt x="9069" y="39"/>
                  </a:lnTo>
                  <a:lnTo>
                    <a:pt x="9069" y="0"/>
                  </a:lnTo>
                  <a:close/>
                </a:path>
              </a:pathLst>
            </a:custGeom>
            <a:solidFill>
              <a:srgbClr val="E15561"/>
            </a:solidFill>
            <a:ln w="9525" cap="flat" cmpd="sng">
              <a:solidFill>
                <a:srgbClr val="E155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4"/>
            <p:cNvSpPr/>
            <p:nvPr/>
          </p:nvSpPr>
          <p:spPr>
            <a:xfrm>
              <a:off x="1898643" y="2073935"/>
              <a:ext cx="923689" cy="800530"/>
            </a:xfrm>
            <a:custGeom>
              <a:avLst/>
              <a:gdLst/>
              <a:ahLst/>
              <a:cxnLst/>
              <a:rect l="l" t="t" r="r" b="b"/>
              <a:pathLst>
                <a:path w="20610" h="17862" fill="none" extrusionOk="0">
                  <a:moveTo>
                    <a:pt x="20610" y="17862"/>
                  </a:moveTo>
                  <a:lnTo>
                    <a:pt x="10286" y="0"/>
                  </a:lnTo>
                  <a:lnTo>
                    <a:pt x="0" y="17862"/>
                  </a:lnTo>
                </a:path>
              </a:pathLst>
            </a:custGeom>
            <a:noFill/>
            <a:ln w="255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4"/>
            <p:cNvSpPr/>
            <p:nvPr/>
          </p:nvSpPr>
          <p:spPr>
            <a:xfrm>
              <a:off x="1852884" y="3015199"/>
              <a:ext cx="100346" cy="888507"/>
            </a:xfrm>
            <a:custGeom>
              <a:avLst/>
              <a:gdLst/>
              <a:ahLst/>
              <a:cxnLst/>
              <a:rect l="l" t="t" r="r" b="b"/>
              <a:pathLst>
                <a:path w="2239" h="19825" extrusionOk="0">
                  <a:moveTo>
                    <a:pt x="1" y="19825"/>
                  </a:moveTo>
                  <a:lnTo>
                    <a:pt x="1" y="0"/>
                  </a:lnTo>
                  <a:lnTo>
                    <a:pt x="2238" y="0"/>
                  </a:lnTo>
                  <a:lnTo>
                    <a:pt x="2238"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4"/>
            <p:cNvSpPr/>
            <p:nvPr/>
          </p:nvSpPr>
          <p:spPr>
            <a:xfrm>
              <a:off x="2767750" y="3015199"/>
              <a:ext cx="98599" cy="888507"/>
            </a:xfrm>
            <a:custGeom>
              <a:avLst/>
              <a:gdLst/>
              <a:ahLst/>
              <a:cxnLst/>
              <a:rect l="l" t="t" r="r" b="b"/>
              <a:pathLst>
                <a:path w="2200" h="19825" extrusionOk="0">
                  <a:moveTo>
                    <a:pt x="2199" y="19825"/>
                  </a:moveTo>
                  <a:lnTo>
                    <a:pt x="2199" y="0"/>
                  </a:lnTo>
                  <a:lnTo>
                    <a:pt x="1" y="0"/>
                  </a:lnTo>
                  <a:lnTo>
                    <a:pt x="1"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4"/>
            <p:cNvSpPr/>
            <p:nvPr/>
          </p:nvSpPr>
          <p:spPr>
            <a:xfrm>
              <a:off x="2248760" y="2522562"/>
              <a:ext cx="221712" cy="221712"/>
            </a:xfrm>
            <a:custGeom>
              <a:avLst/>
              <a:gdLst/>
              <a:ahLst/>
              <a:cxnLst/>
              <a:rect l="l" t="t" r="r" b="b"/>
              <a:pathLst>
                <a:path w="4947" h="4947" extrusionOk="0">
                  <a:moveTo>
                    <a:pt x="2474" y="0"/>
                  </a:moveTo>
                  <a:cubicBezTo>
                    <a:pt x="1139" y="0"/>
                    <a:pt x="0" y="1100"/>
                    <a:pt x="0" y="2474"/>
                  </a:cubicBezTo>
                  <a:cubicBezTo>
                    <a:pt x="0" y="3847"/>
                    <a:pt x="1139" y="4947"/>
                    <a:pt x="2474" y="4947"/>
                  </a:cubicBezTo>
                  <a:cubicBezTo>
                    <a:pt x="3847" y="4947"/>
                    <a:pt x="4947" y="3847"/>
                    <a:pt x="4947" y="2474"/>
                  </a:cubicBezTo>
                  <a:cubicBezTo>
                    <a:pt x="4947" y="1100"/>
                    <a:pt x="3847" y="0"/>
                    <a:pt x="2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4"/>
            <p:cNvSpPr/>
            <p:nvPr/>
          </p:nvSpPr>
          <p:spPr>
            <a:xfrm>
              <a:off x="2201253" y="2513777"/>
              <a:ext cx="295616" cy="239729"/>
            </a:xfrm>
            <a:custGeom>
              <a:avLst/>
              <a:gdLst/>
              <a:ahLst/>
              <a:cxnLst/>
              <a:rect l="l" t="t" r="r" b="b"/>
              <a:pathLst>
                <a:path w="6596" h="5349" extrusionOk="0">
                  <a:moveTo>
                    <a:pt x="3534" y="393"/>
                  </a:moveTo>
                  <a:cubicBezTo>
                    <a:pt x="5575" y="393"/>
                    <a:pt x="6595" y="2827"/>
                    <a:pt x="5143" y="4279"/>
                  </a:cubicBezTo>
                  <a:cubicBezTo>
                    <a:pt x="4685" y="4737"/>
                    <a:pt x="4119" y="4944"/>
                    <a:pt x="3563" y="4944"/>
                  </a:cubicBezTo>
                  <a:cubicBezTo>
                    <a:pt x="2407" y="4944"/>
                    <a:pt x="1296" y="4049"/>
                    <a:pt x="1296" y="2670"/>
                  </a:cubicBezTo>
                  <a:cubicBezTo>
                    <a:pt x="1296" y="1413"/>
                    <a:pt x="2277" y="393"/>
                    <a:pt x="3534" y="393"/>
                  </a:cubicBezTo>
                  <a:close/>
                  <a:moveTo>
                    <a:pt x="3534" y="0"/>
                  </a:moveTo>
                  <a:cubicBezTo>
                    <a:pt x="1178" y="0"/>
                    <a:pt x="0" y="2866"/>
                    <a:pt x="1649" y="4554"/>
                  </a:cubicBezTo>
                  <a:cubicBezTo>
                    <a:pt x="2198" y="5102"/>
                    <a:pt x="2870" y="5348"/>
                    <a:pt x="3529" y="5348"/>
                  </a:cubicBezTo>
                  <a:cubicBezTo>
                    <a:pt x="4897" y="5348"/>
                    <a:pt x="6203" y="4286"/>
                    <a:pt x="6203" y="2670"/>
                  </a:cubicBezTo>
                  <a:cubicBezTo>
                    <a:pt x="6203" y="1217"/>
                    <a:pt x="5025" y="0"/>
                    <a:pt x="353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4"/>
            <p:cNvSpPr/>
            <p:nvPr/>
          </p:nvSpPr>
          <p:spPr>
            <a:xfrm>
              <a:off x="2359594" y="2545419"/>
              <a:ext cx="45" cy="17658"/>
            </a:xfrm>
            <a:custGeom>
              <a:avLst/>
              <a:gdLst/>
              <a:ahLst/>
              <a:cxnLst/>
              <a:rect l="l" t="t" r="r" b="b"/>
              <a:pathLst>
                <a:path w="1" h="394" fill="none" extrusionOk="0">
                  <a:moveTo>
                    <a:pt x="1" y="1"/>
                  </a:moveTo>
                  <a:lnTo>
                    <a:pt x="1" y="393"/>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4"/>
            <p:cNvSpPr/>
            <p:nvPr/>
          </p:nvSpPr>
          <p:spPr>
            <a:xfrm>
              <a:off x="2359594" y="2703760"/>
              <a:ext cx="45" cy="17658"/>
            </a:xfrm>
            <a:custGeom>
              <a:avLst/>
              <a:gdLst/>
              <a:ahLst/>
              <a:cxnLst/>
              <a:rect l="l" t="t" r="r" b="b"/>
              <a:pathLst>
                <a:path w="1" h="394" fill="none" extrusionOk="0">
                  <a:moveTo>
                    <a:pt x="1" y="393"/>
                  </a:moveTo>
                  <a:lnTo>
                    <a:pt x="1"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4"/>
            <p:cNvSpPr/>
            <p:nvPr/>
          </p:nvSpPr>
          <p:spPr>
            <a:xfrm>
              <a:off x="2271617" y="2633396"/>
              <a:ext cx="17658" cy="45"/>
            </a:xfrm>
            <a:custGeom>
              <a:avLst/>
              <a:gdLst/>
              <a:ahLst/>
              <a:cxnLst/>
              <a:rect l="l" t="t" r="r" b="b"/>
              <a:pathLst>
                <a:path w="394" h="1" fill="none" extrusionOk="0">
                  <a:moveTo>
                    <a:pt x="1" y="1"/>
                  </a:moveTo>
                  <a:lnTo>
                    <a:pt x="393"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4"/>
            <p:cNvSpPr/>
            <p:nvPr/>
          </p:nvSpPr>
          <p:spPr>
            <a:xfrm>
              <a:off x="2431751" y="2633396"/>
              <a:ext cx="17613" cy="45"/>
            </a:xfrm>
            <a:custGeom>
              <a:avLst/>
              <a:gdLst/>
              <a:ahLst/>
              <a:cxnLst/>
              <a:rect l="l" t="t" r="r" b="b"/>
              <a:pathLst>
                <a:path w="393" h="1" fill="none" extrusionOk="0">
                  <a:moveTo>
                    <a:pt x="393" y="1"/>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4"/>
            <p:cNvSpPr/>
            <p:nvPr/>
          </p:nvSpPr>
          <p:spPr>
            <a:xfrm>
              <a:off x="2347269" y="2619323"/>
              <a:ext cx="26442" cy="28190"/>
            </a:xfrm>
            <a:custGeom>
              <a:avLst/>
              <a:gdLst/>
              <a:ahLst/>
              <a:cxnLst/>
              <a:rect l="l" t="t" r="r" b="b"/>
              <a:pathLst>
                <a:path w="590" h="629" extrusionOk="0">
                  <a:moveTo>
                    <a:pt x="276" y="0"/>
                  </a:moveTo>
                  <a:cubicBezTo>
                    <a:pt x="118" y="0"/>
                    <a:pt x="1" y="157"/>
                    <a:pt x="1" y="315"/>
                  </a:cubicBezTo>
                  <a:cubicBezTo>
                    <a:pt x="1" y="472"/>
                    <a:pt x="118" y="629"/>
                    <a:pt x="276" y="629"/>
                  </a:cubicBezTo>
                  <a:cubicBezTo>
                    <a:pt x="472" y="629"/>
                    <a:pt x="590" y="472"/>
                    <a:pt x="590" y="315"/>
                  </a:cubicBezTo>
                  <a:cubicBezTo>
                    <a:pt x="590" y="157"/>
                    <a:pt x="472" y="0"/>
                    <a:pt x="27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4"/>
            <p:cNvSpPr/>
            <p:nvPr/>
          </p:nvSpPr>
          <p:spPr>
            <a:xfrm>
              <a:off x="2317376" y="2566528"/>
              <a:ext cx="38722" cy="63372"/>
            </a:xfrm>
            <a:custGeom>
              <a:avLst/>
              <a:gdLst/>
              <a:ahLst/>
              <a:cxnLst/>
              <a:rect l="l" t="t" r="r" b="b"/>
              <a:pathLst>
                <a:path w="864" h="1414" fill="none" extrusionOk="0">
                  <a:moveTo>
                    <a:pt x="864" y="1414"/>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4"/>
            <p:cNvSpPr/>
            <p:nvPr/>
          </p:nvSpPr>
          <p:spPr>
            <a:xfrm>
              <a:off x="2336737" y="2635144"/>
              <a:ext cx="19361" cy="35227"/>
            </a:xfrm>
            <a:custGeom>
              <a:avLst/>
              <a:gdLst/>
              <a:ahLst/>
              <a:cxnLst/>
              <a:rect l="l" t="t" r="r" b="b"/>
              <a:pathLst>
                <a:path w="432" h="786" fill="none" extrusionOk="0">
                  <a:moveTo>
                    <a:pt x="432" y="1"/>
                  </a:moveTo>
                  <a:lnTo>
                    <a:pt x="0" y="786"/>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4"/>
            <p:cNvSpPr/>
            <p:nvPr/>
          </p:nvSpPr>
          <p:spPr>
            <a:xfrm>
              <a:off x="2102743" y="3294907"/>
              <a:ext cx="515536" cy="580656"/>
            </a:xfrm>
            <a:custGeom>
              <a:avLst/>
              <a:gdLst/>
              <a:ahLst/>
              <a:cxnLst/>
              <a:rect l="l" t="t" r="r" b="b"/>
              <a:pathLst>
                <a:path w="11503" h="12956" fill="none" extrusionOk="0">
                  <a:moveTo>
                    <a:pt x="11502" y="12916"/>
                  </a:moveTo>
                  <a:lnTo>
                    <a:pt x="11502" y="5772"/>
                  </a:lnTo>
                  <a:cubicBezTo>
                    <a:pt x="11502" y="2592"/>
                    <a:pt x="8911" y="1"/>
                    <a:pt x="5732" y="1"/>
                  </a:cubicBezTo>
                  <a:lnTo>
                    <a:pt x="5732" y="1"/>
                  </a:lnTo>
                  <a:cubicBezTo>
                    <a:pt x="2552" y="1"/>
                    <a:pt x="0" y="2592"/>
                    <a:pt x="0" y="5772"/>
                  </a:cubicBezTo>
                  <a:lnTo>
                    <a:pt x="0" y="12955"/>
                  </a:lnTo>
                </a:path>
              </a:pathLst>
            </a:custGeom>
            <a:noFill/>
            <a:ln w="18650"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4"/>
            <p:cNvSpPr/>
            <p:nvPr/>
          </p:nvSpPr>
          <p:spPr>
            <a:xfrm>
              <a:off x="653020" y="3864913"/>
              <a:ext cx="3414959" cy="45759"/>
            </a:xfrm>
            <a:custGeom>
              <a:avLst/>
              <a:gdLst/>
              <a:ahLst/>
              <a:cxnLst/>
              <a:rect l="l" t="t" r="r" b="b"/>
              <a:pathLst>
                <a:path w="76197" h="1021" extrusionOk="0">
                  <a:moveTo>
                    <a:pt x="314" y="0"/>
                  </a:moveTo>
                  <a:cubicBezTo>
                    <a:pt x="118" y="0"/>
                    <a:pt x="0" y="157"/>
                    <a:pt x="0" y="314"/>
                  </a:cubicBezTo>
                  <a:lnTo>
                    <a:pt x="0" y="707"/>
                  </a:lnTo>
                  <a:cubicBezTo>
                    <a:pt x="0" y="864"/>
                    <a:pt x="118" y="1021"/>
                    <a:pt x="314" y="1021"/>
                  </a:cubicBezTo>
                  <a:lnTo>
                    <a:pt x="75882" y="1021"/>
                  </a:lnTo>
                  <a:cubicBezTo>
                    <a:pt x="76078" y="1021"/>
                    <a:pt x="76196" y="864"/>
                    <a:pt x="76196" y="707"/>
                  </a:cubicBezTo>
                  <a:lnTo>
                    <a:pt x="76196" y="314"/>
                  </a:lnTo>
                  <a:cubicBezTo>
                    <a:pt x="76196" y="157"/>
                    <a:pt x="76078" y="0"/>
                    <a:pt x="75882" y="0"/>
                  </a:cubicBez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4"/>
            <p:cNvSpPr/>
            <p:nvPr/>
          </p:nvSpPr>
          <p:spPr>
            <a:xfrm>
              <a:off x="2359594" y="3312521"/>
              <a:ext cx="45" cy="547222"/>
            </a:xfrm>
            <a:custGeom>
              <a:avLst/>
              <a:gdLst/>
              <a:ahLst/>
              <a:cxnLst/>
              <a:rect l="l" t="t" r="r" b="b"/>
              <a:pathLst>
                <a:path w="1" h="12210" fill="none" extrusionOk="0">
                  <a:moveTo>
                    <a:pt x="1" y="0"/>
                  </a:moveTo>
                  <a:lnTo>
                    <a:pt x="1" y="12209"/>
                  </a:lnTo>
                </a:path>
              </a:pathLst>
            </a:custGeom>
            <a:noFill/>
            <a:ln w="12750"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4"/>
            <p:cNvSpPr/>
            <p:nvPr/>
          </p:nvSpPr>
          <p:spPr>
            <a:xfrm>
              <a:off x="2312087"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93" y="472"/>
                    <a:pt x="472" y="393"/>
                    <a:pt x="472" y="236"/>
                  </a:cubicBezTo>
                  <a:cubicBezTo>
                    <a:pt x="472" y="118"/>
                    <a:pt x="393"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4"/>
            <p:cNvSpPr/>
            <p:nvPr/>
          </p:nvSpPr>
          <p:spPr>
            <a:xfrm>
              <a:off x="2387740"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54" y="472"/>
                    <a:pt x="472" y="393"/>
                    <a:pt x="472" y="236"/>
                  </a:cubicBezTo>
                  <a:cubicBezTo>
                    <a:pt x="472" y="118"/>
                    <a:pt x="354"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34"/>
          <p:cNvGrpSpPr/>
          <p:nvPr/>
        </p:nvGrpSpPr>
        <p:grpSpPr>
          <a:xfrm>
            <a:off x="1471811" y="5089427"/>
            <a:ext cx="1155207" cy="1423287"/>
            <a:chOff x="9273975" y="704300"/>
            <a:chExt cx="3136875" cy="3864825"/>
          </a:xfrm>
        </p:grpSpPr>
        <p:sp>
          <p:nvSpPr>
            <p:cNvPr id="833" name="Google Shape;833;p34"/>
            <p:cNvSpPr/>
            <p:nvPr/>
          </p:nvSpPr>
          <p:spPr>
            <a:xfrm>
              <a:off x="9658475" y="3894325"/>
              <a:ext cx="530450" cy="674800"/>
            </a:xfrm>
            <a:custGeom>
              <a:avLst/>
              <a:gdLst/>
              <a:ahLst/>
              <a:cxnLst/>
              <a:rect l="l" t="t" r="r" b="b"/>
              <a:pathLst>
                <a:path w="21218" h="26992" extrusionOk="0">
                  <a:moveTo>
                    <a:pt x="2828" y="0"/>
                  </a:moveTo>
                  <a:cubicBezTo>
                    <a:pt x="1277" y="31"/>
                    <a:pt x="31" y="1277"/>
                    <a:pt x="1" y="2827"/>
                  </a:cubicBezTo>
                  <a:lnTo>
                    <a:pt x="1" y="16505"/>
                  </a:lnTo>
                  <a:cubicBezTo>
                    <a:pt x="31" y="22311"/>
                    <a:pt x="4712" y="26961"/>
                    <a:pt x="10487" y="26992"/>
                  </a:cubicBezTo>
                  <a:cubicBezTo>
                    <a:pt x="16414" y="26961"/>
                    <a:pt x="21187" y="22189"/>
                    <a:pt x="21217" y="16262"/>
                  </a:cubicBezTo>
                  <a:lnTo>
                    <a:pt x="21217" y="2827"/>
                  </a:lnTo>
                  <a:cubicBezTo>
                    <a:pt x="21217" y="1277"/>
                    <a:pt x="19940" y="31"/>
                    <a:pt x="1839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4"/>
            <p:cNvSpPr/>
            <p:nvPr/>
          </p:nvSpPr>
          <p:spPr>
            <a:xfrm>
              <a:off x="11473100" y="3894325"/>
              <a:ext cx="529675" cy="674800"/>
            </a:xfrm>
            <a:custGeom>
              <a:avLst/>
              <a:gdLst/>
              <a:ahLst/>
              <a:cxnLst/>
              <a:rect l="l" t="t" r="r" b="b"/>
              <a:pathLst>
                <a:path w="21187" h="26992" extrusionOk="0">
                  <a:moveTo>
                    <a:pt x="2828" y="0"/>
                  </a:moveTo>
                  <a:cubicBezTo>
                    <a:pt x="1277" y="31"/>
                    <a:pt x="1" y="1277"/>
                    <a:pt x="1" y="2827"/>
                  </a:cubicBezTo>
                  <a:lnTo>
                    <a:pt x="1" y="16505"/>
                  </a:lnTo>
                  <a:cubicBezTo>
                    <a:pt x="1" y="22311"/>
                    <a:pt x="4682" y="26961"/>
                    <a:pt x="10457" y="26992"/>
                  </a:cubicBezTo>
                  <a:cubicBezTo>
                    <a:pt x="16384" y="26961"/>
                    <a:pt x="21187" y="22189"/>
                    <a:pt x="21187" y="16262"/>
                  </a:cubicBezTo>
                  <a:lnTo>
                    <a:pt x="21187" y="2827"/>
                  </a:lnTo>
                  <a:cubicBezTo>
                    <a:pt x="21187" y="1277"/>
                    <a:pt x="19940" y="31"/>
                    <a:pt x="1836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4"/>
            <p:cNvSpPr/>
            <p:nvPr/>
          </p:nvSpPr>
          <p:spPr>
            <a:xfrm>
              <a:off x="9273975" y="3747675"/>
              <a:ext cx="3136875" cy="319925"/>
            </a:xfrm>
            <a:custGeom>
              <a:avLst/>
              <a:gdLst/>
              <a:ahLst/>
              <a:cxnLst/>
              <a:rect l="l" t="t" r="r" b="b"/>
              <a:pathLst>
                <a:path w="125475" h="12797" extrusionOk="0">
                  <a:moveTo>
                    <a:pt x="2797" y="0"/>
                  </a:moveTo>
                  <a:cubicBezTo>
                    <a:pt x="1247" y="0"/>
                    <a:pt x="1" y="1246"/>
                    <a:pt x="1" y="2796"/>
                  </a:cubicBezTo>
                  <a:lnTo>
                    <a:pt x="1" y="10000"/>
                  </a:lnTo>
                  <a:cubicBezTo>
                    <a:pt x="1" y="11550"/>
                    <a:pt x="1247" y="12797"/>
                    <a:pt x="2797" y="12797"/>
                  </a:cubicBezTo>
                  <a:lnTo>
                    <a:pt x="122678" y="12797"/>
                  </a:lnTo>
                  <a:cubicBezTo>
                    <a:pt x="124228" y="12797"/>
                    <a:pt x="125474" y="11550"/>
                    <a:pt x="125474" y="10000"/>
                  </a:cubicBezTo>
                  <a:lnTo>
                    <a:pt x="125474" y="2796"/>
                  </a:lnTo>
                  <a:cubicBezTo>
                    <a:pt x="125474" y="1246"/>
                    <a:pt x="124228" y="0"/>
                    <a:pt x="12267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4"/>
            <p:cNvSpPr/>
            <p:nvPr/>
          </p:nvSpPr>
          <p:spPr>
            <a:xfrm>
              <a:off x="9292225" y="704300"/>
              <a:ext cx="3100375" cy="3043400"/>
            </a:xfrm>
            <a:custGeom>
              <a:avLst/>
              <a:gdLst/>
              <a:ahLst/>
              <a:cxnLst/>
              <a:rect l="l" t="t" r="r" b="b"/>
              <a:pathLst>
                <a:path w="124015" h="121736" extrusionOk="0">
                  <a:moveTo>
                    <a:pt x="61977" y="1"/>
                  </a:moveTo>
                  <a:lnTo>
                    <a:pt x="61217" y="31"/>
                  </a:lnTo>
                  <a:cubicBezTo>
                    <a:pt x="50822" y="457"/>
                    <a:pt x="40518" y="2159"/>
                    <a:pt x="30396" y="4408"/>
                  </a:cubicBezTo>
                  <a:cubicBezTo>
                    <a:pt x="21946" y="6293"/>
                    <a:pt x="12371" y="7873"/>
                    <a:pt x="6748" y="15138"/>
                  </a:cubicBezTo>
                  <a:cubicBezTo>
                    <a:pt x="2401" y="20700"/>
                    <a:pt x="1641" y="28147"/>
                    <a:pt x="1429" y="34925"/>
                  </a:cubicBezTo>
                  <a:cubicBezTo>
                    <a:pt x="517" y="60792"/>
                    <a:pt x="0" y="86567"/>
                    <a:pt x="851" y="112404"/>
                  </a:cubicBezTo>
                  <a:cubicBezTo>
                    <a:pt x="882" y="113285"/>
                    <a:pt x="730" y="121583"/>
                    <a:pt x="1246" y="121735"/>
                  </a:cubicBezTo>
                  <a:lnTo>
                    <a:pt x="122768" y="121735"/>
                  </a:lnTo>
                  <a:cubicBezTo>
                    <a:pt x="123285" y="121613"/>
                    <a:pt x="123133" y="113285"/>
                    <a:pt x="123163" y="112373"/>
                  </a:cubicBezTo>
                  <a:cubicBezTo>
                    <a:pt x="124015" y="86537"/>
                    <a:pt x="123498" y="60762"/>
                    <a:pt x="122616" y="34925"/>
                  </a:cubicBezTo>
                  <a:cubicBezTo>
                    <a:pt x="122373" y="28117"/>
                    <a:pt x="121583" y="20700"/>
                    <a:pt x="117297" y="15138"/>
                  </a:cubicBezTo>
                  <a:cubicBezTo>
                    <a:pt x="111644" y="7873"/>
                    <a:pt x="102099" y="6293"/>
                    <a:pt x="93649" y="4408"/>
                  </a:cubicBezTo>
                  <a:cubicBezTo>
                    <a:pt x="83467" y="2159"/>
                    <a:pt x="73163" y="457"/>
                    <a:pt x="62737" y="31"/>
                  </a:cubicBezTo>
                  <a:lnTo>
                    <a:pt x="61977" y="1"/>
                  </a:ln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4"/>
            <p:cNvSpPr/>
            <p:nvPr/>
          </p:nvSpPr>
          <p:spPr>
            <a:xfrm>
              <a:off x="9856825" y="1497625"/>
              <a:ext cx="1972700" cy="844275"/>
            </a:xfrm>
            <a:custGeom>
              <a:avLst/>
              <a:gdLst/>
              <a:ahLst/>
              <a:cxnLst/>
              <a:rect l="l" t="t" r="r" b="b"/>
              <a:pathLst>
                <a:path w="78908" h="33771" fill="none" extrusionOk="0">
                  <a:moveTo>
                    <a:pt x="0" y="1"/>
                  </a:moveTo>
                  <a:lnTo>
                    <a:pt x="78907" y="1"/>
                  </a:lnTo>
                  <a:lnTo>
                    <a:pt x="78907" y="33770"/>
                  </a:lnTo>
                  <a:lnTo>
                    <a:pt x="0" y="3377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4"/>
            <p:cNvSpPr/>
            <p:nvPr/>
          </p:nvSpPr>
          <p:spPr>
            <a:xfrm>
              <a:off x="9458625" y="1544750"/>
              <a:ext cx="301700" cy="710525"/>
            </a:xfrm>
            <a:custGeom>
              <a:avLst/>
              <a:gdLst/>
              <a:ahLst/>
              <a:cxnLst/>
              <a:rect l="l" t="t" r="r" b="b"/>
              <a:pathLst>
                <a:path w="12068" h="28421" extrusionOk="0">
                  <a:moveTo>
                    <a:pt x="6049" y="0"/>
                  </a:moveTo>
                  <a:cubicBezTo>
                    <a:pt x="2706" y="31"/>
                    <a:pt x="1" y="2706"/>
                    <a:pt x="1" y="6049"/>
                  </a:cubicBezTo>
                  <a:lnTo>
                    <a:pt x="1" y="22371"/>
                  </a:lnTo>
                  <a:cubicBezTo>
                    <a:pt x="1" y="25715"/>
                    <a:pt x="2706" y="28420"/>
                    <a:pt x="6049" y="28420"/>
                  </a:cubicBezTo>
                  <a:cubicBezTo>
                    <a:pt x="9363" y="28420"/>
                    <a:pt x="12068" y="25715"/>
                    <a:pt x="12068" y="22371"/>
                  </a:cubicBezTo>
                  <a:lnTo>
                    <a:pt x="12068" y="6049"/>
                  </a:lnTo>
                  <a:cubicBezTo>
                    <a:pt x="12068" y="2706"/>
                    <a:pt x="936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4"/>
            <p:cNvSpPr/>
            <p:nvPr/>
          </p:nvSpPr>
          <p:spPr>
            <a:xfrm>
              <a:off x="9415325" y="2392775"/>
              <a:ext cx="2841250" cy="1113275"/>
            </a:xfrm>
            <a:custGeom>
              <a:avLst/>
              <a:gdLst/>
              <a:ahLst/>
              <a:cxnLst/>
              <a:rect l="l" t="t" r="r" b="b"/>
              <a:pathLst>
                <a:path w="113650" h="44531" fill="none" extrusionOk="0">
                  <a:moveTo>
                    <a:pt x="0" y="1"/>
                  </a:moveTo>
                  <a:lnTo>
                    <a:pt x="113650" y="1"/>
                  </a:lnTo>
                  <a:lnTo>
                    <a:pt x="113650" y="44530"/>
                  </a:lnTo>
                  <a:lnTo>
                    <a:pt x="0" y="4453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4"/>
            <p:cNvSpPr/>
            <p:nvPr/>
          </p:nvSpPr>
          <p:spPr>
            <a:xfrm>
              <a:off x="9458625" y="2469525"/>
              <a:ext cx="231050" cy="231800"/>
            </a:xfrm>
            <a:custGeom>
              <a:avLst/>
              <a:gdLst/>
              <a:ahLst/>
              <a:cxnLst/>
              <a:rect l="l" t="t" r="r" b="b"/>
              <a:pathLst>
                <a:path w="9242" h="9272" extrusionOk="0">
                  <a:moveTo>
                    <a:pt x="4621" y="1"/>
                  </a:moveTo>
                  <a:cubicBezTo>
                    <a:pt x="2068" y="1"/>
                    <a:pt x="1" y="2068"/>
                    <a:pt x="1" y="4651"/>
                  </a:cubicBezTo>
                  <a:cubicBezTo>
                    <a:pt x="1" y="7204"/>
                    <a:pt x="2068" y="9271"/>
                    <a:pt x="4621" y="9271"/>
                  </a:cubicBezTo>
                  <a:cubicBezTo>
                    <a:pt x="7174" y="9271"/>
                    <a:pt x="9241" y="7204"/>
                    <a:pt x="9241" y="4651"/>
                  </a:cubicBezTo>
                  <a:cubicBezTo>
                    <a:pt x="9241" y="2068"/>
                    <a:pt x="7174"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4"/>
            <p:cNvSpPr/>
            <p:nvPr/>
          </p:nvSpPr>
          <p:spPr>
            <a:xfrm>
              <a:off x="9634925" y="2469525"/>
              <a:ext cx="231800" cy="231800"/>
            </a:xfrm>
            <a:custGeom>
              <a:avLst/>
              <a:gdLst/>
              <a:ahLst/>
              <a:cxnLst/>
              <a:rect l="l" t="t" r="r" b="b"/>
              <a:pathLst>
                <a:path w="9272" h="9272" extrusionOk="0">
                  <a:moveTo>
                    <a:pt x="4621" y="1"/>
                  </a:moveTo>
                  <a:cubicBezTo>
                    <a:pt x="2067" y="1"/>
                    <a:pt x="1" y="2068"/>
                    <a:pt x="1" y="4651"/>
                  </a:cubicBezTo>
                  <a:cubicBezTo>
                    <a:pt x="1"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4"/>
            <p:cNvSpPr/>
            <p:nvPr/>
          </p:nvSpPr>
          <p:spPr>
            <a:xfrm>
              <a:off x="9789175" y="1040175"/>
              <a:ext cx="231800" cy="231025"/>
            </a:xfrm>
            <a:custGeom>
              <a:avLst/>
              <a:gdLst/>
              <a:ahLst/>
              <a:cxnLst/>
              <a:rect l="l" t="t" r="r" b="b"/>
              <a:pathLst>
                <a:path w="9272" h="9241" extrusionOk="0">
                  <a:moveTo>
                    <a:pt x="4621" y="1"/>
                  </a:moveTo>
                  <a:cubicBezTo>
                    <a:pt x="2068" y="1"/>
                    <a:pt x="1" y="2068"/>
                    <a:pt x="1" y="4621"/>
                  </a:cubicBezTo>
                  <a:cubicBezTo>
                    <a:pt x="1" y="7174"/>
                    <a:pt x="2068" y="9241"/>
                    <a:pt x="4621" y="9241"/>
                  </a:cubicBezTo>
                  <a:cubicBezTo>
                    <a:pt x="7205" y="9241"/>
                    <a:pt x="9272" y="7174"/>
                    <a:pt x="9272" y="4621"/>
                  </a:cubicBezTo>
                  <a:cubicBezTo>
                    <a:pt x="9272" y="2068"/>
                    <a:pt x="7205"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4"/>
            <p:cNvSpPr/>
            <p:nvPr/>
          </p:nvSpPr>
          <p:spPr>
            <a:xfrm>
              <a:off x="9519425" y="1040175"/>
              <a:ext cx="231025" cy="231025"/>
            </a:xfrm>
            <a:custGeom>
              <a:avLst/>
              <a:gdLst/>
              <a:ahLst/>
              <a:cxnLst/>
              <a:rect l="l" t="t" r="r" b="b"/>
              <a:pathLst>
                <a:path w="9241" h="9241" extrusionOk="0">
                  <a:moveTo>
                    <a:pt x="4621" y="1"/>
                  </a:moveTo>
                  <a:cubicBezTo>
                    <a:pt x="2067" y="1"/>
                    <a:pt x="0" y="2068"/>
                    <a:pt x="0" y="4621"/>
                  </a:cubicBezTo>
                  <a:cubicBezTo>
                    <a:pt x="0" y="7174"/>
                    <a:pt x="2067" y="9241"/>
                    <a:pt x="4621" y="9241"/>
                  </a:cubicBezTo>
                  <a:cubicBezTo>
                    <a:pt x="7174" y="9241"/>
                    <a:pt x="9241" y="7174"/>
                    <a:pt x="9241" y="4621"/>
                  </a:cubicBezTo>
                  <a:cubicBezTo>
                    <a:pt x="9241" y="2068"/>
                    <a:pt x="717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4"/>
            <p:cNvSpPr/>
            <p:nvPr/>
          </p:nvSpPr>
          <p:spPr>
            <a:xfrm>
              <a:off x="9580225" y="3267425"/>
              <a:ext cx="406550" cy="192275"/>
            </a:xfrm>
            <a:custGeom>
              <a:avLst/>
              <a:gdLst/>
              <a:ahLst/>
              <a:cxnLst/>
              <a:rect l="l" t="t" r="r" b="b"/>
              <a:pathLst>
                <a:path w="16262" h="7691" extrusionOk="0">
                  <a:moveTo>
                    <a:pt x="1489" y="0"/>
                  </a:moveTo>
                  <a:cubicBezTo>
                    <a:pt x="669" y="0"/>
                    <a:pt x="0" y="669"/>
                    <a:pt x="0" y="1459"/>
                  </a:cubicBezTo>
                  <a:lnTo>
                    <a:pt x="0" y="6839"/>
                  </a:lnTo>
                  <a:cubicBezTo>
                    <a:pt x="0" y="7295"/>
                    <a:pt x="395" y="7690"/>
                    <a:pt x="851" y="7690"/>
                  </a:cubicBezTo>
                  <a:lnTo>
                    <a:pt x="15441" y="7690"/>
                  </a:lnTo>
                  <a:cubicBezTo>
                    <a:pt x="15897" y="7690"/>
                    <a:pt x="16262" y="7325"/>
                    <a:pt x="16262" y="6869"/>
                  </a:cubicBezTo>
                  <a:lnTo>
                    <a:pt x="16262" y="1429"/>
                  </a:lnTo>
                  <a:cubicBezTo>
                    <a:pt x="16262" y="638"/>
                    <a:pt x="15623" y="0"/>
                    <a:pt x="14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4"/>
            <p:cNvSpPr/>
            <p:nvPr/>
          </p:nvSpPr>
          <p:spPr>
            <a:xfrm>
              <a:off x="9712425" y="3085050"/>
              <a:ext cx="142900" cy="142875"/>
            </a:xfrm>
            <a:custGeom>
              <a:avLst/>
              <a:gdLst/>
              <a:ahLst/>
              <a:cxnLst/>
              <a:rect l="l" t="t" r="r" b="b"/>
              <a:pathLst>
                <a:path w="5716" h="5715" extrusionOk="0">
                  <a:moveTo>
                    <a:pt x="2858" y="0"/>
                  </a:moveTo>
                  <a:cubicBezTo>
                    <a:pt x="1278" y="0"/>
                    <a:pt x="1" y="1277"/>
                    <a:pt x="1" y="2857"/>
                  </a:cubicBezTo>
                  <a:cubicBezTo>
                    <a:pt x="1" y="4438"/>
                    <a:pt x="1278" y="5714"/>
                    <a:pt x="2858" y="5714"/>
                  </a:cubicBezTo>
                  <a:cubicBezTo>
                    <a:pt x="4439" y="5714"/>
                    <a:pt x="5715" y="4438"/>
                    <a:pt x="5715" y="2857"/>
                  </a:cubicBezTo>
                  <a:cubicBezTo>
                    <a:pt x="5715" y="1277"/>
                    <a:pt x="4439"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4"/>
            <p:cNvSpPr/>
            <p:nvPr/>
          </p:nvSpPr>
          <p:spPr>
            <a:xfrm>
              <a:off x="9502700" y="2995375"/>
              <a:ext cx="142900" cy="142125"/>
            </a:xfrm>
            <a:custGeom>
              <a:avLst/>
              <a:gdLst/>
              <a:ahLst/>
              <a:cxnLst/>
              <a:rect l="l" t="t" r="r" b="b"/>
              <a:pathLst>
                <a:path w="5716" h="5685" extrusionOk="0">
                  <a:moveTo>
                    <a:pt x="2858" y="0"/>
                  </a:moveTo>
                  <a:cubicBezTo>
                    <a:pt x="1277" y="0"/>
                    <a:pt x="1" y="1277"/>
                    <a:pt x="1" y="2827"/>
                  </a:cubicBezTo>
                  <a:cubicBezTo>
                    <a:pt x="1" y="4408"/>
                    <a:pt x="1277" y="5684"/>
                    <a:pt x="2858" y="5684"/>
                  </a:cubicBezTo>
                  <a:cubicBezTo>
                    <a:pt x="4438" y="5684"/>
                    <a:pt x="5715" y="4408"/>
                    <a:pt x="5715" y="2827"/>
                  </a:cubicBezTo>
                  <a:cubicBezTo>
                    <a:pt x="5715" y="1277"/>
                    <a:pt x="443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4"/>
            <p:cNvSpPr/>
            <p:nvPr/>
          </p:nvSpPr>
          <p:spPr>
            <a:xfrm>
              <a:off x="12039225" y="2995375"/>
              <a:ext cx="142875" cy="142125"/>
            </a:xfrm>
            <a:custGeom>
              <a:avLst/>
              <a:gdLst/>
              <a:ahLst/>
              <a:cxnLst/>
              <a:rect l="l" t="t" r="r" b="b"/>
              <a:pathLst>
                <a:path w="5715" h="5685" extrusionOk="0">
                  <a:moveTo>
                    <a:pt x="2858" y="0"/>
                  </a:moveTo>
                  <a:cubicBezTo>
                    <a:pt x="1277" y="0"/>
                    <a:pt x="1" y="1277"/>
                    <a:pt x="1" y="2827"/>
                  </a:cubicBezTo>
                  <a:cubicBezTo>
                    <a:pt x="1" y="4408"/>
                    <a:pt x="1277" y="5684"/>
                    <a:pt x="2858" y="5684"/>
                  </a:cubicBezTo>
                  <a:cubicBezTo>
                    <a:pt x="4408" y="5684"/>
                    <a:pt x="5715" y="4408"/>
                    <a:pt x="5715" y="2827"/>
                  </a:cubicBezTo>
                  <a:cubicBezTo>
                    <a:pt x="5715" y="1277"/>
                    <a:pt x="440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4"/>
            <p:cNvSpPr/>
            <p:nvPr/>
          </p:nvSpPr>
          <p:spPr>
            <a:xfrm>
              <a:off x="11818100" y="3085050"/>
              <a:ext cx="142875" cy="142875"/>
            </a:xfrm>
            <a:custGeom>
              <a:avLst/>
              <a:gdLst/>
              <a:ahLst/>
              <a:cxnLst/>
              <a:rect l="l" t="t" r="r" b="b"/>
              <a:pathLst>
                <a:path w="5715" h="5715" extrusionOk="0">
                  <a:moveTo>
                    <a:pt x="2858" y="0"/>
                  </a:moveTo>
                  <a:cubicBezTo>
                    <a:pt x="1277" y="0"/>
                    <a:pt x="0" y="1277"/>
                    <a:pt x="0" y="2857"/>
                  </a:cubicBezTo>
                  <a:cubicBezTo>
                    <a:pt x="0" y="4438"/>
                    <a:pt x="1277" y="5714"/>
                    <a:pt x="2858" y="5714"/>
                  </a:cubicBezTo>
                  <a:cubicBezTo>
                    <a:pt x="4438" y="5714"/>
                    <a:pt x="5715" y="4438"/>
                    <a:pt x="5715" y="2857"/>
                  </a:cubicBezTo>
                  <a:cubicBezTo>
                    <a:pt x="5715" y="1277"/>
                    <a:pt x="4438"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4"/>
            <p:cNvSpPr/>
            <p:nvPr/>
          </p:nvSpPr>
          <p:spPr>
            <a:xfrm>
              <a:off x="9401650" y="1321350"/>
              <a:ext cx="2879250" cy="137550"/>
            </a:xfrm>
            <a:custGeom>
              <a:avLst/>
              <a:gdLst/>
              <a:ahLst/>
              <a:cxnLst/>
              <a:rect l="l" t="t" r="r" b="b"/>
              <a:pathLst>
                <a:path w="115170" h="5502" fill="none" extrusionOk="0">
                  <a:moveTo>
                    <a:pt x="0" y="0"/>
                  </a:moveTo>
                  <a:lnTo>
                    <a:pt x="115169" y="0"/>
                  </a:lnTo>
                  <a:lnTo>
                    <a:pt x="115169" y="5502"/>
                  </a:lnTo>
                  <a:lnTo>
                    <a:pt x="0" y="5502"/>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4"/>
            <p:cNvSpPr/>
            <p:nvPr/>
          </p:nvSpPr>
          <p:spPr>
            <a:xfrm>
              <a:off x="9356050" y="3835800"/>
              <a:ext cx="2983350" cy="59300"/>
            </a:xfrm>
            <a:custGeom>
              <a:avLst/>
              <a:gdLst/>
              <a:ahLst/>
              <a:cxnLst/>
              <a:rect l="l" t="t" r="r" b="b"/>
              <a:pathLst>
                <a:path w="119334" h="2372" extrusionOk="0">
                  <a:moveTo>
                    <a:pt x="0" y="1"/>
                  </a:moveTo>
                  <a:lnTo>
                    <a:pt x="0" y="2372"/>
                  </a:lnTo>
                  <a:lnTo>
                    <a:pt x="119334" y="2372"/>
                  </a:lnTo>
                  <a:lnTo>
                    <a:pt x="119334" y="1"/>
                  </a:lnTo>
                  <a:close/>
                </a:path>
              </a:pathLst>
            </a:custGeom>
            <a:solidFill>
              <a:srgbClr val="54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4"/>
            <p:cNvSpPr/>
            <p:nvPr/>
          </p:nvSpPr>
          <p:spPr>
            <a:xfrm>
              <a:off x="9946475" y="1574375"/>
              <a:ext cx="1791100" cy="651250"/>
            </a:xfrm>
            <a:custGeom>
              <a:avLst/>
              <a:gdLst/>
              <a:ahLst/>
              <a:cxnLst/>
              <a:rect l="l" t="t" r="r" b="b"/>
              <a:pathLst>
                <a:path w="71644" h="26050" extrusionOk="0">
                  <a:moveTo>
                    <a:pt x="5563" y="1"/>
                  </a:moveTo>
                  <a:cubicBezTo>
                    <a:pt x="2493" y="31"/>
                    <a:pt x="1" y="2493"/>
                    <a:pt x="1" y="5563"/>
                  </a:cubicBezTo>
                  <a:lnTo>
                    <a:pt x="1" y="23193"/>
                  </a:lnTo>
                  <a:cubicBezTo>
                    <a:pt x="1" y="24773"/>
                    <a:pt x="1277" y="26050"/>
                    <a:pt x="2858" y="26050"/>
                  </a:cubicBezTo>
                  <a:lnTo>
                    <a:pt x="68786" y="26050"/>
                  </a:lnTo>
                  <a:cubicBezTo>
                    <a:pt x="70367" y="26050"/>
                    <a:pt x="71643" y="24773"/>
                    <a:pt x="71643" y="23193"/>
                  </a:cubicBezTo>
                  <a:lnTo>
                    <a:pt x="71643" y="5563"/>
                  </a:lnTo>
                  <a:cubicBezTo>
                    <a:pt x="71643" y="2493"/>
                    <a:pt x="69181" y="31"/>
                    <a:pt x="66111" y="1"/>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4"/>
            <p:cNvSpPr/>
            <p:nvPr/>
          </p:nvSpPr>
          <p:spPr>
            <a:xfrm>
              <a:off x="11923725" y="1544750"/>
              <a:ext cx="302450" cy="710525"/>
            </a:xfrm>
            <a:custGeom>
              <a:avLst/>
              <a:gdLst/>
              <a:ahLst/>
              <a:cxnLst/>
              <a:rect l="l" t="t" r="r" b="b"/>
              <a:pathLst>
                <a:path w="12098" h="28421" extrusionOk="0">
                  <a:moveTo>
                    <a:pt x="6049" y="0"/>
                  </a:moveTo>
                  <a:cubicBezTo>
                    <a:pt x="2706" y="31"/>
                    <a:pt x="31" y="2706"/>
                    <a:pt x="0" y="6049"/>
                  </a:cubicBezTo>
                  <a:lnTo>
                    <a:pt x="0" y="22371"/>
                  </a:lnTo>
                  <a:cubicBezTo>
                    <a:pt x="31" y="25715"/>
                    <a:pt x="2706" y="28420"/>
                    <a:pt x="6049" y="28420"/>
                  </a:cubicBezTo>
                  <a:cubicBezTo>
                    <a:pt x="9393" y="28420"/>
                    <a:pt x="12067" y="25715"/>
                    <a:pt x="12098" y="22371"/>
                  </a:cubicBezTo>
                  <a:lnTo>
                    <a:pt x="12098" y="6049"/>
                  </a:lnTo>
                  <a:cubicBezTo>
                    <a:pt x="12067" y="2706"/>
                    <a:pt x="939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4"/>
            <p:cNvSpPr/>
            <p:nvPr/>
          </p:nvSpPr>
          <p:spPr>
            <a:xfrm>
              <a:off x="11994400" y="2469525"/>
              <a:ext cx="231775" cy="231800"/>
            </a:xfrm>
            <a:custGeom>
              <a:avLst/>
              <a:gdLst/>
              <a:ahLst/>
              <a:cxnLst/>
              <a:rect l="l" t="t" r="r" b="b"/>
              <a:pathLst>
                <a:path w="9271" h="9272" extrusionOk="0">
                  <a:moveTo>
                    <a:pt x="4651" y="1"/>
                  </a:moveTo>
                  <a:cubicBezTo>
                    <a:pt x="2067" y="1"/>
                    <a:pt x="0" y="2068"/>
                    <a:pt x="0" y="4651"/>
                  </a:cubicBezTo>
                  <a:cubicBezTo>
                    <a:pt x="0" y="7204"/>
                    <a:pt x="2067" y="9271"/>
                    <a:pt x="4651" y="9271"/>
                  </a:cubicBezTo>
                  <a:cubicBezTo>
                    <a:pt x="7204" y="9271"/>
                    <a:pt x="9271" y="7204"/>
                    <a:pt x="9271" y="4651"/>
                  </a:cubicBezTo>
                  <a:cubicBezTo>
                    <a:pt x="9271" y="2068"/>
                    <a:pt x="7204" y="1"/>
                    <a:pt x="465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4"/>
            <p:cNvSpPr/>
            <p:nvPr/>
          </p:nvSpPr>
          <p:spPr>
            <a:xfrm>
              <a:off x="11818100" y="2469525"/>
              <a:ext cx="231800" cy="231800"/>
            </a:xfrm>
            <a:custGeom>
              <a:avLst/>
              <a:gdLst/>
              <a:ahLst/>
              <a:cxnLst/>
              <a:rect l="l" t="t" r="r" b="b"/>
              <a:pathLst>
                <a:path w="9272" h="9272" extrusionOk="0">
                  <a:moveTo>
                    <a:pt x="4621" y="1"/>
                  </a:moveTo>
                  <a:cubicBezTo>
                    <a:pt x="2067" y="1"/>
                    <a:pt x="0" y="2068"/>
                    <a:pt x="0" y="4651"/>
                  </a:cubicBezTo>
                  <a:cubicBezTo>
                    <a:pt x="0"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4"/>
            <p:cNvSpPr/>
            <p:nvPr/>
          </p:nvSpPr>
          <p:spPr>
            <a:xfrm>
              <a:off x="11663850" y="1040175"/>
              <a:ext cx="231775" cy="231025"/>
            </a:xfrm>
            <a:custGeom>
              <a:avLst/>
              <a:gdLst/>
              <a:ahLst/>
              <a:cxnLst/>
              <a:rect l="l" t="t" r="r" b="b"/>
              <a:pathLst>
                <a:path w="9271" h="9241" extrusionOk="0">
                  <a:moveTo>
                    <a:pt x="4620" y="1"/>
                  </a:moveTo>
                  <a:cubicBezTo>
                    <a:pt x="2067" y="1"/>
                    <a:pt x="0" y="2068"/>
                    <a:pt x="0" y="4621"/>
                  </a:cubicBezTo>
                  <a:cubicBezTo>
                    <a:pt x="0" y="7174"/>
                    <a:pt x="2067" y="9241"/>
                    <a:pt x="4620" y="9241"/>
                  </a:cubicBezTo>
                  <a:cubicBezTo>
                    <a:pt x="7173" y="9241"/>
                    <a:pt x="9271" y="7174"/>
                    <a:pt x="9271" y="4621"/>
                  </a:cubicBezTo>
                  <a:cubicBezTo>
                    <a:pt x="9271" y="2068"/>
                    <a:pt x="7173" y="1"/>
                    <a:pt x="4620"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4"/>
            <p:cNvSpPr/>
            <p:nvPr/>
          </p:nvSpPr>
          <p:spPr>
            <a:xfrm>
              <a:off x="11933600" y="1040175"/>
              <a:ext cx="231800" cy="231025"/>
            </a:xfrm>
            <a:custGeom>
              <a:avLst/>
              <a:gdLst/>
              <a:ahLst/>
              <a:cxnLst/>
              <a:rect l="l" t="t" r="r" b="b"/>
              <a:pathLst>
                <a:path w="9272" h="9241" extrusionOk="0">
                  <a:moveTo>
                    <a:pt x="4651" y="1"/>
                  </a:moveTo>
                  <a:cubicBezTo>
                    <a:pt x="2098" y="1"/>
                    <a:pt x="1" y="2068"/>
                    <a:pt x="1" y="4621"/>
                  </a:cubicBezTo>
                  <a:cubicBezTo>
                    <a:pt x="1" y="7174"/>
                    <a:pt x="2098" y="9241"/>
                    <a:pt x="4651" y="9241"/>
                  </a:cubicBezTo>
                  <a:cubicBezTo>
                    <a:pt x="7204" y="9241"/>
                    <a:pt x="9271" y="7174"/>
                    <a:pt x="9271" y="4621"/>
                  </a:cubicBezTo>
                  <a:cubicBezTo>
                    <a:pt x="9271" y="2068"/>
                    <a:pt x="7204" y="1"/>
                    <a:pt x="465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4"/>
            <p:cNvSpPr/>
            <p:nvPr/>
          </p:nvSpPr>
          <p:spPr>
            <a:xfrm>
              <a:off x="10985250" y="1574375"/>
              <a:ext cx="500800" cy="651250"/>
            </a:xfrm>
            <a:custGeom>
              <a:avLst/>
              <a:gdLst/>
              <a:ahLst/>
              <a:cxnLst/>
              <a:rect l="l" t="t" r="r" b="b"/>
              <a:pathLst>
                <a:path w="20032" h="26050" extrusionOk="0">
                  <a:moveTo>
                    <a:pt x="16110" y="1"/>
                  </a:moveTo>
                  <a:lnTo>
                    <a:pt x="1" y="26050"/>
                  </a:lnTo>
                  <a:lnTo>
                    <a:pt x="4499" y="26050"/>
                  </a:lnTo>
                  <a:lnTo>
                    <a:pt x="20031"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4"/>
            <p:cNvSpPr/>
            <p:nvPr/>
          </p:nvSpPr>
          <p:spPr>
            <a:xfrm>
              <a:off x="10359100" y="1574375"/>
              <a:ext cx="830600" cy="651250"/>
            </a:xfrm>
            <a:custGeom>
              <a:avLst/>
              <a:gdLst/>
              <a:ahLst/>
              <a:cxnLst/>
              <a:rect l="l" t="t" r="r" b="b"/>
              <a:pathLst>
                <a:path w="33224" h="26050" extrusionOk="0">
                  <a:moveTo>
                    <a:pt x="16627" y="1"/>
                  </a:moveTo>
                  <a:lnTo>
                    <a:pt x="1" y="26050"/>
                  </a:lnTo>
                  <a:lnTo>
                    <a:pt x="17691" y="26050"/>
                  </a:lnTo>
                  <a:lnTo>
                    <a:pt x="33223"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4"/>
            <p:cNvSpPr/>
            <p:nvPr/>
          </p:nvSpPr>
          <p:spPr>
            <a:xfrm>
              <a:off x="11923725" y="1675450"/>
              <a:ext cx="300950" cy="446075"/>
            </a:xfrm>
            <a:custGeom>
              <a:avLst/>
              <a:gdLst/>
              <a:ahLst/>
              <a:cxnLst/>
              <a:rect l="l" t="t" r="r" b="b"/>
              <a:pathLst>
                <a:path w="12038" h="17843" extrusionOk="0">
                  <a:moveTo>
                    <a:pt x="12037" y="0"/>
                  </a:moveTo>
                  <a:lnTo>
                    <a:pt x="0" y="13162"/>
                  </a:lnTo>
                  <a:lnTo>
                    <a:pt x="61" y="17843"/>
                  </a:lnTo>
                  <a:lnTo>
                    <a:pt x="12037" y="5259"/>
                  </a:lnTo>
                  <a:lnTo>
                    <a:pt x="12037"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4"/>
            <p:cNvSpPr/>
            <p:nvPr/>
          </p:nvSpPr>
          <p:spPr>
            <a:xfrm>
              <a:off x="9459400" y="1675450"/>
              <a:ext cx="300175" cy="446075"/>
            </a:xfrm>
            <a:custGeom>
              <a:avLst/>
              <a:gdLst/>
              <a:ahLst/>
              <a:cxnLst/>
              <a:rect l="l" t="t" r="r" b="b"/>
              <a:pathLst>
                <a:path w="12007" h="17843" extrusionOk="0">
                  <a:moveTo>
                    <a:pt x="12006" y="0"/>
                  </a:moveTo>
                  <a:lnTo>
                    <a:pt x="0" y="13162"/>
                  </a:lnTo>
                  <a:lnTo>
                    <a:pt x="31" y="17843"/>
                  </a:lnTo>
                  <a:lnTo>
                    <a:pt x="12006" y="5259"/>
                  </a:lnTo>
                  <a:lnTo>
                    <a:pt x="12006"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1" name="Google Shape;861;p34"/>
          <p:cNvSpPr/>
          <p:nvPr/>
        </p:nvSpPr>
        <p:spPr>
          <a:xfrm>
            <a:off x="5032001" y="4219556"/>
            <a:ext cx="1015147" cy="1126115"/>
          </a:xfrm>
          <a:custGeom>
            <a:avLst/>
            <a:gdLst/>
            <a:ahLst/>
            <a:cxnLst/>
            <a:rect l="l" t="t" r="r" b="b"/>
            <a:pathLst>
              <a:path w="16988" h="18845" extrusionOk="0">
                <a:moveTo>
                  <a:pt x="9137" y="1"/>
                </a:moveTo>
                <a:cubicBezTo>
                  <a:pt x="6928" y="1"/>
                  <a:pt x="6437" y="1552"/>
                  <a:pt x="6440" y="1610"/>
                </a:cubicBezTo>
                <a:lnTo>
                  <a:pt x="6440" y="1610"/>
                </a:lnTo>
                <a:cubicBezTo>
                  <a:pt x="6010" y="1235"/>
                  <a:pt x="4994" y="878"/>
                  <a:pt x="4256" y="878"/>
                </a:cubicBezTo>
                <a:cubicBezTo>
                  <a:pt x="3915" y="878"/>
                  <a:pt x="3634" y="954"/>
                  <a:pt x="3497" y="1140"/>
                </a:cubicBezTo>
                <a:cubicBezTo>
                  <a:pt x="3029" y="1725"/>
                  <a:pt x="4304" y="2891"/>
                  <a:pt x="4321" y="2907"/>
                </a:cubicBezTo>
                <a:lnTo>
                  <a:pt x="4321" y="2907"/>
                </a:lnTo>
                <a:cubicBezTo>
                  <a:pt x="4309" y="2895"/>
                  <a:pt x="3635" y="2286"/>
                  <a:pt x="2856" y="2286"/>
                </a:cubicBezTo>
                <a:cubicBezTo>
                  <a:pt x="2525" y="2286"/>
                  <a:pt x="2175" y="2396"/>
                  <a:pt x="1849" y="2711"/>
                </a:cubicBezTo>
                <a:cubicBezTo>
                  <a:pt x="789" y="3771"/>
                  <a:pt x="3340" y="4909"/>
                  <a:pt x="3340" y="4909"/>
                </a:cubicBezTo>
                <a:cubicBezTo>
                  <a:pt x="3340" y="4909"/>
                  <a:pt x="2575" y="4605"/>
                  <a:pt x="1790" y="4605"/>
                </a:cubicBezTo>
                <a:cubicBezTo>
                  <a:pt x="1005" y="4605"/>
                  <a:pt x="200" y="4909"/>
                  <a:pt x="121" y="6126"/>
                </a:cubicBezTo>
                <a:cubicBezTo>
                  <a:pt x="1" y="8021"/>
                  <a:pt x="1908" y="8855"/>
                  <a:pt x="2807" y="9142"/>
                </a:cubicBezTo>
                <a:lnTo>
                  <a:pt x="2807" y="9142"/>
                </a:lnTo>
                <a:cubicBezTo>
                  <a:pt x="2783" y="9141"/>
                  <a:pt x="2759" y="9140"/>
                  <a:pt x="2735" y="9140"/>
                </a:cubicBezTo>
                <a:cubicBezTo>
                  <a:pt x="2371" y="9140"/>
                  <a:pt x="1949" y="9352"/>
                  <a:pt x="1927" y="10326"/>
                </a:cubicBezTo>
                <a:cubicBezTo>
                  <a:pt x="1870" y="11555"/>
                  <a:pt x="3164" y="12305"/>
                  <a:pt x="4130" y="12305"/>
                </a:cubicBezTo>
                <a:cubicBezTo>
                  <a:pt x="4491" y="12305"/>
                  <a:pt x="4807" y="12200"/>
                  <a:pt x="4989" y="11975"/>
                </a:cubicBezTo>
                <a:cubicBezTo>
                  <a:pt x="5184" y="11669"/>
                  <a:pt x="5535" y="11482"/>
                  <a:pt x="5891" y="11482"/>
                </a:cubicBezTo>
                <a:cubicBezTo>
                  <a:pt x="6038" y="11482"/>
                  <a:pt x="6186" y="11514"/>
                  <a:pt x="6324" y="11583"/>
                </a:cubicBezTo>
                <a:cubicBezTo>
                  <a:pt x="8404" y="12878"/>
                  <a:pt x="7109" y="18845"/>
                  <a:pt x="7109" y="18845"/>
                </a:cubicBezTo>
                <a:lnTo>
                  <a:pt x="8718" y="18845"/>
                </a:lnTo>
                <a:cubicBezTo>
                  <a:pt x="7815" y="13663"/>
                  <a:pt x="9268" y="11897"/>
                  <a:pt x="9268" y="11897"/>
                </a:cubicBezTo>
                <a:cubicBezTo>
                  <a:pt x="9386" y="11820"/>
                  <a:pt x="9506" y="11789"/>
                  <a:pt x="9629" y="11789"/>
                </a:cubicBezTo>
                <a:cubicBezTo>
                  <a:pt x="10205" y="11789"/>
                  <a:pt x="10844" y="12476"/>
                  <a:pt x="11574" y="12476"/>
                </a:cubicBezTo>
                <a:cubicBezTo>
                  <a:pt x="11730" y="12476"/>
                  <a:pt x="11890" y="12444"/>
                  <a:pt x="12055" y="12368"/>
                </a:cubicBezTo>
                <a:cubicBezTo>
                  <a:pt x="13154" y="11857"/>
                  <a:pt x="12173" y="10602"/>
                  <a:pt x="12173" y="10601"/>
                </a:cubicBezTo>
                <a:lnTo>
                  <a:pt x="12173" y="10601"/>
                </a:lnTo>
                <a:cubicBezTo>
                  <a:pt x="12707" y="11221"/>
                  <a:pt x="13294" y="11418"/>
                  <a:pt x="13822" y="11418"/>
                </a:cubicBezTo>
                <a:cubicBezTo>
                  <a:pt x="14732" y="11418"/>
                  <a:pt x="15470" y="10837"/>
                  <a:pt x="15470" y="10837"/>
                </a:cubicBezTo>
                <a:cubicBezTo>
                  <a:pt x="16988" y="8790"/>
                  <a:pt x="14063" y="7568"/>
                  <a:pt x="13457" y="7342"/>
                </a:cubicBezTo>
                <a:lnTo>
                  <a:pt x="13457" y="7342"/>
                </a:lnTo>
                <a:cubicBezTo>
                  <a:pt x="13686" y="7419"/>
                  <a:pt x="14248" y="7588"/>
                  <a:pt x="14802" y="7588"/>
                </a:cubicBezTo>
                <a:cubicBezTo>
                  <a:pt x="15496" y="7588"/>
                  <a:pt x="16177" y="7324"/>
                  <a:pt x="16177" y="6283"/>
                </a:cubicBezTo>
                <a:cubicBezTo>
                  <a:pt x="16177" y="4163"/>
                  <a:pt x="12958" y="3810"/>
                  <a:pt x="12958" y="3810"/>
                </a:cubicBezTo>
                <a:cubicBezTo>
                  <a:pt x="15039" y="3613"/>
                  <a:pt x="14293" y="1415"/>
                  <a:pt x="11427" y="434"/>
                </a:cubicBezTo>
                <a:cubicBezTo>
                  <a:pt x="10510" y="123"/>
                  <a:pt x="9756" y="1"/>
                  <a:pt x="9137"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34"/>
          <p:cNvSpPr txBox="1">
            <a:spLocks noGrp="1"/>
          </p:cNvSpPr>
          <p:nvPr>
            <p:ph type="ctrTitle"/>
          </p:nvPr>
        </p:nvSpPr>
        <p:spPr>
          <a:xfrm rot="349">
            <a:off x="6703179" y="1524367"/>
            <a:ext cx="3936800" cy="150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63" name="Google Shape;863;p34"/>
          <p:cNvSpPr txBox="1">
            <a:spLocks noGrp="1"/>
          </p:cNvSpPr>
          <p:nvPr>
            <p:ph type="subTitle" idx="1"/>
          </p:nvPr>
        </p:nvSpPr>
        <p:spPr>
          <a:xfrm>
            <a:off x="6636979" y="2958133"/>
            <a:ext cx="4069200" cy="150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FFFFFF"/>
              </a:buClr>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0104117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98618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8"/>
        <p:cNvGrpSpPr/>
        <p:nvPr/>
      </p:nvGrpSpPr>
      <p:grpSpPr>
        <a:xfrm>
          <a:off x="0" y="0"/>
          <a:ext cx="0" cy="0"/>
          <a:chOff x="0" y="0"/>
          <a:chExt cx="0" cy="0"/>
        </a:xfrm>
      </p:grpSpPr>
      <p:grpSp>
        <p:nvGrpSpPr>
          <p:cNvPr id="879" name="Google Shape;879;p36"/>
          <p:cNvGrpSpPr/>
          <p:nvPr/>
        </p:nvGrpSpPr>
        <p:grpSpPr>
          <a:xfrm flipH="1">
            <a:off x="-774680" y="407028"/>
            <a:ext cx="13295983" cy="6474833"/>
            <a:chOff x="-376905" y="-18529"/>
            <a:chExt cx="10637921" cy="5180419"/>
          </a:xfrm>
        </p:grpSpPr>
        <p:sp>
          <p:nvSpPr>
            <p:cNvPr id="880" name="Google Shape;880;p3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6"/>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6"/>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3" name="Google Shape;893;p36"/>
          <p:cNvGrpSpPr/>
          <p:nvPr/>
        </p:nvGrpSpPr>
        <p:grpSpPr>
          <a:xfrm flipH="1">
            <a:off x="8270069" y="4470284"/>
            <a:ext cx="3668707" cy="1827857"/>
            <a:chOff x="404850" y="2182975"/>
            <a:chExt cx="2230850" cy="1111475"/>
          </a:xfrm>
        </p:grpSpPr>
        <p:sp>
          <p:nvSpPr>
            <p:cNvPr id="894" name="Google Shape;894;p36"/>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6"/>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6"/>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6"/>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6"/>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6"/>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6"/>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6"/>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6"/>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6"/>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6"/>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6"/>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6"/>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6"/>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6"/>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6"/>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6"/>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6"/>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6"/>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6"/>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6"/>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6"/>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6"/>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6"/>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6"/>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6"/>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6"/>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6"/>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59505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BE829-0229-4E79-82FC-692BB71309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583A26B-ED40-4A1D-8A03-6C0751B04A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61DD21-A4DE-4939-9B21-A738683B8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C577126-319A-4D8D-8BF3-DA23BC98E85D}"/>
              </a:ext>
            </a:extLst>
          </p:cNvPr>
          <p:cNvSpPr>
            <a:spLocks noGrp="1"/>
          </p:cNvSpPr>
          <p:nvPr>
            <p:ph type="dt" sz="half" idx="10"/>
          </p:nvPr>
        </p:nvSpPr>
        <p:spPr/>
        <p:txBody>
          <a:bodyPr/>
          <a:lstStyle/>
          <a:p>
            <a:fld id="{01539932-0A76-4728-8065-3E1CF7907D5E}" type="datetimeFigureOut">
              <a:rPr lang="zh-CN" altLang="en-US" smtClean="0"/>
              <a:t>2023/10/2</a:t>
            </a:fld>
            <a:endParaRPr lang="zh-CN" altLang="en-US"/>
          </a:p>
        </p:txBody>
      </p:sp>
      <p:sp>
        <p:nvSpPr>
          <p:cNvPr id="6" name="页脚占位符 5">
            <a:extLst>
              <a:ext uri="{FF2B5EF4-FFF2-40B4-BE49-F238E27FC236}">
                <a16:creationId xmlns:a16="http://schemas.microsoft.com/office/drawing/2014/main" id="{7B288E4B-2AC1-4BD1-8ECD-785E65C07C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501CFE-2281-4482-A3EB-AB42033B8206}"/>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85536877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10"/>
        <p:cNvGrpSpPr/>
        <p:nvPr/>
      </p:nvGrpSpPr>
      <p:grpSpPr>
        <a:xfrm>
          <a:off x="0" y="0"/>
          <a:ext cx="0" cy="0"/>
          <a:chOff x="0" y="0"/>
          <a:chExt cx="0" cy="0"/>
        </a:xfrm>
      </p:grpSpPr>
      <p:sp>
        <p:nvSpPr>
          <p:cNvPr id="1111" name="Google Shape;1111;p38"/>
          <p:cNvSpPr/>
          <p:nvPr/>
        </p:nvSpPr>
        <p:spPr>
          <a:xfrm>
            <a:off x="-19648" y="5636401"/>
            <a:ext cx="12429661" cy="1032008"/>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2" name="Google Shape;1112;p38"/>
          <p:cNvGrpSpPr/>
          <p:nvPr/>
        </p:nvGrpSpPr>
        <p:grpSpPr>
          <a:xfrm>
            <a:off x="10816278" y="704876"/>
            <a:ext cx="1274223" cy="6344109"/>
            <a:chOff x="-5509963" y="1180077"/>
            <a:chExt cx="520006" cy="2589009"/>
          </a:xfrm>
        </p:grpSpPr>
        <p:sp>
          <p:nvSpPr>
            <p:cNvPr id="1113" name="Google Shape;1113;p38"/>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9" name="Google Shape;1119;p38"/>
          <p:cNvGrpSpPr/>
          <p:nvPr/>
        </p:nvGrpSpPr>
        <p:grpSpPr>
          <a:xfrm>
            <a:off x="-239011" y="5937398"/>
            <a:ext cx="13259732" cy="956535"/>
            <a:chOff x="-179259" y="4453048"/>
            <a:chExt cx="9944799" cy="717401"/>
          </a:xfrm>
        </p:grpSpPr>
        <p:sp>
          <p:nvSpPr>
            <p:cNvPr id="1120" name="Google Shape;1120;p38"/>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2" name="Google Shape;1122;p38"/>
          <p:cNvGrpSpPr/>
          <p:nvPr/>
        </p:nvGrpSpPr>
        <p:grpSpPr>
          <a:xfrm flipH="1">
            <a:off x="-390539" y="275881"/>
            <a:ext cx="10902017" cy="1600343"/>
            <a:chOff x="2084504" y="-50265"/>
            <a:chExt cx="8176513" cy="1200257"/>
          </a:xfrm>
        </p:grpSpPr>
        <p:sp>
          <p:nvSpPr>
            <p:cNvPr id="1123" name="Google Shape;1123;p38"/>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6" name="Google Shape;1126;p38"/>
          <p:cNvSpPr/>
          <p:nvPr/>
        </p:nvSpPr>
        <p:spPr>
          <a:xfrm flipH="1">
            <a:off x="2127992" y="2230343"/>
            <a:ext cx="3213165" cy="356727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8"/>
          <p:cNvSpPr/>
          <p:nvPr/>
        </p:nvSpPr>
        <p:spPr>
          <a:xfrm flipH="1">
            <a:off x="2194462" y="4903282"/>
            <a:ext cx="254487" cy="896620"/>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8"/>
          <p:cNvSpPr/>
          <p:nvPr/>
        </p:nvSpPr>
        <p:spPr>
          <a:xfrm flipH="1">
            <a:off x="1101803" y="2414530"/>
            <a:ext cx="2439775" cy="2836164"/>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38"/>
          <p:cNvSpPr/>
          <p:nvPr/>
        </p:nvSpPr>
        <p:spPr>
          <a:xfrm flipH="1">
            <a:off x="838465" y="4641841"/>
            <a:ext cx="224215" cy="1155745"/>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38"/>
          <p:cNvSpPr/>
          <p:nvPr/>
        </p:nvSpPr>
        <p:spPr>
          <a:xfrm flipH="1">
            <a:off x="-83742" y="2036343"/>
            <a:ext cx="2066283" cy="2726971"/>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38"/>
          <p:cNvSpPr/>
          <p:nvPr/>
        </p:nvSpPr>
        <p:spPr>
          <a:xfrm flipH="1">
            <a:off x="6925767" y="2760244"/>
            <a:ext cx="2733751" cy="3037363"/>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9648" y="5902541"/>
            <a:ext cx="12429661" cy="93435"/>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9648" y="6427353"/>
            <a:ext cx="12429661" cy="60"/>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38"/>
          <p:cNvGrpSpPr/>
          <p:nvPr/>
        </p:nvGrpSpPr>
        <p:grpSpPr>
          <a:xfrm>
            <a:off x="9342609" y="3046713"/>
            <a:ext cx="1814700" cy="3162553"/>
            <a:chOff x="6282452" y="1236847"/>
            <a:chExt cx="1533549" cy="2672881"/>
          </a:xfrm>
        </p:grpSpPr>
        <p:grpSp>
          <p:nvGrpSpPr>
            <p:cNvPr id="1135" name="Google Shape;1135;p38"/>
            <p:cNvGrpSpPr/>
            <p:nvPr/>
          </p:nvGrpSpPr>
          <p:grpSpPr>
            <a:xfrm>
              <a:off x="6282452" y="1236847"/>
              <a:ext cx="1533549" cy="2672881"/>
              <a:chOff x="12645075" y="2835438"/>
              <a:chExt cx="725700" cy="1264850"/>
            </a:xfrm>
          </p:grpSpPr>
          <p:sp>
            <p:nvSpPr>
              <p:cNvPr id="1136" name="Google Shape;1136;p38"/>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8"/>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48297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325A95-63DA-4970-BBCB-2542E4B6A471}"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E934B-B6D3-407C-B72E-3D8B5D454A42}" type="slidenum">
              <a:rPr lang="en-US" smtClean="0"/>
              <a:t>‹#›</a:t>
            </a:fld>
            <a:endParaRPr lang="en-US"/>
          </a:p>
        </p:txBody>
      </p:sp>
    </p:spTree>
    <p:extLst>
      <p:ext uri="{BB962C8B-B14F-4D97-AF65-F5344CB8AC3E}">
        <p14:creationId xmlns:p14="http://schemas.microsoft.com/office/powerpoint/2010/main" val="11637523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325A95-63DA-4970-BBCB-2542E4B6A471}"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E934B-B6D3-407C-B72E-3D8B5D454A42}" type="slidenum">
              <a:rPr lang="en-US" smtClean="0"/>
              <a:t>‹#›</a:t>
            </a:fld>
            <a:endParaRPr lang="en-US"/>
          </a:p>
        </p:txBody>
      </p:sp>
    </p:spTree>
    <p:extLst>
      <p:ext uri="{BB962C8B-B14F-4D97-AF65-F5344CB8AC3E}">
        <p14:creationId xmlns:p14="http://schemas.microsoft.com/office/powerpoint/2010/main" val="12922973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E325A95-63DA-4970-BBCB-2542E4B6A471}"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E934B-B6D3-407C-B72E-3D8B5D454A42}" type="slidenum">
              <a:rPr lang="en-US" smtClean="0"/>
              <a:t>‹#›</a:t>
            </a:fld>
            <a:endParaRPr lang="en-US"/>
          </a:p>
        </p:txBody>
      </p:sp>
    </p:spTree>
    <p:extLst>
      <p:ext uri="{BB962C8B-B14F-4D97-AF65-F5344CB8AC3E}">
        <p14:creationId xmlns:p14="http://schemas.microsoft.com/office/powerpoint/2010/main" val="41355728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325A95-63DA-4970-BBCB-2542E4B6A471}"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E934B-B6D3-407C-B72E-3D8B5D454A42}" type="slidenum">
              <a:rPr lang="en-US" smtClean="0"/>
              <a:t>‹#›</a:t>
            </a:fld>
            <a:endParaRPr lang="en-US"/>
          </a:p>
        </p:txBody>
      </p:sp>
    </p:spTree>
    <p:extLst>
      <p:ext uri="{BB962C8B-B14F-4D97-AF65-F5344CB8AC3E}">
        <p14:creationId xmlns:p14="http://schemas.microsoft.com/office/powerpoint/2010/main" val="23058555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325A95-63DA-4970-BBCB-2542E4B6A471}"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2E934B-B6D3-407C-B72E-3D8B5D454A42}" type="slidenum">
              <a:rPr lang="en-US" smtClean="0"/>
              <a:t>‹#›</a:t>
            </a:fld>
            <a:endParaRPr lang="en-US"/>
          </a:p>
        </p:txBody>
      </p:sp>
    </p:spTree>
    <p:extLst>
      <p:ext uri="{BB962C8B-B14F-4D97-AF65-F5344CB8AC3E}">
        <p14:creationId xmlns:p14="http://schemas.microsoft.com/office/powerpoint/2010/main" val="36572638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325A95-63DA-4970-BBCB-2542E4B6A471}"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2E934B-B6D3-407C-B72E-3D8B5D454A42}" type="slidenum">
              <a:rPr lang="en-US" smtClean="0"/>
              <a:t>‹#›</a:t>
            </a:fld>
            <a:endParaRPr lang="en-US"/>
          </a:p>
        </p:txBody>
      </p:sp>
    </p:spTree>
    <p:extLst>
      <p:ext uri="{BB962C8B-B14F-4D97-AF65-F5344CB8AC3E}">
        <p14:creationId xmlns:p14="http://schemas.microsoft.com/office/powerpoint/2010/main" val="462617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325A95-63DA-4970-BBCB-2542E4B6A471}"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2E934B-B6D3-407C-B72E-3D8B5D454A42}" type="slidenum">
              <a:rPr lang="en-US" smtClean="0"/>
              <a:t>‹#›</a:t>
            </a:fld>
            <a:endParaRPr lang="en-US"/>
          </a:p>
        </p:txBody>
      </p:sp>
    </p:spTree>
    <p:extLst>
      <p:ext uri="{BB962C8B-B14F-4D97-AF65-F5344CB8AC3E}">
        <p14:creationId xmlns:p14="http://schemas.microsoft.com/office/powerpoint/2010/main" val="23009654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325A95-63DA-4970-BBCB-2542E4B6A471}"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E934B-B6D3-407C-B72E-3D8B5D454A42}" type="slidenum">
              <a:rPr lang="en-US" smtClean="0"/>
              <a:t>‹#›</a:t>
            </a:fld>
            <a:endParaRPr lang="en-US"/>
          </a:p>
        </p:txBody>
      </p:sp>
    </p:spTree>
    <p:extLst>
      <p:ext uri="{BB962C8B-B14F-4D97-AF65-F5344CB8AC3E}">
        <p14:creationId xmlns:p14="http://schemas.microsoft.com/office/powerpoint/2010/main" val="11352823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325A95-63DA-4970-BBCB-2542E4B6A471}"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E934B-B6D3-407C-B72E-3D8B5D454A42}" type="slidenum">
              <a:rPr lang="en-US" smtClean="0"/>
              <a:t>‹#›</a:t>
            </a:fld>
            <a:endParaRPr lang="en-US"/>
          </a:p>
        </p:txBody>
      </p:sp>
    </p:spTree>
    <p:extLst>
      <p:ext uri="{BB962C8B-B14F-4D97-AF65-F5344CB8AC3E}">
        <p14:creationId xmlns:p14="http://schemas.microsoft.com/office/powerpoint/2010/main" val="68138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7.xml"/><Relationship Id="rId7" Type="http://schemas.openxmlformats.org/officeDocument/2006/relationships/theme" Target="../theme/theme10.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theme" Target="../theme/theme12.xml"/><Relationship Id="rId5" Type="http://schemas.openxmlformats.org/officeDocument/2006/relationships/slideLayout" Target="../slideLayouts/slideLayout106.xml"/><Relationship Id="rId4"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7.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9.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0.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10.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67AB425-1075-4A0D-BF0B-85EC5C51D1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E798F68-5926-4C5E-9072-DFB3B0F5A9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3AD531E-9030-437A-9CCC-54F6432E54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39932-0A76-4728-8065-3E1CF7907D5E}" type="datetimeFigureOut">
              <a:rPr lang="zh-CN" altLang="en-US" smtClean="0"/>
              <a:t>2023/10/2</a:t>
            </a:fld>
            <a:endParaRPr lang="zh-CN" altLang="en-US"/>
          </a:p>
        </p:txBody>
      </p:sp>
      <p:sp>
        <p:nvSpPr>
          <p:cNvPr id="5" name="页脚占位符 4">
            <a:extLst>
              <a:ext uri="{FF2B5EF4-FFF2-40B4-BE49-F238E27FC236}">
                <a16:creationId xmlns:a16="http://schemas.microsoft.com/office/drawing/2014/main" id="{A6CFE4D0-DF79-4C2C-9048-E0C6C07A0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2F8C8E4-19E6-4178-B031-2F104AB1F3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2445825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093561529"/>
      </p:ext>
    </p:extLst>
  </p:cSld>
  <p:clrMap bg1="lt1" tx1="dk1" bg2="dk2"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25A95-63DA-4970-BBCB-2542E4B6A471}" type="datetimeFigureOut">
              <a:rPr lang="en-US" smtClean="0"/>
              <a:t>10/2/2023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E934B-B6D3-407C-B72E-3D8B5D454A42}" type="slidenum">
              <a:rPr lang="en-US" smtClean="0"/>
              <a:t>‹#›</a:t>
            </a:fld>
            <a:endParaRPr lang="en-US"/>
          </a:p>
        </p:txBody>
      </p:sp>
    </p:spTree>
    <p:extLst>
      <p:ext uri="{BB962C8B-B14F-4D97-AF65-F5344CB8AC3E}">
        <p14:creationId xmlns:p14="http://schemas.microsoft.com/office/powerpoint/2010/main" val="285079764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EFADF"/>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a:ea typeface="字魂70号-灵悦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思源黑体"/>
              <a:ea typeface="字魂70号-灵悦黑体"/>
              <a:cs typeface="+mn-cs"/>
            </a:endParaRPr>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a:ea typeface="字魂70号-灵悦黑体"/>
              <a:cs typeface="+mn-cs"/>
            </a:endParaRPr>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a:ea typeface="字魂70号-灵悦黑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a:ea typeface="字魂70号-灵悦黑体"/>
              <a:cs typeface="+mn-cs"/>
            </a:endParaRPr>
          </a:p>
        </p:txBody>
      </p:sp>
    </p:spTree>
    <p:extLst>
      <p:ext uri="{BB962C8B-B14F-4D97-AF65-F5344CB8AC3E}">
        <p14:creationId xmlns:p14="http://schemas.microsoft.com/office/powerpoint/2010/main" val="301405012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9590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0" y="365793"/>
            <a:ext cx="10515225" cy="1324638"/>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0" y="1825901"/>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2023/10/2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58"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149427453"/>
      </p:ext>
    </p:extLst>
  </p:cSld>
  <p:clrMap bg1="lt1" tx1="dk1" bg2="lt2" tx2="dk2" accent1="accent1" accent2="accent2" accent3="accent3" accent4="accent4" accent5="accent5" accent6="accent6" hlink="hlink" folHlink="folHlink"/>
  <p:sldLayoutIdLst>
    <p:sldLayoutId id="2147483705"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2758"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6" indent="-215686" algn="l" defTabSz="862758"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72" indent="-215686" algn="l" defTabSz="862758" rtl="0" eaLnBrk="1" latinLnBrk="0" hangingPunct="1">
        <a:lnSpc>
          <a:spcPct val="90000"/>
        </a:lnSpc>
        <a:spcBef>
          <a:spcPts val="474"/>
        </a:spcBef>
        <a:buFont typeface="Arial" panose="020B0604020202020204" pitchFamily="34" charset="0"/>
        <a:buChar char="•"/>
        <a:defRPr sz="2300" kern="1200">
          <a:solidFill>
            <a:schemeClr val="tx1"/>
          </a:solidFill>
          <a:latin typeface="+mn-lt"/>
          <a:ea typeface="+mn-ea"/>
          <a:cs typeface="+mn-cs"/>
        </a:defRPr>
      </a:lvl2pPr>
      <a:lvl3pPr marL="1078444" indent="-215686" algn="l" defTabSz="862758" rtl="0" eaLnBrk="1" latinLnBrk="0" hangingPunct="1">
        <a:lnSpc>
          <a:spcPct val="90000"/>
        </a:lnSpc>
        <a:spcBef>
          <a:spcPts val="474"/>
        </a:spcBef>
        <a:buFont typeface="Arial" panose="020B0604020202020204" pitchFamily="34" charset="0"/>
        <a:buChar char="•"/>
        <a:defRPr sz="2000" kern="1200">
          <a:solidFill>
            <a:schemeClr val="tx1"/>
          </a:solidFill>
          <a:latin typeface="+mn-lt"/>
          <a:ea typeface="+mn-ea"/>
          <a:cs typeface="+mn-cs"/>
        </a:defRPr>
      </a:lvl3pPr>
      <a:lvl4pPr marL="1509830"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4pPr>
      <a:lvl5pPr marL="1941213"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5pPr>
      <a:lvl6pPr marL="2372587"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6pPr>
      <a:lvl7pPr marL="280396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7pPr>
      <a:lvl8pPr marL="323534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8pPr>
      <a:lvl9pPr marL="366672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58" rtl="0" eaLnBrk="1" latinLnBrk="0" hangingPunct="1">
        <a:defRPr sz="1800" kern="1200">
          <a:solidFill>
            <a:schemeClr val="tx1"/>
          </a:solidFill>
          <a:latin typeface="+mn-lt"/>
          <a:ea typeface="+mn-ea"/>
          <a:cs typeface="+mn-cs"/>
        </a:defRPr>
      </a:lvl1pPr>
      <a:lvl2pPr marL="431380" algn="l" defTabSz="862758" rtl="0" eaLnBrk="1" latinLnBrk="0" hangingPunct="1">
        <a:defRPr sz="1800" kern="1200">
          <a:solidFill>
            <a:schemeClr val="tx1"/>
          </a:solidFill>
          <a:latin typeface="+mn-lt"/>
          <a:ea typeface="+mn-ea"/>
          <a:cs typeface="+mn-cs"/>
        </a:defRPr>
      </a:lvl2pPr>
      <a:lvl3pPr marL="862758" algn="l" defTabSz="862758" rtl="0" eaLnBrk="1" latinLnBrk="0" hangingPunct="1">
        <a:defRPr sz="1800" kern="1200">
          <a:solidFill>
            <a:schemeClr val="tx1"/>
          </a:solidFill>
          <a:latin typeface="+mn-lt"/>
          <a:ea typeface="+mn-ea"/>
          <a:cs typeface="+mn-cs"/>
        </a:defRPr>
      </a:lvl3pPr>
      <a:lvl4pPr marL="1294141" algn="l" defTabSz="862758" rtl="0" eaLnBrk="1" latinLnBrk="0" hangingPunct="1">
        <a:defRPr sz="1800" kern="1200">
          <a:solidFill>
            <a:schemeClr val="tx1"/>
          </a:solidFill>
          <a:latin typeface="+mn-lt"/>
          <a:ea typeface="+mn-ea"/>
          <a:cs typeface="+mn-cs"/>
        </a:defRPr>
      </a:lvl4pPr>
      <a:lvl5pPr marL="1725521" algn="l" defTabSz="862758" rtl="0" eaLnBrk="1" latinLnBrk="0" hangingPunct="1">
        <a:defRPr sz="1800" kern="1200">
          <a:solidFill>
            <a:schemeClr val="tx1"/>
          </a:solidFill>
          <a:latin typeface="+mn-lt"/>
          <a:ea typeface="+mn-ea"/>
          <a:cs typeface="+mn-cs"/>
        </a:defRPr>
      </a:lvl5pPr>
      <a:lvl6pPr marL="2156896" algn="l" defTabSz="862758" rtl="0" eaLnBrk="1" latinLnBrk="0" hangingPunct="1">
        <a:defRPr sz="1800" kern="1200">
          <a:solidFill>
            <a:schemeClr val="tx1"/>
          </a:solidFill>
          <a:latin typeface="+mn-lt"/>
          <a:ea typeface="+mn-ea"/>
          <a:cs typeface="+mn-cs"/>
        </a:defRPr>
      </a:lvl6pPr>
      <a:lvl7pPr marL="2588275" algn="l" defTabSz="862758" rtl="0" eaLnBrk="1" latinLnBrk="0" hangingPunct="1">
        <a:defRPr sz="1800" kern="1200">
          <a:solidFill>
            <a:schemeClr val="tx1"/>
          </a:solidFill>
          <a:latin typeface="+mn-lt"/>
          <a:ea typeface="+mn-ea"/>
          <a:cs typeface="+mn-cs"/>
        </a:defRPr>
      </a:lvl7pPr>
      <a:lvl8pPr marL="3019657" algn="l" defTabSz="862758" rtl="0" eaLnBrk="1" latinLnBrk="0" hangingPunct="1">
        <a:defRPr sz="1800" kern="1200">
          <a:solidFill>
            <a:schemeClr val="tx1"/>
          </a:solidFill>
          <a:latin typeface="+mn-lt"/>
          <a:ea typeface="+mn-ea"/>
          <a:cs typeface="+mn-cs"/>
        </a:defRPr>
      </a:lvl8pPr>
      <a:lvl9pPr marL="3451035" algn="l" defTabSz="86275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31571886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42625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l" defTabSz="914309"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55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7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6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02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17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7984" algn="l" defTabSz="914309" rtl="0" eaLnBrk="1" latinLnBrk="0" hangingPunct="1">
        <a:defRPr sz="1900" kern="1200">
          <a:solidFill>
            <a:schemeClr val="tx1"/>
          </a:solidFill>
          <a:latin typeface="+mn-lt"/>
          <a:ea typeface="+mn-ea"/>
          <a:cs typeface="+mn-cs"/>
        </a:defRPr>
      </a:lvl5pPr>
      <a:lvl6pPr marL="2285138" algn="l" defTabSz="914309" rtl="0" eaLnBrk="1" latinLnBrk="0" hangingPunct="1">
        <a:defRPr sz="1900" kern="1200">
          <a:solidFill>
            <a:schemeClr val="tx1"/>
          </a:solidFill>
          <a:latin typeface="+mn-lt"/>
          <a:ea typeface="+mn-ea"/>
          <a:cs typeface="+mn-cs"/>
        </a:defRPr>
      </a:lvl6pPr>
      <a:lvl7pPr marL="2742293" algn="l" defTabSz="914309" rtl="0" eaLnBrk="1" latinLnBrk="0" hangingPunct="1">
        <a:defRPr sz="1900" kern="1200">
          <a:solidFill>
            <a:schemeClr val="tx1"/>
          </a:solidFill>
          <a:latin typeface="+mn-lt"/>
          <a:ea typeface="+mn-ea"/>
          <a:cs typeface="+mn-cs"/>
        </a:defRPr>
      </a:lvl7pPr>
      <a:lvl8pPr marL="3199445" algn="l" defTabSz="914309" rtl="0" eaLnBrk="1" latinLnBrk="0" hangingPunct="1">
        <a:defRPr sz="1900" kern="1200">
          <a:solidFill>
            <a:schemeClr val="tx1"/>
          </a:solidFill>
          <a:latin typeface="+mn-lt"/>
          <a:ea typeface="+mn-ea"/>
          <a:cs typeface="+mn-cs"/>
        </a:defRPr>
      </a:lvl8pPr>
      <a:lvl9pPr marL="3656599" algn="l" defTabSz="914309"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89C11212-37B4-46E9-A6AA-608E09F37FC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10/2/2023</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169376412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A90D24E5-E97B-4950-AC66-19E7C166B265}"/>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B39E1EB-DD79-79EA-3B93-C354A3548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5FFD5-D7BB-C434-8D33-D42BA0F80DF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5751-7A6A-D4A4-9674-2D70DAF719E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F9E1E-4D90-4E08-BFC8-D47F362788A0}" type="datetimeFigureOut">
              <a:rPr lang="en-US" smtClean="0"/>
              <a:t>10/2/2023</a:t>
            </a:fld>
            <a:endParaRPr lang="en-US"/>
          </a:p>
        </p:txBody>
      </p:sp>
      <p:sp>
        <p:nvSpPr>
          <p:cNvPr id="5" name="Footer Placeholder 4">
            <a:extLst>
              <a:ext uri="{FF2B5EF4-FFF2-40B4-BE49-F238E27FC236}">
                <a16:creationId xmlns:a16="http://schemas.microsoft.com/office/drawing/2014/main" id="{AC7147AF-5CDD-31B1-5BEB-C88E5D6A1AB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D8224-83CB-96FC-2D80-8AFE6B6413B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8369F-1CE7-43CE-AD09-DC6AAE3D8941}" type="slidenum">
              <a:rPr lang="en-US" smtClean="0"/>
              <a:t>‹#›</a:t>
            </a:fld>
            <a:endParaRPr lang="en-US"/>
          </a:p>
        </p:txBody>
      </p:sp>
    </p:spTree>
    <p:extLst>
      <p:ext uri="{BB962C8B-B14F-4D97-AF65-F5344CB8AC3E}">
        <p14:creationId xmlns:p14="http://schemas.microsoft.com/office/powerpoint/2010/main" val="369927766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6CB107FF-74FB-4E63-8A58-216D88F3BA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81150" y="133350"/>
            <a:ext cx="1257002" cy="1257002"/>
          </a:xfrm>
          <a:prstGeom prst="rect">
            <a:avLst/>
          </a:prstGeom>
        </p:spPr>
      </p:pic>
    </p:spTree>
    <p:extLst>
      <p:ext uri="{BB962C8B-B14F-4D97-AF65-F5344CB8AC3E}">
        <p14:creationId xmlns:p14="http://schemas.microsoft.com/office/powerpoint/2010/main" val="109520957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med">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DCAFFEA6-B647-423D-A747-17E7B462EF1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1634767757"/>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slideLayout" Target="../slideLayouts/slideLayout3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3.emf"/><Relationship Id="rId7" Type="http://schemas.openxmlformats.org/officeDocument/2006/relationships/image" Target="../media/image68.png"/><Relationship Id="rId2" Type="http://schemas.openxmlformats.org/officeDocument/2006/relationships/image" Target="../media/image35.png"/><Relationship Id="rId1" Type="http://schemas.openxmlformats.org/officeDocument/2006/relationships/slideLayout" Target="../slideLayouts/slideLayout5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3.emf"/><Relationship Id="rId7" Type="http://schemas.openxmlformats.org/officeDocument/2006/relationships/image" Target="../media/image68.png"/><Relationship Id="rId2" Type="http://schemas.openxmlformats.org/officeDocument/2006/relationships/image" Target="../media/image35.png"/><Relationship Id="rId1" Type="http://schemas.openxmlformats.org/officeDocument/2006/relationships/slideLayout" Target="../slideLayouts/slideLayout5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3.emf"/><Relationship Id="rId7" Type="http://schemas.openxmlformats.org/officeDocument/2006/relationships/image" Target="../media/image68.png"/><Relationship Id="rId2" Type="http://schemas.openxmlformats.org/officeDocument/2006/relationships/image" Target="../media/image35.png"/><Relationship Id="rId1" Type="http://schemas.openxmlformats.org/officeDocument/2006/relationships/slideLayout" Target="../slideLayouts/slideLayout5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3.emf"/><Relationship Id="rId7" Type="http://schemas.openxmlformats.org/officeDocument/2006/relationships/image" Target="../media/image68.png"/><Relationship Id="rId2" Type="http://schemas.openxmlformats.org/officeDocument/2006/relationships/image" Target="../media/image35.png"/><Relationship Id="rId1" Type="http://schemas.openxmlformats.org/officeDocument/2006/relationships/slideLayout" Target="../slideLayouts/slideLayout5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3.emf"/><Relationship Id="rId7" Type="http://schemas.openxmlformats.org/officeDocument/2006/relationships/image" Target="../media/image68.png"/><Relationship Id="rId2" Type="http://schemas.openxmlformats.org/officeDocument/2006/relationships/image" Target="../media/image35.png"/><Relationship Id="rId1" Type="http://schemas.openxmlformats.org/officeDocument/2006/relationships/slideLayout" Target="../slideLayouts/slideLayout5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2.png"/><Relationship Id="rId12"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69.xml"/><Relationship Id="rId6" Type="http://schemas.microsoft.com/office/2007/relationships/hdphoto" Target="../media/hdphoto2.wdp"/><Relationship Id="rId11" Type="http://schemas.openxmlformats.org/officeDocument/2006/relationships/image" Target="../media/image44.png"/><Relationship Id="rId5" Type="http://schemas.openxmlformats.org/officeDocument/2006/relationships/image" Target="../media/image41.png"/><Relationship Id="rId10" Type="http://schemas.microsoft.com/office/2007/relationships/hdphoto" Target="../media/hdphoto4.wdp"/><Relationship Id="rId4" Type="http://schemas.openxmlformats.org/officeDocument/2006/relationships/image" Target="../media/image40.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2.png"/><Relationship Id="rId12"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69.xml"/><Relationship Id="rId6" Type="http://schemas.microsoft.com/office/2007/relationships/hdphoto" Target="../media/hdphoto2.wdp"/><Relationship Id="rId11" Type="http://schemas.openxmlformats.org/officeDocument/2006/relationships/image" Target="../media/image44.png"/><Relationship Id="rId5" Type="http://schemas.openxmlformats.org/officeDocument/2006/relationships/image" Target="../media/image41.png"/><Relationship Id="rId10" Type="http://schemas.microsoft.com/office/2007/relationships/hdphoto" Target="../media/hdphoto4.wdp"/><Relationship Id="rId4" Type="http://schemas.openxmlformats.org/officeDocument/2006/relationships/image" Target="../media/image40.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5.png"/><Relationship Id="rId1" Type="http://schemas.openxmlformats.org/officeDocument/2006/relationships/slideLayout" Target="../slideLayouts/slideLayout5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97.xml"/><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47.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emf"/></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5.png"/><Relationship Id="rId1" Type="http://schemas.openxmlformats.org/officeDocument/2006/relationships/slideLayout" Target="../slideLayouts/slideLayout58.xml"/><Relationship Id="rId6" Type="http://schemas.openxmlformats.org/officeDocument/2006/relationships/image" Target="../media/image71.png"/><Relationship Id="rId5" Type="http://schemas.microsoft.com/office/2007/relationships/hdphoto" Target="../media/hdphoto7.wdp"/><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5.png"/><Relationship Id="rId1" Type="http://schemas.openxmlformats.org/officeDocument/2006/relationships/slideLayout" Target="../slideLayouts/slideLayout58.xml"/><Relationship Id="rId5" Type="http://schemas.openxmlformats.org/officeDocument/2006/relationships/image" Target="../media/image79.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5.png"/><Relationship Id="rId1" Type="http://schemas.openxmlformats.org/officeDocument/2006/relationships/slideLayout" Target="../slideLayouts/slideLayout58.xml"/><Relationship Id="rId6" Type="http://schemas.microsoft.com/office/2007/relationships/hdphoto" Target="../media/hdphoto7.wdp"/><Relationship Id="rId5" Type="http://schemas.openxmlformats.org/officeDocument/2006/relationships/image" Target="../media/image78.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82.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s>
</file>

<file path=ppt/slides/_rels/slide2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7.GIF"/></Relationships>
</file>

<file path=ppt/slides/_rels/slide2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6.jp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xml"/><Relationship Id="rId1" Type="http://schemas.openxmlformats.org/officeDocument/2006/relationships/slideLayout" Target="../slideLayouts/slideLayout102.xml"/><Relationship Id="rId5" Type="http://schemas.openxmlformats.org/officeDocument/2006/relationships/image" Target="../media/image30.jpg"/><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47.xml"/><Relationship Id="rId6" Type="http://schemas.openxmlformats.org/officeDocument/2006/relationships/image" Target="../media/image37.png"/><Relationship Id="rId5" Type="http://schemas.openxmlformats.org/officeDocument/2006/relationships/image" Target="../media/image33.emf"/><Relationship Id="rId4" Type="http://schemas.openxmlformats.org/officeDocument/2006/relationships/image" Target="../media/image32.emf"/></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2.png"/><Relationship Id="rId12"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69.xml"/><Relationship Id="rId6" Type="http://schemas.microsoft.com/office/2007/relationships/hdphoto" Target="../media/hdphoto2.wdp"/><Relationship Id="rId11" Type="http://schemas.openxmlformats.org/officeDocument/2006/relationships/image" Target="../media/image44.png"/><Relationship Id="rId5" Type="http://schemas.openxmlformats.org/officeDocument/2006/relationships/image" Target="../media/image41.png"/><Relationship Id="rId10" Type="http://schemas.microsoft.com/office/2007/relationships/hdphoto" Target="../media/hdphoto4.wdp"/><Relationship Id="rId4" Type="http://schemas.openxmlformats.org/officeDocument/2006/relationships/image" Target="../media/image40.pn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35.png"/><Relationship Id="rId1" Type="http://schemas.openxmlformats.org/officeDocument/2006/relationships/slideLayout" Target="../slideLayouts/slideLayout5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5.png"/><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emf"/><Relationship Id="rId2" Type="http://schemas.openxmlformats.org/officeDocument/2006/relationships/notesSlide" Target="../notesSlides/notesSlide1.xml"/><Relationship Id="rId1" Type="http://schemas.openxmlformats.org/officeDocument/2006/relationships/slideLayout" Target="../slideLayouts/slideLayout76.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jpg"/><Relationship Id="rId14"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3.emf"/><Relationship Id="rId7" Type="http://schemas.openxmlformats.org/officeDocument/2006/relationships/image" Target="../media/image68.png"/><Relationship Id="rId2" Type="http://schemas.openxmlformats.org/officeDocument/2006/relationships/image" Target="../media/image35.png"/><Relationship Id="rId1" Type="http://schemas.openxmlformats.org/officeDocument/2006/relationships/slideLayout" Target="../slideLayouts/slideLayout5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933575" y="3609975"/>
            <a:ext cx="8109790" cy="4586060"/>
          </a:xfrm>
          <a:prstGeom prst="rect">
            <a:avLst/>
          </a:prstGeom>
        </p:spPr>
      </p:pic>
      <p:grpSp>
        <p:nvGrpSpPr>
          <p:cNvPr id="9" name="Group 8">
            <a:extLst>
              <a:ext uri="{FF2B5EF4-FFF2-40B4-BE49-F238E27FC236}">
                <a16:creationId xmlns:a16="http://schemas.microsoft.com/office/drawing/2014/main" id="{2C0A381F-4046-466D-A420-1DDDF7DDD8C1}"/>
              </a:ext>
            </a:extLst>
          </p:cNvPr>
          <p:cNvGrpSpPr/>
          <p:nvPr/>
        </p:nvGrpSpPr>
        <p:grpSpPr>
          <a:xfrm>
            <a:off x="2466147" y="457200"/>
            <a:ext cx="7259705" cy="831264"/>
            <a:chOff x="2466147" y="457200"/>
            <a:chExt cx="7259705" cy="831264"/>
          </a:xfrm>
        </p:grpSpPr>
        <p:pic>
          <p:nvPicPr>
            <p:cNvPr id="10" name="Picture 9">
              <a:extLst>
                <a:ext uri="{FF2B5EF4-FFF2-40B4-BE49-F238E27FC236}">
                  <a16:creationId xmlns:a16="http://schemas.microsoft.com/office/drawing/2014/main" id="{0C2E6895-B8E2-44A5-8D52-E1D0C5A1448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66147" y="457200"/>
              <a:ext cx="7259705" cy="831264"/>
            </a:xfrm>
            <a:prstGeom prst="rect">
              <a:avLst/>
            </a:prstGeom>
          </p:spPr>
        </p:pic>
        <p:sp>
          <p:nvSpPr>
            <p:cNvPr id="11" name="TextBox 10">
              <a:extLst>
                <a:ext uri="{FF2B5EF4-FFF2-40B4-BE49-F238E27FC236}">
                  <a16:creationId xmlns:a16="http://schemas.microsoft.com/office/drawing/2014/main" id="{CD7A3FF1-09D0-4967-94B2-124387B0680E}"/>
                </a:ext>
              </a:extLst>
            </p:cNvPr>
            <p:cNvSpPr txBox="1"/>
            <p:nvPr/>
          </p:nvSpPr>
          <p:spPr>
            <a:xfrm>
              <a:off x="3180940" y="664324"/>
              <a:ext cx="5830122"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Thứ</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ngày</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tháng</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năm</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p>
          </p:txBody>
        </p:sp>
      </p:grpSp>
      <p:pic>
        <p:nvPicPr>
          <p:cNvPr id="12" name="Picture 11">
            <a:extLst>
              <a:ext uri="{FF2B5EF4-FFF2-40B4-BE49-F238E27FC236}">
                <a16:creationId xmlns:a16="http://schemas.microsoft.com/office/drawing/2014/main" id="{6BBA29E1-8201-4360-BB8E-D01B5C87A5FF}"/>
              </a:ext>
            </a:extLst>
          </p:cNvPr>
          <p:cNvPicPr>
            <a:picLocks noChangeAspect="1"/>
          </p:cNvPicPr>
          <p:nvPr/>
        </p:nvPicPr>
        <p:blipFill>
          <a:blip r:embed="rId5"/>
          <a:stretch>
            <a:fillRect/>
          </a:stretch>
        </p:blipFill>
        <p:spPr>
          <a:xfrm>
            <a:off x="5101105" y="1311355"/>
            <a:ext cx="2389839" cy="1072989"/>
          </a:xfrm>
          <a:prstGeom prst="rect">
            <a:avLst/>
          </a:prstGeom>
        </p:spPr>
      </p:pic>
      <p:pic>
        <p:nvPicPr>
          <p:cNvPr id="3" name="Picture 2">
            <a:extLst>
              <a:ext uri="{FF2B5EF4-FFF2-40B4-BE49-F238E27FC236}">
                <a16:creationId xmlns:a16="http://schemas.microsoft.com/office/drawing/2014/main" id="{7F8DA9EA-50F6-4032-9A71-82F17F210D00}"/>
              </a:ext>
            </a:extLst>
          </p:cNvPr>
          <p:cNvPicPr>
            <a:picLocks noChangeAspect="1"/>
          </p:cNvPicPr>
          <p:nvPr/>
        </p:nvPicPr>
        <p:blipFill>
          <a:blip r:embed="rId6"/>
          <a:stretch>
            <a:fillRect/>
          </a:stretch>
        </p:blipFill>
        <p:spPr>
          <a:xfrm>
            <a:off x="3567828" y="2143799"/>
            <a:ext cx="5456393" cy="2017951"/>
          </a:xfrm>
          <a:prstGeom prst="rect">
            <a:avLst/>
          </a:prstGeom>
        </p:spPr>
      </p:pic>
      <p:pic>
        <p:nvPicPr>
          <p:cNvPr id="2" name="Picture 1">
            <a:extLst>
              <a:ext uri="{FF2B5EF4-FFF2-40B4-BE49-F238E27FC236}">
                <a16:creationId xmlns:a16="http://schemas.microsoft.com/office/drawing/2014/main" id="{123501DB-15BF-49A1-20BF-EF0543EFCC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5425" y="495300"/>
            <a:ext cx="1162049" cy="1162049"/>
          </a:xfrm>
          <a:prstGeom prst="rect">
            <a:avLst/>
          </a:prstGeom>
        </p:spPr>
      </p:pic>
    </p:spTree>
    <p:extLst>
      <p:ext uri="{BB962C8B-B14F-4D97-AF65-F5344CB8AC3E}">
        <p14:creationId xmlns:p14="http://schemas.microsoft.com/office/powerpoint/2010/main" val="405957734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68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8000">
                                          <p:cBhvr additive="base">
                                            <p:cTn id="12" dur="5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2"/>
          <a:stretch>
            <a:fillRect/>
          </a:stretch>
        </p:blipFill>
        <p:spPr>
          <a:xfrm>
            <a:off x="-529" y="-298"/>
            <a:ext cx="12193057" cy="6858595"/>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432655" y="236521"/>
            <a:ext cx="11633200" cy="63849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矩形: 圆角 17">
            <a:extLst>
              <a:ext uri="{FF2B5EF4-FFF2-40B4-BE49-F238E27FC236}">
                <a16:creationId xmlns:a16="http://schemas.microsoft.com/office/drawing/2014/main" id="{05E1236A-725A-44C3-97DC-93ECBBD70ECE}"/>
              </a:ext>
            </a:extLst>
          </p:cNvPr>
          <p:cNvSpPr/>
          <p:nvPr/>
        </p:nvSpPr>
        <p:spPr>
          <a:xfrm>
            <a:off x="649605" y="213360"/>
            <a:ext cx="10892790" cy="6416040"/>
          </a:xfrm>
          <a:prstGeom prst="roundRect">
            <a:avLst>
              <a:gd name="adj" fmla="val 9341"/>
            </a:avLst>
          </a:prstGeom>
          <a:noFill/>
          <a:ln w="57150">
            <a:solidFill>
              <a:srgbClr val="F9C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a:ea typeface="等线" panose="02010600030101010101" pitchFamily="2" charset="-122"/>
              <a:cs typeface="+mn-cs"/>
            </a:endParaRPr>
          </a:p>
        </p:txBody>
      </p:sp>
      <p:pic>
        <p:nvPicPr>
          <p:cNvPr id="13" name="Picture 12">
            <a:extLst>
              <a:ext uri="{FF2B5EF4-FFF2-40B4-BE49-F238E27FC236}">
                <a16:creationId xmlns:a16="http://schemas.microsoft.com/office/drawing/2014/main" id="{F6604CC8-0E7C-4A55-99BD-712CABB0FCB9}"/>
              </a:ext>
            </a:extLst>
          </p:cNvPr>
          <p:cNvPicPr>
            <a:picLocks noChangeAspect="1"/>
          </p:cNvPicPr>
          <p:nvPr/>
        </p:nvPicPr>
        <p:blipFill>
          <a:blip r:embed="rId3"/>
          <a:srcRect r="58216" b="-6662"/>
          <a:stretch>
            <a:fillRect/>
          </a:stretch>
        </p:blipFill>
        <p:spPr>
          <a:xfrm>
            <a:off x="3858992" y="0"/>
            <a:ext cx="3555365" cy="1221740"/>
          </a:xfrm>
          <a:prstGeom prst="rect">
            <a:avLst/>
          </a:prstGeom>
        </p:spPr>
      </p:pic>
      <p:pic>
        <p:nvPicPr>
          <p:cNvPr id="15" name="Picture 14">
            <a:extLst>
              <a:ext uri="{FF2B5EF4-FFF2-40B4-BE49-F238E27FC236}">
                <a16:creationId xmlns:a16="http://schemas.microsoft.com/office/drawing/2014/main" id="{B43BBDEA-D8F3-4C57-BEEF-BA426AB99F5B}"/>
              </a:ext>
            </a:extLst>
          </p:cNvPr>
          <p:cNvPicPr/>
          <p:nvPr/>
        </p:nvPicPr>
        <p:blipFill>
          <a:blip r:embed="rId4"/>
          <a:stretch>
            <a:fillRect/>
          </a:stretch>
        </p:blipFill>
        <p:spPr>
          <a:xfrm>
            <a:off x="6096000" y="3429000"/>
            <a:ext cx="0" cy="0"/>
          </a:xfrm>
          <a:prstGeom prst="rect">
            <a:avLst/>
          </a:prstGeom>
          <a:noFill/>
          <a:ln w="9525">
            <a:noFill/>
          </a:ln>
        </p:spPr>
      </p:pic>
      <p:sp>
        <p:nvSpPr>
          <p:cNvPr id="16" name="Speech Bubble: Rectangle with Corners Rounded 15">
            <a:extLst>
              <a:ext uri="{FF2B5EF4-FFF2-40B4-BE49-F238E27FC236}">
                <a16:creationId xmlns:a16="http://schemas.microsoft.com/office/drawing/2014/main" id="{2C0BBBCC-5A6B-4D94-A791-23F01BDAD4F7}"/>
              </a:ext>
            </a:extLst>
          </p:cNvPr>
          <p:cNvSpPr/>
          <p:nvPr/>
        </p:nvSpPr>
        <p:spPr>
          <a:xfrm>
            <a:off x="5734050" y="1552576"/>
            <a:ext cx="4876800" cy="2475230"/>
          </a:xfrm>
          <a:prstGeom prst="wedgeRoundRectCallout">
            <a:avLst>
              <a:gd name="adj1" fmla="val 47437"/>
              <a:gd name="adj2" fmla="val 660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Bạn</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nhỏ</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trong</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tranh</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thể</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hiện</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cảm</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xúc</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sợ</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mn-ea"/>
                <a:cs typeface="Calibri" panose="020F0502020204030204" pitchFamily="34" charset="0"/>
              </a:rPr>
              <a:t>hãi</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=&gt;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Đó</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cảm</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xúc</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tiêu</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cực</a:t>
            </a:r>
            <a:endPar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7" name="图片 58" descr="图片包含 物体, 事情&#10;&#10;已生成高可信度的说明">
            <a:extLst>
              <a:ext uri="{FF2B5EF4-FFF2-40B4-BE49-F238E27FC236}">
                <a16:creationId xmlns:a16="http://schemas.microsoft.com/office/drawing/2014/main" id="{4B8E26A9-8297-42F8-9E04-23C018428B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18" name="图片 21">
            <a:extLst>
              <a:ext uri="{FF2B5EF4-FFF2-40B4-BE49-F238E27FC236}">
                <a16:creationId xmlns:a16="http://schemas.microsoft.com/office/drawing/2014/main" id="{6DE07EF8-039C-4D69-A72D-FDFC3C6A01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19" name="图片 8">
            <a:extLst>
              <a:ext uri="{FF2B5EF4-FFF2-40B4-BE49-F238E27FC236}">
                <a16:creationId xmlns:a16="http://schemas.microsoft.com/office/drawing/2014/main" id="{3EF69BF7-DA57-4B2E-B8CE-7CAC97B15C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6507" y="3250247"/>
            <a:ext cx="2275493" cy="3558572"/>
          </a:xfrm>
          <a:prstGeom prst="rect">
            <a:avLst/>
          </a:prstGeom>
        </p:spPr>
      </p:pic>
      <p:pic>
        <p:nvPicPr>
          <p:cNvPr id="14" name="Picture 13">
            <a:extLst>
              <a:ext uri="{FF2B5EF4-FFF2-40B4-BE49-F238E27FC236}">
                <a16:creationId xmlns:a16="http://schemas.microsoft.com/office/drawing/2014/main" id="{E73D4EA1-0BCC-4B52-BEEE-623F1E62A8CD}"/>
              </a:ext>
            </a:extLst>
          </p:cNvPr>
          <p:cNvPicPr>
            <a:picLocks noChangeAspect="1"/>
          </p:cNvPicPr>
          <p:nvPr/>
        </p:nvPicPr>
        <p:blipFill>
          <a:blip r:embed="rId8"/>
          <a:stretch>
            <a:fillRect/>
          </a:stretch>
        </p:blipFill>
        <p:spPr>
          <a:xfrm>
            <a:off x="1037947" y="2381249"/>
            <a:ext cx="3733201" cy="32099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8754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2"/>
          <a:stretch>
            <a:fillRect/>
          </a:stretch>
        </p:blipFill>
        <p:spPr>
          <a:xfrm>
            <a:off x="-529" y="-298"/>
            <a:ext cx="12193057" cy="6858595"/>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432655" y="236521"/>
            <a:ext cx="11633200" cy="63849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矩形: 圆角 17">
            <a:extLst>
              <a:ext uri="{FF2B5EF4-FFF2-40B4-BE49-F238E27FC236}">
                <a16:creationId xmlns:a16="http://schemas.microsoft.com/office/drawing/2014/main" id="{05E1236A-725A-44C3-97DC-93ECBBD70ECE}"/>
              </a:ext>
            </a:extLst>
          </p:cNvPr>
          <p:cNvSpPr/>
          <p:nvPr/>
        </p:nvSpPr>
        <p:spPr>
          <a:xfrm>
            <a:off x="649605" y="213360"/>
            <a:ext cx="10892790" cy="6416040"/>
          </a:xfrm>
          <a:prstGeom prst="roundRect">
            <a:avLst>
              <a:gd name="adj" fmla="val 9341"/>
            </a:avLst>
          </a:prstGeom>
          <a:noFill/>
          <a:ln w="57150">
            <a:solidFill>
              <a:srgbClr val="F9C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a:ea typeface="等线" panose="02010600030101010101" pitchFamily="2" charset="-122"/>
              <a:cs typeface="+mn-cs"/>
            </a:endParaRPr>
          </a:p>
        </p:txBody>
      </p:sp>
      <p:pic>
        <p:nvPicPr>
          <p:cNvPr id="13" name="Picture 12">
            <a:extLst>
              <a:ext uri="{FF2B5EF4-FFF2-40B4-BE49-F238E27FC236}">
                <a16:creationId xmlns:a16="http://schemas.microsoft.com/office/drawing/2014/main" id="{F6604CC8-0E7C-4A55-99BD-712CABB0FCB9}"/>
              </a:ext>
            </a:extLst>
          </p:cNvPr>
          <p:cNvPicPr>
            <a:picLocks noChangeAspect="1"/>
          </p:cNvPicPr>
          <p:nvPr/>
        </p:nvPicPr>
        <p:blipFill>
          <a:blip r:embed="rId3"/>
          <a:srcRect r="58216" b="-6662"/>
          <a:stretch>
            <a:fillRect/>
          </a:stretch>
        </p:blipFill>
        <p:spPr>
          <a:xfrm>
            <a:off x="3858992" y="0"/>
            <a:ext cx="3555365" cy="1221740"/>
          </a:xfrm>
          <a:prstGeom prst="rect">
            <a:avLst/>
          </a:prstGeom>
        </p:spPr>
      </p:pic>
      <p:pic>
        <p:nvPicPr>
          <p:cNvPr id="15" name="Picture 14">
            <a:extLst>
              <a:ext uri="{FF2B5EF4-FFF2-40B4-BE49-F238E27FC236}">
                <a16:creationId xmlns:a16="http://schemas.microsoft.com/office/drawing/2014/main" id="{B43BBDEA-D8F3-4C57-BEEF-BA426AB99F5B}"/>
              </a:ext>
            </a:extLst>
          </p:cNvPr>
          <p:cNvPicPr/>
          <p:nvPr/>
        </p:nvPicPr>
        <p:blipFill>
          <a:blip r:embed="rId4"/>
          <a:stretch>
            <a:fillRect/>
          </a:stretch>
        </p:blipFill>
        <p:spPr>
          <a:xfrm>
            <a:off x="6096000" y="3429000"/>
            <a:ext cx="0" cy="0"/>
          </a:xfrm>
          <a:prstGeom prst="rect">
            <a:avLst/>
          </a:prstGeom>
          <a:noFill/>
          <a:ln w="9525">
            <a:noFill/>
          </a:ln>
        </p:spPr>
      </p:pic>
      <p:sp>
        <p:nvSpPr>
          <p:cNvPr id="16" name="Speech Bubble: Rectangle with Corners Rounded 15">
            <a:extLst>
              <a:ext uri="{FF2B5EF4-FFF2-40B4-BE49-F238E27FC236}">
                <a16:creationId xmlns:a16="http://schemas.microsoft.com/office/drawing/2014/main" id="{2C0BBBCC-5A6B-4D94-A791-23F01BDAD4F7}"/>
              </a:ext>
            </a:extLst>
          </p:cNvPr>
          <p:cNvSpPr/>
          <p:nvPr/>
        </p:nvSpPr>
        <p:spPr>
          <a:xfrm>
            <a:off x="5734050" y="1552576"/>
            <a:ext cx="4876800" cy="2475230"/>
          </a:xfrm>
          <a:prstGeom prst="wedgeRoundRectCallout">
            <a:avLst>
              <a:gd name="adj1" fmla="val 47437"/>
              <a:gd name="adj2" fmla="val 660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Bạn</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nhỏ</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trong</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tranh</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thể</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hiện</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cảm</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xúc</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tức</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mn-ea"/>
                <a:cs typeface="Calibri" panose="020F0502020204030204" pitchFamily="34" charset="0"/>
              </a:rPr>
              <a:t>giận</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=&gt;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Đó</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cảm</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xúc</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tiêu</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mn-ea"/>
                <a:cs typeface="Calibri" panose="020F0502020204030204" pitchFamily="34" charset="0"/>
              </a:rPr>
              <a:t>cực</a:t>
            </a:r>
            <a:endPar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7" name="图片 58" descr="图片包含 物体, 事情&#10;&#10;已生成高可信度的说明">
            <a:extLst>
              <a:ext uri="{FF2B5EF4-FFF2-40B4-BE49-F238E27FC236}">
                <a16:creationId xmlns:a16="http://schemas.microsoft.com/office/drawing/2014/main" id="{4B8E26A9-8297-42F8-9E04-23C018428B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18" name="图片 21">
            <a:extLst>
              <a:ext uri="{FF2B5EF4-FFF2-40B4-BE49-F238E27FC236}">
                <a16:creationId xmlns:a16="http://schemas.microsoft.com/office/drawing/2014/main" id="{6DE07EF8-039C-4D69-A72D-FDFC3C6A01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19" name="图片 8">
            <a:extLst>
              <a:ext uri="{FF2B5EF4-FFF2-40B4-BE49-F238E27FC236}">
                <a16:creationId xmlns:a16="http://schemas.microsoft.com/office/drawing/2014/main" id="{3EF69BF7-DA57-4B2E-B8CE-7CAC97B15C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6507" y="3250247"/>
            <a:ext cx="2275493" cy="3558572"/>
          </a:xfrm>
          <a:prstGeom prst="rect">
            <a:avLst/>
          </a:prstGeom>
        </p:spPr>
      </p:pic>
      <p:pic>
        <p:nvPicPr>
          <p:cNvPr id="14" name="Picture 13">
            <a:extLst>
              <a:ext uri="{FF2B5EF4-FFF2-40B4-BE49-F238E27FC236}">
                <a16:creationId xmlns:a16="http://schemas.microsoft.com/office/drawing/2014/main" id="{5244A3A8-0749-4433-A527-1DF51E5F072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89268" y="2041137"/>
            <a:ext cx="3866976" cy="31499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59100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2"/>
          <a:stretch>
            <a:fillRect/>
          </a:stretch>
        </p:blipFill>
        <p:spPr>
          <a:xfrm>
            <a:off x="-529" y="-298"/>
            <a:ext cx="12193057" cy="6858595"/>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432655" y="236521"/>
            <a:ext cx="11633200" cy="63849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矩形: 圆角 17">
            <a:extLst>
              <a:ext uri="{FF2B5EF4-FFF2-40B4-BE49-F238E27FC236}">
                <a16:creationId xmlns:a16="http://schemas.microsoft.com/office/drawing/2014/main" id="{05E1236A-725A-44C3-97DC-93ECBBD70ECE}"/>
              </a:ext>
            </a:extLst>
          </p:cNvPr>
          <p:cNvSpPr/>
          <p:nvPr/>
        </p:nvSpPr>
        <p:spPr>
          <a:xfrm>
            <a:off x="649605" y="213360"/>
            <a:ext cx="10892790" cy="6416040"/>
          </a:xfrm>
          <a:prstGeom prst="roundRect">
            <a:avLst>
              <a:gd name="adj" fmla="val 9341"/>
            </a:avLst>
          </a:prstGeom>
          <a:noFill/>
          <a:ln w="57150">
            <a:solidFill>
              <a:srgbClr val="F9C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a:ea typeface="等线" panose="02010600030101010101" pitchFamily="2" charset="-122"/>
              <a:cs typeface="+mn-cs"/>
            </a:endParaRPr>
          </a:p>
        </p:txBody>
      </p:sp>
      <p:pic>
        <p:nvPicPr>
          <p:cNvPr id="13" name="Picture 12">
            <a:extLst>
              <a:ext uri="{FF2B5EF4-FFF2-40B4-BE49-F238E27FC236}">
                <a16:creationId xmlns:a16="http://schemas.microsoft.com/office/drawing/2014/main" id="{F6604CC8-0E7C-4A55-99BD-712CABB0FCB9}"/>
              </a:ext>
            </a:extLst>
          </p:cNvPr>
          <p:cNvPicPr>
            <a:picLocks noChangeAspect="1"/>
          </p:cNvPicPr>
          <p:nvPr/>
        </p:nvPicPr>
        <p:blipFill>
          <a:blip r:embed="rId3"/>
          <a:srcRect r="58216" b="-6662"/>
          <a:stretch>
            <a:fillRect/>
          </a:stretch>
        </p:blipFill>
        <p:spPr>
          <a:xfrm>
            <a:off x="3858992" y="0"/>
            <a:ext cx="3555365" cy="1221740"/>
          </a:xfrm>
          <a:prstGeom prst="rect">
            <a:avLst/>
          </a:prstGeom>
        </p:spPr>
      </p:pic>
      <p:pic>
        <p:nvPicPr>
          <p:cNvPr id="15" name="Picture 14">
            <a:extLst>
              <a:ext uri="{FF2B5EF4-FFF2-40B4-BE49-F238E27FC236}">
                <a16:creationId xmlns:a16="http://schemas.microsoft.com/office/drawing/2014/main" id="{B43BBDEA-D8F3-4C57-BEEF-BA426AB99F5B}"/>
              </a:ext>
            </a:extLst>
          </p:cNvPr>
          <p:cNvPicPr/>
          <p:nvPr/>
        </p:nvPicPr>
        <p:blipFill>
          <a:blip r:embed="rId4"/>
          <a:stretch>
            <a:fillRect/>
          </a:stretch>
        </p:blipFill>
        <p:spPr>
          <a:xfrm>
            <a:off x="6096000" y="3429000"/>
            <a:ext cx="0" cy="0"/>
          </a:xfrm>
          <a:prstGeom prst="rect">
            <a:avLst/>
          </a:prstGeom>
          <a:noFill/>
          <a:ln w="9525">
            <a:noFill/>
          </a:ln>
        </p:spPr>
      </p:pic>
      <p:sp>
        <p:nvSpPr>
          <p:cNvPr id="16" name="Speech Bubble: Rectangle with Corners Rounded 15">
            <a:extLst>
              <a:ext uri="{FF2B5EF4-FFF2-40B4-BE49-F238E27FC236}">
                <a16:creationId xmlns:a16="http://schemas.microsoft.com/office/drawing/2014/main" id="{2C0BBBCC-5A6B-4D94-A791-23F01BDAD4F7}"/>
              </a:ext>
            </a:extLst>
          </p:cNvPr>
          <p:cNvSpPr/>
          <p:nvPr/>
        </p:nvSpPr>
        <p:spPr>
          <a:xfrm>
            <a:off x="5734050" y="1552576"/>
            <a:ext cx="4876800" cy="2475230"/>
          </a:xfrm>
          <a:prstGeom prst="wedgeRoundRectCallout">
            <a:avLst>
              <a:gd name="adj1" fmla="val 47437"/>
              <a:gd name="adj2" fmla="val 660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Bạn</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nhỏ</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trong</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tranh</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thể</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hiện</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cảm</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xúc</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thích</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mn-ea"/>
                <a:cs typeface="Calibri" panose="020F0502020204030204" pitchFamily="34" charset="0"/>
              </a:rPr>
              <a:t>thú</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=&gt;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Đó</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cảm</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xúc</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tích</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cực</a:t>
            </a:r>
            <a:endPar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7" name="图片 58" descr="图片包含 物体, 事情&#10;&#10;已生成高可信度的说明">
            <a:extLst>
              <a:ext uri="{FF2B5EF4-FFF2-40B4-BE49-F238E27FC236}">
                <a16:creationId xmlns:a16="http://schemas.microsoft.com/office/drawing/2014/main" id="{4B8E26A9-8297-42F8-9E04-23C018428B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18" name="图片 21">
            <a:extLst>
              <a:ext uri="{FF2B5EF4-FFF2-40B4-BE49-F238E27FC236}">
                <a16:creationId xmlns:a16="http://schemas.microsoft.com/office/drawing/2014/main" id="{6DE07EF8-039C-4D69-A72D-FDFC3C6A01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19" name="图片 8">
            <a:extLst>
              <a:ext uri="{FF2B5EF4-FFF2-40B4-BE49-F238E27FC236}">
                <a16:creationId xmlns:a16="http://schemas.microsoft.com/office/drawing/2014/main" id="{3EF69BF7-DA57-4B2E-B8CE-7CAC97B15C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6507" y="3250247"/>
            <a:ext cx="2275493" cy="3558572"/>
          </a:xfrm>
          <a:prstGeom prst="rect">
            <a:avLst/>
          </a:prstGeom>
        </p:spPr>
      </p:pic>
      <p:pic>
        <p:nvPicPr>
          <p:cNvPr id="14" name="Picture 13">
            <a:extLst>
              <a:ext uri="{FF2B5EF4-FFF2-40B4-BE49-F238E27FC236}">
                <a16:creationId xmlns:a16="http://schemas.microsoft.com/office/drawing/2014/main" id="{E5BB522B-AC8E-4EA9-8C70-2D168B91558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14400" y="2038350"/>
            <a:ext cx="4469439" cy="36447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0244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2"/>
          <a:stretch>
            <a:fillRect/>
          </a:stretch>
        </p:blipFill>
        <p:spPr>
          <a:xfrm>
            <a:off x="-529" y="-298"/>
            <a:ext cx="12193057" cy="6858595"/>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432655" y="236521"/>
            <a:ext cx="11633200" cy="63849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矩形: 圆角 17">
            <a:extLst>
              <a:ext uri="{FF2B5EF4-FFF2-40B4-BE49-F238E27FC236}">
                <a16:creationId xmlns:a16="http://schemas.microsoft.com/office/drawing/2014/main" id="{05E1236A-725A-44C3-97DC-93ECBBD70ECE}"/>
              </a:ext>
            </a:extLst>
          </p:cNvPr>
          <p:cNvSpPr/>
          <p:nvPr/>
        </p:nvSpPr>
        <p:spPr>
          <a:xfrm>
            <a:off x="649605" y="213360"/>
            <a:ext cx="10892790" cy="6416040"/>
          </a:xfrm>
          <a:prstGeom prst="roundRect">
            <a:avLst>
              <a:gd name="adj" fmla="val 9341"/>
            </a:avLst>
          </a:prstGeom>
          <a:noFill/>
          <a:ln w="57150">
            <a:solidFill>
              <a:srgbClr val="F9C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a:ea typeface="等线" panose="02010600030101010101" pitchFamily="2" charset="-122"/>
              <a:cs typeface="+mn-cs"/>
            </a:endParaRPr>
          </a:p>
        </p:txBody>
      </p:sp>
      <p:pic>
        <p:nvPicPr>
          <p:cNvPr id="13" name="Picture 12">
            <a:extLst>
              <a:ext uri="{FF2B5EF4-FFF2-40B4-BE49-F238E27FC236}">
                <a16:creationId xmlns:a16="http://schemas.microsoft.com/office/drawing/2014/main" id="{F6604CC8-0E7C-4A55-99BD-712CABB0FCB9}"/>
              </a:ext>
            </a:extLst>
          </p:cNvPr>
          <p:cNvPicPr>
            <a:picLocks noChangeAspect="1"/>
          </p:cNvPicPr>
          <p:nvPr/>
        </p:nvPicPr>
        <p:blipFill>
          <a:blip r:embed="rId3"/>
          <a:srcRect r="58216" b="-6662"/>
          <a:stretch>
            <a:fillRect/>
          </a:stretch>
        </p:blipFill>
        <p:spPr>
          <a:xfrm>
            <a:off x="3858992" y="0"/>
            <a:ext cx="3555365" cy="1221740"/>
          </a:xfrm>
          <a:prstGeom prst="rect">
            <a:avLst/>
          </a:prstGeom>
        </p:spPr>
      </p:pic>
      <p:pic>
        <p:nvPicPr>
          <p:cNvPr id="15" name="Picture 14">
            <a:extLst>
              <a:ext uri="{FF2B5EF4-FFF2-40B4-BE49-F238E27FC236}">
                <a16:creationId xmlns:a16="http://schemas.microsoft.com/office/drawing/2014/main" id="{B43BBDEA-D8F3-4C57-BEEF-BA426AB99F5B}"/>
              </a:ext>
            </a:extLst>
          </p:cNvPr>
          <p:cNvPicPr/>
          <p:nvPr/>
        </p:nvPicPr>
        <p:blipFill>
          <a:blip r:embed="rId4"/>
          <a:stretch>
            <a:fillRect/>
          </a:stretch>
        </p:blipFill>
        <p:spPr>
          <a:xfrm>
            <a:off x="6096000" y="3429000"/>
            <a:ext cx="0" cy="0"/>
          </a:xfrm>
          <a:prstGeom prst="rect">
            <a:avLst/>
          </a:prstGeom>
          <a:noFill/>
          <a:ln w="9525">
            <a:noFill/>
          </a:ln>
        </p:spPr>
      </p:pic>
      <p:sp>
        <p:nvSpPr>
          <p:cNvPr id="16" name="Speech Bubble: Rectangle with Corners Rounded 15">
            <a:extLst>
              <a:ext uri="{FF2B5EF4-FFF2-40B4-BE49-F238E27FC236}">
                <a16:creationId xmlns:a16="http://schemas.microsoft.com/office/drawing/2014/main" id="{2C0BBBCC-5A6B-4D94-A791-23F01BDAD4F7}"/>
              </a:ext>
            </a:extLst>
          </p:cNvPr>
          <p:cNvSpPr/>
          <p:nvPr/>
        </p:nvSpPr>
        <p:spPr>
          <a:xfrm>
            <a:off x="5734050" y="1552576"/>
            <a:ext cx="4876800" cy="2475230"/>
          </a:xfrm>
          <a:prstGeom prst="wedgeRoundRectCallout">
            <a:avLst>
              <a:gd name="adj1" fmla="val 47437"/>
              <a:gd name="adj2" fmla="val 660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Bạn</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nhỏ</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trong</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tranh</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thể</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hiện</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cảm</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xúc</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lo</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mn-ea"/>
                <a:cs typeface="Calibri" panose="020F0502020204030204" pitchFamily="34" charset="0"/>
              </a:rPr>
              <a:t>sợ</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=&gt;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Đó</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cảm</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xúc</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tiêu</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cực</a:t>
            </a:r>
            <a:endPar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7" name="图片 58" descr="图片包含 物体, 事情&#10;&#10;已生成高可信度的说明">
            <a:extLst>
              <a:ext uri="{FF2B5EF4-FFF2-40B4-BE49-F238E27FC236}">
                <a16:creationId xmlns:a16="http://schemas.microsoft.com/office/drawing/2014/main" id="{4B8E26A9-8297-42F8-9E04-23C018428B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18" name="图片 21">
            <a:extLst>
              <a:ext uri="{FF2B5EF4-FFF2-40B4-BE49-F238E27FC236}">
                <a16:creationId xmlns:a16="http://schemas.microsoft.com/office/drawing/2014/main" id="{6DE07EF8-039C-4D69-A72D-FDFC3C6A01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19" name="图片 8">
            <a:extLst>
              <a:ext uri="{FF2B5EF4-FFF2-40B4-BE49-F238E27FC236}">
                <a16:creationId xmlns:a16="http://schemas.microsoft.com/office/drawing/2014/main" id="{3EF69BF7-DA57-4B2E-B8CE-7CAC97B15C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6507" y="3250247"/>
            <a:ext cx="2275493" cy="3558572"/>
          </a:xfrm>
          <a:prstGeom prst="rect">
            <a:avLst/>
          </a:prstGeom>
        </p:spPr>
      </p:pic>
      <p:pic>
        <p:nvPicPr>
          <p:cNvPr id="20" name="Picture 19">
            <a:extLst>
              <a:ext uri="{FF2B5EF4-FFF2-40B4-BE49-F238E27FC236}">
                <a16:creationId xmlns:a16="http://schemas.microsoft.com/office/drawing/2014/main" id="{E773036D-94FC-4C51-81F2-19EC046CEDA1}"/>
              </a:ext>
            </a:extLst>
          </p:cNvPr>
          <p:cNvPicPr>
            <a:picLocks noChangeAspect="1"/>
          </p:cNvPicPr>
          <p:nvPr/>
        </p:nvPicPr>
        <p:blipFill>
          <a:blip r:embed="rId8"/>
          <a:stretch>
            <a:fillRect/>
          </a:stretch>
        </p:blipFill>
        <p:spPr>
          <a:xfrm>
            <a:off x="647700" y="2028825"/>
            <a:ext cx="4779550" cy="3438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36057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2"/>
          <a:stretch>
            <a:fillRect/>
          </a:stretch>
        </p:blipFill>
        <p:spPr>
          <a:xfrm>
            <a:off x="-529" y="-298"/>
            <a:ext cx="12193057" cy="6858595"/>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432655" y="236521"/>
            <a:ext cx="11633200" cy="63849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矩形: 圆角 17">
            <a:extLst>
              <a:ext uri="{FF2B5EF4-FFF2-40B4-BE49-F238E27FC236}">
                <a16:creationId xmlns:a16="http://schemas.microsoft.com/office/drawing/2014/main" id="{05E1236A-725A-44C3-97DC-93ECBBD70ECE}"/>
              </a:ext>
            </a:extLst>
          </p:cNvPr>
          <p:cNvSpPr/>
          <p:nvPr/>
        </p:nvSpPr>
        <p:spPr>
          <a:xfrm>
            <a:off x="649605" y="213360"/>
            <a:ext cx="10892790" cy="6416040"/>
          </a:xfrm>
          <a:prstGeom prst="roundRect">
            <a:avLst>
              <a:gd name="adj" fmla="val 9341"/>
            </a:avLst>
          </a:prstGeom>
          <a:noFill/>
          <a:ln w="57150">
            <a:solidFill>
              <a:srgbClr val="F9C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a:ea typeface="等线" panose="02010600030101010101" pitchFamily="2" charset="-122"/>
              <a:cs typeface="+mn-cs"/>
            </a:endParaRPr>
          </a:p>
        </p:txBody>
      </p:sp>
      <p:pic>
        <p:nvPicPr>
          <p:cNvPr id="13" name="Picture 12">
            <a:extLst>
              <a:ext uri="{FF2B5EF4-FFF2-40B4-BE49-F238E27FC236}">
                <a16:creationId xmlns:a16="http://schemas.microsoft.com/office/drawing/2014/main" id="{F6604CC8-0E7C-4A55-99BD-712CABB0FCB9}"/>
              </a:ext>
            </a:extLst>
          </p:cNvPr>
          <p:cNvPicPr>
            <a:picLocks noChangeAspect="1"/>
          </p:cNvPicPr>
          <p:nvPr/>
        </p:nvPicPr>
        <p:blipFill>
          <a:blip r:embed="rId3"/>
          <a:srcRect r="58216" b="-6662"/>
          <a:stretch>
            <a:fillRect/>
          </a:stretch>
        </p:blipFill>
        <p:spPr>
          <a:xfrm>
            <a:off x="3858992" y="0"/>
            <a:ext cx="3555365" cy="1221740"/>
          </a:xfrm>
          <a:prstGeom prst="rect">
            <a:avLst/>
          </a:prstGeom>
        </p:spPr>
      </p:pic>
      <p:pic>
        <p:nvPicPr>
          <p:cNvPr id="15" name="Picture 14">
            <a:extLst>
              <a:ext uri="{FF2B5EF4-FFF2-40B4-BE49-F238E27FC236}">
                <a16:creationId xmlns:a16="http://schemas.microsoft.com/office/drawing/2014/main" id="{B43BBDEA-D8F3-4C57-BEEF-BA426AB99F5B}"/>
              </a:ext>
            </a:extLst>
          </p:cNvPr>
          <p:cNvPicPr/>
          <p:nvPr/>
        </p:nvPicPr>
        <p:blipFill>
          <a:blip r:embed="rId4"/>
          <a:stretch>
            <a:fillRect/>
          </a:stretch>
        </p:blipFill>
        <p:spPr>
          <a:xfrm>
            <a:off x="6096000" y="3429000"/>
            <a:ext cx="0" cy="0"/>
          </a:xfrm>
          <a:prstGeom prst="rect">
            <a:avLst/>
          </a:prstGeom>
          <a:noFill/>
          <a:ln w="9525">
            <a:noFill/>
          </a:ln>
        </p:spPr>
      </p:pic>
      <p:sp>
        <p:nvSpPr>
          <p:cNvPr id="16" name="Speech Bubble: Rectangle with Corners Rounded 15">
            <a:extLst>
              <a:ext uri="{FF2B5EF4-FFF2-40B4-BE49-F238E27FC236}">
                <a16:creationId xmlns:a16="http://schemas.microsoft.com/office/drawing/2014/main" id="{2C0BBBCC-5A6B-4D94-A791-23F01BDAD4F7}"/>
              </a:ext>
            </a:extLst>
          </p:cNvPr>
          <p:cNvSpPr/>
          <p:nvPr/>
        </p:nvSpPr>
        <p:spPr>
          <a:xfrm>
            <a:off x="5734050" y="1552576"/>
            <a:ext cx="4876800" cy="2475230"/>
          </a:xfrm>
          <a:prstGeom prst="wedgeRoundRectCallout">
            <a:avLst>
              <a:gd name="adj1" fmla="val 47437"/>
              <a:gd name="adj2" fmla="val 660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Bạn</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nhỏ</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trong</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tranh</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thể</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hiện</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cảm</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xúc</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xấu</a:t>
            </a:r>
            <a:r>
              <a:rPr kumimoji="0" lang="en-US" sz="3200" b="1" i="0" u="none" strike="noStrike" kern="1200" cap="none" spc="0" normalizeH="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ea typeface="+mn-ea"/>
                <a:cs typeface="Calibri" panose="020F0502020204030204" pitchFamily="34" charset="0"/>
              </a:rPr>
              <a:t>hổ</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=&gt;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Đó</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cảm</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xúc</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tiêu</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cực</a:t>
            </a:r>
            <a:endPar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7" name="图片 58" descr="图片包含 物体, 事情&#10;&#10;已生成高可信度的说明">
            <a:extLst>
              <a:ext uri="{FF2B5EF4-FFF2-40B4-BE49-F238E27FC236}">
                <a16:creationId xmlns:a16="http://schemas.microsoft.com/office/drawing/2014/main" id="{4B8E26A9-8297-42F8-9E04-23C018428B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18" name="图片 21">
            <a:extLst>
              <a:ext uri="{FF2B5EF4-FFF2-40B4-BE49-F238E27FC236}">
                <a16:creationId xmlns:a16="http://schemas.microsoft.com/office/drawing/2014/main" id="{6DE07EF8-039C-4D69-A72D-FDFC3C6A01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19" name="图片 8">
            <a:extLst>
              <a:ext uri="{FF2B5EF4-FFF2-40B4-BE49-F238E27FC236}">
                <a16:creationId xmlns:a16="http://schemas.microsoft.com/office/drawing/2014/main" id="{3EF69BF7-DA57-4B2E-B8CE-7CAC97B15C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6507" y="3250247"/>
            <a:ext cx="2275493" cy="3558572"/>
          </a:xfrm>
          <a:prstGeom prst="rect">
            <a:avLst/>
          </a:prstGeom>
        </p:spPr>
      </p:pic>
      <p:pic>
        <p:nvPicPr>
          <p:cNvPr id="20" name="Picture 19">
            <a:extLst>
              <a:ext uri="{FF2B5EF4-FFF2-40B4-BE49-F238E27FC236}">
                <a16:creationId xmlns:a16="http://schemas.microsoft.com/office/drawing/2014/main" id="{72EAFB80-D587-4AF2-8E4C-BF449AF34F32}"/>
              </a:ext>
            </a:extLst>
          </p:cNvPr>
          <p:cNvPicPr>
            <a:picLocks noChangeAspect="1"/>
          </p:cNvPicPr>
          <p:nvPr/>
        </p:nvPicPr>
        <p:blipFill>
          <a:blip r:embed="rId8"/>
          <a:stretch>
            <a:fillRect/>
          </a:stretch>
        </p:blipFill>
        <p:spPr>
          <a:xfrm>
            <a:off x="904875" y="2152650"/>
            <a:ext cx="4506632" cy="3619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15705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7BB10434-6E37-4FD1-BB5F-BBF20B664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4445000"/>
          </a:xfrm>
          <a:prstGeom prst="rect">
            <a:avLst/>
          </a:prstGeom>
        </p:spPr>
      </p:pic>
      <p:pic>
        <p:nvPicPr>
          <p:cNvPr id="31" name="图片 30">
            <a:extLst>
              <a:ext uri="{FF2B5EF4-FFF2-40B4-BE49-F238E27FC236}">
                <a16:creationId xmlns:a16="http://schemas.microsoft.com/office/drawing/2014/main" id="{84D1693E-6A7B-43A5-A103-3E5495DBE13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 b="63126"/>
          <a:stretch/>
        </p:blipFill>
        <p:spPr>
          <a:xfrm>
            <a:off x="1" y="66199"/>
            <a:ext cx="3372644" cy="1243647"/>
          </a:xfrm>
          <a:prstGeom prst="rect">
            <a:avLst/>
          </a:prstGeom>
        </p:spPr>
      </p:pic>
      <p:pic>
        <p:nvPicPr>
          <p:cNvPr id="30" name="图片 29">
            <a:extLst>
              <a:ext uri="{FF2B5EF4-FFF2-40B4-BE49-F238E27FC236}">
                <a16:creationId xmlns:a16="http://schemas.microsoft.com/office/drawing/2014/main" id="{BF4BE9CA-4A01-4E23-9D38-717AE8A479E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38762"/>
          <a:stretch/>
        </p:blipFill>
        <p:spPr>
          <a:xfrm>
            <a:off x="8819356" y="206692"/>
            <a:ext cx="3372644" cy="2065335"/>
          </a:xfrm>
          <a:prstGeom prst="rect">
            <a:avLst/>
          </a:prstGeom>
        </p:spPr>
      </p:pic>
      <p:pic>
        <p:nvPicPr>
          <p:cNvPr id="1028" name="Picture 4">
            <a:extLst>
              <a:ext uri="{FF2B5EF4-FFF2-40B4-BE49-F238E27FC236}">
                <a16:creationId xmlns:a16="http://schemas.microsoft.com/office/drawing/2014/main" id="{AAE2D178-DD4D-4F58-8F5D-961F22F6CA1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11" b="95272" l="9752" r="90957">
                        <a14:foregroundMark x1="28723" y1="86407" x2="49468" y2="95272"/>
                        <a14:foregroundMark x1="90957" y1="71631" x2="90957" y2="71631"/>
                        <a14:foregroundMark x1="16667" y1="91135" x2="16667" y2="91135"/>
                      </a14:backgroundRemoval>
                    </a14:imgEffect>
                  </a14:imgLayer>
                </a14:imgProps>
              </a:ext>
              <a:ext uri="{28A0092B-C50C-407E-A947-70E740481C1C}">
                <a14:useLocalDpi xmlns:a14="http://schemas.microsoft.com/office/drawing/2010/main" val="0"/>
              </a:ext>
            </a:extLst>
          </a:blip>
          <a:srcRect/>
          <a:stretch>
            <a:fillRect/>
          </a:stretch>
        </p:blipFill>
        <p:spPr bwMode="auto">
          <a:xfrm>
            <a:off x="9793408" y="3274518"/>
            <a:ext cx="2468880" cy="37033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19CDF9D-09F5-4F93-9DCB-B5ECC1BAAD2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8121" y1="56915" x2="36170" y2="56028"/>
                        <a14:foregroundMark x1="35993" y1="56028" x2="38652" y2="57979"/>
                      </a14:backgroundRemoval>
                    </a14:imgEffect>
                  </a14:imgLayer>
                </a14:imgProps>
              </a:ext>
              <a:ext uri="{28A0092B-C50C-407E-A947-70E740481C1C}">
                <a14:useLocalDpi xmlns:a14="http://schemas.microsoft.com/office/drawing/2010/main" val="0"/>
              </a:ext>
            </a:extLst>
          </a:blip>
          <a:srcRect/>
          <a:stretch>
            <a:fillRect/>
          </a:stretch>
        </p:blipFill>
        <p:spPr bwMode="auto">
          <a:xfrm>
            <a:off x="10126980" y="-78459"/>
            <a:ext cx="2024718" cy="20247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E7DA5D2-ACDD-4431-B450-D1B6C5D60DF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8824" r="91176">
                        <a14:foregroundMark x1="54202" y1="54800" x2="71849" y2="34800"/>
                        <a14:foregroundMark x1="71849" y1="34800" x2="75210" y2="32800"/>
                        <a14:foregroundMark x1="55042" y1="32000" x2="73109" y2="52800"/>
                        <a14:foregroundMark x1="55042" y1="35600" x2="54202" y2="54800"/>
                        <a14:foregroundMark x1="40728" y1="53600" x2="57983" y2="56800"/>
                        <a14:foregroundMark x1="38013" y1="53097" x2="40728" y2="53600"/>
                        <a14:foregroundMark x1="27787" y1="51200" x2="34344" y2="52416"/>
                        <a14:foregroundMark x1="25630" y1="50800" x2="27787" y2="51200"/>
                        <a14:foregroundMark x1="57983" y1="56800" x2="60084" y2="56000"/>
                        <a14:foregroundMark x1="40757" y1="57200" x2="60084" y2="59600"/>
                        <a14:foregroundMark x1="36153" y1="56628" x2="37550" y2="56801"/>
                        <a14:foregroundMark x1="21429" y1="54800" x2="35735" y2="56576"/>
                        <a14:foregroundMark x1="18908" y1="56800" x2="18908" y2="56800"/>
                        <a14:foregroundMark x1="19360" y1="60186" x2="19748" y2="60400"/>
                        <a14:foregroundMark x1="11765" y1="56000" x2="13375" y2="56887"/>
                        <a14:foregroundMark x1="12824" y1="55894" x2="8824" y2="56000"/>
                        <a14:foregroundMark x1="23950" y1="55600" x2="15482" y2="55824"/>
                        <a14:foregroundMark x1="91176" y1="77600" x2="91176" y2="77600"/>
                        <a14:backgroundMark x1="33613" y1="51200" x2="33613" y2="51200"/>
                        <a14:backgroundMark x1="33613" y1="52800" x2="33613" y2="52800"/>
                        <a14:backgroundMark x1="34034" y1="53600" x2="34034" y2="53600"/>
                        <a14:backgroundMark x1="34874" y1="54000" x2="34874" y2="52800"/>
                        <a14:backgroundMark x1="37815" y1="52800" x2="34874" y2="52800"/>
                        <a14:backgroundMark x1="20588" y1="62400" x2="15546" y2="60800"/>
                        <a14:backgroundMark x1="19748" y1="60800" x2="19748" y2="60800"/>
                        <a14:backgroundMark x1="18908" y1="60800" x2="18908" y2="60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855412" cy="19489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s://i.pinimg.com/564x/3b/10/37/3b1037fde6f90055ff49d688133d9c45.jpg">
            <a:extLst>
              <a:ext uri="{FF2B5EF4-FFF2-40B4-BE49-F238E27FC236}">
                <a16:creationId xmlns:a16="http://schemas.microsoft.com/office/drawing/2014/main" id="{8272A071-B5BA-45B3-BB6B-B4DA11D9EE5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876095" y="3022558"/>
            <a:ext cx="4952795" cy="3724578"/>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组合 2">
            <a:extLst>
              <a:ext uri="{FF2B5EF4-FFF2-40B4-BE49-F238E27FC236}">
                <a16:creationId xmlns:a16="http://schemas.microsoft.com/office/drawing/2014/main" id="{F6541482-227C-484B-AD10-7B6FCBD99BCB}"/>
              </a:ext>
            </a:extLst>
          </p:cNvPr>
          <p:cNvGrpSpPr/>
          <p:nvPr/>
        </p:nvGrpSpPr>
        <p:grpSpPr>
          <a:xfrm>
            <a:off x="2805110" y="577937"/>
            <a:ext cx="6824665" cy="2803437"/>
            <a:chOff x="780766" y="3797388"/>
            <a:chExt cx="2802512" cy="2222682"/>
          </a:xfrm>
        </p:grpSpPr>
        <p:pic>
          <p:nvPicPr>
            <p:cNvPr id="32" name="图片 21">
              <a:extLst>
                <a:ext uri="{FF2B5EF4-FFF2-40B4-BE49-F238E27FC236}">
                  <a16:creationId xmlns:a16="http://schemas.microsoft.com/office/drawing/2014/main" id="{68D04981-AACE-4718-91DC-44723DFE72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0766" y="3797388"/>
              <a:ext cx="2802512" cy="2222682"/>
            </a:xfrm>
            <a:prstGeom prst="rect">
              <a:avLst/>
            </a:prstGeom>
          </p:spPr>
        </p:pic>
        <p:sp>
          <p:nvSpPr>
            <p:cNvPr id="33" name="矩形 9">
              <a:extLst>
                <a:ext uri="{FF2B5EF4-FFF2-40B4-BE49-F238E27FC236}">
                  <a16:creationId xmlns:a16="http://schemas.microsoft.com/office/drawing/2014/main" id="{D160F43E-FBC4-45A6-BF38-1412D57ABEFB}"/>
                </a:ext>
              </a:extLst>
            </p:cNvPr>
            <p:cNvSpPr/>
            <p:nvPr/>
          </p:nvSpPr>
          <p:spPr>
            <a:xfrm>
              <a:off x="1015699" y="4442355"/>
              <a:ext cx="2317250"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Ngoài những cảm xúc trên em hãy nêu thêm những cảm xúc khác mà em biết</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a:t>
              </a:r>
              <a:endParaRPr kumimoji="0" lang="zh-CN" altLang="zh-CN" sz="3200" b="1" i="0" u="none" strike="noStrike" kern="1200" cap="none" spc="0" normalizeH="0" baseline="0" noProof="0" dirty="0">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endParaRPr>
            </a:p>
          </p:txBody>
        </p:sp>
      </p:grpSp>
    </p:spTree>
    <p:extLst>
      <p:ext uri="{BB962C8B-B14F-4D97-AF65-F5344CB8AC3E}">
        <p14:creationId xmlns:p14="http://schemas.microsoft.com/office/powerpoint/2010/main" val="17412361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17">
            <a:extLst>
              <a:ext uri="{FF2B5EF4-FFF2-40B4-BE49-F238E27FC236}">
                <a16:creationId xmlns:a16="http://schemas.microsoft.com/office/drawing/2014/main" id="{9318941F-8645-4423-A289-49A16BF530F2}"/>
              </a:ext>
            </a:extLst>
          </p:cNvPr>
          <p:cNvSpPr/>
          <p:nvPr/>
        </p:nvSpPr>
        <p:spPr>
          <a:xfrm>
            <a:off x="649605" y="213360"/>
            <a:ext cx="10892790" cy="6416040"/>
          </a:xfrm>
          <a:prstGeom prst="roundRect">
            <a:avLst>
              <a:gd name="adj" fmla="val 9341"/>
            </a:avLst>
          </a:prstGeom>
          <a:noFill/>
          <a:ln w="57150">
            <a:solidFill>
              <a:srgbClr val="F9C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a:cs typeface="+mn-cs"/>
            </a:endParaRPr>
          </a:p>
        </p:txBody>
      </p:sp>
      <p:grpSp>
        <p:nvGrpSpPr>
          <p:cNvPr id="10" name="Google Shape;3517;p75">
            <a:extLst>
              <a:ext uri="{FF2B5EF4-FFF2-40B4-BE49-F238E27FC236}">
                <a16:creationId xmlns:a16="http://schemas.microsoft.com/office/drawing/2014/main" id="{2C5664EB-3FCE-46DC-838D-59F66C0CCC2F}"/>
              </a:ext>
            </a:extLst>
          </p:cNvPr>
          <p:cNvGrpSpPr/>
          <p:nvPr/>
        </p:nvGrpSpPr>
        <p:grpSpPr>
          <a:xfrm>
            <a:off x="2582719" y="4227938"/>
            <a:ext cx="7026563" cy="3373613"/>
            <a:chOff x="1937039" y="3937303"/>
            <a:chExt cx="5269922" cy="2530210"/>
          </a:xfrm>
        </p:grpSpPr>
        <p:sp>
          <p:nvSpPr>
            <p:cNvPr id="11" name="Google Shape;3518;p75">
              <a:extLst>
                <a:ext uri="{FF2B5EF4-FFF2-40B4-BE49-F238E27FC236}">
                  <a16:creationId xmlns:a16="http://schemas.microsoft.com/office/drawing/2014/main" id="{F3973455-022A-4EF4-B970-D36AD8C35297}"/>
                </a:ext>
              </a:extLst>
            </p:cNvPr>
            <p:cNvSpPr/>
            <p:nvPr/>
          </p:nvSpPr>
          <p:spPr>
            <a:xfrm>
              <a:off x="1937039" y="3937303"/>
              <a:ext cx="345497" cy="2530210"/>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519;p75">
              <a:extLst>
                <a:ext uri="{FF2B5EF4-FFF2-40B4-BE49-F238E27FC236}">
                  <a16:creationId xmlns:a16="http://schemas.microsoft.com/office/drawing/2014/main" id="{70B673E5-BAFD-4ED5-B9F6-73E06E7013EA}"/>
                </a:ext>
              </a:extLst>
            </p:cNvPr>
            <p:cNvSpPr/>
            <p:nvPr/>
          </p:nvSpPr>
          <p:spPr>
            <a:xfrm>
              <a:off x="6861464" y="3937303"/>
              <a:ext cx="345497" cy="2530210"/>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 name="Google Shape;3522;p75">
            <a:extLst>
              <a:ext uri="{FF2B5EF4-FFF2-40B4-BE49-F238E27FC236}">
                <a16:creationId xmlns:a16="http://schemas.microsoft.com/office/drawing/2014/main" id="{A355FC8B-CB51-48B7-BE4B-CDB27D2B253A}"/>
              </a:ext>
            </a:extLst>
          </p:cNvPr>
          <p:cNvSpPr/>
          <p:nvPr/>
        </p:nvSpPr>
        <p:spPr>
          <a:xfrm>
            <a:off x="1276400" y="1454700"/>
            <a:ext cx="9639200" cy="3319600"/>
          </a:xfrm>
          <a:prstGeom prst="roundRect">
            <a:avLst>
              <a:gd name="adj" fmla="val 11095"/>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4897DD8E-7EB4-4BC1-8E21-DCEA1830E1CF}"/>
              </a:ext>
            </a:extLst>
          </p:cNvPr>
          <p:cNvSpPr txBox="1"/>
          <p:nvPr/>
        </p:nvSpPr>
        <p:spPr>
          <a:xfrm>
            <a:off x="1611223" y="1696908"/>
            <a:ext cx="8956853" cy="2677656"/>
          </a:xfrm>
          <a:prstGeom prst="rect">
            <a:avLst/>
          </a:prstGeom>
          <a:noFill/>
        </p:spPr>
        <p:txBody>
          <a:bodyPr wrap="square" rtlCol="0">
            <a:spAutoFit/>
          </a:bodyPr>
          <a:lstStyle/>
          <a:p>
            <a:pPr lvl="0" algn="just" defTabSz="1219170">
              <a:buClr>
                <a:srgbClr val="000000"/>
              </a:buClr>
              <a:defRPr/>
            </a:pPr>
            <a:r>
              <a:rPr lang="en-US" sz="2800" b="1" kern="0" dirty="0" err="1">
                <a:solidFill>
                  <a:srgbClr val="002060"/>
                </a:solidFill>
                <a:latin typeface="Calibri" panose="020F0502020204030204" pitchFamily="34" charset="0"/>
                <a:cs typeface="Calibri" panose="020F0502020204030204" pitchFamily="34" charset="0"/>
                <a:sym typeface="Arial"/>
              </a:rPr>
              <a:t>Mỗi</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chúng</a:t>
            </a:r>
            <a:r>
              <a:rPr lang="en-US" sz="2800" b="1" kern="0" dirty="0">
                <a:solidFill>
                  <a:srgbClr val="002060"/>
                </a:solidFill>
                <a:latin typeface="Calibri" panose="020F0502020204030204" pitchFamily="34" charset="0"/>
                <a:cs typeface="Calibri" panose="020F0502020204030204" pitchFamily="34" charset="0"/>
                <a:sym typeface="Arial"/>
              </a:rPr>
              <a:t> ta </a:t>
            </a:r>
            <a:r>
              <a:rPr lang="en-US" sz="2800" b="1" kern="0" dirty="0" err="1">
                <a:solidFill>
                  <a:srgbClr val="002060"/>
                </a:solidFill>
                <a:latin typeface="Calibri" panose="020F0502020204030204" pitchFamily="34" charset="0"/>
                <a:cs typeface="Calibri" panose="020F0502020204030204" pitchFamily="34" charset="0"/>
                <a:sym typeface="Arial"/>
              </a:rPr>
              <a:t>đều</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có</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nhiều</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cảm</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xúc</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khác</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nhau</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Cảm</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xúc</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đó</a:t>
            </a:r>
            <a:r>
              <a:rPr lang="en-US" sz="2800" b="1" kern="0" dirty="0">
                <a:solidFill>
                  <a:srgbClr val="002060"/>
                </a:solidFill>
                <a:latin typeface="Calibri" panose="020F0502020204030204" pitchFamily="34" charset="0"/>
                <a:cs typeface="Calibri" panose="020F0502020204030204" pitchFamily="34" charset="0"/>
                <a:sym typeface="Arial"/>
              </a:rPr>
              <a:t> chia </a:t>
            </a:r>
            <a:r>
              <a:rPr lang="en-US" sz="2800" b="1" kern="0" dirty="0" err="1">
                <a:solidFill>
                  <a:srgbClr val="002060"/>
                </a:solidFill>
                <a:latin typeface="Calibri" panose="020F0502020204030204" pitchFamily="34" charset="0"/>
                <a:cs typeface="Calibri" panose="020F0502020204030204" pitchFamily="34" charset="0"/>
                <a:sym typeface="Arial"/>
              </a:rPr>
              <a:t>làm</a:t>
            </a:r>
            <a:r>
              <a:rPr lang="en-US" sz="2800" b="1" kern="0" dirty="0">
                <a:solidFill>
                  <a:srgbClr val="002060"/>
                </a:solidFill>
                <a:latin typeface="Calibri" panose="020F0502020204030204" pitchFamily="34" charset="0"/>
                <a:cs typeface="Calibri" panose="020F0502020204030204" pitchFamily="34" charset="0"/>
                <a:sym typeface="Arial"/>
              </a:rPr>
              <a:t> 2 </a:t>
            </a:r>
            <a:r>
              <a:rPr lang="en-US" sz="2800" b="1" kern="0" dirty="0" err="1">
                <a:solidFill>
                  <a:srgbClr val="002060"/>
                </a:solidFill>
                <a:latin typeface="Calibri" panose="020F0502020204030204" pitchFamily="34" charset="0"/>
                <a:cs typeface="Calibri" panose="020F0502020204030204" pitchFamily="34" charset="0"/>
                <a:sym typeface="Arial"/>
              </a:rPr>
              <a:t>loại</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Cảm</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xúc</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tích</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cực</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và</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cảm</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xúc</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tiêu</a:t>
            </a:r>
            <a:r>
              <a:rPr lang="en-US" sz="2800" b="1" kern="0" dirty="0">
                <a:solidFill>
                  <a:srgbClr val="002060"/>
                </a:solidFill>
                <a:latin typeface="Calibri" panose="020F0502020204030204" pitchFamily="34" charset="0"/>
                <a:cs typeface="Calibri" panose="020F0502020204030204" pitchFamily="34" charset="0"/>
                <a:sym typeface="Arial"/>
              </a:rPr>
              <a:t> </a:t>
            </a:r>
            <a:r>
              <a:rPr lang="en-US" sz="2800" b="1" kern="0" dirty="0" err="1">
                <a:solidFill>
                  <a:srgbClr val="002060"/>
                </a:solidFill>
                <a:latin typeface="Calibri" panose="020F0502020204030204" pitchFamily="34" charset="0"/>
                <a:cs typeface="Calibri" panose="020F0502020204030204" pitchFamily="34" charset="0"/>
                <a:sym typeface="Arial"/>
              </a:rPr>
              <a:t>cực</a:t>
            </a:r>
            <a:r>
              <a:rPr lang="en-US" sz="2800" b="1" kern="0" dirty="0">
                <a:solidFill>
                  <a:srgbClr val="002060"/>
                </a:solidFill>
                <a:latin typeface="Calibri" panose="020F0502020204030204" pitchFamily="34" charset="0"/>
                <a:cs typeface="Calibri" panose="020F0502020204030204" pitchFamily="34" charset="0"/>
                <a:sym typeface="Arial"/>
              </a:rPr>
              <a:t>.</a:t>
            </a:r>
          </a:p>
          <a:p>
            <a:pPr marL="457200" indent="-457200">
              <a:buFont typeface="Wingdings" panose="05000000000000000000" pitchFamily="2" charset="2"/>
              <a:buChar char="q"/>
            </a:pPr>
            <a:r>
              <a:rPr lang="en-US" sz="2800" b="1" dirty="0" err="1">
                <a:solidFill>
                  <a:srgbClr val="002060"/>
                </a:solidFill>
                <a:latin typeface="Calibri" panose="020F0502020204030204" pitchFamily="34" charset="0"/>
                <a:cs typeface="Calibri" panose="020F0502020204030204" pitchFamily="34" charset="0"/>
              </a:rPr>
              <a:t>Cảm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xúc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phổ</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biến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Yêu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vui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sướng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hài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lòng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thú</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hạnh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phúc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thản</a:t>
            </a:r>
            <a:r>
              <a:rPr lang="en-US" sz="2800" b="1" dirty="0">
                <a:solidFill>
                  <a:srgbClr val="002060"/>
                </a:solidFill>
                <a:latin typeface="Calibri" panose="020F0502020204030204" pitchFamily="34" charset="0"/>
                <a:cs typeface="Calibri" panose="020F0502020204030204" pitchFamily="34" charset="0"/>
              </a:rPr>
              <a:t>…</a:t>
            </a:r>
          </a:p>
          <a:p>
            <a:pPr marL="457200" indent="-457200">
              <a:buFont typeface="Wingdings" panose="05000000000000000000" pitchFamily="2" charset="2"/>
              <a:buChar char="q"/>
            </a:pPr>
            <a:r>
              <a:rPr lang="en-US" sz="2800" b="1" dirty="0" err="1">
                <a:solidFill>
                  <a:srgbClr val="002060"/>
                </a:solidFill>
                <a:latin typeface="Calibri" panose="020F0502020204030204" pitchFamily="34" charset="0"/>
                <a:cs typeface="Calibri" panose="020F0502020204030204" pitchFamily="34" charset="0"/>
              </a:rPr>
              <a:t>Cảm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xúc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tiêu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thường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thấy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sợ</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hãi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tức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giận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buồn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cô</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đơn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bội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khó</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chịu</a:t>
            </a:r>
            <a:r>
              <a:rPr lang="en-US" sz="2800" b="1" dirty="0">
                <a:solidFill>
                  <a:srgbClr val="002060"/>
                </a:solidFill>
                <a:latin typeface="Calibri" panose="020F0502020204030204" pitchFamily="34" charset="0"/>
                <a:cs typeface="Calibri" panose="020F0502020204030204" pitchFamily="34" charset="0"/>
              </a:rPr>
              <a:t>…</a:t>
            </a:r>
          </a:p>
        </p:txBody>
      </p:sp>
      <p:pic>
        <p:nvPicPr>
          <p:cNvPr id="15" name="Picture 14">
            <a:extLst>
              <a:ext uri="{FF2B5EF4-FFF2-40B4-BE49-F238E27FC236}">
                <a16:creationId xmlns:a16="http://schemas.microsoft.com/office/drawing/2014/main" id="{5A293BAC-D180-4ED3-862A-72D70EB53BF4}"/>
              </a:ext>
            </a:extLst>
          </p:cNvPr>
          <p:cNvPicPr>
            <a:picLocks noChangeAspect="1"/>
          </p:cNvPicPr>
          <p:nvPr/>
        </p:nvPicPr>
        <p:blipFill>
          <a:blip r:embed="rId2"/>
          <a:stretch>
            <a:fillRect/>
          </a:stretch>
        </p:blipFill>
        <p:spPr>
          <a:xfrm>
            <a:off x="2216321" y="-249914"/>
            <a:ext cx="7746656" cy="2235393"/>
          </a:xfrm>
          <a:prstGeom prst="rect">
            <a:avLst/>
          </a:prstGeom>
        </p:spPr>
      </p:pic>
      <p:pic>
        <p:nvPicPr>
          <p:cNvPr id="16" name="Picture 15">
            <a:extLst>
              <a:ext uri="{FF2B5EF4-FFF2-40B4-BE49-F238E27FC236}">
                <a16:creationId xmlns:a16="http://schemas.microsoft.com/office/drawing/2014/main" id="{81DEFE6B-E86D-4A93-AE15-92C3014F7C81}"/>
              </a:ext>
            </a:extLst>
          </p:cNvPr>
          <p:cNvPicPr>
            <a:picLocks noChangeAspect="1"/>
          </p:cNvPicPr>
          <p:nvPr/>
        </p:nvPicPr>
        <p:blipFill rotWithShape="1">
          <a:blip r:embed="rId3">
            <a:extLst>
              <a:ext uri="{28A0092B-C50C-407E-A947-70E740481C1C}">
                <a14:useLocalDpi xmlns:a14="http://schemas.microsoft.com/office/drawing/2010/main" val="0"/>
              </a:ext>
            </a:extLst>
          </a:blip>
          <a:srcRect l="1556" r="74221" b="68000"/>
          <a:stretch/>
        </p:blipFill>
        <p:spPr>
          <a:xfrm flipH="1">
            <a:off x="8737346" y="4813345"/>
            <a:ext cx="1447767" cy="2136867"/>
          </a:xfrm>
          <a:prstGeom prst="rect">
            <a:avLst/>
          </a:prstGeom>
        </p:spPr>
      </p:pic>
      <p:pic>
        <p:nvPicPr>
          <p:cNvPr id="19" name="Picture 18">
            <a:extLst>
              <a:ext uri="{FF2B5EF4-FFF2-40B4-BE49-F238E27FC236}">
                <a16:creationId xmlns:a16="http://schemas.microsoft.com/office/drawing/2014/main" id="{B048520D-DAE6-4E3F-838F-48C79A98737F}"/>
              </a:ext>
            </a:extLst>
          </p:cNvPr>
          <p:cNvPicPr>
            <a:picLocks noChangeAspect="1"/>
          </p:cNvPicPr>
          <p:nvPr/>
        </p:nvPicPr>
        <p:blipFill rotWithShape="1">
          <a:blip r:embed="rId3">
            <a:extLst>
              <a:ext uri="{28A0092B-C50C-407E-A947-70E740481C1C}">
                <a14:useLocalDpi xmlns:a14="http://schemas.microsoft.com/office/drawing/2010/main" val="0"/>
              </a:ext>
            </a:extLst>
          </a:blip>
          <a:srcRect l="6445" t="68667" r="74222"/>
          <a:stretch/>
        </p:blipFill>
        <p:spPr>
          <a:xfrm>
            <a:off x="7767996" y="4661544"/>
            <a:ext cx="1325880" cy="2148840"/>
          </a:xfrm>
          <a:prstGeom prst="rect">
            <a:avLst/>
          </a:prstGeom>
        </p:spPr>
      </p:pic>
      <p:pic>
        <p:nvPicPr>
          <p:cNvPr id="20" name="Picture 19">
            <a:extLst>
              <a:ext uri="{FF2B5EF4-FFF2-40B4-BE49-F238E27FC236}">
                <a16:creationId xmlns:a16="http://schemas.microsoft.com/office/drawing/2014/main" id="{2CB780E3-E784-4FE3-A7CF-B15DB1A171BD}"/>
              </a:ext>
            </a:extLst>
          </p:cNvPr>
          <p:cNvPicPr>
            <a:picLocks noChangeAspect="1"/>
          </p:cNvPicPr>
          <p:nvPr/>
        </p:nvPicPr>
        <p:blipFill rotWithShape="1">
          <a:blip r:embed="rId3">
            <a:extLst>
              <a:ext uri="{28A0092B-C50C-407E-A947-70E740481C1C}">
                <a14:useLocalDpi xmlns:a14="http://schemas.microsoft.com/office/drawing/2010/main" val="0"/>
              </a:ext>
            </a:extLst>
          </a:blip>
          <a:srcRect l="27706" t="33249" r="53183" b="34529"/>
          <a:stretch/>
        </p:blipFill>
        <p:spPr>
          <a:xfrm>
            <a:off x="10016233" y="4404956"/>
            <a:ext cx="1310640" cy="2420765"/>
          </a:xfrm>
          <a:prstGeom prst="rect">
            <a:avLst/>
          </a:prstGeom>
        </p:spPr>
      </p:pic>
    </p:spTree>
    <p:extLst>
      <p:ext uri="{BB962C8B-B14F-4D97-AF65-F5344CB8AC3E}">
        <p14:creationId xmlns:p14="http://schemas.microsoft.com/office/powerpoint/2010/main" val="142247079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6" presetClass="entr" presetSubtype="0" fill="hold" nodeType="withEffect">
                                  <p:stCondLst>
                                    <p:cond delay="150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435">
                                          <p:stCondLst>
                                            <p:cond delay="0"/>
                                          </p:stCondLst>
                                        </p:cTn>
                                        <p:tgtEl>
                                          <p:spTgt spid="15"/>
                                        </p:tgtEl>
                                      </p:cBhvr>
                                    </p:animEffect>
                                    <p:anim calcmode="lin" valueType="num">
                                      <p:cBhvr>
                                        <p:cTn id="11" dur="1367"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5"/>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5"/>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5"/>
                                        </p:tgtEl>
                                        <p:attrNameLst>
                                          <p:attrName>ppt_y</p:attrName>
                                        </p:attrNameLst>
                                      </p:cBhvr>
                                      <p:tavLst>
                                        <p:tav tm="0" fmla="#ppt_y-sin(pi*$)/81">
                                          <p:val>
                                            <p:fltVal val="0"/>
                                          </p:val>
                                        </p:tav>
                                        <p:tav tm="100000">
                                          <p:val>
                                            <p:fltVal val="1"/>
                                          </p:val>
                                        </p:tav>
                                      </p:tavLst>
                                    </p:anim>
                                    <p:animScale>
                                      <p:cBhvr>
                                        <p:cTn id="16" dur="20">
                                          <p:stCondLst>
                                            <p:cond delay="487"/>
                                          </p:stCondLst>
                                        </p:cTn>
                                        <p:tgtEl>
                                          <p:spTgt spid="15"/>
                                        </p:tgtEl>
                                      </p:cBhvr>
                                      <p:to x="100000" y="60000"/>
                                    </p:animScale>
                                    <p:animScale>
                                      <p:cBhvr>
                                        <p:cTn id="17" dur="124" decel="50000">
                                          <p:stCondLst>
                                            <p:cond delay="507"/>
                                          </p:stCondLst>
                                        </p:cTn>
                                        <p:tgtEl>
                                          <p:spTgt spid="15"/>
                                        </p:tgtEl>
                                      </p:cBhvr>
                                      <p:to x="100000" y="100000"/>
                                    </p:animScale>
                                    <p:animScale>
                                      <p:cBhvr>
                                        <p:cTn id="18" dur="20">
                                          <p:stCondLst>
                                            <p:cond delay="984"/>
                                          </p:stCondLst>
                                        </p:cTn>
                                        <p:tgtEl>
                                          <p:spTgt spid="15"/>
                                        </p:tgtEl>
                                      </p:cBhvr>
                                      <p:to x="100000" y="80000"/>
                                    </p:animScale>
                                    <p:animScale>
                                      <p:cBhvr>
                                        <p:cTn id="19" dur="124" decel="50000">
                                          <p:stCondLst>
                                            <p:cond delay="1004"/>
                                          </p:stCondLst>
                                        </p:cTn>
                                        <p:tgtEl>
                                          <p:spTgt spid="15"/>
                                        </p:tgtEl>
                                      </p:cBhvr>
                                      <p:to x="100000" y="100000"/>
                                    </p:animScale>
                                    <p:animScale>
                                      <p:cBhvr>
                                        <p:cTn id="20" dur="20">
                                          <p:stCondLst>
                                            <p:cond delay="1231"/>
                                          </p:stCondLst>
                                        </p:cTn>
                                        <p:tgtEl>
                                          <p:spTgt spid="15"/>
                                        </p:tgtEl>
                                      </p:cBhvr>
                                      <p:to x="100000" y="90000"/>
                                    </p:animScale>
                                    <p:animScale>
                                      <p:cBhvr>
                                        <p:cTn id="21" dur="124" decel="50000">
                                          <p:stCondLst>
                                            <p:cond delay="1251"/>
                                          </p:stCondLst>
                                        </p:cTn>
                                        <p:tgtEl>
                                          <p:spTgt spid="15"/>
                                        </p:tgtEl>
                                      </p:cBhvr>
                                      <p:to x="100000" y="100000"/>
                                    </p:animScale>
                                    <p:animScale>
                                      <p:cBhvr>
                                        <p:cTn id="22" dur="20">
                                          <p:stCondLst>
                                            <p:cond delay="1356"/>
                                          </p:stCondLst>
                                        </p:cTn>
                                        <p:tgtEl>
                                          <p:spTgt spid="15"/>
                                        </p:tgtEl>
                                      </p:cBhvr>
                                      <p:to x="100000" y="95000"/>
                                    </p:animScale>
                                    <p:animScale>
                                      <p:cBhvr>
                                        <p:cTn id="23" dur="124" decel="50000">
                                          <p:stCondLst>
                                            <p:cond delay="1376"/>
                                          </p:stCondLst>
                                        </p:cTn>
                                        <p:tgtEl>
                                          <p:spTgt spid="1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wipe(down)">
                                      <p:cBhvr>
                                        <p:cTn id="28" dur="500"/>
                                        <p:tgtEl>
                                          <p:spTgt spid="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Effect transition="in" filter="wipe(down)">
                                      <p:cBhvr>
                                        <p:cTn id="33" dur="500"/>
                                        <p:tgtEl>
                                          <p:spTgt spid="1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4">
                                            <p:txEl>
                                              <p:pRg st="2" end="2"/>
                                            </p:txEl>
                                          </p:spTgt>
                                        </p:tgtEl>
                                        <p:attrNameLst>
                                          <p:attrName>style.visibility</p:attrName>
                                        </p:attrNameLst>
                                      </p:cBhvr>
                                      <p:to>
                                        <p:strVal val="visible"/>
                                      </p:to>
                                    </p:set>
                                    <p:animEffect transition="in" filter="wipe(down)">
                                      <p:cBhvr>
                                        <p:cTn id="38"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7BB10434-6E37-4FD1-BB5F-BBF20B664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4445000"/>
          </a:xfrm>
          <a:prstGeom prst="rect">
            <a:avLst/>
          </a:prstGeom>
        </p:spPr>
      </p:pic>
      <p:pic>
        <p:nvPicPr>
          <p:cNvPr id="31" name="图片 30">
            <a:extLst>
              <a:ext uri="{FF2B5EF4-FFF2-40B4-BE49-F238E27FC236}">
                <a16:creationId xmlns:a16="http://schemas.microsoft.com/office/drawing/2014/main" id="{84D1693E-6A7B-43A5-A103-3E5495DBE13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 b="63126"/>
          <a:stretch/>
        </p:blipFill>
        <p:spPr>
          <a:xfrm>
            <a:off x="1" y="66199"/>
            <a:ext cx="3372644" cy="1243647"/>
          </a:xfrm>
          <a:prstGeom prst="rect">
            <a:avLst/>
          </a:prstGeom>
        </p:spPr>
      </p:pic>
      <p:pic>
        <p:nvPicPr>
          <p:cNvPr id="30" name="图片 29">
            <a:extLst>
              <a:ext uri="{FF2B5EF4-FFF2-40B4-BE49-F238E27FC236}">
                <a16:creationId xmlns:a16="http://schemas.microsoft.com/office/drawing/2014/main" id="{BF4BE9CA-4A01-4E23-9D38-717AE8A479E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38762"/>
          <a:stretch/>
        </p:blipFill>
        <p:spPr>
          <a:xfrm>
            <a:off x="8819356" y="206692"/>
            <a:ext cx="3372644" cy="2065335"/>
          </a:xfrm>
          <a:prstGeom prst="rect">
            <a:avLst/>
          </a:prstGeom>
        </p:spPr>
      </p:pic>
      <p:pic>
        <p:nvPicPr>
          <p:cNvPr id="1028" name="Picture 4">
            <a:extLst>
              <a:ext uri="{FF2B5EF4-FFF2-40B4-BE49-F238E27FC236}">
                <a16:creationId xmlns:a16="http://schemas.microsoft.com/office/drawing/2014/main" id="{AAE2D178-DD4D-4F58-8F5D-961F22F6CA1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11" b="95272" l="9752" r="90957">
                        <a14:foregroundMark x1="28723" y1="86407" x2="49468" y2="95272"/>
                        <a14:foregroundMark x1="90957" y1="71631" x2="90957" y2="71631"/>
                        <a14:foregroundMark x1="16667" y1="91135" x2="16667" y2="91135"/>
                      </a14:backgroundRemoval>
                    </a14:imgEffect>
                  </a14:imgLayer>
                </a14:imgProps>
              </a:ext>
              <a:ext uri="{28A0092B-C50C-407E-A947-70E740481C1C}">
                <a14:useLocalDpi xmlns:a14="http://schemas.microsoft.com/office/drawing/2010/main" val="0"/>
              </a:ext>
            </a:extLst>
          </a:blip>
          <a:srcRect/>
          <a:stretch>
            <a:fillRect/>
          </a:stretch>
        </p:blipFill>
        <p:spPr bwMode="auto">
          <a:xfrm>
            <a:off x="9793408" y="3274518"/>
            <a:ext cx="2468880" cy="37033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19CDF9D-09F5-4F93-9DCB-B5ECC1BAAD2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8121" y1="56915" x2="36170" y2="56028"/>
                        <a14:foregroundMark x1="35993" y1="56028" x2="38652" y2="57979"/>
                      </a14:backgroundRemoval>
                    </a14:imgEffect>
                  </a14:imgLayer>
                </a14:imgProps>
              </a:ext>
              <a:ext uri="{28A0092B-C50C-407E-A947-70E740481C1C}">
                <a14:useLocalDpi xmlns:a14="http://schemas.microsoft.com/office/drawing/2010/main" val="0"/>
              </a:ext>
            </a:extLst>
          </a:blip>
          <a:srcRect/>
          <a:stretch>
            <a:fillRect/>
          </a:stretch>
        </p:blipFill>
        <p:spPr bwMode="auto">
          <a:xfrm>
            <a:off x="10126980" y="-78459"/>
            <a:ext cx="2024718" cy="20247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E7DA5D2-ACDD-4431-B450-D1B6C5D60DF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8824" r="91176">
                        <a14:foregroundMark x1="54202" y1="54800" x2="71849" y2="34800"/>
                        <a14:foregroundMark x1="71849" y1="34800" x2="75210" y2="32800"/>
                        <a14:foregroundMark x1="55042" y1="32000" x2="73109" y2="52800"/>
                        <a14:foregroundMark x1="55042" y1="35600" x2="54202" y2="54800"/>
                        <a14:foregroundMark x1="40728" y1="53600" x2="57983" y2="56800"/>
                        <a14:foregroundMark x1="38013" y1="53097" x2="40728" y2="53600"/>
                        <a14:foregroundMark x1="27787" y1="51200" x2="34344" y2="52416"/>
                        <a14:foregroundMark x1="25630" y1="50800" x2="27787" y2="51200"/>
                        <a14:foregroundMark x1="57983" y1="56800" x2="60084" y2="56000"/>
                        <a14:foregroundMark x1="40757" y1="57200" x2="60084" y2="59600"/>
                        <a14:foregroundMark x1="36153" y1="56628" x2="37550" y2="56801"/>
                        <a14:foregroundMark x1="21429" y1="54800" x2="35735" y2="56576"/>
                        <a14:foregroundMark x1="18908" y1="56800" x2="18908" y2="56800"/>
                        <a14:foregroundMark x1="19360" y1="60186" x2="19748" y2="60400"/>
                        <a14:foregroundMark x1="11765" y1="56000" x2="13375" y2="56887"/>
                        <a14:foregroundMark x1="12824" y1="55894" x2="8824" y2="56000"/>
                        <a14:foregroundMark x1="23950" y1="55600" x2="15482" y2="55824"/>
                        <a14:foregroundMark x1="91176" y1="77600" x2="91176" y2="77600"/>
                        <a14:backgroundMark x1="33613" y1="51200" x2="33613" y2="51200"/>
                        <a14:backgroundMark x1="33613" y1="52800" x2="33613" y2="52800"/>
                        <a14:backgroundMark x1="34034" y1="53600" x2="34034" y2="53600"/>
                        <a14:backgroundMark x1="34874" y1="54000" x2="34874" y2="52800"/>
                        <a14:backgroundMark x1="37815" y1="52800" x2="34874" y2="52800"/>
                        <a14:backgroundMark x1="20588" y1="62400" x2="15546" y2="60800"/>
                        <a14:backgroundMark x1="19748" y1="60800" x2="19748" y2="60800"/>
                        <a14:backgroundMark x1="18908" y1="60800" x2="18908" y2="60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855412" cy="19489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s://i.pinimg.com/564x/3b/10/37/3b1037fde6f90055ff49d688133d9c45.jpg">
            <a:extLst>
              <a:ext uri="{FF2B5EF4-FFF2-40B4-BE49-F238E27FC236}">
                <a16:creationId xmlns:a16="http://schemas.microsoft.com/office/drawing/2014/main" id="{8272A071-B5BA-45B3-BB6B-B4DA11D9EE5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876095" y="3022558"/>
            <a:ext cx="4952795" cy="3724578"/>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组合 2">
            <a:extLst>
              <a:ext uri="{FF2B5EF4-FFF2-40B4-BE49-F238E27FC236}">
                <a16:creationId xmlns:a16="http://schemas.microsoft.com/office/drawing/2014/main" id="{F6541482-227C-484B-AD10-7B6FCBD99BCB}"/>
              </a:ext>
            </a:extLst>
          </p:cNvPr>
          <p:cNvGrpSpPr/>
          <p:nvPr/>
        </p:nvGrpSpPr>
        <p:grpSpPr>
          <a:xfrm>
            <a:off x="2633660" y="1206588"/>
            <a:ext cx="6824665" cy="2222682"/>
            <a:chOff x="780766" y="3797388"/>
            <a:chExt cx="2802512" cy="2222682"/>
          </a:xfrm>
        </p:grpSpPr>
        <p:pic>
          <p:nvPicPr>
            <p:cNvPr id="32" name="图片 21">
              <a:extLst>
                <a:ext uri="{FF2B5EF4-FFF2-40B4-BE49-F238E27FC236}">
                  <a16:creationId xmlns:a16="http://schemas.microsoft.com/office/drawing/2014/main" id="{68D04981-AACE-4718-91DC-44723DFE72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0766" y="3797388"/>
              <a:ext cx="2802512" cy="2222682"/>
            </a:xfrm>
            <a:prstGeom prst="rect">
              <a:avLst/>
            </a:prstGeom>
          </p:spPr>
        </p:pic>
        <p:sp>
          <p:nvSpPr>
            <p:cNvPr id="33" name="矩形 9">
              <a:extLst>
                <a:ext uri="{FF2B5EF4-FFF2-40B4-BE49-F238E27FC236}">
                  <a16:creationId xmlns:a16="http://schemas.microsoft.com/office/drawing/2014/main" id="{D160F43E-FBC4-45A6-BF38-1412D57ABEFB}"/>
                </a:ext>
              </a:extLst>
            </p:cNvPr>
            <p:cNvSpPr/>
            <p:nvPr/>
          </p:nvSpPr>
          <p:spPr>
            <a:xfrm>
              <a:off x="1015699" y="4442355"/>
              <a:ext cx="231725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2.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Tìm</a:t>
              </a: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hiểu</a:t>
              </a: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 ý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nghĩa</a:t>
              </a: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của</a:t>
              </a: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cảm</a:t>
              </a: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xúc</a:t>
              </a: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tiêu</a:t>
              </a: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cực</a:t>
              </a: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và</a:t>
              </a: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tiêu</a:t>
              </a: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cực</a:t>
              </a:r>
              <a:endParaRPr kumimoji="0" lang="zh-CN" altLang="zh-CN" sz="3600" b="1" i="0" u="none" strike="noStrike" kern="1200" cap="none" spc="0" normalizeH="0" baseline="0" noProof="0" dirty="0">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endParaRPr>
            </a:p>
          </p:txBody>
        </p:sp>
      </p:grpSp>
    </p:spTree>
    <p:extLst>
      <p:ext uri="{BB962C8B-B14F-4D97-AF65-F5344CB8AC3E}">
        <p14:creationId xmlns:p14="http://schemas.microsoft.com/office/powerpoint/2010/main" val="94216373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2"/>
          <a:stretch>
            <a:fillRect/>
          </a:stretch>
        </p:blipFill>
        <p:spPr>
          <a:xfrm>
            <a:off x="-529" y="-298"/>
            <a:ext cx="12193057" cy="6858595"/>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432655" y="236521"/>
            <a:ext cx="11633200" cy="63849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82DABFE5-789F-4F58-AF85-C0BE09D9856E}"/>
              </a:ext>
            </a:extLst>
          </p:cNvPr>
          <p:cNvSpPr/>
          <p:nvPr/>
        </p:nvSpPr>
        <p:spPr>
          <a:xfrm>
            <a:off x="870490" y="120402"/>
            <a:ext cx="10895474" cy="86113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70C0"/>
                </a:solidFill>
                <a:latin typeface="Calibri" panose="020F0502020204030204" pitchFamily="34" charset="0"/>
                <a:cs typeface="Calibri" panose="020F0502020204030204" pitchFamily="34" charset="0"/>
              </a:rPr>
              <a:t>Dự</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đoán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điều</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có</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thể</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xảy</a:t>
            </a:r>
            <a:r>
              <a:rPr lang="en-US" sz="4000" b="1" dirty="0">
                <a:solidFill>
                  <a:srgbClr val="0070C0"/>
                </a:solidFill>
                <a:latin typeface="Calibri" panose="020F0502020204030204" pitchFamily="34" charset="0"/>
                <a:cs typeface="Calibri" panose="020F0502020204030204" pitchFamily="34" charset="0"/>
              </a:rPr>
              <a:t> ra </a:t>
            </a:r>
            <a:r>
              <a:rPr lang="en-US" sz="4000" b="1" dirty="0" err="1">
                <a:solidFill>
                  <a:srgbClr val="0070C0"/>
                </a:solidFill>
                <a:latin typeface="Calibri" panose="020F0502020204030204" pitchFamily="34" charset="0"/>
                <a:cs typeface="Calibri" panose="020F0502020204030204" pitchFamily="34" charset="0"/>
              </a:rPr>
              <a:t>về</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các</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tình</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huống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sau</a:t>
            </a:r>
            <a:r>
              <a:rPr lang="en-US" sz="4000" b="1" dirty="0">
                <a:solidFill>
                  <a:srgbClr val="0070C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字魂59号-创粗黑"/>
              <a:cs typeface="Calibri" panose="020F0502020204030204" pitchFamily="34" charset="0"/>
            </a:endParaRPr>
          </a:p>
        </p:txBody>
      </p:sp>
      <p:pic>
        <p:nvPicPr>
          <p:cNvPr id="21" name="Picture 20">
            <a:extLst>
              <a:ext uri="{FF2B5EF4-FFF2-40B4-BE49-F238E27FC236}">
                <a16:creationId xmlns:a16="http://schemas.microsoft.com/office/drawing/2014/main" id="{845C80FC-1B07-4D5C-B6CA-E6D1D9F74BCA}"/>
              </a:ext>
            </a:extLst>
          </p:cNvPr>
          <p:cNvPicPr>
            <a:picLocks noChangeAspect="1"/>
          </p:cNvPicPr>
          <p:nvPr/>
        </p:nvPicPr>
        <p:blipFill>
          <a:blip r:embed="rId3"/>
          <a:stretch>
            <a:fillRect/>
          </a:stretch>
        </p:blipFill>
        <p:spPr>
          <a:xfrm>
            <a:off x="890586" y="1193768"/>
            <a:ext cx="4531862" cy="23692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id="{A80FAFDA-D6DD-4A99-B67F-307CB311C426}"/>
              </a:ext>
            </a:extLst>
          </p:cNvPr>
          <p:cNvPicPr>
            <a:picLocks noChangeAspect="1"/>
          </p:cNvPicPr>
          <p:nvPr/>
        </p:nvPicPr>
        <p:blipFill>
          <a:blip r:embed="rId4"/>
          <a:stretch>
            <a:fillRect/>
          </a:stretch>
        </p:blipFill>
        <p:spPr>
          <a:xfrm>
            <a:off x="6581775" y="1126525"/>
            <a:ext cx="3252835" cy="25905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a:extLst>
              <a:ext uri="{FF2B5EF4-FFF2-40B4-BE49-F238E27FC236}">
                <a16:creationId xmlns:a16="http://schemas.microsoft.com/office/drawing/2014/main" id="{5690482C-95D7-4644-B481-EE541BEE9178}"/>
              </a:ext>
            </a:extLst>
          </p:cNvPr>
          <p:cNvPicPr>
            <a:picLocks noChangeAspect="1"/>
          </p:cNvPicPr>
          <p:nvPr/>
        </p:nvPicPr>
        <p:blipFill>
          <a:blip r:embed="rId5"/>
          <a:stretch>
            <a:fillRect/>
          </a:stretch>
        </p:blipFill>
        <p:spPr>
          <a:xfrm>
            <a:off x="4212590" y="3768976"/>
            <a:ext cx="3870960" cy="27290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a:extLst>
              <a:ext uri="{FF2B5EF4-FFF2-40B4-BE49-F238E27FC236}">
                <a16:creationId xmlns:a16="http://schemas.microsoft.com/office/drawing/2014/main" id="{F4C2B6A8-1779-4A96-92B6-E2183BD6067D}"/>
              </a:ext>
            </a:extLst>
          </p:cNvPr>
          <p:cNvPicPr>
            <a:picLocks noChangeAspect="1"/>
          </p:cNvPicPr>
          <p:nvPr/>
        </p:nvPicPr>
        <p:blipFill>
          <a:blip r:embed="rId6"/>
          <a:stretch>
            <a:fillRect/>
          </a:stretch>
        </p:blipFill>
        <p:spPr>
          <a:xfrm>
            <a:off x="8657980" y="4000499"/>
            <a:ext cx="2927152" cy="2376799"/>
          </a:xfrm>
          <a:prstGeom prst="rect">
            <a:avLst/>
          </a:prstGeom>
        </p:spPr>
      </p:pic>
    </p:spTree>
    <p:extLst>
      <p:ext uri="{BB962C8B-B14F-4D97-AF65-F5344CB8AC3E}">
        <p14:creationId xmlns:p14="http://schemas.microsoft.com/office/powerpoint/2010/main" val="1286902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346"/>
            <a:ext cx="12192000" cy="6854653"/>
          </a:xfrm>
          <a:prstGeom prst="rect">
            <a:avLst/>
          </a:prstGeom>
        </p:spPr>
      </p:pic>
      <p:pic>
        <p:nvPicPr>
          <p:cNvPr id="2" name="Picture 1"/>
          <p:cNvPicPr>
            <a:picLocks noChangeAspect="1"/>
          </p:cNvPicPr>
          <p:nvPr/>
        </p:nvPicPr>
        <p:blipFill>
          <a:blip r:embed="rId4"/>
          <a:stretch>
            <a:fillRect/>
          </a:stretch>
        </p:blipFill>
        <p:spPr>
          <a:xfrm>
            <a:off x="233590" y="1912256"/>
            <a:ext cx="7837920" cy="1783444"/>
          </a:xfrm>
          <a:prstGeom prst="rect">
            <a:avLst/>
          </a:prstGeom>
        </p:spPr>
      </p:pic>
    </p:spTree>
    <p:extLst>
      <p:ext uri="{BB962C8B-B14F-4D97-AF65-F5344CB8AC3E}">
        <p14:creationId xmlns:p14="http://schemas.microsoft.com/office/powerpoint/2010/main" val="93680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3DA9F1F-0F55-A584-E30B-30082F652EAF}"/>
              </a:ext>
            </a:extLst>
          </p:cNvPr>
          <p:cNvPicPr>
            <a:picLocks noChangeAspect="1"/>
          </p:cNvPicPr>
          <p:nvPr/>
        </p:nvPicPr>
        <p:blipFill>
          <a:blip r:embed="rId4"/>
          <a:stretch>
            <a:fillRect/>
          </a:stretch>
        </p:blipFill>
        <p:spPr>
          <a:xfrm>
            <a:off x="8254767" y="3049592"/>
            <a:ext cx="2799365" cy="3660163"/>
          </a:xfrm>
          <a:prstGeom prst="rect">
            <a:avLst/>
          </a:prstGeom>
          <a:effectLst>
            <a:outerShdw blurRad="76200" dir="13500000" sy="23000" kx="1200000" algn="br" rotWithShape="0">
              <a:prstClr val="black">
                <a:alpha val="20000"/>
              </a:prstClr>
            </a:outerShdw>
          </a:effectLst>
        </p:spPr>
      </p:pic>
      <p:pic>
        <p:nvPicPr>
          <p:cNvPr id="10" name="Picture 9">
            <a:extLst>
              <a:ext uri="{FF2B5EF4-FFF2-40B4-BE49-F238E27FC236}">
                <a16:creationId xmlns:a16="http://schemas.microsoft.com/office/drawing/2014/main" id="{9E5BBA6D-C9A7-0F8E-3265-7A29C05EB88F}"/>
              </a:ext>
            </a:extLst>
          </p:cNvPr>
          <p:cNvPicPr>
            <a:picLocks noChangeAspect="1"/>
          </p:cNvPicPr>
          <p:nvPr/>
        </p:nvPicPr>
        <p:blipFill>
          <a:blip r:embed="rId5"/>
          <a:stretch>
            <a:fillRect/>
          </a:stretch>
        </p:blipFill>
        <p:spPr>
          <a:xfrm>
            <a:off x="5485642" y="3042777"/>
            <a:ext cx="2540759" cy="3756081"/>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2EE03A60-AE13-437B-A9B9-6239CC870D0D}"/>
              </a:ext>
            </a:extLst>
          </p:cNvPr>
          <p:cNvPicPr>
            <a:picLocks noChangeAspect="1"/>
          </p:cNvPicPr>
          <p:nvPr/>
        </p:nvPicPr>
        <p:blipFill>
          <a:blip r:embed="rId6"/>
          <a:stretch>
            <a:fillRect/>
          </a:stretch>
        </p:blipFill>
        <p:spPr>
          <a:xfrm>
            <a:off x="5079215" y="833145"/>
            <a:ext cx="6376969" cy="2353260"/>
          </a:xfrm>
          <a:prstGeom prst="rect">
            <a:avLst/>
          </a:prstGeom>
        </p:spPr>
      </p:pic>
    </p:spTree>
    <p:extLst>
      <p:ext uri="{BB962C8B-B14F-4D97-AF65-F5344CB8AC3E}">
        <p14:creationId xmlns:p14="http://schemas.microsoft.com/office/powerpoint/2010/main" val="979018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2"/>
          <a:stretch>
            <a:fillRect/>
          </a:stretch>
        </p:blipFill>
        <p:spPr>
          <a:xfrm>
            <a:off x="-529" y="-298"/>
            <a:ext cx="12193057" cy="6858595"/>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432655" y="236521"/>
            <a:ext cx="11633200" cy="63849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D65C964-E8C9-4952-AC66-BE07FB6B6877}"/>
              </a:ext>
            </a:extLst>
          </p:cNvPr>
          <p:cNvPicPr>
            <a:picLocks noChangeAspect="1"/>
          </p:cNvPicPr>
          <p:nvPr/>
        </p:nvPicPr>
        <p:blipFill>
          <a:blip r:embed="rId3"/>
          <a:stretch>
            <a:fillRect/>
          </a:stretch>
        </p:blipFill>
        <p:spPr>
          <a:xfrm>
            <a:off x="4723978" y="205238"/>
            <a:ext cx="3353812" cy="1122674"/>
          </a:xfrm>
          <a:prstGeom prst="rect">
            <a:avLst/>
          </a:prstGeom>
        </p:spPr>
      </p:pic>
      <p:grpSp>
        <p:nvGrpSpPr>
          <p:cNvPr id="2" name="Group 1">
            <a:extLst>
              <a:ext uri="{FF2B5EF4-FFF2-40B4-BE49-F238E27FC236}">
                <a16:creationId xmlns:a16="http://schemas.microsoft.com/office/drawing/2014/main" id="{03D155D9-9B48-4E3E-8DAE-03494DEBE747}"/>
              </a:ext>
            </a:extLst>
          </p:cNvPr>
          <p:cNvGrpSpPr/>
          <p:nvPr/>
        </p:nvGrpSpPr>
        <p:grpSpPr>
          <a:xfrm>
            <a:off x="5717848" y="1187096"/>
            <a:ext cx="5988377" cy="3087178"/>
            <a:chOff x="5908348" y="2711096"/>
            <a:chExt cx="5988377" cy="3087178"/>
          </a:xfrm>
        </p:grpSpPr>
        <p:sp>
          <p:nvSpPr>
            <p:cNvPr id="16" name="Rounded Rectangle 16">
              <a:extLst>
                <a:ext uri="{FF2B5EF4-FFF2-40B4-BE49-F238E27FC236}">
                  <a16:creationId xmlns:a16="http://schemas.microsoft.com/office/drawing/2014/main" id="{EDB1DADE-7C94-4A9A-B296-2DE66B2F5626}"/>
                </a:ext>
              </a:extLst>
            </p:cNvPr>
            <p:cNvSpPr/>
            <p:nvPr/>
          </p:nvSpPr>
          <p:spPr>
            <a:xfrm>
              <a:off x="6395683" y="3854488"/>
              <a:ext cx="5501042" cy="1943786"/>
            </a:xfrm>
            <a:prstGeom prst="roundRect">
              <a:avLst/>
            </a:prstGeom>
            <a:solidFill>
              <a:schemeClr val="bg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Em</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nói</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hoặc</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làm</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việc</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gì</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đó</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khi</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tức</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giận</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điều</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đó</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sẽ</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làm</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em</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không</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vui</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và</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buồn</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bực</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cả</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ngày</a:t>
              </a:r>
              <a:r>
                <a:rPr lang="en-US" sz="3200" dirty="0">
                  <a:solidFill>
                    <a:srgbClr val="FF0066"/>
                  </a:solidFill>
                  <a:latin typeface="Calibri" panose="020F0502020204030204" pitchFamily="34" charset="0"/>
                  <a:cs typeface="Calibri" panose="020F0502020204030204" pitchFamily="34" charset="0"/>
                </a:rPr>
                <a:t>.</a:t>
              </a:r>
              <a:endParaRPr lang="en-US" sz="3200" dirty="0">
                <a:solidFill>
                  <a:srgbClr val="FF0066"/>
                </a:solidFill>
                <a:latin typeface="Calibri" panose="020F0502020204030204" pitchFamily="34" charset="0"/>
                <a:ea typeface="字魂59号-创粗黑"/>
                <a:cs typeface="Calibri" panose="020F0502020204030204" pitchFamily="34" charset="0"/>
              </a:endParaRPr>
            </a:p>
          </p:txBody>
        </p:sp>
        <p:pic>
          <p:nvPicPr>
            <p:cNvPr id="17" name="Picture 2" descr="Crying Yellow Star Cartoon Emoji Face Character With Tears Stock  Illustration - Illustration of funny, emoticon: 93773192">
              <a:extLst>
                <a:ext uri="{FF2B5EF4-FFF2-40B4-BE49-F238E27FC236}">
                  <a16:creationId xmlns:a16="http://schemas.microsoft.com/office/drawing/2014/main" id="{BEBA12A9-EF4A-4048-BC70-046790FE2AA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684" b="100000" l="1000" r="100000">
                          <a14:foregroundMark x1="50000" y1="30570" x2="27250" y2="51554"/>
                          <a14:foregroundMark x1="35500" y1="37565" x2="76750" y2="46373"/>
                          <a14:foregroundMark x1="72250" y1="37306" x2="30000" y2="57513"/>
                          <a14:foregroundMark x1="51500" y1="40415" x2="35500" y2="50518"/>
                          <a14:foregroundMark x1="56000" y1="35492" x2="72500" y2="51813"/>
                        </a14:backgroundRemoval>
                      </a14:imgEffect>
                    </a14:imgLayer>
                  </a14:imgProps>
                </a:ext>
                <a:ext uri="{28A0092B-C50C-407E-A947-70E740481C1C}">
                  <a14:useLocalDpi xmlns:a14="http://schemas.microsoft.com/office/drawing/2010/main" val="0"/>
                </a:ext>
              </a:extLst>
            </a:blip>
            <a:srcRect/>
            <a:stretch>
              <a:fillRect/>
            </a:stretch>
          </p:blipFill>
          <p:spPr bwMode="auto">
            <a:xfrm>
              <a:off x="5908348" y="2711096"/>
              <a:ext cx="1505898" cy="1453192"/>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5F04440F-3811-4F32-9E81-A414FFFC2AE7}"/>
              </a:ext>
            </a:extLst>
          </p:cNvPr>
          <p:cNvPicPr>
            <a:picLocks noChangeAspect="1"/>
          </p:cNvPicPr>
          <p:nvPr/>
        </p:nvPicPr>
        <p:blipFill>
          <a:blip r:embed="rId6"/>
          <a:stretch>
            <a:fillRect/>
          </a:stretch>
        </p:blipFill>
        <p:spPr>
          <a:xfrm>
            <a:off x="890586" y="1508093"/>
            <a:ext cx="4531862" cy="23692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40230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2"/>
          <a:stretch>
            <a:fillRect/>
          </a:stretch>
        </p:blipFill>
        <p:spPr>
          <a:xfrm>
            <a:off x="-529" y="-298"/>
            <a:ext cx="12193057" cy="6858595"/>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432655" y="236521"/>
            <a:ext cx="11633200" cy="63849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D65C964-E8C9-4952-AC66-BE07FB6B6877}"/>
              </a:ext>
            </a:extLst>
          </p:cNvPr>
          <p:cNvPicPr>
            <a:picLocks noChangeAspect="1"/>
          </p:cNvPicPr>
          <p:nvPr/>
        </p:nvPicPr>
        <p:blipFill>
          <a:blip r:embed="rId3"/>
          <a:stretch>
            <a:fillRect/>
          </a:stretch>
        </p:blipFill>
        <p:spPr>
          <a:xfrm>
            <a:off x="4723978" y="205238"/>
            <a:ext cx="3353812" cy="1122674"/>
          </a:xfrm>
          <a:prstGeom prst="rect">
            <a:avLst/>
          </a:prstGeom>
        </p:spPr>
      </p:pic>
      <p:pic>
        <p:nvPicPr>
          <p:cNvPr id="10" name="Picture 9">
            <a:extLst>
              <a:ext uri="{FF2B5EF4-FFF2-40B4-BE49-F238E27FC236}">
                <a16:creationId xmlns:a16="http://schemas.microsoft.com/office/drawing/2014/main" id="{AA9C1031-5EF0-4232-BF8F-4985EF27BA64}"/>
              </a:ext>
            </a:extLst>
          </p:cNvPr>
          <p:cNvPicPr>
            <a:picLocks noChangeAspect="1"/>
          </p:cNvPicPr>
          <p:nvPr/>
        </p:nvPicPr>
        <p:blipFill>
          <a:blip r:embed="rId4"/>
          <a:stretch>
            <a:fillRect/>
          </a:stretch>
        </p:blipFill>
        <p:spPr>
          <a:xfrm>
            <a:off x="1143000" y="1914526"/>
            <a:ext cx="3830147" cy="30503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 name="Group 2">
            <a:extLst>
              <a:ext uri="{FF2B5EF4-FFF2-40B4-BE49-F238E27FC236}">
                <a16:creationId xmlns:a16="http://schemas.microsoft.com/office/drawing/2014/main" id="{7E2F663B-F015-4C98-BAA3-FB9DBADD6F90}"/>
              </a:ext>
            </a:extLst>
          </p:cNvPr>
          <p:cNvGrpSpPr/>
          <p:nvPr/>
        </p:nvGrpSpPr>
        <p:grpSpPr>
          <a:xfrm>
            <a:off x="5211717" y="1635514"/>
            <a:ext cx="6697805" cy="2691230"/>
            <a:chOff x="5364117" y="2359414"/>
            <a:chExt cx="6697805" cy="2691230"/>
          </a:xfrm>
        </p:grpSpPr>
        <p:sp>
          <p:nvSpPr>
            <p:cNvPr id="11" name="Rounded Rectangle 5">
              <a:extLst>
                <a:ext uri="{FF2B5EF4-FFF2-40B4-BE49-F238E27FC236}">
                  <a16:creationId xmlns:a16="http://schemas.microsoft.com/office/drawing/2014/main" id="{E6D8E37F-47C3-4AA5-9A00-595499EDEF02}"/>
                </a:ext>
              </a:extLst>
            </p:cNvPr>
            <p:cNvSpPr/>
            <p:nvPr/>
          </p:nvSpPr>
          <p:spPr>
            <a:xfrm>
              <a:off x="6210300" y="3090035"/>
              <a:ext cx="5851622" cy="1960609"/>
            </a:xfrm>
            <a:prstGeom prst="roundRect">
              <a:avLst/>
            </a:prstGeom>
            <a:solidFill>
              <a:schemeClr val="bg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66"/>
                  </a:solidFill>
                  <a:latin typeface="Calibri" panose="020F0502020204030204" pitchFamily="34" charset="0"/>
                  <a:cs typeface="Calibri" panose="020F0502020204030204" pitchFamily="34" charset="0"/>
                </a:rPr>
                <a:t>Em luôn vui vẻ điều đó sẽ khiến em lạc quan và hạnh phúc hơn.</a:t>
              </a:r>
              <a:endParaRPr lang="en-US" sz="3600" b="1" dirty="0">
                <a:solidFill>
                  <a:srgbClr val="FF0066"/>
                </a:solidFill>
                <a:latin typeface="Calibri" panose="020F0502020204030204" pitchFamily="34" charset="0"/>
                <a:ea typeface="字魂59号-创粗黑"/>
                <a:cs typeface="Calibri" panose="020F0502020204030204" pitchFamily="34" charset="0"/>
              </a:endParaRPr>
            </a:p>
          </p:txBody>
        </p:sp>
        <p:pic>
          <p:nvPicPr>
            <p:cNvPr id="12" name="图片 25">
              <a:extLst>
                <a:ext uri="{FF2B5EF4-FFF2-40B4-BE49-F238E27FC236}">
                  <a16:creationId xmlns:a16="http://schemas.microsoft.com/office/drawing/2014/main" id="{59554931-714F-4F3C-8BD9-AB2AF11022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0000">
              <a:off x="5364117" y="2359414"/>
              <a:ext cx="1354785" cy="1308860"/>
            </a:xfrm>
            <a:prstGeom prst="rect">
              <a:avLst/>
            </a:prstGeom>
          </p:spPr>
        </p:pic>
      </p:grpSp>
    </p:spTree>
    <p:extLst>
      <p:ext uri="{BB962C8B-B14F-4D97-AF65-F5344CB8AC3E}">
        <p14:creationId xmlns:p14="http://schemas.microsoft.com/office/powerpoint/2010/main" val="2785562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2"/>
          <a:stretch>
            <a:fillRect/>
          </a:stretch>
        </p:blipFill>
        <p:spPr>
          <a:xfrm>
            <a:off x="-529" y="-298"/>
            <a:ext cx="12193057" cy="6858595"/>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432655" y="236521"/>
            <a:ext cx="11633200" cy="63849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D65C964-E8C9-4952-AC66-BE07FB6B6877}"/>
              </a:ext>
            </a:extLst>
          </p:cNvPr>
          <p:cNvPicPr>
            <a:picLocks noChangeAspect="1"/>
          </p:cNvPicPr>
          <p:nvPr/>
        </p:nvPicPr>
        <p:blipFill>
          <a:blip r:embed="rId3"/>
          <a:stretch>
            <a:fillRect/>
          </a:stretch>
        </p:blipFill>
        <p:spPr>
          <a:xfrm>
            <a:off x="4723978" y="205238"/>
            <a:ext cx="3353812" cy="1122674"/>
          </a:xfrm>
          <a:prstGeom prst="rect">
            <a:avLst/>
          </a:prstGeom>
        </p:spPr>
      </p:pic>
      <p:pic>
        <p:nvPicPr>
          <p:cNvPr id="13" name="Picture 12">
            <a:extLst>
              <a:ext uri="{FF2B5EF4-FFF2-40B4-BE49-F238E27FC236}">
                <a16:creationId xmlns:a16="http://schemas.microsoft.com/office/drawing/2014/main" id="{2FA0EFCE-AF35-4291-BE2D-F2F755C1B705}"/>
              </a:ext>
            </a:extLst>
          </p:cNvPr>
          <p:cNvPicPr>
            <a:picLocks noChangeAspect="1"/>
          </p:cNvPicPr>
          <p:nvPr/>
        </p:nvPicPr>
        <p:blipFill>
          <a:blip r:embed="rId4"/>
          <a:stretch>
            <a:fillRect/>
          </a:stretch>
        </p:blipFill>
        <p:spPr>
          <a:xfrm>
            <a:off x="1050289" y="2276475"/>
            <a:ext cx="3974895" cy="2802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4" name="Group 13">
            <a:extLst>
              <a:ext uri="{FF2B5EF4-FFF2-40B4-BE49-F238E27FC236}">
                <a16:creationId xmlns:a16="http://schemas.microsoft.com/office/drawing/2014/main" id="{3B3BA7F4-08F5-4475-A1B9-6FFD4681EFA7}"/>
              </a:ext>
            </a:extLst>
          </p:cNvPr>
          <p:cNvGrpSpPr/>
          <p:nvPr/>
        </p:nvGrpSpPr>
        <p:grpSpPr>
          <a:xfrm>
            <a:off x="5384473" y="1815746"/>
            <a:ext cx="5988377" cy="3087178"/>
            <a:chOff x="5908348" y="2711096"/>
            <a:chExt cx="5988377" cy="3087178"/>
          </a:xfrm>
        </p:grpSpPr>
        <p:sp>
          <p:nvSpPr>
            <p:cNvPr id="15" name="Rounded Rectangle 16">
              <a:extLst>
                <a:ext uri="{FF2B5EF4-FFF2-40B4-BE49-F238E27FC236}">
                  <a16:creationId xmlns:a16="http://schemas.microsoft.com/office/drawing/2014/main" id="{E712CA23-FC36-4E3A-8854-183CAE7A68BD}"/>
                </a:ext>
              </a:extLst>
            </p:cNvPr>
            <p:cNvSpPr/>
            <p:nvPr/>
          </p:nvSpPr>
          <p:spPr>
            <a:xfrm>
              <a:off x="6395683" y="3854488"/>
              <a:ext cx="5501042" cy="1943786"/>
            </a:xfrm>
            <a:prstGeom prst="roundRect">
              <a:avLst/>
            </a:prstGeom>
            <a:solidFill>
              <a:schemeClr val="bg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dirty="0" err="1">
                  <a:solidFill>
                    <a:srgbClr val="FF0066"/>
                  </a:solidFill>
                  <a:latin typeface="Calibri" panose="020F0502020204030204" pitchFamily="34" charset="0"/>
                  <a:cs typeface="Calibri" panose="020F0502020204030204" pitchFamily="34" charset="0"/>
                </a:rPr>
                <a:t>Em</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luôn</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buồn</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rầu</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chán</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nản</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điều</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đó</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sẽ</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khiến</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em</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bị</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áp</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lực</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và</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không</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hạnh</a:t>
              </a:r>
              <a:r>
                <a:rPr lang="en-US" sz="3200" dirty="0">
                  <a:solidFill>
                    <a:srgbClr val="FF0066"/>
                  </a:solidFill>
                  <a:latin typeface="Calibri" panose="020F0502020204030204" pitchFamily="34" charset="0"/>
                  <a:cs typeface="Calibri" panose="020F0502020204030204" pitchFamily="34" charset="0"/>
                </a:rPr>
                <a:t> </a:t>
              </a:r>
              <a:r>
                <a:rPr lang="en-US" sz="3200" dirty="0" err="1">
                  <a:solidFill>
                    <a:srgbClr val="FF0066"/>
                  </a:solidFill>
                  <a:latin typeface="Calibri" panose="020F0502020204030204" pitchFamily="34" charset="0"/>
                  <a:cs typeface="Calibri" panose="020F0502020204030204" pitchFamily="34" charset="0"/>
                </a:rPr>
                <a:t>phúc</a:t>
              </a:r>
              <a:r>
                <a:rPr lang="en-US" sz="3200" dirty="0">
                  <a:solidFill>
                    <a:srgbClr val="FF0066"/>
                  </a:solidFill>
                  <a:latin typeface="Calibri" panose="020F0502020204030204" pitchFamily="34" charset="0"/>
                  <a:cs typeface="Calibri" panose="020F0502020204030204" pitchFamily="34" charset="0"/>
                </a:rPr>
                <a:t>.</a:t>
              </a:r>
            </a:p>
          </p:txBody>
        </p:sp>
        <p:pic>
          <p:nvPicPr>
            <p:cNvPr id="16" name="Picture 2" descr="Crying Yellow Star Cartoon Emoji Face Character With Tears Stock  Illustration - Illustration of funny, emoticon: 93773192">
              <a:extLst>
                <a:ext uri="{FF2B5EF4-FFF2-40B4-BE49-F238E27FC236}">
                  <a16:creationId xmlns:a16="http://schemas.microsoft.com/office/drawing/2014/main" id="{1E888053-1DF9-447D-B464-FB5A8A9DBA6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684" b="100000" l="1000" r="100000">
                          <a14:foregroundMark x1="50000" y1="30570" x2="27250" y2="51554"/>
                          <a14:foregroundMark x1="35500" y1="37565" x2="76750" y2="46373"/>
                          <a14:foregroundMark x1="72250" y1="37306" x2="30000" y2="57513"/>
                          <a14:foregroundMark x1="51500" y1="40415" x2="35500" y2="50518"/>
                          <a14:foregroundMark x1="56000" y1="35492" x2="72500" y2="51813"/>
                        </a14:backgroundRemoval>
                      </a14:imgEffect>
                    </a14:imgLayer>
                  </a14:imgProps>
                </a:ext>
                <a:ext uri="{28A0092B-C50C-407E-A947-70E740481C1C}">
                  <a14:useLocalDpi xmlns:a14="http://schemas.microsoft.com/office/drawing/2010/main" val="0"/>
                </a:ext>
              </a:extLst>
            </a:blip>
            <a:srcRect/>
            <a:stretch>
              <a:fillRect/>
            </a:stretch>
          </p:blipFill>
          <p:spPr bwMode="auto">
            <a:xfrm>
              <a:off x="5908348" y="2711096"/>
              <a:ext cx="1505898" cy="14531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62533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17">
            <a:extLst>
              <a:ext uri="{FF2B5EF4-FFF2-40B4-BE49-F238E27FC236}">
                <a16:creationId xmlns:a16="http://schemas.microsoft.com/office/drawing/2014/main" id="{9318941F-8645-4423-A289-49A16BF530F2}"/>
              </a:ext>
            </a:extLst>
          </p:cNvPr>
          <p:cNvSpPr/>
          <p:nvPr/>
        </p:nvSpPr>
        <p:spPr>
          <a:xfrm>
            <a:off x="649605" y="213360"/>
            <a:ext cx="10892790" cy="6416040"/>
          </a:xfrm>
          <a:prstGeom prst="roundRect">
            <a:avLst>
              <a:gd name="adj" fmla="val 9341"/>
            </a:avLst>
          </a:prstGeom>
          <a:noFill/>
          <a:ln w="57150">
            <a:solidFill>
              <a:srgbClr val="F9C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a:cs typeface="+mn-cs"/>
            </a:endParaRPr>
          </a:p>
        </p:txBody>
      </p:sp>
      <p:grpSp>
        <p:nvGrpSpPr>
          <p:cNvPr id="10" name="Google Shape;3517;p75">
            <a:extLst>
              <a:ext uri="{FF2B5EF4-FFF2-40B4-BE49-F238E27FC236}">
                <a16:creationId xmlns:a16="http://schemas.microsoft.com/office/drawing/2014/main" id="{2C5664EB-3FCE-46DC-838D-59F66C0CCC2F}"/>
              </a:ext>
            </a:extLst>
          </p:cNvPr>
          <p:cNvGrpSpPr/>
          <p:nvPr/>
        </p:nvGrpSpPr>
        <p:grpSpPr>
          <a:xfrm>
            <a:off x="2582719" y="4227938"/>
            <a:ext cx="7026563" cy="3373613"/>
            <a:chOff x="1937039" y="3937303"/>
            <a:chExt cx="5269922" cy="2530210"/>
          </a:xfrm>
        </p:grpSpPr>
        <p:sp>
          <p:nvSpPr>
            <p:cNvPr id="11" name="Google Shape;3518;p75">
              <a:extLst>
                <a:ext uri="{FF2B5EF4-FFF2-40B4-BE49-F238E27FC236}">
                  <a16:creationId xmlns:a16="http://schemas.microsoft.com/office/drawing/2014/main" id="{F3973455-022A-4EF4-B970-D36AD8C35297}"/>
                </a:ext>
              </a:extLst>
            </p:cNvPr>
            <p:cNvSpPr/>
            <p:nvPr/>
          </p:nvSpPr>
          <p:spPr>
            <a:xfrm>
              <a:off x="1937039" y="3937303"/>
              <a:ext cx="345497" cy="2530210"/>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519;p75">
              <a:extLst>
                <a:ext uri="{FF2B5EF4-FFF2-40B4-BE49-F238E27FC236}">
                  <a16:creationId xmlns:a16="http://schemas.microsoft.com/office/drawing/2014/main" id="{70B673E5-BAFD-4ED5-B9F6-73E06E7013EA}"/>
                </a:ext>
              </a:extLst>
            </p:cNvPr>
            <p:cNvSpPr/>
            <p:nvPr/>
          </p:nvSpPr>
          <p:spPr>
            <a:xfrm>
              <a:off x="6861464" y="3937303"/>
              <a:ext cx="345497" cy="2530210"/>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 name="Google Shape;3522;p75">
            <a:extLst>
              <a:ext uri="{FF2B5EF4-FFF2-40B4-BE49-F238E27FC236}">
                <a16:creationId xmlns:a16="http://schemas.microsoft.com/office/drawing/2014/main" id="{A355FC8B-CB51-48B7-BE4B-CDB27D2B253A}"/>
              </a:ext>
            </a:extLst>
          </p:cNvPr>
          <p:cNvSpPr/>
          <p:nvPr/>
        </p:nvSpPr>
        <p:spPr>
          <a:xfrm>
            <a:off x="1276400" y="1454700"/>
            <a:ext cx="9639200" cy="3319600"/>
          </a:xfrm>
          <a:prstGeom prst="roundRect">
            <a:avLst>
              <a:gd name="adj" fmla="val 11095"/>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4897DD8E-7EB4-4BC1-8E21-DCEA1830E1CF}"/>
              </a:ext>
            </a:extLst>
          </p:cNvPr>
          <p:cNvSpPr txBox="1"/>
          <p:nvPr/>
        </p:nvSpPr>
        <p:spPr>
          <a:xfrm>
            <a:off x="1611223" y="1696908"/>
            <a:ext cx="8956853" cy="2631490"/>
          </a:xfrm>
          <a:prstGeom prst="rect">
            <a:avLst/>
          </a:prstGeom>
          <a:noFill/>
        </p:spPr>
        <p:txBody>
          <a:bodyPr wrap="square" rtlCol="0">
            <a:spAutoFit/>
          </a:bodyPr>
          <a:lstStyle/>
          <a:p>
            <a:pPr lvl="0" algn="just" defTabSz="1219170">
              <a:buClr>
                <a:srgbClr val="000000"/>
              </a:buClr>
              <a:defRPr/>
            </a:pPr>
            <a:r>
              <a:rPr lang="vi-VN" sz="3300" b="1" kern="0" dirty="0">
                <a:solidFill>
                  <a:srgbClr val="002060"/>
                </a:solidFill>
                <a:latin typeface="Calibri" panose="020F0502020204030204" pitchFamily="34" charset="0"/>
                <a:cs typeface="Calibri" panose="020F0502020204030204" pitchFamily="34" charset="0"/>
                <a:sym typeface="Arial"/>
              </a:rPr>
              <a:t>Trong cuộc sống hằng ngày sẽ có rất nhiều những tình huống khiến chúng ta có những cảm xúc khác nhau, chúng ta cần học cách tăng cường cảm xúc tích cực và biết kiềm chế những cảm xúc tiêu cực để cuộc sống tươi đẹp hơn.</a:t>
            </a:r>
          </a:p>
        </p:txBody>
      </p:sp>
      <p:pic>
        <p:nvPicPr>
          <p:cNvPr id="15" name="Picture 14">
            <a:extLst>
              <a:ext uri="{FF2B5EF4-FFF2-40B4-BE49-F238E27FC236}">
                <a16:creationId xmlns:a16="http://schemas.microsoft.com/office/drawing/2014/main" id="{5A293BAC-D180-4ED3-862A-72D70EB53BF4}"/>
              </a:ext>
            </a:extLst>
          </p:cNvPr>
          <p:cNvPicPr>
            <a:picLocks noChangeAspect="1"/>
          </p:cNvPicPr>
          <p:nvPr/>
        </p:nvPicPr>
        <p:blipFill>
          <a:blip r:embed="rId2"/>
          <a:stretch>
            <a:fillRect/>
          </a:stretch>
        </p:blipFill>
        <p:spPr>
          <a:xfrm>
            <a:off x="2216321" y="-249914"/>
            <a:ext cx="7746656" cy="2235393"/>
          </a:xfrm>
          <a:prstGeom prst="rect">
            <a:avLst/>
          </a:prstGeom>
        </p:spPr>
      </p:pic>
      <p:pic>
        <p:nvPicPr>
          <p:cNvPr id="16" name="Picture 15">
            <a:extLst>
              <a:ext uri="{FF2B5EF4-FFF2-40B4-BE49-F238E27FC236}">
                <a16:creationId xmlns:a16="http://schemas.microsoft.com/office/drawing/2014/main" id="{81DEFE6B-E86D-4A93-AE15-92C3014F7C81}"/>
              </a:ext>
            </a:extLst>
          </p:cNvPr>
          <p:cNvPicPr>
            <a:picLocks noChangeAspect="1"/>
          </p:cNvPicPr>
          <p:nvPr/>
        </p:nvPicPr>
        <p:blipFill rotWithShape="1">
          <a:blip r:embed="rId3">
            <a:extLst>
              <a:ext uri="{28A0092B-C50C-407E-A947-70E740481C1C}">
                <a14:useLocalDpi xmlns:a14="http://schemas.microsoft.com/office/drawing/2010/main" val="0"/>
              </a:ext>
            </a:extLst>
          </a:blip>
          <a:srcRect l="1556" r="74221" b="68000"/>
          <a:stretch/>
        </p:blipFill>
        <p:spPr>
          <a:xfrm flipH="1">
            <a:off x="8737346" y="4813345"/>
            <a:ext cx="1447767" cy="2136867"/>
          </a:xfrm>
          <a:prstGeom prst="rect">
            <a:avLst/>
          </a:prstGeom>
        </p:spPr>
      </p:pic>
      <p:pic>
        <p:nvPicPr>
          <p:cNvPr id="19" name="Picture 18">
            <a:extLst>
              <a:ext uri="{FF2B5EF4-FFF2-40B4-BE49-F238E27FC236}">
                <a16:creationId xmlns:a16="http://schemas.microsoft.com/office/drawing/2014/main" id="{B048520D-DAE6-4E3F-838F-48C79A98737F}"/>
              </a:ext>
            </a:extLst>
          </p:cNvPr>
          <p:cNvPicPr>
            <a:picLocks noChangeAspect="1"/>
          </p:cNvPicPr>
          <p:nvPr/>
        </p:nvPicPr>
        <p:blipFill rotWithShape="1">
          <a:blip r:embed="rId3">
            <a:extLst>
              <a:ext uri="{28A0092B-C50C-407E-A947-70E740481C1C}">
                <a14:useLocalDpi xmlns:a14="http://schemas.microsoft.com/office/drawing/2010/main" val="0"/>
              </a:ext>
            </a:extLst>
          </a:blip>
          <a:srcRect l="6445" t="68667" r="74222"/>
          <a:stretch/>
        </p:blipFill>
        <p:spPr>
          <a:xfrm>
            <a:off x="7767996" y="4661544"/>
            <a:ext cx="1325880" cy="2148840"/>
          </a:xfrm>
          <a:prstGeom prst="rect">
            <a:avLst/>
          </a:prstGeom>
        </p:spPr>
      </p:pic>
      <p:pic>
        <p:nvPicPr>
          <p:cNvPr id="20" name="Picture 19">
            <a:extLst>
              <a:ext uri="{FF2B5EF4-FFF2-40B4-BE49-F238E27FC236}">
                <a16:creationId xmlns:a16="http://schemas.microsoft.com/office/drawing/2014/main" id="{2CB780E3-E784-4FE3-A7CF-B15DB1A171BD}"/>
              </a:ext>
            </a:extLst>
          </p:cNvPr>
          <p:cNvPicPr>
            <a:picLocks noChangeAspect="1"/>
          </p:cNvPicPr>
          <p:nvPr/>
        </p:nvPicPr>
        <p:blipFill rotWithShape="1">
          <a:blip r:embed="rId3">
            <a:extLst>
              <a:ext uri="{28A0092B-C50C-407E-A947-70E740481C1C}">
                <a14:useLocalDpi xmlns:a14="http://schemas.microsoft.com/office/drawing/2010/main" val="0"/>
              </a:ext>
            </a:extLst>
          </a:blip>
          <a:srcRect l="27706" t="33249" r="53183" b="34529"/>
          <a:stretch/>
        </p:blipFill>
        <p:spPr>
          <a:xfrm>
            <a:off x="10016233" y="4404956"/>
            <a:ext cx="1310640" cy="2420765"/>
          </a:xfrm>
          <a:prstGeom prst="rect">
            <a:avLst/>
          </a:prstGeom>
        </p:spPr>
      </p:pic>
    </p:spTree>
    <p:extLst>
      <p:ext uri="{BB962C8B-B14F-4D97-AF65-F5344CB8AC3E}">
        <p14:creationId xmlns:p14="http://schemas.microsoft.com/office/powerpoint/2010/main" val="4206406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6" presetClass="entr" presetSubtype="0" fill="hold" nodeType="withEffect">
                                  <p:stCondLst>
                                    <p:cond delay="150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435">
                                          <p:stCondLst>
                                            <p:cond delay="0"/>
                                          </p:stCondLst>
                                        </p:cTn>
                                        <p:tgtEl>
                                          <p:spTgt spid="15"/>
                                        </p:tgtEl>
                                      </p:cBhvr>
                                    </p:animEffect>
                                    <p:anim calcmode="lin" valueType="num">
                                      <p:cBhvr>
                                        <p:cTn id="11" dur="1367"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5"/>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5"/>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5"/>
                                        </p:tgtEl>
                                        <p:attrNameLst>
                                          <p:attrName>ppt_y</p:attrName>
                                        </p:attrNameLst>
                                      </p:cBhvr>
                                      <p:tavLst>
                                        <p:tav tm="0" fmla="#ppt_y-sin(pi*$)/81">
                                          <p:val>
                                            <p:fltVal val="0"/>
                                          </p:val>
                                        </p:tav>
                                        <p:tav tm="100000">
                                          <p:val>
                                            <p:fltVal val="1"/>
                                          </p:val>
                                        </p:tav>
                                      </p:tavLst>
                                    </p:anim>
                                    <p:animScale>
                                      <p:cBhvr>
                                        <p:cTn id="16" dur="20">
                                          <p:stCondLst>
                                            <p:cond delay="487"/>
                                          </p:stCondLst>
                                        </p:cTn>
                                        <p:tgtEl>
                                          <p:spTgt spid="15"/>
                                        </p:tgtEl>
                                      </p:cBhvr>
                                      <p:to x="100000" y="60000"/>
                                    </p:animScale>
                                    <p:animScale>
                                      <p:cBhvr>
                                        <p:cTn id="17" dur="124" decel="50000">
                                          <p:stCondLst>
                                            <p:cond delay="507"/>
                                          </p:stCondLst>
                                        </p:cTn>
                                        <p:tgtEl>
                                          <p:spTgt spid="15"/>
                                        </p:tgtEl>
                                      </p:cBhvr>
                                      <p:to x="100000" y="100000"/>
                                    </p:animScale>
                                    <p:animScale>
                                      <p:cBhvr>
                                        <p:cTn id="18" dur="20">
                                          <p:stCondLst>
                                            <p:cond delay="984"/>
                                          </p:stCondLst>
                                        </p:cTn>
                                        <p:tgtEl>
                                          <p:spTgt spid="15"/>
                                        </p:tgtEl>
                                      </p:cBhvr>
                                      <p:to x="100000" y="80000"/>
                                    </p:animScale>
                                    <p:animScale>
                                      <p:cBhvr>
                                        <p:cTn id="19" dur="124" decel="50000">
                                          <p:stCondLst>
                                            <p:cond delay="1004"/>
                                          </p:stCondLst>
                                        </p:cTn>
                                        <p:tgtEl>
                                          <p:spTgt spid="15"/>
                                        </p:tgtEl>
                                      </p:cBhvr>
                                      <p:to x="100000" y="100000"/>
                                    </p:animScale>
                                    <p:animScale>
                                      <p:cBhvr>
                                        <p:cTn id="20" dur="20">
                                          <p:stCondLst>
                                            <p:cond delay="1231"/>
                                          </p:stCondLst>
                                        </p:cTn>
                                        <p:tgtEl>
                                          <p:spTgt spid="15"/>
                                        </p:tgtEl>
                                      </p:cBhvr>
                                      <p:to x="100000" y="90000"/>
                                    </p:animScale>
                                    <p:animScale>
                                      <p:cBhvr>
                                        <p:cTn id="21" dur="124" decel="50000">
                                          <p:stCondLst>
                                            <p:cond delay="1251"/>
                                          </p:stCondLst>
                                        </p:cTn>
                                        <p:tgtEl>
                                          <p:spTgt spid="15"/>
                                        </p:tgtEl>
                                      </p:cBhvr>
                                      <p:to x="100000" y="100000"/>
                                    </p:animScale>
                                    <p:animScale>
                                      <p:cBhvr>
                                        <p:cTn id="22" dur="20">
                                          <p:stCondLst>
                                            <p:cond delay="1356"/>
                                          </p:stCondLst>
                                        </p:cTn>
                                        <p:tgtEl>
                                          <p:spTgt spid="15"/>
                                        </p:tgtEl>
                                      </p:cBhvr>
                                      <p:to x="100000" y="95000"/>
                                    </p:animScale>
                                    <p:animScale>
                                      <p:cBhvr>
                                        <p:cTn id="23" dur="124" decel="50000">
                                          <p:stCondLst>
                                            <p:cond delay="1376"/>
                                          </p:stCondLst>
                                        </p:cTn>
                                        <p:tgtEl>
                                          <p:spTgt spid="1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wipe(down)">
                                      <p:cBhvr>
                                        <p:cTn id="2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7C6602A6-C24E-40DA-8DDB-AFAE888FD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8685" y="0"/>
            <a:ext cx="6663314" cy="3686629"/>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52C19DA7-8C3E-4081-B95D-D6EFD27BA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1" y="2676092"/>
            <a:ext cx="1416872" cy="1010537"/>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215" y="3934138"/>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5376" y="4127050"/>
            <a:ext cx="1416872" cy="1010537"/>
          </a:xfrm>
          <a:prstGeom prst="rect">
            <a:avLst/>
          </a:prstGeom>
        </p:spPr>
      </p:pic>
      <p:pic>
        <p:nvPicPr>
          <p:cNvPr id="13" name="图片 12">
            <a:extLst>
              <a:ext uri="{FF2B5EF4-FFF2-40B4-BE49-F238E27FC236}">
                <a16:creationId xmlns:a16="http://schemas.microsoft.com/office/drawing/2014/main" id="{88627250-EA25-4400-97C0-41A1C52E63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495" y="5328706"/>
            <a:ext cx="1416872" cy="1010537"/>
          </a:xfrm>
          <a:prstGeom prst="rect">
            <a:avLst/>
          </a:prstGeom>
        </p:spPr>
      </p:pic>
      <p:sp>
        <p:nvSpPr>
          <p:cNvPr id="2" name="Rectangle 1">
            <a:extLst>
              <a:ext uri="{FF2B5EF4-FFF2-40B4-BE49-F238E27FC236}">
                <a16:creationId xmlns:a16="http://schemas.microsoft.com/office/drawing/2014/main" id="{2FF25C11-9F36-4A5A-9C58-EC4C8BC3C8F3}"/>
              </a:ext>
            </a:extLst>
          </p:cNvPr>
          <p:cNvSpPr/>
          <p:nvPr/>
        </p:nvSpPr>
        <p:spPr>
          <a:xfrm>
            <a:off x="2295736" y="3029556"/>
            <a:ext cx="8036984" cy="2467004"/>
          </a:xfrm>
          <a:prstGeom prst="rect">
            <a:avLst/>
          </a:prstGeom>
          <a:solidFill>
            <a:srgbClr val="FF0066"/>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Trò</a:t>
            </a:r>
            <a:r>
              <a:rPr kumimoji="0" lang="en-US" sz="8000" b="0"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8000" b="0"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chơi</a:t>
            </a:r>
            <a:r>
              <a:rPr kumimoji="0" lang="en-US" sz="8000" b="0"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8000" b="0" i="0" u="none" strike="noStrike" kern="1200" cap="none" spc="0" normalizeH="0" noProof="0">
                <a:ln>
                  <a:noFill/>
                </a:ln>
                <a:solidFill>
                  <a:prstClr val="white"/>
                </a:solidFill>
                <a:effectLst/>
                <a:uLnTx/>
                <a:uFillTx/>
                <a:latin typeface="Calibri" panose="020F0502020204030204" pitchFamily="34" charset="0"/>
                <a:ea typeface="字魂59号-创粗黑"/>
                <a:cs typeface="Calibri" panose="020F0502020204030204" pitchFamily="34" charset="0"/>
              </a:rPr>
              <a:t>vận</a:t>
            </a:r>
            <a:r>
              <a:rPr kumimoji="0" lang="en-US" sz="8000" b="0"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8000" b="0"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dụng</a:t>
            </a:r>
            <a:endParaRPr kumimoji="0" lang="en-US" sz="8000" b="0"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aseline="0" dirty="0" err="1">
                <a:solidFill>
                  <a:prstClr val="white"/>
                </a:solidFill>
                <a:latin typeface="Calibri" panose="020F0502020204030204" pitchFamily="34" charset="0"/>
                <a:ea typeface="字魂59号-创粗黑"/>
                <a:cs typeface="Calibri" panose="020F0502020204030204" pitchFamily="34" charset="0"/>
              </a:rPr>
              <a:t>Hái</a:t>
            </a:r>
            <a:r>
              <a:rPr lang="en-US" sz="8000" dirty="0">
                <a:solidFill>
                  <a:prstClr val="white"/>
                </a:solidFill>
                <a:latin typeface="Calibri" panose="020F0502020204030204" pitchFamily="34" charset="0"/>
                <a:ea typeface="字魂59号-创粗黑"/>
                <a:cs typeface="Calibri" panose="020F0502020204030204" pitchFamily="34" charset="0"/>
              </a:rPr>
              <a:t> </a:t>
            </a:r>
            <a:r>
              <a:rPr lang="en-US" sz="8000" dirty="0" err="1">
                <a:solidFill>
                  <a:prstClr val="white"/>
                </a:solidFill>
                <a:latin typeface="Calibri" panose="020F0502020204030204" pitchFamily="34" charset="0"/>
                <a:ea typeface="字魂59号-创粗黑"/>
                <a:cs typeface="Calibri" panose="020F0502020204030204" pitchFamily="34" charset="0"/>
              </a:rPr>
              <a:t>táo</a:t>
            </a:r>
            <a:endParaRPr kumimoji="0" lang="en-US" sz="8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14759266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0870" y="1014562"/>
            <a:ext cx="9226828" cy="4864380"/>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5293360"/>
            <a:ext cx="12192000" cy="1594839"/>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4434918" y="1223058"/>
            <a:ext cx="3442161"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Luật</a:t>
            </a:r>
            <a:r>
              <a:rPr kumimoji="0" lang="en-US" sz="66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66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chơi</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
        <p:nvSpPr>
          <p:cNvPr id="18" name="Luyện đọc từ khó">
            <a:extLst>
              <a:ext uri="{FF2B5EF4-FFF2-40B4-BE49-F238E27FC236}">
                <a16:creationId xmlns:a16="http://schemas.microsoft.com/office/drawing/2014/main" id="{34E286F2-A59C-4CC5-BE78-169752D54AB7}"/>
              </a:ext>
            </a:extLst>
          </p:cNvPr>
          <p:cNvSpPr txBox="1"/>
          <p:nvPr/>
        </p:nvSpPr>
        <p:spPr>
          <a:xfrm>
            <a:off x="1550868" y="2331054"/>
            <a:ext cx="8940473"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Chia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lớp</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thành</a:t>
            </a:r>
            <a:r>
              <a:rPr kumimoji="0" lang="en-US" sz="3600" b="0" i="0" u="none" strike="noStrike" kern="1200" cap="none" spc="0" normalizeH="0" noProof="0" dirty="0">
                <a:ln>
                  <a:noFill/>
                </a:ln>
                <a:solidFill>
                  <a:prstClr val="white"/>
                </a:solidFill>
                <a:effectLst/>
                <a:uLnTx/>
                <a:uFillTx/>
                <a:latin typeface="Calibri"/>
                <a:ea typeface="+mn-ea"/>
                <a:cs typeface="+mn-cs"/>
              </a:rPr>
              <a:t> 2 </a:t>
            </a:r>
            <a:r>
              <a:rPr kumimoji="0" lang="en-US" sz="3600" b="0" i="0" u="none" strike="noStrike" kern="1200" cap="none" spc="0" normalizeH="0" noProof="0" dirty="0" err="1">
                <a:ln>
                  <a:noFill/>
                </a:ln>
                <a:solidFill>
                  <a:prstClr val="white"/>
                </a:solidFill>
                <a:effectLst/>
                <a:uLnTx/>
                <a:uFillTx/>
                <a:latin typeface="Calibri"/>
                <a:ea typeface="+mn-ea"/>
                <a:cs typeface="+mn-cs"/>
              </a:rPr>
              <a:t>đội</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a:t>
            </a:r>
            <a:r>
              <a:rPr kumimoji="0" lang="en-US" sz="3600" b="0" i="0" u="none" strike="noStrike" kern="1200" cap="none" spc="0" normalizeH="0" baseline="0" noProof="0" dirty="0" err="1">
                <a:ln>
                  <a:noFill/>
                </a:ln>
                <a:solidFill>
                  <a:prstClr val="white"/>
                </a:solidFill>
                <a:effectLst/>
                <a:uLnTx/>
                <a:uFillTx/>
                <a:latin typeface="Calibri"/>
                <a:ea typeface="+mn-ea"/>
                <a:cs typeface="+mn-cs"/>
              </a:rPr>
              <a:t>rong</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vòng</a:t>
            </a:r>
            <a:r>
              <a:rPr kumimoji="0" lang="en-US" sz="3600" b="0" i="0" u="none" strike="noStrike" kern="1200" cap="none" spc="0" normalizeH="0" noProof="0" dirty="0">
                <a:ln>
                  <a:noFill/>
                </a:ln>
                <a:solidFill>
                  <a:prstClr val="white"/>
                </a:solidFill>
                <a:effectLst/>
                <a:uLnTx/>
                <a:uFillTx/>
                <a:latin typeface="Calibri"/>
                <a:ea typeface="+mn-ea"/>
                <a:cs typeface="+mn-cs"/>
              </a:rPr>
              <a:t> 3p, </a:t>
            </a:r>
            <a:r>
              <a:rPr kumimoji="0" lang="en-US" sz="3600" b="0" i="0" u="none" strike="noStrike" kern="1200" cap="none" spc="0" normalizeH="0" noProof="0" dirty="0" err="1">
                <a:ln>
                  <a:noFill/>
                </a:ln>
                <a:solidFill>
                  <a:prstClr val="white"/>
                </a:solidFill>
                <a:effectLst/>
                <a:uLnTx/>
                <a:uFillTx/>
                <a:latin typeface="Calibri"/>
                <a:ea typeface="+mn-ea"/>
                <a:cs typeface="+mn-cs"/>
              </a:rPr>
              <a:t>em</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hãy</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sắp</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xếp</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các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quả</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táo</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có</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ghi</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các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sắc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thái</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tâm</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trạng</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vào</a:t>
            </a:r>
            <a:r>
              <a:rPr kumimoji="0" lang="en-US" sz="3600" b="0" i="0" u="none" strike="noStrike" kern="1200" cap="none" spc="0" normalizeH="0" noProof="0" dirty="0">
                <a:ln>
                  <a:noFill/>
                </a:ln>
                <a:solidFill>
                  <a:prstClr val="white"/>
                </a:solidFill>
                <a:effectLst/>
                <a:uLnTx/>
                <a:uFillTx/>
                <a:latin typeface="Calibri"/>
                <a:ea typeface="+mn-ea"/>
                <a:cs typeface="+mn-cs"/>
              </a:rPr>
              <a:t> 2 </a:t>
            </a:r>
            <a:r>
              <a:rPr kumimoji="0" lang="en-US" sz="3600" b="0" i="0" u="none" strike="noStrike" kern="1200" cap="none" spc="0" normalizeH="0" noProof="0" dirty="0" err="1">
                <a:ln>
                  <a:noFill/>
                </a:ln>
                <a:solidFill>
                  <a:prstClr val="white"/>
                </a:solidFill>
                <a:effectLst/>
                <a:uLnTx/>
                <a:uFillTx/>
                <a:latin typeface="Calibri"/>
                <a:ea typeface="+mn-ea"/>
                <a:cs typeface="+mn-cs"/>
              </a:rPr>
              <a:t>giỏ</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cảm</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xúc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tiêu</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cực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và</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cảm</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xúc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tích</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cực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Đội</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nào</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sắp</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xếp</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nhanh</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và</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chính</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xác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hơn</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sẽ</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dành</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chiế</a:t>
            </a:r>
            <a:r>
              <a:rPr lang="en-US" sz="3600" dirty="0">
                <a:solidFill>
                  <a:prstClr val="white"/>
                </a:solidFill>
                <a:latin typeface="Calibri"/>
              </a:rPr>
              <a:t>n </a:t>
            </a:r>
            <a:r>
              <a:rPr lang="en-US" sz="3600" dirty="0" err="1">
                <a:solidFill>
                  <a:prstClr val="white"/>
                </a:solidFill>
                <a:latin typeface="Calibri"/>
              </a:rPr>
              <a:t>thắng</a:t>
            </a:r>
            <a:r>
              <a:rPr lang="en-US" sz="3600" dirty="0">
                <a:solidFill>
                  <a:prstClr val="white"/>
                </a:solidFill>
                <a:latin typeface="Calibri"/>
              </a:rPr>
              <a:t>.</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2520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580">
                                          <p:stCondLst>
                                            <p:cond delay="0"/>
                                          </p:stCondLst>
                                        </p:cTn>
                                        <p:tgtEl>
                                          <p:spTgt spid="28"/>
                                        </p:tgtEl>
                                      </p:cBhvr>
                                    </p:animEffect>
                                    <p:anim calcmode="lin" valueType="num">
                                      <p:cBhvr>
                                        <p:cTn id="7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5" dur="26">
                                          <p:stCondLst>
                                            <p:cond delay="650"/>
                                          </p:stCondLst>
                                        </p:cTn>
                                        <p:tgtEl>
                                          <p:spTgt spid="28"/>
                                        </p:tgtEl>
                                      </p:cBhvr>
                                      <p:to x="100000" y="60000"/>
                                    </p:animScale>
                                    <p:animScale>
                                      <p:cBhvr>
                                        <p:cTn id="76" dur="166" decel="50000">
                                          <p:stCondLst>
                                            <p:cond delay="676"/>
                                          </p:stCondLst>
                                        </p:cTn>
                                        <p:tgtEl>
                                          <p:spTgt spid="28"/>
                                        </p:tgtEl>
                                      </p:cBhvr>
                                      <p:to x="100000" y="100000"/>
                                    </p:animScale>
                                    <p:animScale>
                                      <p:cBhvr>
                                        <p:cTn id="77" dur="26">
                                          <p:stCondLst>
                                            <p:cond delay="1312"/>
                                          </p:stCondLst>
                                        </p:cTn>
                                        <p:tgtEl>
                                          <p:spTgt spid="28"/>
                                        </p:tgtEl>
                                      </p:cBhvr>
                                      <p:to x="100000" y="80000"/>
                                    </p:animScale>
                                    <p:animScale>
                                      <p:cBhvr>
                                        <p:cTn id="78" dur="166" decel="50000">
                                          <p:stCondLst>
                                            <p:cond delay="1338"/>
                                          </p:stCondLst>
                                        </p:cTn>
                                        <p:tgtEl>
                                          <p:spTgt spid="28"/>
                                        </p:tgtEl>
                                      </p:cBhvr>
                                      <p:to x="100000" y="100000"/>
                                    </p:animScale>
                                    <p:animScale>
                                      <p:cBhvr>
                                        <p:cTn id="79" dur="26">
                                          <p:stCondLst>
                                            <p:cond delay="1642"/>
                                          </p:stCondLst>
                                        </p:cTn>
                                        <p:tgtEl>
                                          <p:spTgt spid="28"/>
                                        </p:tgtEl>
                                      </p:cBhvr>
                                      <p:to x="100000" y="90000"/>
                                    </p:animScale>
                                    <p:animScale>
                                      <p:cBhvr>
                                        <p:cTn id="80" dur="166" decel="50000">
                                          <p:stCondLst>
                                            <p:cond delay="1668"/>
                                          </p:stCondLst>
                                        </p:cTn>
                                        <p:tgtEl>
                                          <p:spTgt spid="28"/>
                                        </p:tgtEl>
                                      </p:cBhvr>
                                      <p:to x="100000" y="100000"/>
                                    </p:animScale>
                                    <p:animScale>
                                      <p:cBhvr>
                                        <p:cTn id="81" dur="26">
                                          <p:stCondLst>
                                            <p:cond delay="1808"/>
                                          </p:stCondLst>
                                        </p:cTn>
                                        <p:tgtEl>
                                          <p:spTgt spid="28"/>
                                        </p:tgtEl>
                                      </p:cBhvr>
                                      <p:to x="100000" y="95000"/>
                                    </p:animScale>
                                    <p:animScale>
                                      <p:cBhvr>
                                        <p:cTn id="82" dur="166" decel="50000">
                                          <p:stCondLst>
                                            <p:cond delay="1834"/>
                                          </p:stCondLst>
                                        </p:cTn>
                                        <p:tgtEl>
                                          <p:spTgt spid="28"/>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down)">
                                      <p:cBhvr>
                                        <p:cTn id="87" dur="580">
                                          <p:stCondLst>
                                            <p:cond delay="0"/>
                                          </p:stCondLst>
                                        </p:cTn>
                                        <p:tgtEl>
                                          <p:spTgt spid="18"/>
                                        </p:tgtEl>
                                      </p:cBhvr>
                                    </p:animEffect>
                                    <p:anim calcmode="lin" valueType="num">
                                      <p:cBhvr>
                                        <p:cTn id="8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93" dur="26">
                                          <p:stCondLst>
                                            <p:cond delay="650"/>
                                          </p:stCondLst>
                                        </p:cTn>
                                        <p:tgtEl>
                                          <p:spTgt spid="18"/>
                                        </p:tgtEl>
                                      </p:cBhvr>
                                      <p:to x="100000" y="60000"/>
                                    </p:animScale>
                                    <p:animScale>
                                      <p:cBhvr>
                                        <p:cTn id="94" dur="166" decel="50000">
                                          <p:stCondLst>
                                            <p:cond delay="676"/>
                                          </p:stCondLst>
                                        </p:cTn>
                                        <p:tgtEl>
                                          <p:spTgt spid="18"/>
                                        </p:tgtEl>
                                      </p:cBhvr>
                                      <p:to x="100000" y="100000"/>
                                    </p:animScale>
                                    <p:animScale>
                                      <p:cBhvr>
                                        <p:cTn id="95" dur="26">
                                          <p:stCondLst>
                                            <p:cond delay="1312"/>
                                          </p:stCondLst>
                                        </p:cTn>
                                        <p:tgtEl>
                                          <p:spTgt spid="18"/>
                                        </p:tgtEl>
                                      </p:cBhvr>
                                      <p:to x="100000" y="80000"/>
                                    </p:animScale>
                                    <p:animScale>
                                      <p:cBhvr>
                                        <p:cTn id="96" dur="166" decel="50000">
                                          <p:stCondLst>
                                            <p:cond delay="1338"/>
                                          </p:stCondLst>
                                        </p:cTn>
                                        <p:tgtEl>
                                          <p:spTgt spid="18"/>
                                        </p:tgtEl>
                                      </p:cBhvr>
                                      <p:to x="100000" y="100000"/>
                                    </p:animScale>
                                    <p:animScale>
                                      <p:cBhvr>
                                        <p:cTn id="97" dur="26">
                                          <p:stCondLst>
                                            <p:cond delay="1642"/>
                                          </p:stCondLst>
                                        </p:cTn>
                                        <p:tgtEl>
                                          <p:spTgt spid="18"/>
                                        </p:tgtEl>
                                      </p:cBhvr>
                                      <p:to x="100000" y="90000"/>
                                    </p:animScale>
                                    <p:animScale>
                                      <p:cBhvr>
                                        <p:cTn id="98" dur="166" decel="50000">
                                          <p:stCondLst>
                                            <p:cond delay="1668"/>
                                          </p:stCondLst>
                                        </p:cTn>
                                        <p:tgtEl>
                                          <p:spTgt spid="18"/>
                                        </p:tgtEl>
                                      </p:cBhvr>
                                      <p:to x="100000" y="100000"/>
                                    </p:animScale>
                                    <p:animScale>
                                      <p:cBhvr>
                                        <p:cTn id="99" dur="26">
                                          <p:stCondLst>
                                            <p:cond delay="1808"/>
                                          </p:stCondLst>
                                        </p:cTn>
                                        <p:tgtEl>
                                          <p:spTgt spid="18"/>
                                        </p:tgtEl>
                                      </p:cBhvr>
                                      <p:to x="100000" y="95000"/>
                                    </p:animScale>
                                    <p:animScale>
                                      <p:cBhvr>
                                        <p:cTn id="10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30881-08C1-4C98-AE39-45FED1AAF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456" y="764951"/>
            <a:ext cx="10057875" cy="5878513"/>
          </a:xfrm>
          <a:prstGeom prst="rect">
            <a:avLst/>
          </a:prstGeom>
        </p:spPr>
      </p:pic>
      <p:sp>
        <p:nvSpPr>
          <p:cNvPr id="19" name="AutoShape 3">
            <a:extLst>
              <a:ext uri="{FF2B5EF4-FFF2-40B4-BE49-F238E27FC236}">
                <a16:creationId xmlns:a16="http://schemas.microsoft.com/office/drawing/2014/main" id="{FBDC4E5E-5A9D-4242-8A1B-73697E823245}"/>
              </a:ext>
            </a:extLst>
          </p:cNvPr>
          <p:cNvSpPr>
            <a:spLocks noChangeAspect="1" noChangeArrowheads="1" noTextEdit="1"/>
          </p:cNvSpPr>
          <p:nvPr/>
        </p:nvSpPr>
        <p:spPr bwMode="auto">
          <a:xfrm>
            <a:off x="1323975" y="1447800"/>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33" name="Picture 32" descr="Digit 120">
            <a:extLst>
              <a:ext uri="{FF2B5EF4-FFF2-40B4-BE49-F238E27FC236}">
                <a16:creationId xmlns:a16="http://schemas.microsoft.com/office/drawing/2014/main" id="{F98260A6-833E-411A-886B-26AC7A2C06CE}"/>
              </a:ext>
            </a:extLst>
          </p:cNvPr>
          <p:cNvPicPr>
            <a:picLocks noChangeAspect="1"/>
          </p:cNvPicPr>
          <p:nvPr/>
        </p:nvPicPr>
        <p:blipFill>
          <a:blip r:embed="rId4"/>
          <a:stretch>
            <a:fillRect/>
          </a:stretch>
        </p:blipFill>
        <p:spPr>
          <a:xfrm>
            <a:off x="157948" y="61844"/>
            <a:ext cx="2057400" cy="1130300"/>
          </a:xfrm>
          <a:prstGeom prst="rect">
            <a:avLst/>
          </a:prstGeom>
          <a:noFill/>
          <a:ln w="9525">
            <a:noFill/>
          </a:ln>
        </p:spPr>
      </p:pic>
    </p:spTree>
    <p:extLst>
      <p:ext uri="{BB962C8B-B14F-4D97-AF65-F5344CB8AC3E}">
        <p14:creationId xmlns:p14="http://schemas.microsoft.com/office/powerpoint/2010/main" val="32468534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30881-08C1-4C98-AE39-45FED1AAF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456" y="764951"/>
            <a:ext cx="10057875" cy="5878513"/>
          </a:xfrm>
          <a:prstGeom prst="rect">
            <a:avLst/>
          </a:prstGeom>
        </p:spPr>
      </p:pic>
      <p:sp>
        <p:nvSpPr>
          <p:cNvPr id="19" name="AutoShape 3">
            <a:extLst>
              <a:ext uri="{FF2B5EF4-FFF2-40B4-BE49-F238E27FC236}">
                <a16:creationId xmlns:a16="http://schemas.microsoft.com/office/drawing/2014/main" id="{FBDC4E5E-5A9D-4242-8A1B-73697E823245}"/>
              </a:ext>
            </a:extLst>
          </p:cNvPr>
          <p:cNvSpPr>
            <a:spLocks noChangeAspect="1" noChangeArrowheads="1" noTextEdit="1"/>
          </p:cNvSpPr>
          <p:nvPr/>
        </p:nvSpPr>
        <p:spPr bwMode="auto">
          <a:xfrm>
            <a:off x="1323975" y="1447800"/>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ea typeface="字魂59号-创粗黑"/>
              <a:cs typeface="+mn-cs"/>
            </a:endParaRPr>
          </a:p>
        </p:txBody>
      </p:sp>
      <p:sp>
        <p:nvSpPr>
          <p:cNvPr id="2" name="Rectangle 1">
            <a:extLst>
              <a:ext uri="{FF2B5EF4-FFF2-40B4-BE49-F238E27FC236}">
                <a16:creationId xmlns:a16="http://schemas.microsoft.com/office/drawing/2014/main" id="{2C9CF34A-8291-4898-87D0-39D6BC5150E4}"/>
              </a:ext>
            </a:extLst>
          </p:cNvPr>
          <p:cNvSpPr/>
          <p:nvPr/>
        </p:nvSpPr>
        <p:spPr>
          <a:xfrm>
            <a:off x="115410" y="0"/>
            <a:ext cx="3311371" cy="764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Kiểm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đáp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án</a:t>
            </a:r>
            <a:endParaRPr lang="en-US" sz="36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E0ABAE3-8C30-4087-86BC-F9613E0F8A51}"/>
              </a:ext>
            </a:extLst>
          </p:cNvPr>
          <p:cNvPicPr>
            <a:picLocks noChangeAspect="1"/>
          </p:cNvPicPr>
          <p:nvPr/>
        </p:nvPicPr>
        <p:blipFill>
          <a:blip r:embed="rId4"/>
          <a:stretch>
            <a:fillRect/>
          </a:stretch>
        </p:blipFill>
        <p:spPr>
          <a:xfrm>
            <a:off x="4780239" y="3237066"/>
            <a:ext cx="1000125" cy="1076325"/>
          </a:xfrm>
          <a:prstGeom prst="rect">
            <a:avLst/>
          </a:prstGeom>
        </p:spPr>
      </p:pic>
      <p:pic>
        <p:nvPicPr>
          <p:cNvPr id="7" name="Picture 6">
            <a:extLst>
              <a:ext uri="{FF2B5EF4-FFF2-40B4-BE49-F238E27FC236}">
                <a16:creationId xmlns:a16="http://schemas.microsoft.com/office/drawing/2014/main" id="{AD0F066D-3749-44EB-9740-019131FE6AE9}"/>
              </a:ext>
            </a:extLst>
          </p:cNvPr>
          <p:cNvPicPr>
            <a:picLocks noChangeAspect="1"/>
          </p:cNvPicPr>
          <p:nvPr/>
        </p:nvPicPr>
        <p:blipFill>
          <a:blip r:embed="rId5"/>
          <a:stretch>
            <a:fillRect/>
          </a:stretch>
        </p:blipFill>
        <p:spPr>
          <a:xfrm>
            <a:off x="2526020" y="3251769"/>
            <a:ext cx="1209675" cy="904875"/>
          </a:xfrm>
          <a:prstGeom prst="rect">
            <a:avLst/>
          </a:prstGeom>
        </p:spPr>
      </p:pic>
      <p:pic>
        <p:nvPicPr>
          <p:cNvPr id="11" name="Picture 10">
            <a:extLst>
              <a:ext uri="{FF2B5EF4-FFF2-40B4-BE49-F238E27FC236}">
                <a16:creationId xmlns:a16="http://schemas.microsoft.com/office/drawing/2014/main" id="{105F2569-8934-421A-9848-D1143297D512}"/>
              </a:ext>
            </a:extLst>
          </p:cNvPr>
          <p:cNvPicPr>
            <a:picLocks noChangeAspect="1"/>
          </p:cNvPicPr>
          <p:nvPr/>
        </p:nvPicPr>
        <p:blipFill>
          <a:blip r:embed="rId6"/>
          <a:stretch>
            <a:fillRect/>
          </a:stretch>
        </p:blipFill>
        <p:spPr>
          <a:xfrm>
            <a:off x="5322964" y="2456760"/>
            <a:ext cx="1104900" cy="800100"/>
          </a:xfrm>
          <a:prstGeom prst="rect">
            <a:avLst/>
          </a:prstGeom>
        </p:spPr>
      </p:pic>
      <p:pic>
        <p:nvPicPr>
          <p:cNvPr id="13" name="Picture 12">
            <a:extLst>
              <a:ext uri="{FF2B5EF4-FFF2-40B4-BE49-F238E27FC236}">
                <a16:creationId xmlns:a16="http://schemas.microsoft.com/office/drawing/2014/main" id="{3A611E50-68D8-4A29-BEBA-B3474233664A}"/>
              </a:ext>
            </a:extLst>
          </p:cNvPr>
          <p:cNvPicPr>
            <a:picLocks noChangeAspect="1"/>
          </p:cNvPicPr>
          <p:nvPr/>
        </p:nvPicPr>
        <p:blipFill>
          <a:blip r:embed="rId7"/>
          <a:stretch>
            <a:fillRect/>
          </a:stretch>
        </p:blipFill>
        <p:spPr>
          <a:xfrm>
            <a:off x="4943475" y="1447800"/>
            <a:ext cx="1152525" cy="819150"/>
          </a:xfrm>
          <a:prstGeom prst="rect">
            <a:avLst/>
          </a:prstGeom>
        </p:spPr>
      </p:pic>
      <p:pic>
        <p:nvPicPr>
          <p:cNvPr id="15" name="Picture 14">
            <a:extLst>
              <a:ext uri="{FF2B5EF4-FFF2-40B4-BE49-F238E27FC236}">
                <a16:creationId xmlns:a16="http://schemas.microsoft.com/office/drawing/2014/main" id="{1D94242D-8A0F-4D03-9A99-E408D939DC72}"/>
              </a:ext>
            </a:extLst>
          </p:cNvPr>
          <p:cNvPicPr>
            <a:picLocks noChangeAspect="1"/>
          </p:cNvPicPr>
          <p:nvPr/>
        </p:nvPicPr>
        <p:blipFill>
          <a:blip r:embed="rId8"/>
          <a:stretch>
            <a:fillRect/>
          </a:stretch>
        </p:blipFill>
        <p:spPr>
          <a:xfrm>
            <a:off x="6849260" y="2658908"/>
            <a:ext cx="1009650" cy="847725"/>
          </a:xfrm>
          <a:prstGeom prst="rect">
            <a:avLst/>
          </a:prstGeom>
        </p:spPr>
      </p:pic>
      <p:pic>
        <p:nvPicPr>
          <p:cNvPr id="17" name="Picture 16">
            <a:extLst>
              <a:ext uri="{FF2B5EF4-FFF2-40B4-BE49-F238E27FC236}">
                <a16:creationId xmlns:a16="http://schemas.microsoft.com/office/drawing/2014/main" id="{70CB0A90-CD1A-4107-9CCC-2E98E5CF522B}"/>
              </a:ext>
            </a:extLst>
          </p:cNvPr>
          <p:cNvPicPr>
            <a:picLocks noChangeAspect="1"/>
          </p:cNvPicPr>
          <p:nvPr/>
        </p:nvPicPr>
        <p:blipFill>
          <a:blip r:embed="rId9"/>
          <a:stretch>
            <a:fillRect/>
          </a:stretch>
        </p:blipFill>
        <p:spPr>
          <a:xfrm>
            <a:off x="7054279" y="3704206"/>
            <a:ext cx="1190625" cy="847725"/>
          </a:xfrm>
          <a:prstGeom prst="rect">
            <a:avLst/>
          </a:prstGeom>
        </p:spPr>
      </p:pic>
      <p:pic>
        <p:nvPicPr>
          <p:cNvPr id="20" name="Picture 19">
            <a:extLst>
              <a:ext uri="{FF2B5EF4-FFF2-40B4-BE49-F238E27FC236}">
                <a16:creationId xmlns:a16="http://schemas.microsoft.com/office/drawing/2014/main" id="{860E70D0-DA46-4D27-BAD5-DB88177A34C2}"/>
              </a:ext>
            </a:extLst>
          </p:cNvPr>
          <p:cNvPicPr>
            <a:picLocks noChangeAspect="1"/>
          </p:cNvPicPr>
          <p:nvPr/>
        </p:nvPicPr>
        <p:blipFill>
          <a:blip r:embed="rId10"/>
          <a:stretch>
            <a:fillRect/>
          </a:stretch>
        </p:blipFill>
        <p:spPr>
          <a:xfrm>
            <a:off x="7649591" y="1599510"/>
            <a:ext cx="1085850" cy="857250"/>
          </a:xfrm>
          <a:prstGeom prst="rect">
            <a:avLst/>
          </a:prstGeom>
        </p:spPr>
      </p:pic>
      <p:pic>
        <p:nvPicPr>
          <p:cNvPr id="22" name="Picture 21">
            <a:extLst>
              <a:ext uri="{FF2B5EF4-FFF2-40B4-BE49-F238E27FC236}">
                <a16:creationId xmlns:a16="http://schemas.microsoft.com/office/drawing/2014/main" id="{F4A5E1EC-E207-4984-8388-6D9052B1EAAE}"/>
              </a:ext>
            </a:extLst>
          </p:cNvPr>
          <p:cNvPicPr>
            <a:picLocks noChangeAspect="1"/>
          </p:cNvPicPr>
          <p:nvPr/>
        </p:nvPicPr>
        <p:blipFill>
          <a:blip r:embed="rId11"/>
          <a:stretch>
            <a:fillRect/>
          </a:stretch>
        </p:blipFill>
        <p:spPr>
          <a:xfrm>
            <a:off x="8135366" y="2712123"/>
            <a:ext cx="1200150" cy="1019175"/>
          </a:xfrm>
          <a:prstGeom prst="rect">
            <a:avLst/>
          </a:prstGeom>
        </p:spPr>
      </p:pic>
      <p:pic>
        <p:nvPicPr>
          <p:cNvPr id="24" name="Picture 23">
            <a:extLst>
              <a:ext uri="{FF2B5EF4-FFF2-40B4-BE49-F238E27FC236}">
                <a16:creationId xmlns:a16="http://schemas.microsoft.com/office/drawing/2014/main" id="{48CD38BD-8427-4093-A2EE-266FA6C780FE}"/>
              </a:ext>
            </a:extLst>
          </p:cNvPr>
          <p:cNvPicPr>
            <a:picLocks noChangeAspect="1"/>
          </p:cNvPicPr>
          <p:nvPr/>
        </p:nvPicPr>
        <p:blipFill>
          <a:blip r:embed="rId12"/>
          <a:stretch>
            <a:fillRect/>
          </a:stretch>
        </p:blipFill>
        <p:spPr>
          <a:xfrm>
            <a:off x="9253768" y="1366837"/>
            <a:ext cx="1123950" cy="981075"/>
          </a:xfrm>
          <a:prstGeom prst="rect">
            <a:avLst/>
          </a:prstGeom>
        </p:spPr>
      </p:pic>
      <p:pic>
        <p:nvPicPr>
          <p:cNvPr id="26" name="Picture 25">
            <a:extLst>
              <a:ext uri="{FF2B5EF4-FFF2-40B4-BE49-F238E27FC236}">
                <a16:creationId xmlns:a16="http://schemas.microsoft.com/office/drawing/2014/main" id="{F13BED74-FFC9-4F25-9798-8D40D7A68814}"/>
              </a:ext>
            </a:extLst>
          </p:cNvPr>
          <p:cNvPicPr>
            <a:picLocks noChangeAspect="1"/>
          </p:cNvPicPr>
          <p:nvPr/>
        </p:nvPicPr>
        <p:blipFill>
          <a:blip r:embed="rId13"/>
          <a:stretch>
            <a:fillRect/>
          </a:stretch>
        </p:blipFill>
        <p:spPr>
          <a:xfrm>
            <a:off x="9926397" y="2712123"/>
            <a:ext cx="1171575" cy="923925"/>
          </a:xfrm>
          <a:prstGeom prst="rect">
            <a:avLst/>
          </a:prstGeom>
        </p:spPr>
      </p:pic>
    </p:spTree>
    <p:extLst>
      <p:ext uri="{BB962C8B-B14F-4D97-AF65-F5344CB8AC3E}">
        <p14:creationId xmlns:p14="http://schemas.microsoft.com/office/powerpoint/2010/main" val="33444623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2.91667E-6 -2.96296E-6 L -0.09935 -2.96296E-6 C -0.14388 -2.96296E-6 -0.19856 0.06898 -0.19856 0.125 L -0.19856 0.25 " pathEditMode="relative" rAng="0" ptsTypes="AAAA">
                                      <p:cBhvr>
                                        <p:cTn id="6" dur="2000" fill="hold"/>
                                        <p:tgtEl>
                                          <p:spTgt spid="5"/>
                                        </p:tgtEl>
                                        <p:attrNameLst>
                                          <p:attrName>ppt_x</p:attrName>
                                          <p:attrName>ppt_y</p:attrName>
                                        </p:attrNameLst>
                                      </p:cBhvr>
                                      <p:rCtr x="-9935" y="12500"/>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nodeType="clickEffect">
                                  <p:stCondLst>
                                    <p:cond delay="0"/>
                                  </p:stCondLst>
                                  <p:childTnLst>
                                    <p:animMotion origin="layout" path="M -8.33333E-7 3.7037E-6 L 0.25599 3.7037E-6 C 0.3707 3.7037E-6 0.51211 0.06851 0.51211 0.1243 L 0.51211 0.24884 " pathEditMode="relative" rAng="0" ptsTypes="AAAA">
                                      <p:cBhvr>
                                        <p:cTn id="10" dur="2000" fill="hold"/>
                                        <p:tgtEl>
                                          <p:spTgt spid="7"/>
                                        </p:tgtEl>
                                        <p:attrNameLst>
                                          <p:attrName>ppt_x</p:attrName>
                                          <p:attrName>ppt_y</p:attrName>
                                        </p:attrNameLst>
                                      </p:cBhvr>
                                      <p:rCtr x="25599" y="12431"/>
                                    </p:animMotion>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nodeType="clickEffect">
                                  <p:stCondLst>
                                    <p:cond delay="0"/>
                                  </p:stCondLst>
                                  <p:childTnLst>
                                    <p:animMotion origin="layout" path="M -1.04167E-6 3.33333E-6 L -0.10039 3.33333E-6 C -0.14544 3.33333E-6 -0.20078 0.09861 -0.20078 0.1787 L -0.20078 0.3574 " pathEditMode="relative" rAng="0" ptsTypes="AAAA">
                                      <p:cBhvr>
                                        <p:cTn id="14" dur="2000" fill="hold"/>
                                        <p:tgtEl>
                                          <p:spTgt spid="11"/>
                                        </p:tgtEl>
                                        <p:attrNameLst>
                                          <p:attrName>ppt_x</p:attrName>
                                          <p:attrName>ppt_y</p:attrName>
                                        </p:attrNameLst>
                                      </p:cBhvr>
                                      <p:rCtr x="-10039" y="17870"/>
                                    </p:animMotion>
                                  </p:childTnLst>
                                </p:cTn>
                              </p:par>
                            </p:childTnLst>
                          </p:cTn>
                        </p:par>
                      </p:childTnLst>
                    </p:cTn>
                  </p:par>
                  <p:par>
                    <p:cTn id="15" fill="hold">
                      <p:stCondLst>
                        <p:cond delay="indefinite"/>
                      </p:stCondLst>
                      <p:childTnLst>
                        <p:par>
                          <p:cTn id="16" fill="hold">
                            <p:stCondLst>
                              <p:cond delay="0"/>
                            </p:stCondLst>
                            <p:childTnLst>
                              <p:par>
                                <p:cTn id="17" presetID="50" presetClass="path" presetSubtype="0" accel="50000" decel="50000" fill="hold" nodeType="clickEffect">
                                  <p:stCondLst>
                                    <p:cond delay="0"/>
                                  </p:stCondLst>
                                  <p:childTnLst>
                                    <p:animMotion origin="layout" path="M -4.375E-6 -3.33333E-6 L 0.1948 -3.33333E-6 C 0.28204 -3.33333E-6 0.38972 0.13912 0.38972 0.25232 L 0.38972 0.50463 " pathEditMode="relative" rAng="0" ptsTypes="AAAA">
                                      <p:cBhvr>
                                        <p:cTn id="18" dur="2000" fill="hold"/>
                                        <p:tgtEl>
                                          <p:spTgt spid="13"/>
                                        </p:tgtEl>
                                        <p:attrNameLst>
                                          <p:attrName>ppt_x</p:attrName>
                                          <p:attrName>ppt_y</p:attrName>
                                        </p:attrNameLst>
                                      </p:cBhvr>
                                      <p:rCtr x="19479" y="25231"/>
                                    </p:animMotion>
                                  </p:childTnLst>
                                </p:cTn>
                              </p:par>
                            </p:childTnLst>
                          </p:cTn>
                        </p:par>
                      </p:childTnLst>
                    </p:cTn>
                  </p:par>
                  <p:par>
                    <p:cTn id="19" fill="hold">
                      <p:stCondLst>
                        <p:cond delay="indefinite"/>
                      </p:stCondLst>
                      <p:childTnLst>
                        <p:par>
                          <p:cTn id="20" fill="hold">
                            <p:stCondLst>
                              <p:cond delay="0"/>
                            </p:stCondLst>
                            <p:childTnLst>
                              <p:par>
                                <p:cTn id="21" presetID="50" presetClass="path" presetSubtype="0" accel="50000" decel="50000" fill="hold" nodeType="clickEffect">
                                  <p:stCondLst>
                                    <p:cond delay="0"/>
                                  </p:stCondLst>
                                  <p:childTnLst>
                                    <p:animMotion origin="layout" path="M 0 0 L 0.125 0 C 0.181 0 0.25 0.069 0.25 0.125 L 0.25 0.25 E" pathEditMode="relative" ptsTypes="">
                                      <p:cBhvr>
                                        <p:cTn id="22" dur="2000" fill="hold"/>
                                        <p:tgtEl>
                                          <p:spTgt spid="15"/>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50" presetClass="path" presetSubtype="0" accel="50000" decel="50000" fill="hold" nodeType="clickEffect">
                                  <p:stCondLst>
                                    <p:cond delay="0"/>
                                  </p:stCondLst>
                                  <p:childTnLst>
                                    <p:animMotion origin="layout" path="M -3.95833E-6 -1.85185E-6 L 0.12058 -1.85185E-6 C 0.17461 -1.85185E-6 0.24128 0.05139 0.24128 0.09329 L 0.24128 0.18658 " pathEditMode="relative" rAng="0" ptsTypes="AAAA">
                                      <p:cBhvr>
                                        <p:cTn id="26" dur="2000" fill="hold"/>
                                        <p:tgtEl>
                                          <p:spTgt spid="17"/>
                                        </p:tgtEl>
                                        <p:attrNameLst>
                                          <p:attrName>ppt_x</p:attrName>
                                          <p:attrName>ppt_y</p:attrName>
                                        </p:attrNameLst>
                                      </p:cBhvr>
                                      <p:rCtr x="12057" y="9329"/>
                                    </p:animMotion>
                                  </p:childTnLst>
                                </p:cTn>
                              </p:par>
                            </p:childTnLst>
                          </p:cTn>
                        </p:par>
                      </p:childTnLst>
                    </p:cTn>
                  </p:par>
                  <p:par>
                    <p:cTn id="27" fill="hold">
                      <p:stCondLst>
                        <p:cond delay="indefinite"/>
                      </p:stCondLst>
                      <p:childTnLst>
                        <p:par>
                          <p:cTn id="28" fill="hold">
                            <p:stCondLst>
                              <p:cond delay="0"/>
                            </p:stCondLst>
                            <p:childTnLst>
                              <p:par>
                                <p:cTn id="29" presetID="50" presetClass="path" presetSubtype="0" accel="50000" decel="50000" fill="hold" nodeType="clickEffect">
                                  <p:stCondLst>
                                    <p:cond delay="0"/>
                                  </p:stCondLst>
                                  <p:childTnLst>
                                    <p:animMotion origin="layout" path="M 4.79167E-6 -3.33333E-6 L 0.05221 -3.33333E-6 C 0.07552 -3.33333E-6 0.10442 0.13287 0.10442 0.24098 L 0.10442 0.48218 " pathEditMode="relative" rAng="0" ptsTypes="AAAA">
                                      <p:cBhvr>
                                        <p:cTn id="30" dur="2000" fill="hold"/>
                                        <p:tgtEl>
                                          <p:spTgt spid="20"/>
                                        </p:tgtEl>
                                        <p:attrNameLst>
                                          <p:attrName>ppt_x</p:attrName>
                                          <p:attrName>ppt_y</p:attrName>
                                        </p:attrNameLst>
                                      </p:cBhvr>
                                      <p:rCtr x="5221" y="24097"/>
                                    </p:animMotion>
                                  </p:childTnLst>
                                </p:cTn>
                              </p:par>
                            </p:childTnLst>
                          </p:cTn>
                        </p:par>
                      </p:childTnLst>
                    </p:cTn>
                  </p:par>
                  <p:par>
                    <p:cTn id="31" fill="hold">
                      <p:stCondLst>
                        <p:cond delay="indefinite"/>
                      </p:stCondLst>
                      <p:childTnLst>
                        <p:par>
                          <p:cTn id="32" fill="hold">
                            <p:stCondLst>
                              <p:cond delay="0"/>
                            </p:stCondLst>
                            <p:childTnLst>
                              <p:par>
                                <p:cTn id="33" presetID="50" presetClass="path" presetSubtype="0" accel="50000" decel="50000" fill="hold" nodeType="clickEffect">
                                  <p:stCondLst>
                                    <p:cond delay="0"/>
                                  </p:stCondLst>
                                  <p:childTnLst>
                                    <p:animMotion origin="layout" path="M 3.54167E-6 4.07407E-6 L -0.22904 4.07407E-6 C -0.33164 4.07407E-6 -0.45808 0.06944 -0.45808 0.12592 L -0.45808 0.25185 " pathEditMode="relative" rAng="0" ptsTypes="AAAA">
                                      <p:cBhvr>
                                        <p:cTn id="34" dur="2000" fill="hold"/>
                                        <p:tgtEl>
                                          <p:spTgt spid="22"/>
                                        </p:tgtEl>
                                        <p:attrNameLst>
                                          <p:attrName>ppt_x</p:attrName>
                                          <p:attrName>ppt_y</p:attrName>
                                        </p:attrNameLst>
                                      </p:cBhvr>
                                      <p:rCtr x="-22904" y="12593"/>
                                    </p:animMotion>
                                  </p:childTnLst>
                                </p:cTn>
                              </p:par>
                            </p:childTnLst>
                          </p:cTn>
                        </p:par>
                      </p:childTnLst>
                    </p:cTn>
                  </p:par>
                  <p:par>
                    <p:cTn id="35" fill="hold">
                      <p:stCondLst>
                        <p:cond delay="indefinite"/>
                      </p:stCondLst>
                      <p:childTnLst>
                        <p:par>
                          <p:cTn id="36" fill="hold">
                            <p:stCondLst>
                              <p:cond delay="0"/>
                            </p:stCondLst>
                            <p:childTnLst>
                              <p:par>
                                <p:cTn id="37" presetID="50" presetClass="path" presetSubtype="0" accel="50000" decel="50000" fill="hold" nodeType="clickEffect">
                                  <p:stCondLst>
                                    <p:cond delay="0"/>
                                  </p:stCondLst>
                                  <p:childTnLst>
                                    <p:animMotion origin="layout" path="M 1.875E-6 -3.33333E-6 L -0.01966 -3.33333E-6 C -0.02852 -3.33333E-6 -0.03932 0.13334 -0.03932 0.2419 L -0.03932 0.4838 " pathEditMode="relative" rAng="0" ptsTypes="AAAA">
                                      <p:cBhvr>
                                        <p:cTn id="38" dur="2000" fill="hold"/>
                                        <p:tgtEl>
                                          <p:spTgt spid="24"/>
                                        </p:tgtEl>
                                        <p:attrNameLst>
                                          <p:attrName>ppt_x</p:attrName>
                                          <p:attrName>ppt_y</p:attrName>
                                        </p:attrNameLst>
                                      </p:cBhvr>
                                      <p:rCtr x="-1966" y="24190"/>
                                    </p:animMotion>
                                  </p:childTnLst>
                                </p:cTn>
                              </p:par>
                            </p:childTnLst>
                          </p:cTn>
                        </p:par>
                      </p:childTnLst>
                    </p:cTn>
                  </p:par>
                  <p:par>
                    <p:cTn id="39" fill="hold">
                      <p:stCondLst>
                        <p:cond delay="indefinite"/>
                      </p:stCondLst>
                      <p:childTnLst>
                        <p:par>
                          <p:cTn id="40" fill="hold">
                            <p:stCondLst>
                              <p:cond delay="0"/>
                            </p:stCondLst>
                            <p:childTnLst>
                              <p:par>
                                <p:cTn id="41" presetID="50" presetClass="path" presetSubtype="0" accel="50000" decel="50000" fill="hold" nodeType="clickEffect">
                                  <p:stCondLst>
                                    <p:cond delay="0"/>
                                  </p:stCondLst>
                                  <p:childTnLst>
                                    <p:animMotion origin="layout" path="M 4.16667E-7 -1.48148E-6 L -0.31406 -1.48148E-6 C -0.45469 -1.48148E-6 -0.628 0.0838 -0.628 0.15185 L -0.628 0.30394 " pathEditMode="relative" rAng="0" ptsTypes="AAAA">
                                      <p:cBhvr>
                                        <p:cTn id="42" dur="2000" fill="hold"/>
                                        <p:tgtEl>
                                          <p:spTgt spid="26"/>
                                        </p:tgtEl>
                                        <p:attrNameLst>
                                          <p:attrName>ppt_x</p:attrName>
                                          <p:attrName>ppt_y</p:attrName>
                                        </p:attrNameLst>
                                      </p:cBhvr>
                                      <p:rCtr x="-31406" y="1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3526"/>
        <p:cNvGrpSpPr/>
        <p:nvPr/>
      </p:nvGrpSpPr>
      <p:grpSpPr>
        <a:xfrm>
          <a:off x="0" y="0"/>
          <a:ext cx="0" cy="0"/>
          <a:chOff x="0" y="0"/>
          <a:chExt cx="0" cy="0"/>
        </a:xfrm>
      </p:grpSpPr>
      <p:pic>
        <p:nvPicPr>
          <p:cNvPr id="13" name="Picture 12">
            <a:extLst>
              <a:ext uri="{FF2B5EF4-FFF2-40B4-BE49-F238E27FC236}">
                <a16:creationId xmlns:a16="http://schemas.microsoft.com/office/drawing/2014/main" id="{117799AF-73F9-4CA1-A0CD-2B63DBDA1340}"/>
              </a:ext>
            </a:extLst>
          </p:cNvPr>
          <p:cNvPicPr>
            <a:picLocks noChangeAspect="1"/>
          </p:cNvPicPr>
          <p:nvPr/>
        </p:nvPicPr>
        <p:blipFill rotWithShape="1">
          <a:blip r:embed="rId3">
            <a:extLst>
              <a:ext uri="{28A0092B-C50C-407E-A947-70E740481C1C}">
                <a14:useLocalDpi xmlns:a14="http://schemas.microsoft.com/office/drawing/2010/main" val="0"/>
              </a:ext>
            </a:extLst>
          </a:blip>
          <a:srcRect l="27706" t="33249" r="53183" b="34529"/>
          <a:stretch/>
        </p:blipFill>
        <p:spPr>
          <a:xfrm>
            <a:off x="3504981" y="3627155"/>
            <a:ext cx="1163416" cy="2148840"/>
          </a:xfrm>
          <a:prstGeom prst="rect">
            <a:avLst/>
          </a:prstGeom>
        </p:spPr>
      </p:pic>
      <p:grpSp>
        <p:nvGrpSpPr>
          <p:cNvPr id="3528" name="Google Shape;3528;p76"/>
          <p:cNvGrpSpPr/>
          <p:nvPr/>
        </p:nvGrpSpPr>
        <p:grpSpPr>
          <a:xfrm>
            <a:off x="6106389" y="1199251"/>
            <a:ext cx="5130380" cy="6458840"/>
            <a:chOff x="4749425" y="1171575"/>
            <a:chExt cx="3450000" cy="4343343"/>
          </a:xfrm>
        </p:grpSpPr>
        <p:sp>
          <p:nvSpPr>
            <p:cNvPr id="3529" name="Google Shape;3529;p76"/>
            <p:cNvSpPr/>
            <p:nvPr/>
          </p:nvSpPr>
          <p:spPr>
            <a:xfrm>
              <a:off x="6420015" y="3765643"/>
              <a:ext cx="299405" cy="1749275"/>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0" name="Google Shape;3530;p76"/>
            <p:cNvSpPr/>
            <p:nvPr/>
          </p:nvSpPr>
          <p:spPr>
            <a:xfrm>
              <a:off x="4749425" y="1171575"/>
              <a:ext cx="3450000" cy="3077700"/>
            </a:xfrm>
            <a:prstGeom prst="roundRect">
              <a:avLst>
                <a:gd name="adj" fmla="val 6436"/>
              </a:avLst>
            </a:prstGeom>
            <a:solidFill>
              <a:schemeClr val="accent4">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531" name="Google Shape;3531;p76"/>
            <p:cNvSpPr/>
            <p:nvPr/>
          </p:nvSpPr>
          <p:spPr>
            <a:xfrm>
              <a:off x="4938669" y="1340283"/>
              <a:ext cx="3071700" cy="2740200"/>
            </a:xfrm>
            <a:prstGeom prst="roundRect">
              <a:avLst>
                <a:gd name="adj" fmla="val 4539"/>
              </a:avLst>
            </a:prstGeom>
            <a:noFill/>
            <a:ln w="19050" cap="flat" cmpd="sng">
              <a:solidFill>
                <a:srgbClr val="E1556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Rectangle 7"/>
          <p:cNvSpPr/>
          <p:nvPr/>
        </p:nvSpPr>
        <p:spPr>
          <a:xfrm>
            <a:off x="1090864" y="1450132"/>
            <a:ext cx="4154905" cy="1196817"/>
          </a:xfrm>
          <a:prstGeom prst="rect">
            <a:avLst/>
          </a:prstGeom>
          <a:solidFill>
            <a:srgbClr val="9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587AC"/>
              </a:solidFill>
              <a:effectLst/>
              <a:uLnTx/>
              <a:uFillTx/>
              <a:latin typeface="Arial"/>
              <a:ea typeface="+mn-ea"/>
              <a:cs typeface="+mn-cs"/>
              <a:sym typeface="Arial"/>
            </a:endParaRPr>
          </a:p>
        </p:txBody>
      </p:sp>
      <p:pic>
        <p:nvPicPr>
          <p:cNvPr id="11" name="Picture 10">
            <a:extLst>
              <a:ext uri="{FF2B5EF4-FFF2-40B4-BE49-F238E27FC236}">
                <a16:creationId xmlns:a16="http://schemas.microsoft.com/office/drawing/2014/main" id="{9BF02544-1BF5-4948-9526-7B0B9FAA0129}"/>
              </a:ext>
            </a:extLst>
          </p:cNvPr>
          <p:cNvPicPr>
            <a:picLocks noChangeAspect="1"/>
          </p:cNvPicPr>
          <p:nvPr/>
        </p:nvPicPr>
        <p:blipFill rotWithShape="1">
          <a:blip r:embed="rId3">
            <a:extLst>
              <a:ext uri="{28A0092B-C50C-407E-A947-70E740481C1C}">
                <a14:useLocalDpi xmlns:a14="http://schemas.microsoft.com/office/drawing/2010/main" val="0"/>
              </a:ext>
            </a:extLst>
          </a:blip>
          <a:srcRect l="1556" r="74221" b="68000"/>
          <a:stretch/>
        </p:blipFill>
        <p:spPr>
          <a:xfrm flipH="1">
            <a:off x="4648234" y="4220580"/>
            <a:ext cx="1447767" cy="2136867"/>
          </a:xfrm>
          <a:prstGeom prst="rect">
            <a:avLst/>
          </a:prstGeom>
        </p:spPr>
      </p:pic>
      <p:pic>
        <p:nvPicPr>
          <p:cNvPr id="12" name="Picture 11">
            <a:extLst>
              <a:ext uri="{FF2B5EF4-FFF2-40B4-BE49-F238E27FC236}">
                <a16:creationId xmlns:a16="http://schemas.microsoft.com/office/drawing/2014/main" id="{4752BDD2-BA5F-45C9-A5EB-3D3FB4BB2607}"/>
              </a:ext>
            </a:extLst>
          </p:cNvPr>
          <p:cNvPicPr>
            <a:picLocks noChangeAspect="1"/>
          </p:cNvPicPr>
          <p:nvPr/>
        </p:nvPicPr>
        <p:blipFill rotWithShape="1">
          <a:blip r:embed="rId3">
            <a:extLst>
              <a:ext uri="{28A0092B-C50C-407E-A947-70E740481C1C}">
                <a14:useLocalDpi xmlns:a14="http://schemas.microsoft.com/office/drawing/2010/main" val="0"/>
              </a:ext>
            </a:extLst>
          </a:blip>
          <a:srcRect l="6445" t="68667" r="74222"/>
          <a:stretch/>
        </p:blipFill>
        <p:spPr>
          <a:xfrm>
            <a:off x="4041725" y="3982383"/>
            <a:ext cx="1325880" cy="2148840"/>
          </a:xfrm>
          <a:prstGeom prst="rect">
            <a:avLst/>
          </a:prstGeom>
        </p:spPr>
      </p:pic>
      <p:sp>
        <p:nvSpPr>
          <p:cNvPr id="2" name="TextBox 1">
            <a:extLst>
              <a:ext uri="{FF2B5EF4-FFF2-40B4-BE49-F238E27FC236}">
                <a16:creationId xmlns:a16="http://schemas.microsoft.com/office/drawing/2014/main" id="{3A71E9BB-D377-4F82-AA73-B1E48F3F2F93}"/>
              </a:ext>
            </a:extLst>
          </p:cNvPr>
          <p:cNvSpPr txBox="1"/>
          <p:nvPr/>
        </p:nvSpPr>
        <p:spPr>
          <a:xfrm>
            <a:off x="6728790" y="1610139"/>
            <a:ext cx="4154557" cy="353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V</a:t>
            </a:r>
            <a:r>
              <a:rPr kumimoji="0" lang="vi-VN" sz="44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ề nhà</a:t>
            </a:r>
            <a:r>
              <a:rPr kumimoji="0" lang="en-US" sz="44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lvl="0" algn="ctr"/>
            <a:r>
              <a:rPr lang="vi-VN" sz="3600" b="1" dirty="0">
                <a:solidFill>
                  <a:srgbClr val="002060"/>
                </a:solidFill>
                <a:latin typeface="Calibri" panose="020F0502020204030204" pitchFamily="34" charset="0"/>
                <a:cs typeface="Calibri" panose="020F0502020204030204" pitchFamily="34" charset="0"/>
              </a:rPr>
              <a:t>Về nhà hãy vận dụng bài học vào cuộc sống: luôn tươi cười, vui vẻ. không buồn rầu, cau có….</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8A20F983-334C-4221-848C-7769475CD2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937" t="75520"/>
          <a:stretch/>
        </p:blipFill>
        <p:spPr>
          <a:xfrm rot="1473777">
            <a:off x="2941182" y="529685"/>
            <a:ext cx="1632696" cy="826351"/>
          </a:xfrm>
          <a:prstGeom prst="rect">
            <a:avLst/>
          </a:prstGeom>
        </p:spPr>
      </p:pic>
      <p:pic>
        <p:nvPicPr>
          <p:cNvPr id="4" name="Picture 3"/>
          <p:cNvPicPr>
            <a:picLocks noChangeAspect="1"/>
          </p:cNvPicPr>
          <p:nvPr/>
        </p:nvPicPr>
        <p:blipFill>
          <a:blip r:embed="rId4"/>
          <a:stretch>
            <a:fillRect/>
          </a:stretch>
        </p:blipFill>
        <p:spPr>
          <a:xfrm>
            <a:off x="449324" y="227725"/>
            <a:ext cx="8266251" cy="3906125"/>
          </a:xfrm>
          <a:prstGeom prst="rect">
            <a:avLst/>
          </a:prstGeom>
        </p:spPr>
      </p:pic>
      <p:pic>
        <p:nvPicPr>
          <p:cNvPr id="2" name="Picture 1">
            <a:extLst>
              <a:ext uri="{FF2B5EF4-FFF2-40B4-BE49-F238E27FC236}">
                <a16:creationId xmlns:a16="http://schemas.microsoft.com/office/drawing/2014/main" id="{B5EDDBCC-B82D-CB66-C5BA-58F1071A9E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5425" y="495300"/>
            <a:ext cx="1162049" cy="1162049"/>
          </a:xfrm>
          <a:prstGeom prst="rect">
            <a:avLst/>
          </a:prstGeom>
        </p:spPr>
      </p:pic>
    </p:spTree>
    <p:extLst>
      <p:ext uri="{BB962C8B-B14F-4D97-AF65-F5344CB8AC3E}">
        <p14:creationId xmlns:p14="http://schemas.microsoft.com/office/powerpoint/2010/main" val="3142442559"/>
      </p:ext>
    </p:extLst>
  </p:cSld>
  <p:clrMapOvr>
    <a:masterClrMapping/>
  </p:clrMapOvr>
  <mc:AlternateContent xmlns:mc="http://schemas.openxmlformats.org/markup-compatibility/2006" xmlns:p14="http://schemas.microsoft.com/office/powerpoint/2010/main">
    <mc:Choice Requires="p14">
      <p:transition spd="slow">
        <p14:glitter dir="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461393" y="213975"/>
            <a:ext cx="13043917" cy="6701135"/>
          </a:xfrm>
          <a:prstGeom prst="rect">
            <a:avLst/>
          </a:prstGeom>
        </p:spPr>
      </p:pic>
      <p:pic>
        <p:nvPicPr>
          <p:cNvPr id="4" name="Picture 3">
            <a:extLst>
              <a:ext uri="{FF2B5EF4-FFF2-40B4-BE49-F238E27FC236}">
                <a16:creationId xmlns:a16="http://schemas.microsoft.com/office/drawing/2014/main" id="{A519D750-00A6-415F-9C9A-E34CDB24D6E5}"/>
              </a:ext>
            </a:extLst>
          </p:cNvPr>
          <p:cNvPicPr>
            <a:picLocks noChangeAspect="1"/>
          </p:cNvPicPr>
          <p:nvPr/>
        </p:nvPicPr>
        <p:blipFill>
          <a:blip r:embed="rId3"/>
          <a:stretch>
            <a:fillRect/>
          </a:stretch>
        </p:blipFill>
        <p:spPr>
          <a:xfrm>
            <a:off x="3264476" y="907516"/>
            <a:ext cx="7206097" cy="585267"/>
          </a:xfrm>
          <a:prstGeom prst="rect">
            <a:avLst/>
          </a:prstGeom>
        </p:spPr>
      </p:pic>
      <p:sp>
        <p:nvSpPr>
          <p:cNvPr id="5" name="TextBox 4">
            <a:extLst>
              <a:ext uri="{FF2B5EF4-FFF2-40B4-BE49-F238E27FC236}">
                <a16:creationId xmlns:a16="http://schemas.microsoft.com/office/drawing/2014/main" id="{CAA1951A-7B7B-446E-8BD8-E7095D2FD214}"/>
              </a:ext>
            </a:extLst>
          </p:cNvPr>
          <p:cNvSpPr txBox="1"/>
          <p:nvPr/>
        </p:nvSpPr>
        <p:spPr>
          <a:xfrm>
            <a:off x="3638551" y="1552575"/>
            <a:ext cx="7048500" cy="2308324"/>
          </a:xfrm>
          <a:prstGeom prst="rect">
            <a:avLst/>
          </a:prstGeom>
          <a:noFill/>
        </p:spPr>
        <p:txBody>
          <a:bodyPr wrap="square" rtlCol="0">
            <a:spAutoFit/>
          </a:bodyPr>
          <a:lstStyle/>
          <a:p>
            <a:pPr marL="457200" indent="-457200" algn="just">
              <a:buFont typeface="Wingdings" panose="05000000000000000000" pitchFamily="2" charset="2"/>
              <a:buChar char="q"/>
            </a:pPr>
            <a:r>
              <a:rPr lang="en-US" sz="2400" b="1" dirty="0">
                <a:solidFill>
                  <a:schemeClr val="bg1"/>
                </a:solidFill>
                <a:latin typeface="Arial" panose="020B0604020202020204" pitchFamily="34" charset="0"/>
                <a:cs typeface="Arial" panose="020B0604020202020204" pitchFamily="34" charset="0"/>
              </a:rPr>
              <a:t>C</a:t>
            </a:r>
            <a:r>
              <a:rPr lang="vi-VN" sz="2400" b="1" dirty="0">
                <a:solidFill>
                  <a:schemeClr val="bg1"/>
                </a:solidFill>
                <a:latin typeface="Arial" panose="020B0604020202020204" pitchFamily="34" charset="0"/>
                <a:cs typeface="Arial" panose="020B0604020202020204" pitchFamily="34" charset="0"/>
              </a:rPr>
              <a:t>hia lớp thành 3 đội, mỗi đội sẽ cử 3 bạn để lên lần lượt k</a:t>
            </a:r>
            <a:r>
              <a:rPr lang="en-US" sz="2400" b="1" dirty="0">
                <a:solidFill>
                  <a:schemeClr val="bg1"/>
                </a:solidFill>
                <a:latin typeface="Arial" panose="020B0604020202020204" pitchFamily="34" charset="0"/>
                <a:cs typeface="Arial" panose="020B0604020202020204" pitchFamily="34" charset="0"/>
              </a:rPr>
              <a:t>ể</a:t>
            </a:r>
            <a:r>
              <a:rPr lang="vi-VN" sz="2400" b="1" dirty="0">
                <a:solidFill>
                  <a:schemeClr val="bg1"/>
                </a:solidFill>
                <a:latin typeface="Arial" panose="020B0604020202020204" pitchFamily="34" charset="0"/>
                <a:cs typeface="Arial" panose="020B0604020202020204" pitchFamily="34" charset="0"/>
              </a:rPr>
              <a:t> 1 câu chuyện hoặc làm động tác ngộ nghĩnh để cả lớp cùng vui.</a:t>
            </a:r>
            <a:endParaRPr lang="en-US" sz="2400" b="1" dirty="0">
              <a:solidFill>
                <a:schemeClr val="bg1"/>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q"/>
            </a:pPr>
            <a:r>
              <a:rPr lang="vi-VN" sz="2400" b="1" dirty="0">
                <a:solidFill>
                  <a:schemeClr val="bg1"/>
                </a:solidFill>
                <a:latin typeface="Arial" panose="020B0604020202020204" pitchFamily="34" charset="0"/>
                <a:cs typeface="Arial" panose="020B0604020202020204" pitchFamily="34" charset="0"/>
              </a:rPr>
              <a:t>Nếu đội nào có nhiều bạn làm cho cả lớp được vui nhiều lần hơn đội đó sẽ chiến thắng.</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089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3DA9F1F-0F55-A584-E30B-30082F652EAF}"/>
              </a:ext>
            </a:extLst>
          </p:cNvPr>
          <p:cNvPicPr>
            <a:picLocks noChangeAspect="1"/>
          </p:cNvPicPr>
          <p:nvPr/>
        </p:nvPicPr>
        <p:blipFill>
          <a:blip r:embed="rId4"/>
          <a:stretch>
            <a:fillRect/>
          </a:stretch>
        </p:blipFill>
        <p:spPr>
          <a:xfrm>
            <a:off x="8254767" y="3049592"/>
            <a:ext cx="2799365" cy="3660163"/>
          </a:xfrm>
          <a:prstGeom prst="rect">
            <a:avLst/>
          </a:prstGeom>
          <a:effectLst>
            <a:outerShdw blurRad="76200" dir="13500000" sy="23000" kx="1200000" algn="br" rotWithShape="0">
              <a:prstClr val="black">
                <a:alpha val="20000"/>
              </a:prstClr>
            </a:outerShdw>
          </a:effectLst>
        </p:spPr>
      </p:pic>
      <p:pic>
        <p:nvPicPr>
          <p:cNvPr id="10" name="Picture 9">
            <a:extLst>
              <a:ext uri="{FF2B5EF4-FFF2-40B4-BE49-F238E27FC236}">
                <a16:creationId xmlns:a16="http://schemas.microsoft.com/office/drawing/2014/main" id="{9E5BBA6D-C9A7-0F8E-3265-7A29C05EB88F}"/>
              </a:ext>
            </a:extLst>
          </p:cNvPr>
          <p:cNvPicPr>
            <a:picLocks noChangeAspect="1"/>
          </p:cNvPicPr>
          <p:nvPr/>
        </p:nvPicPr>
        <p:blipFill>
          <a:blip r:embed="rId5"/>
          <a:stretch>
            <a:fillRect/>
          </a:stretch>
        </p:blipFill>
        <p:spPr>
          <a:xfrm>
            <a:off x="5485642" y="3042777"/>
            <a:ext cx="2540759" cy="3756081"/>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5268F09C-C77B-4857-A861-9EC051BD7807}"/>
              </a:ext>
            </a:extLst>
          </p:cNvPr>
          <p:cNvPicPr>
            <a:picLocks noChangeAspect="1"/>
          </p:cNvPicPr>
          <p:nvPr/>
        </p:nvPicPr>
        <p:blipFill>
          <a:blip r:embed="rId6"/>
          <a:stretch>
            <a:fillRect/>
          </a:stretch>
        </p:blipFill>
        <p:spPr>
          <a:xfrm>
            <a:off x="4636850" y="1073184"/>
            <a:ext cx="6937849" cy="2139881"/>
          </a:xfrm>
          <a:prstGeom prst="rect">
            <a:avLst/>
          </a:prstGeom>
        </p:spPr>
      </p:pic>
    </p:spTree>
    <p:extLst>
      <p:ext uri="{BB962C8B-B14F-4D97-AF65-F5344CB8AC3E}">
        <p14:creationId xmlns:p14="http://schemas.microsoft.com/office/powerpoint/2010/main" val="2638617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7BB10434-6E37-4FD1-BB5F-BBF20B664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4445000"/>
          </a:xfrm>
          <a:prstGeom prst="rect">
            <a:avLst/>
          </a:prstGeom>
        </p:spPr>
      </p:pic>
      <p:pic>
        <p:nvPicPr>
          <p:cNvPr id="31" name="图片 30">
            <a:extLst>
              <a:ext uri="{FF2B5EF4-FFF2-40B4-BE49-F238E27FC236}">
                <a16:creationId xmlns:a16="http://schemas.microsoft.com/office/drawing/2014/main" id="{84D1693E-6A7B-43A5-A103-3E5495DBE13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 b="63126"/>
          <a:stretch/>
        </p:blipFill>
        <p:spPr>
          <a:xfrm>
            <a:off x="1" y="66199"/>
            <a:ext cx="3372644" cy="1243647"/>
          </a:xfrm>
          <a:prstGeom prst="rect">
            <a:avLst/>
          </a:prstGeom>
        </p:spPr>
      </p:pic>
      <p:pic>
        <p:nvPicPr>
          <p:cNvPr id="30" name="图片 29">
            <a:extLst>
              <a:ext uri="{FF2B5EF4-FFF2-40B4-BE49-F238E27FC236}">
                <a16:creationId xmlns:a16="http://schemas.microsoft.com/office/drawing/2014/main" id="{BF4BE9CA-4A01-4E23-9D38-717AE8A479E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38762"/>
          <a:stretch/>
        </p:blipFill>
        <p:spPr>
          <a:xfrm>
            <a:off x="8819356" y="206692"/>
            <a:ext cx="3372644" cy="2065335"/>
          </a:xfrm>
          <a:prstGeom prst="rect">
            <a:avLst/>
          </a:prstGeom>
        </p:spPr>
      </p:pic>
      <p:pic>
        <p:nvPicPr>
          <p:cNvPr id="1028" name="Picture 4">
            <a:extLst>
              <a:ext uri="{FF2B5EF4-FFF2-40B4-BE49-F238E27FC236}">
                <a16:creationId xmlns:a16="http://schemas.microsoft.com/office/drawing/2014/main" id="{AAE2D178-DD4D-4F58-8F5D-961F22F6CA1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11" b="95272" l="9752" r="90957">
                        <a14:foregroundMark x1="28723" y1="86407" x2="49468" y2="95272"/>
                        <a14:foregroundMark x1="90957" y1="71631" x2="90957" y2="71631"/>
                        <a14:foregroundMark x1="16667" y1="91135" x2="16667" y2="91135"/>
                      </a14:backgroundRemoval>
                    </a14:imgEffect>
                  </a14:imgLayer>
                </a14:imgProps>
              </a:ext>
              <a:ext uri="{28A0092B-C50C-407E-A947-70E740481C1C}">
                <a14:useLocalDpi xmlns:a14="http://schemas.microsoft.com/office/drawing/2010/main" val="0"/>
              </a:ext>
            </a:extLst>
          </a:blip>
          <a:srcRect/>
          <a:stretch>
            <a:fillRect/>
          </a:stretch>
        </p:blipFill>
        <p:spPr bwMode="auto">
          <a:xfrm>
            <a:off x="9793408" y="3274518"/>
            <a:ext cx="2468880" cy="37033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19CDF9D-09F5-4F93-9DCB-B5ECC1BAAD2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8121" y1="56915" x2="36170" y2="56028"/>
                        <a14:foregroundMark x1="35993" y1="56028" x2="38652" y2="57979"/>
                      </a14:backgroundRemoval>
                    </a14:imgEffect>
                  </a14:imgLayer>
                </a14:imgProps>
              </a:ext>
              <a:ext uri="{28A0092B-C50C-407E-A947-70E740481C1C}">
                <a14:useLocalDpi xmlns:a14="http://schemas.microsoft.com/office/drawing/2010/main" val="0"/>
              </a:ext>
            </a:extLst>
          </a:blip>
          <a:srcRect/>
          <a:stretch>
            <a:fillRect/>
          </a:stretch>
        </p:blipFill>
        <p:spPr bwMode="auto">
          <a:xfrm>
            <a:off x="10126980" y="-78459"/>
            <a:ext cx="2024718" cy="20247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E7DA5D2-ACDD-4431-B450-D1B6C5D60DF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8824" r="91176">
                        <a14:foregroundMark x1="54202" y1="54800" x2="71849" y2="34800"/>
                        <a14:foregroundMark x1="71849" y1="34800" x2="75210" y2="32800"/>
                        <a14:foregroundMark x1="55042" y1="32000" x2="73109" y2="52800"/>
                        <a14:foregroundMark x1="55042" y1="35600" x2="54202" y2="54800"/>
                        <a14:foregroundMark x1="40728" y1="53600" x2="57983" y2="56800"/>
                        <a14:foregroundMark x1="38013" y1="53097" x2="40728" y2="53600"/>
                        <a14:foregroundMark x1="27787" y1="51200" x2="34344" y2="52416"/>
                        <a14:foregroundMark x1="25630" y1="50800" x2="27787" y2="51200"/>
                        <a14:foregroundMark x1="57983" y1="56800" x2="60084" y2="56000"/>
                        <a14:foregroundMark x1="40757" y1="57200" x2="60084" y2="59600"/>
                        <a14:foregroundMark x1="36153" y1="56628" x2="37550" y2="56801"/>
                        <a14:foregroundMark x1="21429" y1="54800" x2="35735" y2="56576"/>
                        <a14:foregroundMark x1="18908" y1="56800" x2="18908" y2="56800"/>
                        <a14:foregroundMark x1="19360" y1="60186" x2="19748" y2="60400"/>
                        <a14:foregroundMark x1="11765" y1="56000" x2="13375" y2="56887"/>
                        <a14:foregroundMark x1="12824" y1="55894" x2="8824" y2="56000"/>
                        <a14:foregroundMark x1="23950" y1="55600" x2="15482" y2="55824"/>
                        <a14:foregroundMark x1="91176" y1="77600" x2="91176" y2="77600"/>
                        <a14:backgroundMark x1="33613" y1="51200" x2="33613" y2="51200"/>
                        <a14:backgroundMark x1="33613" y1="52800" x2="33613" y2="52800"/>
                        <a14:backgroundMark x1="34034" y1="53600" x2="34034" y2="53600"/>
                        <a14:backgroundMark x1="34874" y1="54000" x2="34874" y2="52800"/>
                        <a14:backgroundMark x1="37815" y1="52800" x2="34874" y2="52800"/>
                        <a14:backgroundMark x1="20588" y1="62400" x2="15546" y2="60800"/>
                        <a14:backgroundMark x1="19748" y1="60800" x2="19748" y2="60800"/>
                        <a14:backgroundMark x1="18908" y1="60800" x2="18908" y2="60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855412" cy="19489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s://i.pinimg.com/564x/3b/10/37/3b1037fde6f90055ff49d688133d9c45.jpg">
            <a:extLst>
              <a:ext uri="{FF2B5EF4-FFF2-40B4-BE49-F238E27FC236}">
                <a16:creationId xmlns:a16="http://schemas.microsoft.com/office/drawing/2014/main" id="{8272A071-B5BA-45B3-BB6B-B4DA11D9EE5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876095" y="3022558"/>
            <a:ext cx="4952795" cy="3724578"/>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组合 2">
            <a:extLst>
              <a:ext uri="{FF2B5EF4-FFF2-40B4-BE49-F238E27FC236}">
                <a16:creationId xmlns:a16="http://schemas.microsoft.com/office/drawing/2014/main" id="{F6541482-227C-484B-AD10-7B6FCBD99BCB}"/>
              </a:ext>
            </a:extLst>
          </p:cNvPr>
          <p:cNvGrpSpPr/>
          <p:nvPr/>
        </p:nvGrpSpPr>
        <p:grpSpPr>
          <a:xfrm>
            <a:off x="2633660" y="1206588"/>
            <a:ext cx="6824665" cy="2222682"/>
            <a:chOff x="780766" y="3797388"/>
            <a:chExt cx="2802512" cy="2222682"/>
          </a:xfrm>
        </p:grpSpPr>
        <p:pic>
          <p:nvPicPr>
            <p:cNvPr id="32" name="图片 21">
              <a:extLst>
                <a:ext uri="{FF2B5EF4-FFF2-40B4-BE49-F238E27FC236}">
                  <a16:creationId xmlns:a16="http://schemas.microsoft.com/office/drawing/2014/main" id="{68D04981-AACE-4718-91DC-44723DFE72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0766" y="3797388"/>
              <a:ext cx="2802512" cy="2222682"/>
            </a:xfrm>
            <a:prstGeom prst="rect">
              <a:avLst/>
            </a:prstGeom>
          </p:spPr>
        </p:pic>
        <p:sp>
          <p:nvSpPr>
            <p:cNvPr id="33" name="矩形 9">
              <a:extLst>
                <a:ext uri="{FF2B5EF4-FFF2-40B4-BE49-F238E27FC236}">
                  <a16:creationId xmlns:a16="http://schemas.microsoft.com/office/drawing/2014/main" id="{D160F43E-FBC4-45A6-BF38-1412D57ABEFB}"/>
                </a:ext>
              </a:extLst>
            </p:cNvPr>
            <p:cNvSpPr/>
            <p:nvPr/>
          </p:nvSpPr>
          <p:spPr>
            <a:xfrm>
              <a:off x="1015699" y="4442355"/>
              <a:ext cx="231725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002060"/>
                  </a:solidFill>
                  <a:latin typeface="Calibri" panose="020F0502020204030204" pitchFamily="34" charset="0"/>
                  <a:ea typeface="字魂95号-手刻宋" panose="00000500000000000000" charset="-122"/>
                  <a:cs typeface="Calibri" panose="020F0502020204030204" pitchFamily="34" charset="0"/>
                </a:rPr>
                <a:t>1. </a:t>
              </a:r>
              <a:r>
                <a:rPr kumimoji="0" lang="vi-VN" altLang="zh-CN" sz="3600" b="1" i="0" u="none" strike="noStrike" kern="1200" cap="none" spc="0" normalizeH="0" baseline="0" noProof="0" dirty="0">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rPr>
                <a:t>Tìm hiểu các loại cảm xúc </a:t>
              </a:r>
              <a:endParaRPr kumimoji="0" lang="zh-CN" altLang="zh-CN" sz="3600" b="1" i="0" u="none" strike="noStrike" kern="1200" cap="none" spc="0" normalizeH="0" baseline="0" noProof="0" dirty="0">
                <a:ln>
                  <a:noFill/>
                </a:ln>
                <a:solidFill>
                  <a:srgbClr val="002060"/>
                </a:solidFill>
                <a:effectLst/>
                <a:uLnTx/>
                <a:uFillTx/>
                <a:latin typeface="Calibri" panose="020F0502020204030204" pitchFamily="34" charset="0"/>
                <a:ea typeface="字魂95号-手刻宋" panose="00000500000000000000" charset="-122"/>
                <a:cs typeface="Calibri" panose="020F0502020204030204" pitchFamily="34" charset="0"/>
              </a:endParaRPr>
            </a:p>
          </p:txBody>
        </p:sp>
      </p:grpSp>
    </p:spTree>
    <p:extLst>
      <p:ext uri="{BB962C8B-B14F-4D97-AF65-F5344CB8AC3E}">
        <p14:creationId xmlns:p14="http://schemas.microsoft.com/office/powerpoint/2010/main" val="301652550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2"/>
          <a:stretch>
            <a:fillRect/>
          </a:stretch>
        </p:blipFill>
        <p:spPr>
          <a:xfrm>
            <a:off x="-529" y="-298"/>
            <a:ext cx="12193057" cy="6858595"/>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432655" y="236521"/>
            <a:ext cx="11633200" cy="63849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endParaRPr lang="en-US"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图片 8">
            <a:extLst>
              <a:ext uri="{FF2B5EF4-FFF2-40B4-BE49-F238E27FC236}">
                <a16:creationId xmlns:a16="http://schemas.microsoft.com/office/drawing/2014/main" id="{4915AC25-C62F-408B-9506-CC38170E4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6141" y="5709672"/>
            <a:ext cx="1416872" cy="1010537"/>
          </a:xfrm>
          <a:prstGeom prst="rect">
            <a:avLst/>
          </a:prstGeom>
        </p:spPr>
      </p:pic>
      <p:pic>
        <p:nvPicPr>
          <p:cNvPr id="9" name="Picture 8">
            <a:extLst>
              <a:ext uri="{FF2B5EF4-FFF2-40B4-BE49-F238E27FC236}">
                <a16:creationId xmlns:a16="http://schemas.microsoft.com/office/drawing/2014/main" id="{2B24A81C-40EC-4E85-8158-787EC972DF54}"/>
              </a:ext>
            </a:extLst>
          </p:cNvPr>
          <p:cNvPicPr>
            <a:picLocks noChangeAspect="1"/>
          </p:cNvPicPr>
          <p:nvPr/>
        </p:nvPicPr>
        <p:blipFill>
          <a:blip r:embed="rId4"/>
          <a:stretch>
            <a:fillRect/>
          </a:stretch>
        </p:blipFill>
        <p:spPr>
          <a:xfrm>
            <a:off x="892762" y="809625"/>
            <a:ext cx="3307764" cy="29224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0F154E15-A536-46B9-A917-94F0BEAE7AE9}"/>
              </a:ext>
            </a:extLst>
          </p:cNvPr>
          <p:cNvPicPr>
            <a:picLocks noChangeAspect="1"/>
          </p:cNvPicPr>
          <p:nvPr/>
        </p:nvPicPr>
        <p:blipFill>
          <a:blip r:embed="rId5"/>
          <a:stretch>
            <a:fillRect/>
          </a:stretch>
        </p:blipFill>
        <p:spPr>
          <a:xfrm>
            <a:off x="4467249" y="800100"/>
            <a:ext cx="3323324" cy="2857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Rounded Corners 13">
            <a:extLst>
              <a:ext uri="{FF2B5EF4-FFF2-40B4-BE49-F238E27FC236}">
                <a16:creationId xmlns:a16="http://schemas.microsoft.com/office/drawing/2014/main" id="{EF236047-5FD9-4615-BCF8-18CBD12A61CB}"/>
              </a:ext>
            </a:extLst>
          </p:cNvPr>
          <p:cNvSpPr/>
          <p:nvPr/>
        </p:nvSpPr>
        <p:spPr>
          <a:xfrm>
            <a:off x="775240" y="120403"/>
            <a:ext cx="10895474" cy="603498"/>
          </a:xfrm>
          <a:prstGeom prst="roundRect">
            <a:avLst/>
          </a:prstGeom>
          <a:solidFill>
            <a:srgbClr val="FFFF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2060"/>
                </a:solidFill>
                <a:effectLst/>
                <a:uLnTx/>
                <a:uFillTx/>
                <a:ea typeface="字魂59号-创粗黑"/>
                <a:cs typeface="Calibri" panose="020F0502020204030204" pitchFamily="34" charset="0"/>
              </a:rPr>
              <a:t>1. Quan </a:t>
            </a:r>
            <a:r>
              <a:rPr kumimoji="0" lang="en-US" sz="4000" b="0" i="0" u="none" strike="noStrike" kern="0" cap="none" spc="0" normalizeH="0" baseline="0" noProof="0" dirty="0" err="1">
                <a:ln>
                  <a:noFill/>
                </a:ln>
                <a:solidFill>
                  <a:srgbClr val="002060"/>
                </a:solidFill>
                <a:effectLst/>
                <a:uLnTx/>
                <a:uFillTx/>
                <a:ea typeface="字魂59号-创粗黑"/>
                <a:cs typeface="Calibri" panose="020F0502020204030204" pitchFamily="34" charset="0"/>
              </a:rPr>
              <a:t>sát</a:t>
            </a:r>
            <a:r>
              <a:rPr kumimoji="0" lang="en-US" sz="4000" b="0" i="0" u="none" strike="noStrike" kern="0" cap="none" spc="0" normalizeH="0" noProof="0" dirty="0">
                <a:ln>
                  <a:noFill/>
                </a:ln>
                <a:solidFill>
                  <a:srgbClr val="002060"/>
                </a:solidFill>
                <a:effectLst/>
                <a:uLnTx/>
                <a:uFillTx/>
                <a:ea typeface="字魂59号-创粗黑"/>
                <a:cs typeface="Calibri" panose="020F0502020204030204" pitchFamily="34" charset="0"/>
              </a:rPr>
              <a:t> </a:t>
            </a:r>
            <a:r>
              <a:rPr kumimoji="0" lang="en-US" sz="4000" b="0" i="0" u="none" strike="noStrike" kern="0" cap="none" spc="0" normalizeH="0" noProof="0" dirty="0" err="1">
                <a:ln>
                  <a:noFill/>
                </a:ln>
                <a:solidFill>
                  <a:srgbClr val="002060"/>
                </a:solidFill>
                <a:effectLst/>
                <a:uLnTx/>
                <a:uFillTx/>
                <a:ea typeface="字魂59号-创粗黑"/>
                <a:cs typeface="Calibri" panose="020F0502020204030204" pitchFamily="34" charset="0"/>
              </a:rPr>
              <a:t>tranh</a:t>
            </a:r>
            <a:r>
              <a:rPr kumimoji="0" lang="en-US" sz="4000" b="0" i="0" u="none" strike="noStrike" kern="0" cap="none" spc="0" normalizeH="0" noProof="0" dirty="0">
                <a:ln>
                  <a:noFill/>
                </a:ln>
                <a:solidFill>
                  <a:srgbClr val="002060"/>
                </a:solidFill>
                <a:effectLst/>
                <a:uLnTx/>
                <a:uFillTx/>
                <a:ea typeface="字魂59号-创粗黑"/>
                <a:cs typeface="Calibri" panose="020F0502020204030204" pitchFamily="34" charset="0"/>
              </a:rPr>
              <a:t> </a:t>
            </a:r>
            <a:r>
              <a:rPr kumimoji="0" lang="en-US" sz="4000" b="0" i="0" u="none" strike="noStrike" kern="0" cap="none" spc="0" normalizeH="0" noProof="0" dirty="0" err="1">
                <a:ln>
                  <a:noFill/>
                </a:ln>
                <a:solidFill>
                  <a:srgbClr val="002060"/>
                </a:solidFill>
                <a:effectLst/>
                <a:uLnTx/>
                <a:uFillTx/>
                <a:ea typeface="字魂59号-创粗黑"/>
                <a:cs typeface="Calibri" panose="020F0502020204030204" pitchFamily="34" charset="0"/>
              </a:rPr>
              <a:t>và</a:t>
            </a:r>
            <a:r>
              <a:rPr kumimoji="0" lang="en-US" sz="4000" b="0" i="0" u="none" strike="noStrike" kern="0" cap="none" spc="0" normalizeH="0" noProof="0" dirty="0">
                <a:ln>
                  <a:noFill/>
                </a:ln>
                <a:solidFill>
                  <a:srgbClr val="002060"/>
                </a:solidFill>
                <a:effectLst/>
                <a:uLnTx/>
                <a:uFillTx/>
                <a:ea typeface="字魂59号-创粗黑"/>
                <a:cs typeface="Calibri" panose="020F0502020204030204" pitchFamily="34" charset="0"/>
              </a:rPr>
              <a:t> </a:t>
            </a:r>
            <a:r>
              <a:rPr kumimoji="0" lang="en-US" sz="4000" b="0" i="0" u="none" strike="noStrike" kern="0" cap="none" spc="0" normalizeH="0" noProof="0" dirty="0" err="1">
                <a:ln>
                  <a:noFill/>
                </a:ln>
                <a:solidFill>
                  <a:srgbClr val="002060"/>
                </a:solidFill>
                <a:effectLst/>
                <a:uLnTx/>
                <a:uFillTx/>
                <a:ea typeface="字魂59号-创粗黑"/>
                <a:cs typeface="Calibri" panose="020F0502020204030204" pitchFamily="34" charset="0"/>
              </a:rPr>
              <a:t>trả</a:t>
            </a:r>
            <a:r>
              <a:rPr kumimoji="0" lang="en-US" sz="4000" b="0" i="0" u="none" strike="noStrike" kern="0" cap="none" spc="0" normalizeH="0" noProof="0" dirty="0">
                <a:ln>
                  <a:noFill/>
                </a:ln>
                <a:solidFill>
                  <a:srgbClr val="002060"/>
                </a:solidFill>
                <a:effectLst/>
                <a:uLnTx/>
                <a:uFillTx/>
                <a:ea typeface="字魂59号-创粗黑"/>
                <a:cs typeface="Calibri" panose="020F0502020204030204" pitchFamily="34" charset="0"/>
              </a:rPr>
              <a:t> </a:t>
            </a:r>
            <a:r>
              <a:rPr kumimoji="0" lang="en-US" sz="4000" b="0" i="0" u="none" strike="noStrike" kern="0" cap="none" spc="0" normalizeH="0" noProof="0" dirty="0" err="1">
                <a:ln>
                  <a:noFill/>
                </a:ln>
                <a:solidFill>
                  <a:srgbClr val="002060"/>
                </a:solidFill>
                <a:effectLst/>
                <a:uLnTx/>
                <a:uFillTx/>
                <a:ea typeface="字魂59号-创粗黑"/>
                <a:cs typeface="Calibri" panose="020F0502020204030204" pitchFamily="34" charset="0"/>
              </a:rPr>
              <a:t>lời</a:t>
            </a:r>
            <a:r>
              <a:rPr kumimoji="0" lang="en-US" sz="4000" b="0" i="0" u="none" strike="noStrike" kern="0" cap="none" spc="0" normalizeH="0" noProof="0" dirty="0">
                <a:ln>
                  <a:noFill/>
                </a:ln>
                <a:solidFill>
                  <a:srgbClr val="002060"/>
                </a:solidFill>
                <a:effectLst/>
                <a:uLnTx/>
                <a:uFillTx/>
                <a:ea typeface="字魂59号-创粗黑"/>
                <a:cs typeface="Calibri" panose="020F0502020204030204" pitchFamily="34" charset="0"/>
              </a:rPr>
              <a:t> </a:t>
            </a:r>
            <a:r>
              <a:rPr kumimoji="0" lang="en-US" sz="4000" b="0" i="0" u="none" strike="noStrike" kern="0" cap="none" spc="0" normalizeH="0" noProof="0" dirty="0" err="1">
                <a:ln>
                  <a:noFill/>
                </a:ln>
                <a:solidFill>
                  <a:srgbClr val="002060"/>
                </a:solidFill>
                <a:effectLst/>
                <a:uLnTx/>
                <a:uFillTx/>
                <a:ea typeface="字魂59号-创粗黑"/>
                <a:cs typeface="Calibri" panose="020F0502020204030204" pitchFamily="34" charset="0"/>
              </a:rPr>
              <a:t>câu</a:t>
            </a:r>
            <a:r>
              <a:rPr kumimoji="0" lang="en-US" sz="4000" b="0" i="0" u="none" strike="noStrike" kern="0" cap="none" spc="0" normalizeH="0" noProof="0" dirty="0">
                <a:ln>
                  <a:noFill/>
                </a:ln>
                <a:solidFill>
                  <a:srgbClr val="002060"/>
                </a:solidFill>
                <a:effectLst/>
                <a:uLnTx/>
                <a:uFillTx/>
                <a:ea typeface="字魂59号-创粗黑"/>
                <a:cs typeface="Calibri" panose="020F0502020204030204" pitchFamily="34" charset="0"/>
              </a:rPr>
              <a:t> </a:t>
            </a:r>
            <a:r>
              <a:rPr kumimoji="0" lang="en-US" sz="4000" b="0" i="0" u="none" strike="noStrike" kern="0" cap="none" spc="0" normalizeH="0" noProof="0" dirty="0" err="1">
                <a:ln>
                  <a:noFill/>
                </a:ln>
                <a:solidFill>
                  <a:srgbClr val="002060"/>
                </a:solidFill>
                <a:effectLst/>
                <a:uLnTx/>
                <a:uFillTx/>
                <a:ea typeface="字魂59号-创粗黑"/>
                <a:cs typeface="Calibri" panose="020F0502020204030204" pitchFamily="34" charset="0"/>
              </a:rPr>
              <a:t>hỏi</a:t>
            </a:r>
            <a:endParaRPr kumimoji="0" lang="en-US" sz="4000" b="0" i="0" u="none" strike="noStrike" kern="0" cap="none" spc="0" normalizeH="0" baseline="0" noProof="0" dirty="0">
              <a:ln>
                <a:noFill/>
              </a:ln>
              <a:solidFill>
                <a:srgbClr val="002060"/>
              </a:solidFill>
              <a:effectLst/>
              <a:uLnTx/>
              <a:uFillTx/>
              <a:ea typeface="字魂59号-创粗黑"/>
              <a:cs typeface="Calibri" panose="020F0502020204030204" pitchFamily="34" charset="0"/>
            </a:endParaRPr>
          </a:p>
        </p:txBody>
      </p:sp>
      <p:pic>
        <p:nvPicPr>
          <p:cNvPr id="19" name="Picture 18">
            <a:extLst>
              <a:ext uri="{FF2B5EF4-FFF2-40B4-BE49-F238E27FC236}">
                <a16:creationId xmlns:a16="http://schemas.microsoft.com/office/drawing/2014/main" id="{8D440B4E-ED64-42C3-91B6-3FB8DA02E1A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115300" y="907663"/>
            <a:ext cx="3189343" cy="25979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a:extLst>
              <a:ext uri="{FF2B5EF4-FFF2-40B4-BE49-F238E27FC236}">
                <a16:creationId xmlns:a16="http://schemas.microsoft.com/office/drawing/2014/main" id="{DF983E24-062F-4CCC-9A1E-9C8C38D1227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23900" y="3911231"/>
            <a:ext cx="3305775" cy="2695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ADF325F6-ADD6-42A6-A4E1-BFE8BE81DDB4}"/>
              </a:ext>
            </a:extLst>
          </p:cNvPr>
          <p:cNvPicPr>
            <a:picLocks noChangeAspect="1"/>
          </p:cNvPicPr>
          <p:nvPr/>
        </p:nvPicPr>
        <p:blipFill>
          <a:blip r:embed="rId8"/>
          <a:stretch>
            <a:fillRect/>
          </a:stretch>
        </p:blipFill>
        <p:spPr>
          <a:xfrm>
            <a:off x="4238625" y="3867150"/>
            <a:ext cx="3720370" cy="2676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309F06D9-A19D-4B99-ABA5-367E353D2AB4}"/>
              </a:ext>
            </a:extLst>
          </p:cNvPr>
          <p:cNvPicPr>
            <a:picLocks noChangeAspect="1"/>
          </p:cNvPicPr>
          <p:nvPr/>
        </p:nvPicPr>
        <p:blipFill>
          <a:blip r:embed="rId9"/>
          <a:stretch>
            <a:fillRect/>
          </a:stretch>
        </p:blipFill>
        <p:spPr>
          <a:xfrm>
            <a:off x="8258175" y="3988275"/>
            <a:ext cx="3276600" cy="263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8927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2"/>
          <a:stretch>
            <a:fillRect/>
          </a:stretch>
        </p:blipFill>
        <p:spPr>
          <a:xfrm>
            <a:off x="-529" y="-298"/>
            <a:ext cx="12193057" cy="6858595"/>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432655" y="236521"/>
            <a:ext cx="11633200" cy="63849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Google Shape;3485;p74">
            <a:extLst>
              <a:ext uri="{FF2B5EF4-FFF2-40B4-BE49-F238E27FC236}">
                <a16:creationId xmlns:a16="http://schemas.microsoft.com/office/drawing/2014/main" id="{2E48E3B6-EAAC-40C0-AC21-6A4C82199E3D}"/>
              </a:ext>
            </a:extLst>
          </p:cNvPr>
          <p:cNvSpPr/>
          <p:nvPr/>
        </p:nvSpPr>
        <p:spPr>
          <a:xfrm>
            <a:off x="4581525" y="914399"/>
            <a:ext cx="6619875" cy="1238251"/>
          </a:xfrm>
          <a:prstGeom prst="roundRect">
            <a:avLst>
              <a:gd name="adj" fmla="val 9231"/>
            </a:avLst>
          </a:prstGeom>
          <a:solidFill>
            <a:srgbClr val="00B050"/>
          </a:solidFill>
          <a:ln w="38100">
            <a:solidFill>
              <a:srgbClr val="7030A0"/>
            </a:solidFill>
            <a:prstDash val="dash"/>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algn="ctr"/>
            <a:r>
              <a:rPr lang="en-US" sz="4000" dirty="0" err="1">
                <a:latin typeface="Calibri" panose="020F0502020204030204" pitchFamily="34" charset="0"/>
                <a:ea typeface="Times New Roman" panose="02020603050405020304" pitchFamily="18" charset="0"/>
                <a:cs typeface="Calibri" panose="020F0502020204030204" pitchFamily="34" charset="0"/>
              </a:rPr>
              <a:t>Các</a:t>
            </a:r>
            <a:r>
              <a:rPr lang="en-US" sz="4000" dirty="0">
                <a:latin typeface="Calibri" panose="020F0502020204030204" pitchFamily="34" charset="0"/>
                <a:ea typeface="Times New Roman" panose="02020603050405020304" pitchFamily="18" charset="0"/>
                <a:cs typeface="Calibri" panose="020F0502020204030204" pitchFamily="34" charset="0"/>
              </a:rPr>
              <a:t> </a:t>
            </a:r>
            <a:r>
              <a:rPr lang="en-US" sz="4000" dirty="0" err="1">
                <a:latin typeface="Calibri" panose="020F0502020204030204" pitchFamily="34" charset="0"/>
                <a:ea typeface="Times New Roman" panose="02020603050405020304" pitchFamily="18" charset="0"/>
                <a:cs typeface="Calibri" panose="020F0502020204030204" pitchFamily="34" charset="0"/>
              </a:rPr>
              <a:t>bạn</a:t>
            </a:r>
            <a:r>
              <a:rPr lang="en-US" sz="4000" dirty="0">
                <a:latin typeface="Calibri" panose="020F0502020204030204" pitchFamily="34" charset="0"/>
                <a:ea typeface="Times New Roman" panose="02020603050405020304" pitchFamily="18" charset="0"/>
                <a:cs typeface="Calibri" panose="020F0502020204030204" pitchFamily="34" charset="0"/>
              </a:rPr>
              <a:t> </a:t>
            </a:r>
            <a:r>
              <a:rPr lang="en-US" sz="4000" dirty="0" err="1">
                <a:latin typeface="Calibri" panose="020F0502020204030204" pitchFamily="34" charset="0"/>
                <a:ea typeface="Times New Roman" panose="02020603050405020304" pitchFamily="18" charset="0"/>
                <a:cs typeface="Calibri" panose="020F0502020204030204" pitchFamily="34" charset="0"/>
              </a:rPr>
              <a:t>trong</a:t>
            </a:r>
            <a:r>
              <a:rPr lang="en-US" sz="4000" dirty="0">
                <a:latin typeface="Calibri" panose="020F0502020204030204" pitchFamily="34" charset="0"/>
                <a:ea typeface="Times New Roman" panose="02020603050405020304" pitchFamily="18" charset="0"/>
                <a:cs typeface="Calibri" panose="020F0502020204030204" pitchFamily="34" charset="0"/>
              </a:rPr>
              <a:t> </a:t>
            </a:r>
            <a:r>
              <a:rPr lang="en-US" sz="4000" dirty="0" err="1">
                <a:latin typeface="Calibri" panose="020F0502020204030204" pitchFamily="34" charset="0"/>
                <a:ea typeface="Times New Roman" panose="02020603050405020304" pitchFamily="18" charset="0"/>
                <a:cs typeface="Calibri" panose="020F0502020204030204" pitchFamily="34" charset="0"/>
              </a:rPr>
              <a:t>tranh</a:t>
            </a:r>
            <a:r>
              <a:rPr lang="en-US" sz="4000" dirty="0">
                <a:latin typeface="Calibri" panose="020F0502020204030204" pitchFamily="34" charset="0"/>
                <a:ea typeface="Times New Roman" panose="02020603050405020304" pitchFamily="18" charset="0"/>
                <a:cs typeface="Calibri" panose="020F0502020204030204" pitchFamily="34" charset="0"/>
              </a:rPr>
              <a:t> </a:t>
            </a:r>
            <a:r>
              <a:rPr lang="en-US" sz="4000" dirty="0" err="1">
                <a:latin typeface="Calibri" panose="020F0502020204030204" pitchFamily="34" charset="0"/>
                <a:ea typeface="Times New Roman" panose="02020603050405020304" pitchFamily="18" charset="0"/>
                <a:cs typeface="Calibri" panose="020F0502020204030204" pitchFamily="34" charset="0"/>
              </a:rPr>
              <a:t>thể</a:t>
            </a:r>
            <a:r>
              <a:rPr lang="en-US" sz="4000" dirty="0">
                <a:latin typeface="Calibri" panose="020F0502020204030204" pitchFamily="34" charset="0"/>
                <a:ea typeface="Times New Roman" panose="02020603050405020304" pitchFamily="18" charset="0"/>
                <a:cs typeface="Calibri" panose="020F0502020204030204" pitchFamily="34" charset="0"/>
              </a:rPr>
              <a:t> </a:t>
            </a:r>
            <a:r>
              <a:rPr lang="en-US" sz="4000" dirty="0" err="1">
                <a:latin typeface="Calibri" panose="020F0502020204030204" pitchFamily="34" charset="0"/>
                <a:ea typeface="Times New Roman" panose="02020603050405020304" pitchFamily="18" charset="0"/>
                <a:cs typeface="Calibri" panose="020F0502020204030204" pitchFamily="34" charset="0"/>
              </a:rPr>
              <a:t>hiện</a:t>
            </a:r>
            <a:r>
              <a:rPr lang="en-US" sz="4000" dirty="0">
                <a:latin typeface="Calibri" panose="020F0502020204030204" pitchFamily="34" charset="0"/>
                <a:ea typeface="Times New Roman" panose="02020603050405020304" pitchFamily="18" charset="0"/>
                <a:cs typeface="Calibri" panose="020F0502020204030204" pitchFamily="34" charset="0"/>
              </a:rPr>
              <a:t> </a:t>
            </a:r>
            <a:r>
              <a:rPr lang="en-US" sz="4000" dirty="0" err="1">
                <a:latin typeface="Calibri" panose="020F0502020204030204" pitchFamily="34" charset="0"/>
                <a:ea typeface="Times New Roman" panose="02020603050405020304" pitchFamily="18" charset="0"/>
                <a:cs typeface="Calibri" panose="020F0502020204030204" pitchFamily="34" charset="0"/>
              </a:rPr>
              <a:t>cảm</a:t>
            </a:r>
            <a:r>
              <a:rPr lang="en-US" sz="4000" dirty="0">
                <a:latin typeface="Calibri" panose="020F0502020204030204" pitchFamily="34" charset="0"/>
                <a:ea typeface="Times New Roman" panose="02020603050405020304" pitchFamily="18" charset="0"/>
                <a:cs typeface="Calibri" panose="020F0502020204030204" pitchFamily="34" charset="0"/>
              </a:rPr>
              <a:t> </a:t>
            </a:r>
            <a:r>
              <a:rPr lang="en-US" sz="4000" dirty="0" err="1">
                <a:latin typeface="Calibri" panose="020F0502020204030204" pitchFamily="34" charset="0"/>
                <a:ea typeface="Times New Roman" panose="02020603050405020304" pitchFamily="18" charset="0"/>
                <a:cs typeface="Calibri" panose="020F0502020204030204" pitchFamily="34" charset="0"/>
              </a:rPr>
              <a:t>xúc</a:t>
            </a:r>
            <a:r>
              <a:rPr lang="en-US" sz="4000" dirty="0">
                <a:latin typeface="Calibri" panose="020F0502020204030204" pitchFamily="34" charset="0"/>
                <a:ea typeface="Times New Roman" panose="02020603050405020304" pitchFamily="18" charset="0"/>
                <a:cs typeface="Calibri" panose="020F0502020204030204" pitchFamily="34" charset="0"/>
              </a:rPr>
              <a:t> </a:t>
            </a:r>
            <a:r>
              <a:rPr lang="en-US" sz="4000" dirty="0" err="1">
                <a:latin typeface="Calibri" panose="020F0502020204030204" pitchFamily="34" charset="0"/>
                <a:ea typeface="Times New Roman" panose="02020603050405020304" pitchFamily="18" charset="0"/>
                <a:cs typeface="Calibri" panose="020F0502020204030204" pitchFamily="34" charset="0"/>
              </a:rPr>
              <a:t>gì</a:t>
            </a:r>
            <a:r>
              <a:rPr lang="en-US" sz="4000" dirty="0">
                <a:latin typeface="Calibri" panose="020F0502020204030204" pitchFamily="34" charset="0"/>
                <a:ea typeface="Times New Roman" panose="02020603050405020304" pitchFamily="18" charset="0"/>
                <a:cs typeface="Calibri" panose="020F0502020204030204" pitchFamily="34" charset="0"/>
              </a:rPr>
              <a:t>?</a:t>
            </a:r>
            <a:endParaRPr lang="en-US" sz="4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Google Shape;3485;p74">
            <a:extLst>
              <a:ext uri="{FF2B5EF4-FFF2-40B4-BE49-F238E27FC236}">
                <a16:creationId xmlns:a16="http://schemas.microsoft.com/office/drawing/2014/main" id="{21599E31-EEAF-4D6A-9216-62B0CCEBE881}"/>
              </a:ext>
            </a:extLst>
          </p:cNvPr>
          <p:cNvSpPr/>
          <p:nvPr/>
        </p:nvSpPr>
        <p:spPr>
          <a:xfrm>
            <a:off x="4943475" y="2409826"/>
            <a:ext cx="6448425" cy="1101760"/>
          </a:xfrm>
          <a:prstGeom prst="roundRect">
            <a:avLst>
              <a:gd name="adj" fmla="val 9231"/>
            </a:avLst>
          </a:prstGeom>
          <a:solidFill>
            <a:srgbClr val="00B050"/>
          </a:solidFill>
          <a:ln w="38100">
            <a:solidFill>
              <a:srgbClr val="7030A0"/>
            </a:solidFill>
            <a:prstDash val="dash"/>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algn="ctr">
              <a:lnSpc>
                <a:spcPct val="112000"/>
              </a:lnSpc>
            </a:pPr>
            <a:r>
              <a:rPr lang="vi-VN" sz="4000" dirty="0">
                <a:latin typeface="Calibri" panose="020F0502020204030204" pitchFamily="34" charset="0"/>
                <a:ea typeface="Times New Roman" panose="02020603050405020304" pitchFamily="18" charset="0"/>
                <a:cs typeface="Calibri" panose="020F0502020204030204" pitchFamily="34" charset="0"/>
              </a:rPr>
              <a:t>Theo em, cảm xúc nào là tích cực, cảm xúc nào là tiêu cực?</a:t>
            </a:r>
            <a:endParaRPr lang="en-US" sz="40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B43DA116-886A-4F57-B905-7658AE7EA2A8}"/>
              </a:ext>
            </a:extLst>
          </p:cNvPr>
          <p:cNvPicPr>
            <a:picLocks noChangeAspect="1"/>
          </p:cNvPicPr>
          <p:nvPr/>
        </p:nvPicPr>
        <p:blipFill>
          <a:blip r:embed="rId3"/>
          <a:stretch>
            <a:fillRect/>
          </a:stretch>
        </p:blipFill>
        <p:spPr>
          <a:xfrm>
            <a:off x="287899" y="2905126"/>
            <a:ext cx="4963407" cy="2233082"/>
          </a:xfrm>
          <a:prstGeom prst="rect">
            <a:avLst/>
          </a:prstGeom>
        </p:spPr>
      </p:pic>
      <p:sp>
        <p:nvSpPr>
          <p:cNvPr id="15" name="Google Shape;3485;p74">
            <a:extLst>
              <a:ext uri="{FF2B5EF4-FFF2-40B4-BE49-F238E27FC236}">
                <a16:creationId xmlns:a16="http://schemas.microsoft.com/office/drawing/2014/main" id="{0A6B2A05-8EDC-46D7-97EA-80F7215BE076}"/>
              </a:ext>
            </a:extLst>
          </p:cNvPr>
          <p:cNvSpPr/>
          <p:nvPr/>
        </p:nvSpPr>
        <p:spPr>
          <a:xfrm>
            <a:off x="5238750" y="3895726"/>
            <a:ext cx="6162675" cy="1101760"/>
          </a:xfrm>
          <a:prstGeom prst="roundRect">
            <a:avLst>
              <a:gd name="adj" fmla="val 9231"/>
            </a:avLst>
          </a:prstGeom>
          <a:solidFill>
            <a:srgbClr val="00B050"/>
          </a:solidFill>
          <a:ln w="38100">
            <a:solidFill>
              <a:srgbClr val="7030A0"/>
            </a:solidFill>
            <a:prstDash val="dash"/>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algn="ctr">
              <a:lnSpc>
                <a:spcPct val="112000"/>
              </a:lnSpc>
            </a:pPr>
            <a:r>
              <a:rPr lang="vi-VN" sz="4000" dirty="0">
                <a:latin typeface="Calibri" panose="020F0502020204030204" pitchFamily="34" charset="0"/>
                <a:ea typeface="Times New Roman" panose="02020603050405020304" pitchFamily="18" charset="0"/>
                <a:cs typeface="Calibri" panose="020F0502020204030204" pitchFamily="34" charset="0"/>
              </a:rPr>
              <a:t>Khi nào em có những cảm xúc đó?</a:t>
            </a:r>
            <a:endParaRPr lang="en-US" sz="40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9656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07095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705167" y="282177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81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2"/>
          <a:stretch>
            <a:fillRect/>
          </a:stretch>
        </p:blipFill>
        <p:spPr>
          <a:xfrm>
            <a:off x="-529" y="-298"/>
            <a:ext cx="12193057" cy="6858595"/>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432655" y="236521"/>
            <a:ext cx="11633200" cy="63849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矩形: 圆角 17">
            <a:extLst>
              <a:ext uri="{FF2B5EF4-FFF2-40B4-BE49-F238E27FC236}">
                <a16:creationId xmlns:a16="http://schemas.microsoft.com/office/drawing/2014/main" id="{05E1236A-725A-44C3-97DC-93ECBBD70ECE}"/>
              </a:ext>
            </a:extLst>
          </p:cNvPr>
          <p:cNvSpPr/>
          <p:nvPr/>
        </p:nvSpPr>
        <p:spPr>
          <a:xfrm>
            <a:off x="649605" y="213360"/>
            <a:ext cx="10892790" cy="6416040"/>
          </a:xfrm>
          <a:prstGeom prst="roundRect">
            <a:avLst>
              <a:gd name="adj" fmla="val 9341"/>
            </a:avLst>
          </a:prstGeom>
          <a:noFill/>
          <a:ln w="57150">
            <a:solidFill>
              <a:srgbClr val="F9C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a:cs typeface="+mn-cs"/>
            </a:endParaRPr>
          </a:p>
        </p:txBody>
      </p:sp>
      <p:pic>
        <p:nvPicPr>
          <p:cNvPr id="13" name="Picture 12">
            <a:extLst>
              <a:ext uri="{FF2B5EF4-FFF2-40B4-BE49-F238E27FC236}">
                <a16:creationId xmlns:a16="http://schemas.microsoft.com/office/drawing/2014/main" id="{F6604CC8-0E7C-4A55-99BD-712CABB0FCB9}"/>
              </a:ext>
            </a:extLst>
          </p:cNvPr>
          <p:cNvPicPr>
            <a:picLocks noChangeAspect="1"/>
          </p:cNvPicPr>
          <p:nvPr/>
        </p:nvPicPr>
        <p:blipFill>
          <a:blip r:embed="rId3"/>
          <a:srcRect r="58216" b="-6662"/>
          <a:stretch>
            <a:fillRect/>
          </a:stretch>
        </p:blipFill>
        <p:spPr>
          <a:xfrm>
            <a:off x="3858992" y="0"/>
            <a:ext cx="3555365" cy="1221740"/>
          </a:xfrm>
          <a:prstGeom prst="rect">
            <a:avLst/>
          </a:prstGeom>
        </p:spPr>
      </p:pic>
      <p:pic>
        <p:nvPicPr>
          <p:cNvPr id="15" name="Picture 14">
            <a:extLst>
              <a:ext uri="{FF2B5EF4-FFF2-40B4-BE49-F238E27FC236}">
                <a16:creationId xmlns:a16="http://schemas.microsoft.com/office/drawing/2014/main" id="{B43BBDEA-D8F3-4C57-BEEF-BA426AB99F5B}"/>
              </a:ext>
            </a:extLst>
          </p:cNvPr>
          <p:cNvPicPr/>
          <p:nvPr/>
        </p:nvPicPr>
        <p:blipFill>
          <a:blip r:embed="rId4"/>
          <a:stretch>
            <a:fillRect/>
          </a:stretch>
        </p:blipFill>
        <p:spPr>
          <a:xfrm>
            <a:off x="6096000" y="3429000"/>
            <a:ext cx="0" cy="0"/>
          </a:xfrm>
          <a:prstGeom prst="rect">
            <a:avLst/>
          </a:prstGeom>
          <a:noFill/>
          <a:ln w="9525">
            <a:noFill/>
          </a:ln>
        </p:spPr>
      </p:pic>
      <p:sp>
        <p:nvSpPr>
          <p:cNvPr id="16" name="Speech Bubble: Rectangle with Corners Rounded 15">
            <a:extLst>
              <a:ext uri="{FF2B5EF4-FFF2-40B4-BE49-F238E27FC236}">
                <a16:creationId xmlns:a16="http://schemas.microsoft.com/office/drawing/2014/main" id="{2C0BBBCC-5A6B-4D94-A791-23F01BDAD4F7}"/>
              </a:ext>
            </a:extLst>
          </p:cNvPr>
          <p:cNvSpPr/>
          <p:nvPr/>
        </p:nvSpPr>
        <p:spPr>
          <a:xfrm>
            <a:off x="5734050" y="1552576"/>
            <a:ext cx="4876800" cy="2475230"/>
          </a:xfrm>
          <a:prstGeom prst="wedgeRoundRectCallout">
            <a:avLst>
              <a:gd name="adj1" fmla="val 47437"/>
              <a:gd name="adj2" fmla="val 660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3200" b="1" dirty="0" err="1">
                <a:solidFill>
                  <a:srgbClr val="C00000"/>
                </a:solidFill>
                <a:latin typeface="Calibri" panose="020F0502020204030204" pitchFamily="34" charset="0"/>
                <a:cs typeface="Calibri" panose="020F0502020204030204" pitchFamily="34" charset="0"/>
              </a:rPr>
              <a:t>Bạn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nhỏ</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trong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tranh</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thể</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hiện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cảm</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xúc</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vui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mừng</a:t>
            </a:r>
            <a:r>
              <a:rPr lang="en-US" sz="3200" b="1" dirty="0">
                <a:solidFill>
                  <a:srgbClr val="C00000"/>
                </a:solidFill>
                <a:latin typeface="Calibri" panose="020F0502020204030204" pitchFamily="34" charset="0"/>
                <a:cs typeface="Calibri" panose="020F0502020204030204" pitchFamily="34" charset="0"/>
              </a:rPr>
              <a:t>.</a:t>
            </a:r>
          </a:p>
          <a:p>
            <a:pPr lvl="0" algn="just">
              <a:lnSpc>
                <a:spcPct val="120000"/>
              </a:lnSpc>
            </a:pP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=&gt;</a:t>
            </a:r>
            <a:r>
              <a:rPr kumimoji="0" lang="en-US" sz="32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Đó</a:t>
            </a:r>
            <a:r>
              <a:rPr kumimoji="0" lang="en-US" sz="32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là</a:t>
            </a:r>
            <a:r>
              <a:rPr kumimoji="0" lang="en-US" sz="32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cảm</a:t>
            </a:r>
            <a:r>
              <a:rPr kumimoji="0" lang="en-US" sz="32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xúc</a:t>
            </a:r>
            <a:r>
              <a:rPr kumimoji="0" lang="en-US" sz="32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tích</a:t>
            </a:r>
            <a:r>
              <a:rPr kumimoji="0" lang="en-US" sz="32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cực</a:t>
            </a:r>
            <a:endParaRPr kumimoji="0" lang="en-US" sz="32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17" name="图片 58" descr="图片包含 物体, 事情&#10;&#10;已生成高可信度的说明">
            <a:extLst>
              <a:ext uri="{FF2B5EF4-FFF2-40B4-BE49-F238E27FC236}">
                <a16:creationId xmlns:a16="http://schemas.microsoft.com/office/drawing/2014/main" id="{4B8E26A9-8297-42F8-9E04-23C018428B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18" name="图片 21">
            <a:extLst>
              <a:ext uri="{FF2B5EF4-FFF2-40B4-BE49-F238E27FC236}">
                <a16:creationId xmlns:a16="http://schemas.microsoft.com/office/drawing/2014/main" id="{6DE07EF8-039C-4D69-A72D-FDFC3C6A01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19" name="图片 8">
            <a:extLst>
              <a:ext uri="{FF2B5EF4-FFF2-40B4-BE49-F238E27FC236}">
                <a16:creationId xmlns:a16="http://schemas.microsoft.com/office/drawing/2014/main" id="{3EF69BF7-DA57-4B2E-B8CE-7CAC97B15C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6507" y="3250247"/>
            <a:ext cx="2275493" cy="3558572"/>
          </a:xfrm>
          <a:prstGeom prst="rect">
            <a:avLst/>
          </a:prstGeom>
        </p:spPr>
      </p:pic>
      <p:pic>
        <p:nvPicPr>
          <p:cNvPr id="20" name="Picture 19">
            <a:extLst>
              <a:ext uri="{FF2B5EF4-FFF2-40B4-BE49-F238E27FC236}">
                <a16:creationId xmlns:a16="http://schemas.microsoft.com/office/drawing/2014/main" id="{50971295-233F-4F70-BDC1-FFA2A5D27843}"/>
              </a:ext>
            </a:extLst>
          </p:cNvPr>
          <p:cNvPicPr>
            <a:picLocks noChangeAspect="1"/>
          </p:cNvPicPr>
          <p:nvPr/>
        </p:nvPicPr>
        <p:blipFill>
          <a:blip r:embed="rId8"/>
          <a:stretch>
            <a:fillRect/>
          </a:stretch>
        </p:blipFill>
        <p:spPr>
          <a:xfrm>
            <a:off x="1021176" y="1847850"/>
            <a:ext cx="3988975" cy="35242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66313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codr1xx">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主题​​">
  <a:themeElements>
    <a:clrScheme name="自定义 37">
      <a:dk1>
        <a:sysClr val="windowText" lastClr="000000"/>
      </a:dk1>
      <a:lt1>
        <a:sysClr val="window" lastClr="FFFFFF"/>
      </a:lt1>
      <a:dk2>
        <a:srgbClr val="1F497D"/>
      </a:dk2>
      <a:lt2>
        <a:srgbClr val="EEECE1"/>
      </a:lt2>
      <a:accent1>
        <a:srgbClr val="CB793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43">
      <a:majorFont>
        <a:latin typeface="思源黑体"/>
        <a:ea typeface="字魂70号-灵悦黑体"/>
        <a:cs typeface=""/>
      </a:majorFont>
      <a:minorFont>
        <a:latin typeface="思源黑体"/>
        <a:ea typeface="字魂70号-灵悦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B793B">
            <a:alpha val="44000"/>
          </a:srgbClr>
        </a:solidFill>
      </a:spPr>
      <a:bodyPr rtlCol="0" anchor="ctr"/>
      <a:lstStyle>
        <a:defPPr algn="ctr">
          <a:defRPr sz="32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AliCloud-GP】">
      <a:dk1>
        <a:sysClr val="windowText" lastClr="000000"/>
      </a:dk1>
      <a:lt1>
        <a:sysClr val="window" lastClr="FFFFFF"/>
      </a:lt1>
      <a:dk2>
        <a:srgbClr val="F5C35A"/>
      </a:dk2>
      <a:lt2>
        <a:srgbClr val="AA7B51"/>
      </a:lt2>
      <a:accent1>
        <a:srgbClr val="F08C32"/>
      </a:accent1>
      <a:accent2>
        <a:srgbClr val="D44954"/>
      </a:accent2>
      <a:accent3>
        <a:srgbClr val="064F7B"/>
      </a:accent3>
      <a:accent4>
        <a:srgbClr val="3BA7D3"/>
      </a:accent4>
      <a:accent5>
        <a:srgbClr val="66C3CC"/>
      </a:accent5>
      <a:accent6>
        <a:srgbClr val="2A9FB1"/>
      </a:accent6>
      <a:hlink>
        <a:srgbClr val="9BBB40"/>
      </a:hlink>
      <a:folHlink>
        <a:srgbClr val="546E7A"/>
      </a:folHlink>
    </a:clrScheme>
    <a:fontScheme name="自定义 4">
      <a:majorFont>
        <a:latin typeface="思源黑体 CN Bold"/>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TotalTime>
  <Words>564</Words>
  <Application>Microsoft Office PowerPoint</Application>
  <PresentationFormat>Widescreen</PresentationFormat>
  <Paragraphs>44</Paragraphs>
  <Slides>29</Slides>
  <Notes>8</Notes>
  <HiddenSlides>0</HiddenSlides>
  <MMClips>0</MMClips>
  <ScaleCrop>false</ScaleCrop>
  <HeadingPairs>
    <vt:vector size="6" baseType="variant">
      <vt:variant>
        <vt:lpstr>Fonts Used</vt:lpstr>
      </vt:variant>
      <vt:variant>
        <vt:i4>16</vt:i4>
      </vt:variant>
      <vt:variant>
        <vt:lpstr>Theme</vt:lpstr>
      </vt:variant>
      <vt:variant>
        <vt:i4>12</vt:i4>
      </vt:variant>
      <vt:variant>
        <vt:lpstr>Slide Titles</vt:lpstr>
      </vt:variant>
      <vt:variant>
        <vt:i4>29</vt:i4>
      </vt:variant>
    </vt:vector>
  </HeadingPairs>
  <TitlesOfParts>
    <vt:vector size="57" baseType="lpstr">
      <vt:lpstr>Averta Std CY Bold</vt:lpstr>
      <vt:lpstr>Catamaran</vt:lpstr>
      <vt:lpstr>等线</vt:lpstr>
      <vt:lpstr>Mouse Memoirs</vt:lpstr>
      <vt:lpstr>Quicksand Medium</vt:lpstr>
      <vt:lpstr>字魂59号-创粗黑</vt:lpstr>
      <vt:lpstr>字魂70号-灵悦黑体</vt:lpstr>
      <vt:lpstr>思源黑体</vt:lpstr>
      <vt:lpstr>思源黑体 CN Bold</vt:lpstr>
      <vt:lpstr>思源黑体 CN Regular</vt:lpstr>
      <vt:lpstr>Arial</vt:lpstr>
      <vt:lpstr>Calibri</vt:lpstr>
      <vt:lpstr>Calibri Light</vt:lpstr>
      <vt:lpstr>Georgia</vt:lpstr>
      <vt:lpstr>Times New Roman</vt:lpstr>
      <vt:lpstr>Wingdings</vt:lpstr>
      <vt:lpstr>Office 主题​​</vt:lpstr>
      <vt:lpstr>Hoạt động</vt:lpstr>
      <vt:lpstr>9_www.33ppt.com</vt:lpstr>
      <vt:lpstr>3_Office Theme</vt:lpstr>
      <vt:lpstr>8_Office Theme</vt:lpstr>
      <vt:lpstr>2_Office Theme</vt:lpstr>
      <vt:lpstr>4_Office Theme</vt:lpstr>
      <vt:lpstr>2_Office 主题​​</vt:lpstr>
      <vt:lpstr>1_Simple Light</vt:lpstr>
      <vt:lpstr>School Bus Drivers Day by Slidesgo</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46</cp:revision>
  <dcterms:created xsi:type="dcterms:W3CDTF">2021-06-25T04:06:25Z</dcterms:created>
  <dcterms:modified xsi:type="dcterms:W3CDTF">2023-10-02T06:11:45Z</dcterms:modified>
</cp:coreProperties>
</file>