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259" r:id="rId2"/>
    <p:sldId id="358" r:id="rId3"/>
    <p:sldId id="356" r:id="rId4"/>
    <p:sldId id="359" r:id="rId5"/>
    <p:sldId id="360" r:id="rId6"/>
    <p:sldId id="361" r:id="rId7"/>
    <p:sldId id="362" r:id="rId8"/>
    <p:sldId id="355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7" autoAdjust="0"/>
    <p:restoredTop sz="94660"/>
  </p:normalViewPr>
  <p:slideViewPr>
    <p:cSldViewPr snapToGrid="0" showGuides="1">
      <p:cViewPr>
        <p:scale>
          <a:sx n="79" d="100"/>
          <a:sy n="79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15/8/2020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15/08/2020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15/08/2020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15/08/2020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15/08/2020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15/08/2020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15/08/2020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15/08/2020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15/08/2020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7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" t="352" r="181" b="83334"/>
          <a:stretch/>
        </p:blipFill>
        <p:spPr>
          <a:xfrm>
            <a:off x="794085" y="697832"/>
            <a:ext cx="10659978" cy="35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4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8" y="3561347"/>
            <a:ext cx="11550315" cy="3176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smtClean="0">
                <a:latin typeface="Calibri" pitchFamily="34" charset="0"/>
                <a:cs typeface="Calibri" pitchFamily="34" charset="0"/>
              </a:rPr>
              <a:t>Từ ngữ có tiếng chứa vần</a:t>
            </a:r>
          </a:p>
          <a:p>
            <a:pPr>
              <a:buFontTx/>
              <a:buChar char="-"/>
            </a:pP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oanh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: loanh quanh, chim 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oanh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,d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oanh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trại, kh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oanh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tay,…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yt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: quấn q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uýt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 quả q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uýt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 h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uýt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sáo, xe b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uýt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 cuống q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uýt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,…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êu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: cái siêu, tàu s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iêu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tốc, cánh d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iều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 k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iêu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ngạo, buổi ch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iều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,…</a:t>
            </a:r>
          </a:p>
          <a:p>
            <a:pPr>
              <a:buFontTx/>
              <a:buChar char="-"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êm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: quả hồng x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iêm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 cái l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iềm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 n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iềm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vui, n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iêm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yết, k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iêm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nh</a:t>
            </a:r>
            <a:r>
              <a:rPr lang="en-US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iệm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,…</a:t>
            </a:r>
          </a:p>
          <a:p>
            <a:pPr>
              <a:buFontTx/>
              <a:buChar char="-"/>
            </a:pP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8772" r="16184" b="55790"/>
          <a:stretch/>
        </p:blipFill>
        <p:spPr>
          <a:xfrm>
            <a:off x="613611" y="336884"/>
            <a:ext cx="10587790" cy="32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46666" r="4119" b="10000"/>
          <a:stretch/>
        </p:blipFill>
        <p:spPr>
          <a:xfrm>
            <a:off x="1167063" y="96253"/>
            <a:ext cx="9577137" cy="652111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354052" y="2177716"/>
            <a:ext cx="842212" cy="800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354052" y="3236495"/>
            <a:ext cx="810127" cy="68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42021" y="4812632"/>
            <a:ext cx="822158" cy="1106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42021" y="5029200"/>
            <a:ext cx="854242" cy="806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42021" y="1985211"/>
            <a:ext cx="854242" cy="1985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1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6012" r="15521" b="49499"/>
          <a:stretch/>
        </p:blipFill>
        <p:spPr>
          <a:xfrm>
            <a:off x="938463" y="144380"/>
            <a:ext cx="10046369" cy="6316578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6075947" y="2081463"/>
            <a:ext cx="2406316" cy="90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75947" y="2983832"/>
            <a:ext cx="2406316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75947" y="2165684"/>
            <a:ext cx="2406316" cy="1708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75947" y="4776537"/>
            <a:ext cx="2406316" cy="96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75947" y="4776537"/>
            <a:ext cx="2406316" cy="962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0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7516" y="629840"/>
            <a:ext cx="10960768" cy="3918098"/>
          </a:xfrm>
        </p:spPr>
        <p:txBody>
          <a:bodyPr/>
          <a:lstStyle/>
          <a:p>
            <a:pPr marL="0" indent="0">
              <a:buNone/>
            </a:pPr>
            <a:endParaRPr lang="en-US" smtClean="0"/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      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Kể với bạn về một tình huống em đã nói lời cảm ơn hoặc xin lỗi        </a:t>
            </a:r>
            <a:endParaRPr lang="en-US" sz="32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7989" y="1155032"/>
            <a:ext cx="529390" cy="52938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Calibri" pitchFamily="34" charset="0"/>
                <a:cs typeface="Calibri" pitchFamily="34" charset="0"/>
              </a:rPr>
              <a:t>4</a:t>
            </a:r>
            <a:endParaRPr lang="en-US" sz="28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6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577516" y="629840"/>
            <a:ext cx="10960768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mtClean="0"/>
              <a:t>          </a:t>
            </a:r>
            <a:r>
              <a:rPr lang="en-US" sz="3200" b="1" smtClean="0">
                <a:latin typeface="Calibri" pitchFamily="34" charset="0"/>
                <a:cs typeface="Calibri" pitchFamily="34" charset="0"/>
              </a:rPr>
              <a:t>Viết một câu về điều em nên làm hoặc không nên làm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smtClean="0">
                <a:latin typeface="Calibri" pitchFamily="34" charset="0"/>
                <a:cs typeface="Calibri" pitchFamily="34" charset="0"/>
              </a:rPr>
              <a:t>Ví dụ: Em nên chăm chỉ học bài.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mtClean="0">
                <a:latin typeface="Calibri" pitchFamily="34" charset="0"/>
                <a:cs typeface="Calibri" pitchFamily="34" charset="0"/>
              </a:rPr>
              <a:t>           Em không nên lười học bài.        </a:t>
            </a:r>
            <a:endParaRPr lang="en-US" sz="3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5958" y="1155033"/>
            <a:ext cx="529389" cy="4932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Calibri" pitchFamily="34" charset="0"/>
                <a:cs typeface="Calibri" pitchFamily="34" charset="0"/>
              </a:rPr>
              <a:t>5</a:t>
            </a:r>
            <a:endParaRPr lang="en-US" sz="32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61930" r="6785" b="8421"/>
          <a:stretch/>
        </p:blipFill>
        <p:spPr>
          <a:xfrm>
            <a:off x="986590" y="553453"/>
            <a:ext cx="10262936" cy="5919536"/>
          </a:xfrm>
        </p:spPr>
      </p:pic>
    </p:spTree>
    <p:extLst>
      <p:ext uri="{BB962C8B-B14F-4D97-AF65-F5344CB8AC3E}">
        <p14:creationId xmlns:p14="http://schemas.microsoft.com/office/powerpoint/2010/main" val="408247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2" y="2286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4330" y="1651144"/>
            <a:ext cx="7416800" cy="189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43" y="3478531"/>
            <a:ext cx="1044575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8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2" y="2658111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82" y="569597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7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875426" y="910018"/>
            <a:ext cx="6842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131</Words>
  <Application>Microsoft Office PowerPoint</Application>
  <PresentationFormat>Custom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ClassicFrameVTI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Windows User</cp:lastModifiedBy>
  <cp:revision>43</cp:revision>
  <dcterms:created xsi:type="dcterms:W3CDTF">2020-08-10T03:18:16Z</dcterms:created>
  <dcterms:modified xsi:type="dcterms:W3CDTF">2020-08-15T09:10:53Z</dcterms:modified>
</cp:coreProperties>
</file>