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32" r:id="rId3"/>
    <p:sldId id="323" r:id="rId4"/>
    <p:sldId id="326" r:id="rId5"/>
    <p:sldId id="327" r:id="rId6"/>
    <p:sldId id="328" r:id="rId7"/>
    <p:sldId id="329" r:id="rId8"/>
    <p:sldId id="330" r:id="rId9"/>
    <p:sldId id="324" r:id="rId10"/>
    <p:sldId id="333" r:id="rId11"/>
    <p:sldId id="334" r:id="rId12"/>
    <p:sldId id="336" r:id="rId13"/>
    <p:sldId id="335" r:id="rId14"/>
    <p:sldId id="337" r:id="rId15"/>
  </p:sldIdLst>
  <p:sldSz cx="9147175" cy="5145088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Lato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22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Picture 2" descr="F:\AAA-LÀM ẢNH SLIDE\ROBO 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5942" y="131572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98960" y="1452538"/>
            <a:ext cx="5303520" cy="2980081"/>
            <a:chOff x="3728205" y="1132498"/>
            <a:chExt cx="5303520" cy="2980081"/>
          </a:xfrm>
        </p:grpSpPr>
        <p:pic>
          <p:nvPicPr>
            <p:cNvPr id="41" name="Picture 4" descr="F:\AAA-PDF-SGK\B6-LT2-3.png"/>
            <p:cNvPicPr>
              <a:picLocks noChangeAspect="1" noChangeArrowheads="1"/>
            </p:cNvPicPr>
            <p:nvPr/>
          </p:nvPicPr>
          <p:blipFill>
            <a:blip r:embed="rId2" cstate="print"/>
            <a:srcRect l="17175" t="10909" r="8588" b="58180"/>
            <a:stretch>
              <a:fillRect/>
            </a:stretch>
          </p:blipFill>
          <p:spPr bwMode="auto">
            <a:xfrm>
              <a:off x="3728205" y="1132498"/>
              <a:ext cx="5303520" cy="2980081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654550" y="164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57800" y="164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7300" y="13157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7300" y="1906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18150" y="26619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51400" y="2795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6600" y="31826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01050" y="21285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Lato"/>
                </a:rPr>
                <a:t>10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02550" y="18586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401050" y="23983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01050" y="30143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7300" y="2538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61325" y="2538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61325" y="3192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Lato"/>
                </a:rPr>
                <a:t>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24700" y="24936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99300" y="31540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51750" y="33254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2900" y="33254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56200" y="22967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48150" y="26587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677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T2-b3-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133" y="821909"/>
            <a:ext cx="3671307" cy="3671308"/>
          </a:xfrm>
          <a:prstGeom prst="rect">
            <a:avLst/>
          </a:prstGeom>
          <a:noFill/>
        </p:spPr>
      </p:pic>
      <p:pic>
        <p:nvPicPr>
          <p:cNvPr id="3" name="Picture 3" descr="C:\Users\TUAN\Downloads\LT2-b3-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949" y="821909"/>
            <a:ext cx="3671307" cy="3671308"/>
          </a:xfrm>
          <a:prstGeom prst="rect">
            <a:avLst/>
          </a:prstGeom>
          <a:noFill/>
        </p:spPr>
      </p:pic>
      <p:grpSp>
        <p:nvGrpSpPr>
          <p:cNvPr id="4" name="Group 22"/>
          <p:cNvGrpSpPr/>
          <p:nvPr/>
        </p:nvGrpSpPr>
        <p:grpSpPr>
          <a:xfrm>
            <a:off x="2498402" y="2461301"/>
            <a:ext cx="431597" cy="523220"/>
            <a:chOff x="2531059" y="2611524"/>
            <a:chExt cx="431597" cy="523220"/>
          </a:xfrm>
        </p:grpSpPr>
        <p:sp>
          <p:nvSpPr>
            <p:cNvPr id="5" name="Rounded Rectangle 4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38377" y="261152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3073864" y="4018219"/>
            <a:ext cx="431597" cy="523220"/>
            <a:chOff x="3106521" y="4168442"/>
            <a:chExt cx="431597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2374" y="416844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997567" y="3139176"/>
            <a:ext cx="431597" cy="523220"/>
            <a:chOff x="1030224" y="3289399"/>
            <a:chExt cx="431597" cy="523220"/>
          </a:xfrm>
        </p:grpSpPr>
        <p:sp>
          <p:nvSpPr>
            <p:cNvPr id="11" name="Rounded Rectangle 10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38" y="32893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4938021" y="2224776"/>
            <a:ext cx="431597" cy="523220"/>
            <a:chOff x="4970678" y="2374999"/>
            <a:chExt cx="431597" cy="523220"/>
          </a:xfrm>
        </p:grpSpPr>
        <p:sp>
          <p:nvSpPr>
            <p:cNvPr id="14" name="Rounded Rectangle 13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9215" y="23749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4973378" y="3949943"/>
            <a:ext cx="431597" cy="523220"/>
            <a:chOff x="5006035" y="4100166"/>
            <a:chExt cx="431597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4572" y="410016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47493" y="4008464"/>
            <a:ext cx="431597" cy="523220"/>
            <a:chOff x="6080150" y="4158687"/>
            <a:chExt cx="431597" cy="523220"/>
          </a:xfrm>
        </p:grpSpPr>
        <p:sp>
          <p:nvSpPr>
            <p:cNvPr id="20" name="Rounded Rectangle 19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9906" y="4158687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Lato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98402" y="2481784"/>
            <a:ext cx="431597" cy="523220"/>
            <a:chOff x="2531059" y="2632007"/>
            <a:chExt cx="431597" cy="523220"/>
          </a:xfrm>
        </p:grpSpPr>
        <p:sp>
          <p:nvSpPr>
            <p:cNvPr id="23" name="Rounded Rectangle 22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8860" y="26320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997567" y="3148229"/>
            <a:ext cx="431597" cy="523220"/>
            <a:chOff x="1030224" y="3298452"/>
            <a:chExt cx="431597" cy="523220"/>
          </a:xfrm>
        </p:grpSpPr>
        <p:sp>
          <p:nvSpPr>
            <p:cNvPr id="26" name="Rounded Rectangle 25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0797" y="32984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4938021" y="2233829"/>
            <a:ext cx="431597" cy="523220"/>
            <a:chOff x="4970678" y="2384052"/>
            <a:chExt cx="431597" cy="523220"/>
          </a:xfrm>
        </p:grpSpPr>
        <p:sp>
          <p:nvSpPr>
            <p:cNvPr id="29" name="Rounded Rectangle 28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8751" y="23840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47493" y="4017517"/>
            <a:ext cx="431597" cy="523220"/>
            <a:chOff x="6080150" y="4167740"/>
            <a:chExt cx="431597" cy="523220"/>
          </a:xfrm>
        </p:grpSpPr>
        <p:sp>
          <p:nvSpPr>
            <p:cNvPr id="32" name="Rounded Rectangle 31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0389" y="416774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4" name="Group 23"/>
          <p:cNvGrpSpPr/>
          <p:nvPr/>
        </p:nvGrpSpPr>
        <p:grpSpPr>
          <a:xfrm>
            <a:off x="3073864" y="4018219"/>
            <a:ext cx="431597" cy="523220"/>
            <a:chOff x="3106521" y="4168442"/>
            <a:chExt cx="431597" cy="523220"/>
          </a:xfrm>
        </p:grpSpPr>
        <p:sp>
          <p:nvSpPr>
            <p:cNvPr id="35" name="Rounded Rectangle 34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40480" y="416844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37" name="Group 19"/>
          <p:cNvGrpSpPr/>
          <p:nvPr/>
        </p:nvGrpSpPr>
        <p:grpSpPr>
          <a:xfrm>
            <a:off x="4973378" y="3958996"/>
            <a:ext cx="431597" cy="523220"/>
            <a:chOff x="5006035" y="4109219"/>
            <a:chExt cx="431597" cy="523220"/>
          </a:xfrm>
        </p:grpSpPr>
        <p:sp>
          <p:nvSpPr>
            <p:cNvPr id="38" name="Rounded Rectangle 37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32678" y="410921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394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AA-PDF-SGK\B6-LT2-4.png"/>
          <p:cNvPicPr>
            <a:picLocks noChangeAspect="1" noChangeArrowheads="1"/>
          </p:cNvPicPr>
          <p:nvPr/>
        </p:nvPicPr>
        <p:blipFill>
          <a:blip r:embed="rId2" cstate="print"/>
          <a:srcRect l="17175" t="46362" r="14721" b="10000"/>
          <a:stretch>
            <a:fillRect/>
          </a:stretch>
        </p:blipFill>
        <p:spPr bwMode="auto">
          <a:xfrm>
            <a:off x="3295787" y="571914"/>
            <a:ext cx="4537378" cy="39235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823" y="1315720"/>
            <a:ext cx="235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042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AAA-LÀM ẢNH SLIDE\Bai6-LT2-4a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061" y="1863619"/>
            <a:ext cx="1302378" cy="2377440"/>
          </a:xfrm>
          <a:prstGeom prst="rect">
            <a:avLst/>
          </a:prstGeom>
          <a:noFill/>
        </p:spPr>
      </p:pic>
      <p:pic>
        <p:nvPicPr>
          <p:cNvPr id="8" name="Picture 3" descr="F:\AAA-LÀM ẢNH SLIDE\Bai6-LT2-4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162" y="1863619"/>
            <a:ext cx="1298960" cy="2377440"/>
          </a:xfrm>
          <a:prstGeom prst="rect">
            <a:avLst/>
          </a:prstGeom>
          <a:noFill/>
        </p:spPr>
      </p:pic>
      <p:pic>
        <p:nvPicPr>
          <p:cNvPr id="9" name="Picture 4" descr="F:\AAA-LÀM ẢNH SLIDE\Bai6-LT2-4a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5156" y="1863619"/>
            <a:ext cx="1302378" cy="2377440"/>
          </a:xfrm>
          <a:prstGeom prst="rect">
            <a:avLst/>
          </a:prstGeom>
          <a:noFill/>
        </p:spPr>
      </p:pic>
      <p:pic>
        <p:nvPicPr>
          <p:cNvPr id="10" name="Picture 5" descr="F:\AAA-LÀM ẢNH SLIDE\Bai6-LT2-4a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539" y="1863619"/>
            <a:ext cx="1302378" cy="2377440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0622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3325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89708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73230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270" y="1368145"/>
            <a:ext cx="435194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Cốc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hạt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sen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2001" y="4401991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7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1604" y="4425043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AAA-LÀM ẢNH SLIDE\Bai6-LT2-4a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218" y="1915419"/>
            <a:ext cx="1298448" cy="2370266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2095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94798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51181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34703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</a:p>
        </p:txBody>
      </p:sp>
      <p:pic>
        <p:nvPicPr>
          <p:cNvPr id="8" name="Picture 2" descr="F:\AAA-LÀM ẢNH SLIDE\Bai6-LT2-4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936" y="1916552"/>
            <a:ext cx="1298448" cy="2370264"/>
          </a:xfrm>
          <a:prstGeom prst="rect">
            <a:avLst/>
          </a:prstGeom>
          <a:noFill/>
        </p:spPr>
      </p:pic>
      <p:pic>
        <p:nvPicPr>
          <p:cNvPr id="9" name="Picture 3" descr="F:\AAA-LÀM ẢNH SLIDE\Bai6-LT2-4b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3087" y="1916552"/>
            <a:ext cx="1298448" cy="2369333"/>
          </a:xfrm>
          <a:prstGeom prst="rect">
            <a:avLst/>
          </a:prstGeom>
          <a:noFill/>
        </p:spPr>
      </p:pic>
      <p:pic>
        <p:nvPicPr>
          <p:cNvPr id="10" name="Picture 4" descr="F:\AAA-LÀM ẢNH SLIDE\Bai6-LT2-4b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3808" y="1916552"/>
            <a:ext cx="1298448" cy="2371229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530" y="1368145"/>
            <a:ext cx="435194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Cốc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ít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hạt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sen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7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49" y="95051"/>
            <a:ext cx="1673352" cy="74380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83449" y="608025"/>
            <a:ext cx="348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  <a:latin typeface="UTM Cookies" pitchFamily="18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17" y="838857"/>
            <a:ext cx="6935808" cy="33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178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83770" y="18801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790350" y="2426760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689266" y="2428442"/>
            <a:ext cx="476834" cy="584775"/>
            <a:chOff x="4762734" y="1880130"/>
            <a:chExt cx="476834" cy="584775"/>
          </a:xfrm>
        </p:grpSpPr>
        <p:sp>
          <p:nvSpPr>
            <p:cNvPr id="185" name="Rounded Rectangle 184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663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785884" y="2426432"/>
            <a:ext cx="476835" cy="584775"/>
            <a:chOff x="7859352" y="1878120"/>
            <a:chExt cx="476835" cy="584775"/>
          </a:xfrm>
        </p:grpSpPr>
        <p:sp>
          <p:nvSpPr>
            <p:cNvPr id="188" name="Rounded Rectangle 187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87368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43186" y="2413202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3449" y="608025"/>
            <a:ext cx="348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  <a:latin typeface="UTM Cookies" pitchFamily="18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113" y="2242050"/>
            <a:ext cx="6271822" cy="1776412"/>
          </a:xfrm>
          <a:prstGeom prst="rect">
            <a:avLst/>
          </a:prstGeom>
          <a:noFill/>
        </p:spPr>
      </p:pic>
      <p:grpSp>
        <p:nvGrpSpPr>
          <p:cNvPr id="4" name="Group 178"/>
          <p:cNvGrpSpPr/>
          <p:nvPr/>
        </p:nvGrpSpPr>
        <p:grpSpPr>
          <a:xfrm>
            <a:off x="5247652" y="2465782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7" name="Group 189"/>
          <p:cNvGrpSpPr/>
          <p:nvPr/>
        </p:nvGrpSpPr>
        <p:grpSpPr>
          <a:xfrm>
            <a:off x="5243186" y="2465454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" name="Group 177"/>
          <p:cNvGrpSpPr/>
          <p:nvPr/>
        </p:nvGrpSpPr>
        <p:grpSpPr>
          <a:xfrm>
            <a:off x="3693732" y="2481022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3" name="Group 179"/>
          <p:cNvGrpSpPr/>
          <p:nvPr/>
        </p:nvGrpSpPr>
        <p:grpSpPr>
          <a:xfrm>
            <a:off x="6790350" y="2479012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13847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413202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90350" y="2438190"/>
            <a:ext cx="476835" cy="584775"/>
            <a:chOff x="7859352" y="188955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85110" y="18895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424632"/>
            <a:ext cx="465614" cy="584775"/>
            <a:chOff x="6316654" y="187632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90350" y="2438190"/>
            <a:ext cx="476835" cy="584775"/>
            <a:chOff x="7859352" y="188955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895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113" y="2268176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91908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503010"/>
            <a:ext cx="469978" cy="584775"/>
            <a:chOff x="6316654" y="1876320"/>
            <a:chExt cx="469978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7434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507148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36098" y="2550858"/>
            <a:ext cx="585417" cy="523220"/>
            <a:chOff x="7805100" y="1923840"/>
            <a:chExt cx="585417" cy="523220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05100" y="192384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16460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863" y="2242050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121402" y="2465782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116936" y="2476884"/>
            <a:ext cx="465614" cy="584775"/>
            <a:chOff x="6316654" y="187632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567482" y="2481022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0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664100" y="2479012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5434" y="213847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g)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91" y="3102385"/>
            <a:ext cx="1707427" cy="1988150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398191" y="1706140"/>
            <a:ext cx="2453490" cy="1104533"/>
            <a:chOff x="479833" y="1367073"/>
            <a:chExt cx="2453490" cy="1104533"/>
          </a:xfrm>
        </p:grpSpPr>
        <p:sp>
          <p:nvSpPr>
            <p:cNvPr id="125" name="Cloud Callout 124"/>
            <p:cNvSpPr/>
            <p:nvPr/>
          </p:nvSpPr>
          <p:spPr>
            <a:xfrm>
              <a:off x="479833" y="136707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9801" y="1564611"/>
              <a:ext cx="19456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đám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mây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ông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trời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trâu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33" name="Picture 4" descr="F:\AAA-LÀM ẢNH SLIDE\Bai6-LT2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059" y="4255505"/>
            <a:ext cx="740401" cy="518546"/>
          </a:xfrm>
          <a:prstGeom prst="rect">
            <a:avLst/>
          </a:prstGeom>
          <a:noFill/>
        </p:spPr>
      </p:pic>
      <p:pic>
        <p:nvPicPr>
          <p:cNvPr id="134" name="Picture 5" descr="F:\AAA-LÀM ẢNH SLIDE\Bai6-LT2-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307" y="4257518"/>
            <a:ext cx="514522" cy="514522"/>
          </a:xfrm>
          <a:prstGeom prst="rect">
            <a:avLst/>
          </a:prstGeom>
          <a:noFill/>
        </p:spPr>
      </p:pic>
      <p:pic>
        <p:nvPicPr>
          <p:cNvPr id="3074" name="Picture 2" descr="F:\AAA-LÀM ẢNH SLIDE\Bai6-LT2-2(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127" y="4240458"/>
            <a:ext cx="381944" cy="548640"/>
          </a:xfrm>
          <a:prstGeom prst="rect">
            <a:avLst/>
          </a:prstGeom>
          <a:noFill/>
        </p:spPr>
      </p:pic>
      <p:grpSp>
        <p:nvGrpSpPr>
          <p:cNvPr id="153" name="Group 152"/>
          <p:cNvGrpSpPr/>
          <p:nvPr/>
        </p:nvGrpSpPr>
        <p:grpSpPr>
          <a:xfrm>
            <a:off x="3132549" y="4322274"/>
            <a:ext cx="375777" cy="400110"/>
            <a:chOff x="3132549" y="4322274"/>
            <a:chExt cx="375777" cy="400110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565929" y="4322274"/>
            <a:ext cx="375778" cy="400110"/>
            <a:chOff x="4565929" y="4322274"/>
            <a:chExt cx="375778" cy="400110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018390" y="4322274"/>
            <a:ext cx="375778" cy="400110"/>
            <a:chOff x="6018390" y="4322274"/>
            <a:chExt cx="375778" cy="400110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468340" y="4322274"/>
            <a:ext cx="375777" cy="400110"/>
            <a:chOff x="7468340" y="4322274"/>
            <a:chExt cx="375777" cy="400110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Lato"/>
                </a:rPr>
                <a:t>?</a:t>
              </a:r>
            </a:p>
          </p:txBody>
        </p:sp>
      </p:grpSp>
      <p:pic>
        <p:nvPicPr>
          <p:cNvPr id="173" name="Picture 3" descr="F:\AAA-PDF-SGK\B6-LT2-1.png"/>
          <p:cNvPicPr>
            <a:picLocks noChangeAspect="1" noChangeArrowheads="1"/>
          </p:cNvPicPr>
          <p:nvPr/>
        </p:nvPicPr>
        <p:blipFill>
          <a:blip r:embed="rId6" cstate="print"/>
          <a:srcRect l="17175" t="46362" r="6134" b="14181"/>
          <a:stretch>
            <a:fillRect/>
          </a:stretch>
        </p:blipFill>
        <p:spPr bwMode="auto">
          <a:xfrm>
            <a:off x="3553529" y="1013983"/>
            <a:ext cx="4839031" cy="3204927"/>
          </a:xfrm>
          <a:prstGeom prst="rect">
            <a:avLst/>
          </a:prstGeom>
          <a:noFill/>
        </p:spPr>
      </p:pic>
      <p:grpSp>
        <p:nvGrpSpPr>
          <p:cNvPr id="174" name="Group 173"/>
          <p:cNvGrpSpPr/>
          <p:nvPr/>
        </p:nvGrpSpPr>
        <p:grpSpPr>
          <a:xfrm>
            <a:off x="3135575" y="4329826"/>
            <a:ext cx="375777" cy="400110"/>
            <a:chOff x="3132549" y="4322274"/>
            <a:chExt cx="375777" cy="400110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68712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568955" y="4329826"/>
            <a:ext cx="375778" cy="400110"/>
            <a:chOff x="4565929" y="4322274"/>
            <a:chExt cx="375778" cy="400110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021416" y="4329826"/>
            <a:ext cx="375778" cy="400110"/>
            <a:chOff x="6018390" y="4322274"/>
            <a:chExt cx="375778" cy="400110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471366" y="4329826"/>
            <a:ext cx="375777" cy="400110"/>
            <a:chOff x="7468340" y="4322274"/>
            <a:chExt cx="375777" cy="400110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1026" name="Picture 2" descr="F:\AAA-LÀM ẢNH SLIDE\Bai6-LT2-2(9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4290719"/>
            <a:ext cx="611505" cy="473002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194041" y="44462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8271</TotalTime>
  <Words>165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UTM Cookies</vt:lpstr>
      <vt:lpstr>Lato Heavy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294</cp:revision>
  <dcterms:created xsi:type="dcterms:W3CDTF">2020-02-21T03:04:01Z</dcterms:created>
  <dcterms:modified xsi:type="dcterms:W3CDTF">2024-10-22T07:50:16Z</dcterms:modified>
</cp:coreProperties>
</file>