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10" r:id="rId3"/>
    <p:sldId id="323" r:id="rId4"/>
    <p:sldId id="326" r:id="rId5"/>
    <p:sldId id="316" r:id="rId6"/>
    <p:sldId id="324" r:id="rId7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6" y="43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635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4: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Luyện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871" y="983876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15: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Vị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trí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định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hướng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không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gian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3" y="1600200"/>
            <a:ext cx="7648086" cy="3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7175" t="17272" r="9814" b="65453"/>
          <a:stretch>
            <a:fillRect/>
          </a:stretch>
        </p:blipFill>
        <p:spPr bwMode="auto">
          <a:xfrm>
            <a:off x="3785175" y="1844680"/>
            <a:ext cx="5155048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73685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8127" t="17272" r="68625" b="73906"/>
          <a:stretch>
            <a:fillRect/>
          </a:stretch>
        </p:blipFill>
        <p:spPr bwMode="auto">
          <a:xfrm>
            <a:off x="2611113" y="2070464"/>
            <a:ext cx="1276205" cy="114687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178144" y="1783466"/>
            <a:ext cx="2248966" cy="110453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349" y="2928849"/>
              <a:ext cx="16431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hãy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nêu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tên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từ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trái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sang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phải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nhé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!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356" y="3239912"/>
            <a:ext cx="1414970" cy="1539146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34960" t="17272" r="54382" b="73906"/>
          <a:stretch>
            <a:fillRect/>
          </a:stretch>
        </p:blipFill>
        <p:spPr bwMode="auto">
          <a:xfrm>
            <a:off x="4131359" y="2070464"/>
            <a:ext cx="1026742" cy="114687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52570" t="17272" r="36255" b="73906"/>
          <a:stretch>
            <a:fillRect/>
          </a:stretch>
        </p:blipFill>
        <p:spPr bwMode="auto">
          <a:xfrm>
            <a:off x="5579485" y="2070464"/>
            <a:ext cx="1076702" cy="114687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69920" t="17272" r="9814" b="73906"/>
          <a:stretch>
            <a:fillRect/>
          </a:stretch>
        </p:blipFill>
        <p:spPr bwMode="auto">
          <a:xfrm>
            <a:off x="7002806" y="2070464"/>
            <a:ext cx="1952456" cy="114687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61561" y="3320883"/>
            <a:ext cx="96376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12186" y="3320883"/>
            <a:ext cx="96376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23886" y="3320883"/>
            <a:ext cx="102021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45878" y="3320883"/>
            <a:ext cx="963765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75287" y="1184461"/>
            <a:ext cx="68720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1" dirty="0" err="1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endParaRPr lang="en-GB" b="1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234214" y="1184461"/>
            <a:ext cx="785620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1" dirty="0" err="1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endParaRPr lang="en-GB" b="1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3341511" y="1354666"/>
            <a:ext cx="959555" cy="135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78823" y="1969292"/>
            <a:ext cx="1230489" cy="239324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1700" b="1" dirty="0" err="1" smtClean="0"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1700" b="1" dirty="0" smtClean="0"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700" b="1" dirty="0" err="1" smtClean="0"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17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73685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8127" t="17272" r="68625" b="73906"/>
          <a:stretch>
            <a:fillRect/>
          </a:stretch>
        </p:blipFill>
        <p:spPr bwMode="auto">
          <a:xfrm>
            <a:off x="2611113" y="2070464"/>
            <a:ext cx="1276205" cy="114687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178144" y="1783466"/>
            <a:ext cx="2486034" cy="110453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2037" y="2928849"/>
              <a:ext cx="17786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ở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giữa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tam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giác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tròn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356" y="3239912"/>
            <a:ext cx="1414970" cy="1539146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52570" t="17272" r="36255" b="73906"/>
          <a:stretch>
            <a:fillRect/>
          </a:stretch>
        </p:blipFill>
        <p:spPr bwMode="auto">
          <a:xfrm>
            <a:off x="5579485" y="2070464"/>
            <a:ext cx="1076702" cy="114687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69920" t="17272" r="9814" b="73906"/>
          <a:stretch>
            <a:fillRect/>
          </a:stretch>
        </p:blipFill>
        <p:spPr bwMode="auto">
          <a:xfrm>
            <a:off x="7002806" y="2070464"/>
            <a:ext cx="1952456" cy="114687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18" y="2188914"/>
            <a:ext cx="951635" cy="9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858963"/>
            <a:ext cx="3191256" cy="14185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4" cstate="print"/>
          <a:srcRect l="17175" t="39999" r="8588" b="25454"/>
          <a:stretch>
            <a:fillRect/>
          </a:stretch>
        </p:blipFill>
        <p:spPr bwMode="auto">
          <a:xfrm>
            <a:off x="3774819" y="946888"/>
            <a:ext cx="5241445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297181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279" y="2815002"/>
            <a:ext cx="1707427" cy="198815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51479" y="1148884"/>
            <a:ext cx="2894832" cy="1549157"/>
            <a:chOff x="751479" y="1352086"/>
            <a:chExt cx="2894832" cy="1549157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131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ở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B,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trước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tô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gì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?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tô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gì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?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bên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phải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tô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US" sz="13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300" dirty="0" err="1" smtClean="0">
                  <a:solidFill>
                    <a:schemeClr val="accent1">
                      <a:lumMod val="75000"/>
                    </a:schemeClr>
                  </a:solidFill>
                </a:rPr>
                <a:t>gì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5"/>
          <a:srcRect l="67473" t="49089" r="13495" b="32726"/>
          <a:stretch>
            <a:fillRect/>
          </a:stretch>
        </p:blipFill>
        <p:spPr bwMode="auto">
          <a:xfrm>
            <a:off x="4831256" y="1000419"/>
            <a:ext cx="1795324" cy="2314892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3388618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B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3865437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B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endParaRPr lang="en-GB" sz="17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16323" y="4350577"/>
            <a:ext cx="4169821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B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tô</a:t>
            </a:r>
            <a:r>
              <a:rPr lang="en-GB" sz="17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endParaRPr lang="en-GB" sz="17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GB" sz="17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574853" y="3364092"/>
            <a:ext cx="361244" cy="400110"/>
            <a:chOff x="7574853" y="3364092"/>
            <a:chExt cx="361244" cy="400110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itchFamily="34" charset="0"/>
                  <a:cs typeface="Lato" pitchFamily="34" charset="0"/>
                </a:rPr>
                <a:t>?</a:t>
              </a:r>
              <a:endParaRPr lang="en-US" sz="20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74853" y="3843870"/>
            <a:ext cx="361244" cy="400110"/>
            <a:chOff x="7574853" y="3843870"/>
            <a:chExt cx="361244" cy="400110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itchFamily="34" charset="0"/>
                  <a:cs typeface="Lato" pitchFamily="34" charset="0"/>
                </a:rPr>
                <a:t>?</a:t>
              </a:r>
              <a:endParaRPr lang="en-US" sz="2000" b="1" dirty="0">
                <a:latin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74853" y="4334937"/>
            <a:ext cx="361244" cy="400110"/>
            <a:chOff x="7574853" y="4334937"/>
            <a:chExt cx="361244" cy="400110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itchFamily="34" charset="0"/>
                  <a:cs typeface="Lato" pitchFamily="34" charset="0"/>
                </a:rPr>
                <a:t>?</a:t>
              </a:r>
              <a:endParaRPr lang="en-US" sz="2000" b="1" dirty="0">
                <a:latin typeface="Lato" pitchFamily="34" charset="0"/>
                <a:cs typeface="Lato" pitchFamily="34" charset="0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7577954" y="3400812"/>
            <a:ext cx="361244" cy="36124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77954" y="3877631"/>
            <a:ext cx="361244" cy="3612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577954" y="4362771"/>
            <a:ext cx="361244" cy="3612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9535</TotalTime>
  <Words>120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308</cp:revision>
  <dcterms:created xsi:type="dcterms:W3CDTF">2020-02-21T03:04:01Z</dcterms:created>
  <dcterms:modified xsi:type="dcterms:W3CDTF">2020-07-18T04:23:40Z</dcterms:modified>
</cp:coreProperties>
</file>