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7"/>
  </p:notesMasterIdLst>
  <p:sldIdLst>
    <p:sldId id="267" r:id="rId2"/>
    <p:sldId id="269" r:id="rId3"/>
    <p:sldId id="270" r:id="rId4"/>
    <p:sldId id="319" r:id="rId5"/>
    <p:sldId id="27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25FB5-C43C-4FBE-A596-3686E8F9632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0B8F8-DFEB-42E9-8266-E79CD574E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94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1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4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6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8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5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7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6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9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4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1" y="21450"/>
            <a:ext cx="3593599" cy="956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308"/>
          <a:stretch>
            <a:fillRect/>
          </a:stretch>
        </p:blipFill>
        <p:spPr>
          <a:xfrm>
            <a:off x="1524000" y="992574"/>
            <a:ext cx="9141424" cy="57607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42834" y="345442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prstClr val="black"/>
                </a:solidFill>
                <a:latin typeface=".VnAvant" panose="020B7200000000000000" pitchFamily="34" charset="0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>
          <a:xfrm>
            <a:off x="8929165" y="6168068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3225415" y="6153998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7" name="Rectangle 6"/>
          <p:cNvSpPr/>
          <p:nvPr/>
        </p:nvSpPr>
        <p:spPr>
          <a:xfrm>
            <a:off x="6001596" y="6173553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943956" y="3406934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6029730" y="3421001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120" y="193655"/>
            <a:ext cx="2980388" cy="1178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7966" t="24709"/>
          <a:stretch>
            <a:fillRect/>
          </a:stretch>
        </p:blipFill>
        <p:spPr>
          <a:xfrm>
            <a:off x="1524000" y="1371673"/>
            <a:ext cx="9144000" cy="53062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315" y="2994848"/>
            <a:ext cx="516403" cy="7426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358" y="3058239"/>
            <a:ext cx="437720" cy="6792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8175" y="3040373"/>
            <a:ext cx="457900" cy="6792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5391" y="2991173"/>
            <a:ext cx="431559" cy="7284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34324" y="2991174"/>
            <a:ext cx="529312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46658" y="2964781"/>
            <a:ext cx="529312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235"/>
          <a:stretch>
            <a:fillRect/>
          </a:stretch>
        </p:blipFill>
        <p:spPr>
          <a:xfrm>
            <a:off x="1524001" y="5735786"/>
            <a:ext cx="8989017" cy="1194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702" b="76880"/>
          <a:stretch>
            <a:fillRect/>
          </a:stretch>
        </p:blipFill>
        <p:spPr>
          <a:xfrm>
            <a:off x="1601491" y="618292"/>
            <a:ext cx="8989017" cy="946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767" b="60814"/>
          <a:stretch>
            <a:fillRect/>
          </a:stretch>
        </p:blipFill>
        <p:spPr>
          <a:xfrm>
            <a:off x="1579629" y="1884218"/>
            <a:ext cx="8989017" cy="969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9186" b="48043"/>
          <a:stretch>
            <a:fillRect/>
          </a:stretch>
        </p:blipFill>
        <p:spPr>
          <a:xfrm>
            <a:off x="1537425" y="2868104"/>
            <a:ext cx="8989017" cy="858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4223" b="32801"/>
          <a:stretch>
            <a:fillRect/>
          </a:stretch>
        </p:blipFill>
        <p:spPr>
          <a:xfrm>
            <a:off x="1565561" y="3865419"/>
            <a:ext cx="8989017" cy="8728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7199" b="18383"/>
          <a:stretch>
            <a:fillRect/>
          </a:stretch>
        </p:blipFill>
        <p:spPr>
          <a:xfrm>
            <a:off x="1551706" y="4738255"/>
            <a:ext cx="8989017" cy="969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561" y="-71973"/>
            <a:ext cx="5669923" cy="6787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235"/>
          <a:stretch>
            <a:fillRect/>
          </a:stretch>
        </p:blipFill>
        <p:spPr>
          <a:xfrm>
            <a:off x="1039309" y="5611301"/>
            <a:ext cx="7315203" cy="972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702" b="76880"/>
          <a:stretch>
            <a:fillRect/>
          </a:stretch>
        </p:blipFill>
        <p:spPr>
          <a:xfrm>
            <a:off x="803773" y="777727"/>
            <a:ext cx="7536874" cy="793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767" b="60814"/>
          <a:stretch>
            <a:fillRect/>
          </a:stretch>
        </p:blipFill>
        <p:spPr>
          <a:xfrm>
            <a:off x="803773" y="1704902"/>
            <a:ext cx="7799895" cy="841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9186" b="48043"/>
          <a:stretch>
            <a:fillRect/>
          </a:stretch>
        </p:blipFill>
        <p:spPr>
          <a:xfrm>
            <a:off x="803773" y="2718244"/>
            <a:ext cx="7578435" cy="724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4223" b="32801"/>
          <a:stretch>
            <a:fillRect/>
          </a:stretch>
        </p:blipFill>
        <p:spPr>
          <a:xfrm>
            <a:off x="956169" y="3747388"/>
            <a:ext cx="7426039" cy="721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7199" b="18383"/>
          <a:stretch>
            <a:fillRect/>
          </a:stretch>
        </p:blipFill>
        <p:spPr>
          <a:xfrm>
            <a:off x="956169" y="4593113"/>
            <a:ext cx="7315203" cy="7892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9DF4565-0ABC-4A11-8F4F-B51D1917E0D9}"/>
              </a:ext>
            </a:extLst>
          </p:cNvPr>
          <p:cNvSpPr txBox="1"/>
          <p:nvPr/>
        </p:nvSpPr>
        <p:spPr>
          <a:xfrm>
            <a:off x="9702526" y="711532"/>
            <a:ext cx="54032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5F3833-CF2F-42B6-9979-6C205F7EAAE7}"/>
              </a:ext>
            </a:extLst>
          </p:cNvPr>
          <p:cNvSpPr txBox="1"/>
          <p:nvPr/>
        </p:nvSpPr>
        <p:spPr>
          <a:xfrm>
            <a:off x="9702526" y="1802498"/>
            <a:ext cx="54032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F20A406-B3D3-4A77-B2BA-D3FA5880A4DA}"/>
              </a:ext>
            </a:extLst>
          </p:cNvPr>
          <p:cNvSpPr txBox="1"/>
          <p:nvPr/>
        </p:nvSpPr>
        <p:spPr>
          <a:xfrm>
            <a:off x="9702526" y="2758934"/>
            <a:ext cx="540328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3E720D2-6B08-40E7-B140-C05DCC4CE3CB}"/>
              </a:ext>
            </a:extLst>
          </p:cNvPr>
          <p:cNvSpPr txBox="1"/>
          <p:nvPr/>
        </p:nvSpPr>
        <p:spPr>
          <a:xfrm>
            <a:off x="9702526" y="3747388"/>
            <a:ext cx="5403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EFE17F5-C621-42DA-AF0B-DEEA41C5175A}"/>
              </a:ext>
            </a:extLst>
          </p:cNvPr>
          <p:cNvSpPr txBox="1"/>
          <p:nvPr/>
        </p:nvSpPr>
        <p:spPr>
          <a:xfrm>
            <a:off x="9702526" y="4747401"/>
            <a:ext cx="54032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86115A-7C73-4166-BB93-78173F21032A}"/>
              </a:ext>
            </a:extLst>
          </p:cNvPr>
          <p:cNvSpPr txBox="1"/>
          <p:nvPr/>
        </p:nvSpPr>
        <p:spPr>
          <a:xfrm>
            <a:off x="9702526" y="5774334"/>
            <a:ext cx="54032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7C6790B-7126-42D1-BA7E-2AFA1C667EDF}"/>
              </a:ext>
            </a:extLst>
          </p:cNvPr>
          <p:cNvSpPr txBox="1"/>
          <p:nvPr/>
        </p:nvSpPr>
        <p:spPr>
          <a:xfrm>
            <a:off x="803773" y="247946"/>
            <a:ext cx="5890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975F5B21-2843-4509-838C-6D3A7E717787}"/>
              </a:ext>
            </a:extLst>
          </p:cNvPr>
          <p:cNvSpPr/>
          <p:nvPr/>
        </p:nvSpPr>
        <p:spPr>
          <a:xfrm>
            <a:off x="406400" y="247946"/>
            <a:ext cx="397373" cy="46166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7550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936"/>
          <a:stretch>
            <a:fillRect/>
          </a:stretch>
        </p:blipFill>
        <p:spPr>
          <a:xfrm>
            <a:off x="1819420" y="787367"/>
            <a:ext cx="8553157" cy="4726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46" y="48217"/>
            <a:ext cx="6265025" cy="8361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233102-D75E-41EA-AD85-CDCD587182C0}"/>
              </a:ext>
            </a:extLst>
          </p:cNvPr>
          <p:cNvSpPr txBox="1"/>
          <p:nvPr/>
        </p:nvSpPr>
        <p:spPr>
          <a:xfrm>
            <a:off x="5853544" y="5745429"/>
            <a:ext cx="817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CD54AC5-F515-42E3-87B4-5ABA3AC206F5}"/>
              </a:ext>
            </a:extLst>
          </p:cNvPr>
          <p:cNvCxnSpPr/>
          <p:nvPr/>
        </p:nvCxnSpPr>
        <p:spPr>
          <a:xfrm>
            <a:off x="7121237" y="3470564"/>
            <a:ext cx="74814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BC3B1F5-062C-47AC-8A3C-B75A553922FC}"/>
              </a:ext>
            </a:extLst>
          </p:cNvPr>
          <p:cNvCxnSpPr/>
          <p:nvPr/>
        </p:nvCxnSpPr>
        <p:spPr>
          <a:xfrm>
            <a:off x="3228109" y="5347856"/>
            <a:ext cx="74814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3241F40-8689-4F90-9D37-39C872CEA851}"/>
              </a:ext>
            </a:extLst>
          </p:cNvPr>
          <p:cNvCxnSpPr/>
          <p:nvPr/>
        </p:nvCxnSpPr>
        <p:spPr>
          <a:xfrm>
            <a:off x="6095998" y="5084619"/>
            <a:ext cx="74814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26</Words>
  <Application>Microsoft Office PowerPoint</Application>
  <PresentationFormat>Custom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 do</dc:creator>
  <cp:lastModifiedBy>Techsi.vn</cp:lastModifiedBy>
  <cp:revision>5</cp:revision>
  <dcterms:created xsi:type="dcterms:W3CDTF">2021-09-12T07:51:18Z</dcterms:created>
  <dcterms:modified xsi:type="dcterms:W3CDTF">2024-09-24T08:01:47Z</dcterms:modified>
</cp:coreProperties>
</file>