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3" r:id="rId2"/>
    <p:sldMasterId id="2147483711" r:id="rId3"/>
    <p:sldMasterId id="2147483714" r:id="rId4"/>
    <p:sldMasterId id="2147483726" r:id="rId5"/>
    <p:sldMasterId id="2147483738" r:id="rId6"/>
    <p:sldMasterId id="2147483750" r:id="rId7"/>
  </p:sldMasterIdLst>
  <p:notesMasterIdLst>
    <p:notesMasterId r:id="rId26"/>
  </p:notesMasterIdLst>
  <p:sldIdLst>
    <p:sldId id="256" r:id="rId8"/>
    <p:sldId id="270" r:id="rId9"/>
    <p:sldId id="326" r:id="rId10"/>
    <p:sldId id="327" r:id="rId11"/>
    <p:sldId id="328" r:id="rId12"/>
    <p:sldId id="329" r:id="rId13"/>
    <p:sldId id="330" r:id="rId14"/>
    <p:sldId id="257" r:id="rId15"/>
    <p:sldId id="258" r:id="rId16"/>
    <p:sldId id="322" r:id="rId17"/>
    <p:sldId id="259" r:id="rId18"/>
    <p:sldId id="260" r:id="rId19"/>
    <p:sldId id="323" r:id="rId20"/>
    <p:sldId id="324" r:id="rId21"/>
    <p:sldId id="325" r:id="rId22"/>
    <p:sldId id="315" r:id="rId23"/>
    <p:sldId id="316" r:id="rId24"/>
    <p:sldId id="321" r:id="rId25"/>
  </p:sldIdLst>
  <p:sldSz cx="9144000" cy="5143500" type="screen16x9"/>
  <p:notesSz cx="6858000" cy="9144000"/>
  <p:embeddedFontLst>
    <p:embeddedFont>
      <p:font typeface="Kirang Haerang" panose="020B0604020202020204" charset="-127"/>
      <p:regular r:id="rId27"/>
    </p:embeddedFont>
    <p:embeddedFont>
      <p:font typeface="#9Slide05 Amplify" panose="02000000000000000000" pitchFamily="2" charset="0"/>
      <p:regular r:id="rId28"/>
    </p:embeddedFont>
    <p:embeddedFont>
      <p:font typeface="#9Slide05 Angelline" pitchFamily="2" charset="0"/>
      <p:regular r:id="rId29"/>
    </p:embeddedFont>
    <p:embeddedFont>
      <p:font typeface="#9Slide05 Aphrodite Pro" panose="02000000000000000000" pitchFamily="2" charset="0"/>
      <p:regular r:id="rId30"/>
    </p:embeddedFont>
    <p:embeddedFont>
      <p:font typeface="#9Slide07 Altus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Bebas Neue" panose="020B0606020202050201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Fredoka One" panose="02000000000000000000" pitchFamily="2" charset="0"/>
      <p:regular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M PLUS Rounded 1c" panose="020B0604020202020204" charset="0"/>
      <p:regular r:id="rId47"/>
      <p:bold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Nunito Sans" panose="020B0604020202020204" pitchFamily="2" charset="0"/>
      <p:regular r:id="rId53"/>
      <p:bold r:id="rId54"/>
      <p:italic r:id="rId55"/>
      <p:boldItalic r:id="rId56"/>
    </p:embeddedFont>
    <p:embeddedFont>
      <p:font typeface="SVN-Dancing Script" panose="02040603050506020204" pitchFamily="18" charset="0"/>
      <p:regular r:id="rId57"/>
    </p:embeddedFont>
    <p:embeddedFont>
      <p:font typeface="SVN-Fiolex Girls" panose="020B0606040200020203" pitchFamily="34" charset="0"/>
      <p:regular r:id="rId58"/>
    </p:embeddedFont>
    <p:embeddedFont>
      <p:font typeface="SVN-Gretoon" panose="02040603050506020204" pitchFamily="18" charset="0"/>
      <p:regular r:id="rId59"/>
    </p:embeddedFont>
    <p:embeddedFont>
      <p:font typeface="SVN-Newton" panose="02040603050506020204" pitchFamily="18" charset="0"/>
      <p:regular r:id="rId60"/>
    </p:embeddedFont>
    <p:embeddedFont>
      <p:font typeface="SVN-Poky's" panose="020B0606040200020203" pitchFamily="34" charset="0"/>
      <p:regular r:id="rId61"/>
    </p:embeddedFont>
    <p:embeddedFont>
      <p:font typeface="UTM Cookies" panose="02040603050506020204" pitchFamily="18" charset="0"/>
      <p:regular r:id="rId62"/>
    </p:embeddedFont>
    <p:embeddedFont>
      <p:font typeface="UTM Cooper Black" panose="02040603050506020204" pitchFamily="18" charset="0"/>
      <p:regular r:id="rId63"/>
      <p:italic r:id="rId64"/>
    </p:embeddedFont>
    <p:embeddedFont>
      <p:font typeface="UTM Seagull" panose="02040603050506020204" pitchFamily="18" charset="0"/>
      <p:bold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5329"/>
    <a:srgbClr val="FF33CC"/>
    <a:srgbClr val="FCC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2817B8-99FF-44F5-99FA-BBE6F810A2C3}">
  <a:tblStyle styleId="{022817B8-99FF-44F5-99FA-BBE6F810A2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686" autoAdjust="0"/>
  </p:normalViewPr>
  <p:slideViewPr>
    <p:cSldViewPr snapToGrid="0">
      <p:cViewPr varScale="1">
        <p:scale>
          <a:sx n="102" d="100"/>
          <a:sy n="102" d="100"/>
        </p:scale>
        <p:origin x="82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3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66" Type="http://schemas.openxmlformats.org/officeDocument/2006/relationships/font" Target="fonts/font4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5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3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796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73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0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30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5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5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52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0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98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6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 userDrawn="1"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 userDrawn="1"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 userDrawn="1"/>
        </p:nvSpPr>
        <p:spPr>
          <a:xfrm>
            <a:off x="895845" y="587450"/>
            <a:ext cx="7478121" cy="4180884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 userDrawn="1"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 userDrawn="1"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 userDrawn="1"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 userDrawn="1"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CA54BCDE-F384-AC20-AA68-17854C075E94}"/>
              </a:ext>
            </a:extLst>
          </p:cNvPr>
          <p:cNvSpPr txBox="1">
            <a:spLocks/>
          </p:cNvSpPr>
          <p:nvPr userDrawn="1"/>
        </p:nvSpPr>
        <p:spPr>
          <a:xfrm>
            <a:off x="7540232" y="42965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0BC5B5DC-94F2-E310-477C-2CA9D5E2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A395AA-1506-33A0-3CF1-11149CC03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616F47-746A-15F6-8A27-5B7C4EE6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43FB1C9-CBA5-07B3-D7C7-FADBC9FDF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868946C-EF23-2C55-ACF5-97DD582A7556}"/>
              </a:ext>
            </a:extLst>
          </p:cNvPr>
          <p:cNvSpPr txBox="1"/>
          <p:nvPr userDrawn="1"/>
        </p:nvSpPr>
        <p:spPr>
          <a:xfrm>
            <a:off x="-701842" y="34624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chemeClr val="tx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chemeClr val="tx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/>
          <p:nvPr/>
        </p:nvSpPr>
        <p:spPr>
          <a:xfrm rot="487474">
            <a:off x="254240" y="2429076"/>
            <a:ext cx="43999" cy="17939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9" name="Google Shape;369;p9"/>
          <p:cNvSpPr/>
          <p:nvPr/>
        </p:nvSpPr>
        <p:spPr>
          <a:xfrm rot="487474">
            <a:off x="218654" y="2719001"/>
            <a:ext cx="45813" cy="139935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0" name="Google Shape;370;p9"/>
          <p:cNvSpPr/>
          <p:nvPr/>
        </p:nvSpPr>
        <p:spPr>
          <a:xfrm rot="487474">
            <a:off x="299649" y="2180873"/>
            <a:ext cx="56700" cy="194593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1" name="Google Shape;371;p9"/>
          <p:cNvSpPr/>
          <p:nvPr/>
        </p:nvSpPr>
        <p:spPr>
          <a:xfrm rot="487474">
            <a:off x="198370" y="2955195"/>
            <a:ext cx="63050" cy="196861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2" name="Google Shape;372;p9"/>
          <p:cNvSpPr/>
          <p:nvPr/>
        </p:nvSpPr>
        <p:spPr>
          <a:xfrm rot="487474">
            <a:off x="377189" y="1956244"/>
            <a:ext cx="61462" cy="13562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3" name="Google Shape;373;p9"/>
          <p:cNvSpPr/>
          <p:nvPr/>
        </p:nvSpPr>
        <p:spPr>
          <a:xfrm rot="487474">
            <a:off x="203567" y="3209977"/>
            <a:ext cx="70761" cy="17350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" name="Google Shape;374;p9"/>
          <p:cNvSpPr/>
          <p:nvPr/>
        </p:nvSpPr>
        <p:spPr>
          <a:xfrm rot="487474">
            <a:off x="473525" y="1687092"/>
            <a:ext cx="81874" cy="169872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5" name="Google Shape;375;p9"/>
          <p:cNvSpPr/>
          <p:nvPr/>
        </p:nvSpPr>
        <p:spPr>
          <a:xfrm rot="487474">
            <a:off x="238937" y="3503713"/>
            <a:ext cx="70761" cy="133585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 rot="487474">
            <a:off x="577425" y="1462341"/>
            <a:ext cx="100699" cy="18574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 rot="487474">
            <a:off x="278255" y="3737485"/>
            <a:ext cx="102286" cy="183027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 rot="487474">
            <a:off x="722530" y="1264103"/>
            <a:ext cx="83235" cy="12723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 rot="487474">
            <a:off x="347709" y="3983134"/>
            <a:ext cx="106822" cy="163295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0" name="Google Shape;380;p9"/>
          <p:cNvSpPr/>
          <p:nvPr/>
        </p:nvSpPr>
        <p:spPr>
          <a:xfrm rot="487474">
            <a:off x="869024" y="1019874"/>
            <a:ext cx="105235" cy="163295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1" name="Google Shape;381;p9"/>
          <p:cNvSpPr/>
          <p:nvPr/>
        </p:nvSpPr>
        <p:spPr>
          <a:xfrm rot="487474">
            <a:off x="457048" y="4258253"/>
            <a:ext cx="96163" cy="121791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 rot="487474">
            <a:off x="1008134" y="815169"/>
            <a:ext cx="119523" cy="1782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 rot="487474">
            <a:off x="558861" y="4471537"/>
            <a:ext cx="136760" cy="162161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 rot="487474">
            <a:off x="1180901" y="628981"/>
            <a:ext cx="89812" cy="12768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5" name="Google Shape;385;p9"/>
          <p:cNvSpPr/>
          <p:nvPr/>
        </p:nvSpPr>
        <p:spPr>
          <a:xfrm rot="487474">
            <a:off x="687040" y="4692616"/>
            <a:ext cx="128822" cy="144698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6" name="Google Shape;386;p9"/>
          <p:cNvSpPr/>
          <p:nvPr/>
        </p:nvSpPr>
        <p:spPr>
          <a:xfrm rot="487474">
            <a:off x="1335864" y="393499"/>
            <a:ext cx="108410" cy="162161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7" name="Google Shape;387;p9"/>
          <p:cNvSpPr/>
          <p:nvPr/>
        </p:nvSpPr>
        <p:spPr>
          <a:xfrm rot="487474">
            <a:off x="1478734" y="183736"/>
            <a:ext cx="111585" cy="178717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8" name="Google Shape;388;p9"/>
          <p:cNvSpPr/>
          <p:nvPr/>
        </p:nvSpPr>
        <p:spPr>
          <a:xfrm rot="487474">
            <a:off x="840333" y="4942691"/>
            <a:ext cx="105461" cy="11430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9" name="Google Shape;389;p9"/>
          <p:cNvSpPr/>
          <p:nvPr/>
        </p:nvSpPr>
        <p:spPr>
          <a:xfrm rot="487474">
            <a:off x="1638663" y="-12415"/>
            <a:ext cx="80287" cy="12882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1500100" y="1080112"/>
            <a:ext cx="6143700" cy="3202500"/>
            <a:chOff x="1500100" y="1080112"/>
            <a:chExt cx="6143700" cy="3202500"/>
          </a:xfrm>
        </p:grpSpPr>
        <p:sp>
          <p:nvSpPr>
            <p:cNvPr id="391" name="Google Shape;391;p9"/>
            <p:cNvSpPr/>
            <p:nvPr/>
          </p:nvSpPr>
          <p:spPr>
            <a:xfrm>
              <a:off x="1500100" y="1080112"/>
              <a:ext cx="6143700" cy="32025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2" name="Google Shape;392;p9"/>
            <p:cNvGrpSpPr/>
            <p:nvPr/>
          </p:nvGrpSpPr>
          <p:grpSpPr>
            <a:xfrm>
              <a:off x="3455200" y="1295325"/>
              <a:ext cx="2233625" cy="165625"/>
              <a:chOff x="3455200" y="1295325"/>
              <a:chExt cx="2233625" cy="165625"/>
            </a:xfrm>
          </p:grpSpPr>
          <p:sp>
            <p:nvSpPr>
              <p:cNvPr id="393" name="Google Shape;393;p9"/>
              <p:cNvSpPr/>
              <p:nvPr/>
            </p:nvSpPr>
            <p:spPr>
              <a:xfrm>
                <a:off x="3455200" y="1295325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5523225" y="1295350"/>
                <a:ext cx="165600" cy="165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95" name="Google Shape;395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6" name="Google Shape;396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7" name="Google Shape;397;p9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" name="Google Shape;39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9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9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5" name="Google Shape;405;p9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9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9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9"/>
          <p:cNvSpPr txBox="1">
            <a:spLocks noGrp="1"/>
          </p:cNvSpPr>
          <p:nvPr>
            <p:ph type="title"/>
          </p:nvPr>
        </p:nvSpPr>
        <p:spPr>
          <a:xfrm>
            <a:off x="2370900" y="1512842"/>
            <a:ext cx="44022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1" name="Google Shape;411;p9"/>
          <p:cNvSpPr txBox="1">
            <a:spLocks noGrp="1"/>
          </p:cNvSpPr>
          <p:nvPr>
            <p:ph type="subTitle" idx="1"/>
          </p:nvPr>
        </p:nvSpPr>
        <p:spPr>
          <a:xfrm>
            <a:off x="1831500" y="2512920"/>
            <a:ext cx="54810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13" name="Google Shape;413;p9"/>
          <p:cNvGrpSpPr/>
          <p:nvPr/>
        </p:nvGrpSpPr>
        <p:grpSpPr>
          <a:xfrm>
            <a:off x="-227630" y="4297256"/>
            <a:ext cx="1976396" cy="901582"/>
            <a:chOff x="3967525" y="3427700"/>
            <a:chExt cx="529950" cy="241750"/>
          </a:xfrm>
        </p:grpSpPr>
        <p:sp>
          <p:nvSpPr>
            <p:cNvPr id="414" name="Google Shape;414;p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9"/>
          <p:cNvGrpSpPr/>
          <p:nvPr/>
        </p:nvGrpSpPr>
        <p:grpSpPr>
          <a:xfrm flipH="1">
            <a:off x="7498676" y="-5"/>
            <a:ext cx="1528185" cy="528825"/>
            <a:chOff x="6438300" y="4207200"/>
            <a:chExt cx="2705710" cy="936305"/>
          </a:xfrm>
        </p:grpSpPr>
        <p:sp>
          <p:nvSpPr>
            <p:cNvPr id="417" name="Google Shape;417;p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9" name="Google Shape;419;p9"/>
          <p:cNvSpPr/>
          <p:nvPr/>
        </p:nvSpPr>
        <p:spPr>
          <a:xfrm rot="4929854">
            <a:off x="8825675" y="4065020"/>
            <a:ext cx="42725" cy="174205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20;p9"/>
          <p:cNvSpPr/>
          <p:nvPr/>
        </p:nvSpPr>
        <p:spPr>
          <a:xfrm rot="4929854">
            <a:off x="8563277" y="4123947"/>
            <a:ext cx="44487" cy="135884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21;p9"/>
          <p:cNvSpPr/>
          <p:nvPr/>
        </p:nvSpPr>
        <p:spPr>
          <a:xfrm rot="4929854">
            <a:off x="9057964" y="4041722"/>
            <a:ext cx="55058" cy="188961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2" name="Google Shape;422;p9"/>
          <p:cNvSpPr/>
          <p:nvPr/>
        </p:nvSpPr>
        <p:spPr>
          <a:xfrm rot="4929854">
            <a:off x="8304703" y="4156082"/>
            <a:ext cx="61224" cy="191163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3" name="Google Shape;423;p9"/>
          <p:cNvSpPr/>
          <p:nvPr/>
        </p:nvSpPr>
        <p:spPr>
          <a:xfrm rot="4929854">
            <a:off x="9314235" y="4077116"/>
            <a:ext cx="59683" cy="1317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/>
          <p:nvPr/>
        </p:nvSpPr>
        <p:spPr>
          <a:xfrm rot="4929854">
            <a:off x="8076412" y="4240785"/>
            <a:ext cx="68712" cy="16847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 rot="4929854">
            <a:off x="9568071" y="4092664"/>
            <a:ext cx="79504" cy="164955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 rot="4929854">
            <a:off x="7830252" y="4366289"/>
            <a:ext cx="68712" cy="12971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 rot="4929854">
            <a:off x="7588318" y="4462726"/>
            <a:ext cx="99324" cy="177729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8" name="Google Shape;428;p9"/>
          <p:cNvSpPr/>
          <p:nvPr/>
        </p:nvSpPr>
        <p:spPr>
          <a:xfrm rot="4929854">
            <a:off x="7385136" y="4602223"/>
            <a:ext cx="103729" cy="15856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9" name="Google Shape;429;p9"/>
          <p:cNvSpPr/>
          <p:nvPr/>
        </p:nvSpPr>
        <p:spPr>
          <a:xfrm rot="4929854">
            <a:off x="7180600" y="4787395"/>
            <a:ext cx="93378" cy="118266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9"/>
          <p:cNvSpPr/>
          <p:nvPr/>
        </p:nvSpPr>
        <p:spPr>
          <a:xfrm rot="4929854">
            <a:off x="6975524" y="4944137"/>
            <a:ext cx="132799" cy="15746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9"/>
          <p:cNvSpPr/>
          <p:nvPr/>
        </p:nvSpPr>
        <p:spPr>
          <a:xfrm rot="4929854">
            <a:off x="6814291" y="5125279"/>
            <a:ext cx="125091" cy="14050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 rot="4929854">
            <a:off x="6644157" y="5334958"/>
            <a:ext cx="102408" cy="110998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9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"/>
          <p:cNvSpPr/>
          <p:nvPr/>
        </p:nvSpPr>
        <p:spPr>
          <a:xfrm rot="487476">
            <a:off x="8063012" y="33591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0"/>
          <p:cNvSpPr/>
          <p:nvPr/>
        </p:nvSpPr>
        <p:spPr>
          <a:xfrm rot="487476">
            <a:off x="8030693" y="362244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0"/>
          <p:cNvSpPr/>
          <p:nvPr/>
        </p:nvSpPr>
        <p:spPr>
          <a:xfrm rot="487476">
            <a:off x="8104255" y="313371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 rot="487476">
            <a:off x="8012271" y="383695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 rot="487476">
            <a:off x="8174674" y="292971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 rot="487476">
            <a:off x="8016992" y="406834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 rot="487476">
            <a:off x="8262166" y="268526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0"/>
          <p:cNvSpPr/>
          <p:nvPr/>
        </p:nvSpPr>
        <p:spPr>
          <a:xfrm rot="487476">
            <a:off x="8049116" y="433511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0"/>
          <p:cNvSpPr/>
          <p:nvPr/>
        </p:nvSpPr>
        <p:spPr>
          <a:xfrm rot="487476">
            <a:off x="8356530" y="248115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0"/>
          <p:cNvSpPr/>
          <p:nvPr/>
        </p:nvSpPr>
        <p:spPr>
          <a:xfrm rot="487476">
            <a:off x="8084823" y="454742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 rot="487476">
            <a:off x="8488312" y="230111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0"/>
          <p:cNvSpPr/>
          <p:nvPr/>
        </p:nvSpPr>
        <p:spPr>
          <a:xfrm rot="487476">
            <a:off x="8147903" y="477052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0"/>
          <p:cNvSpPr/>
          <p:nvPr/>
        </p:nvSpPr>
        <p:spPr>
          <a:xfrm rot="487476">
            <a:off x="8621358" y="207930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7" name="Google Shape;447;p10"/>
          <p:cNvSpPr/>
          <p:nvPr/>
        </p:nvSpPr>
        <p:spPr>
          <a:xfrm rot="487476">
            <a:off x="8247203" y="502038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8" name="Google Shape;448;p10"/>
          <p:cNvSpPr/>
          <p:nvPr/>
        </p:nvSpPr>
        <p:spPr>
          <a:xfrm rot="487476">
            <a:off x="8747697" y="189339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9" name="Google Shape;449;p10"/>
          <p:cNvSpPr/>
          <p:nvPr/>
        </p:nvSpPr>
        <p:spPr>
          <a:xfrm rot="487476">
            <a:off x="8904605" y="172429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0" name="Google Shape;450;p10"/>
          <p:cNvSpPr/>
          <p:nvPr/>
        </p:nvSpPr>
        <p:spPr>
          <a:xfrm rot="487476">
            <a:off x="9045341" y="151043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1" name="Google Shape;451;p10"/>
          <p:cNvSpPr/>
          <p:nvPr/>
        </p:nvSpPr>
        <p:spPr>
          <a:xfrm rot="487476">
            <a:off x="9175097" y="131992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0"/>
          <p:cNvSpPr/>
          <p:nvPr/>
        </p:nvSpPr>
        <p:spPr>
          <a:xfrm rot="6787496">
            <a:off x="1823743" y="3721046"/>
            <a:ext cx="41558" cy="169444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453;p10"/>
          <p:cNvSpPr/>
          <p:nvPr/>
        </p:nvSpPr>
        <p:spPr>
          <a:xfrm rot="6787496">
            <a:off x="1584859" y="3641994"/>
            <a:ext cx="43271" cy="13217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4" name="Google Shape;454;p10"/>
          <p:cNvSpPr/>
          <p:nvPr/>
        </p:nvSpPr>
        <p:spPr>
          <a:xfrm rot="6787496">
            <a:off x="2024603" y="3819909"/>
            <a:ext cx="53554" cy="18379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5" name="Google Shape;455;p10"/>
          <p:cNvSpPr/>
          <p:nvPr/>
        </p:nvSpPr>
        <p:spPr>
          <a:xfrm rot="6787496">
            <a:off x="1338115" y="3539769"/>
            <a:ext cx="59552" cy="18593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 rot="6787496">
            <a:off x="2234650" y="3982790"/>
            <a:ext cx="58052" cy="128100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7" name="Google Shape;457;p10"/>
          <p:cNvSpPr/>
          <p:nvPr/>
        </p:nvSpPr>
        <p:spPr>
          <a:xfrm rot="6787496">
            <a:off x="1110472" y="3499630"/>
            <a:ext cx="66835" cy="163874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8" name="Google Shape;458;p10"/>
          <p:cNvSpPr/>
          <p:nvPr/>
        </p:nvSpPr>
        <p:spPr>
          <a:xfrm rot="6787496">
            <a:off x="2428900" y="4125430"/>
            <a:ext cx="77331" cy="16044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9" name="Google Shape;459;p10"/>
          <p:cNvSpPr/>
          <p:nvPr/>
        </p:nvSpPr>
        <p:spPr>
          <a:xfrm rot="6787496">
            <a:off x="852049" y="3483825"/>
            <a:ext cx="66835" cy="126172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0"/>
          <p:cNvSpPr/>
          <p:nvPr/>
        </p:nvSpPr>
        <p:spPr>
          <a:xfrm rot="6787496">
            <a:off x="2590115" y="4274311"/>
            <a:ext cx="95111" cy="17544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0"/>
          <p:cNvSpPr/>
          <p:nvPr/>
        </p:nvSpPr>
        <p:spPr>
          <a:xfrm rot="6787496">
            <a:off x="587866" y="3447536"/>
            <a:ext cx="96611" cy="172871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0"/>
          <p:cNvSpPr/>
          <p:nvPr/>
        </p:nvSpPr>
        <p:spPr>
          <a:xfrm rot="6787496">
            <a:off x="2772576" y="4481975"/>
            <a:ext cx="78617" cy="120174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3" name="Google Shape;463;p10"/>
          <p:cNvSpPr/>
          <p:nvPr/>
        </p:nvSpPr>
        <p:spPr>
          <a:xfrm rot="6787496">
            <a:off x="353078" y="3464651"/>
            <a:ext cx="100895" cy="15423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4" name="Google Shape;464;p10"/>
          <p:cNvSpPr/>
          <p:nvPr/>
        </p:nvSpPr>
        <p:spPr>
          <a:xfrm rot="6787496">
            <a:off x="2930053" y="4663928"/>
            <a:ext cx="99396" cy="15423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5" name="Google Shape;465;p10"/>
          <p:cNvSpPr/>
          <p:nvPr/>
        </p:nvSpPr>
        <p:spPr>
          <a:xfrm rot="6787496">
            <a:off x="100620" y="3516959"/>
            <a:ext cx="90827" cy="11503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10"/>
          <p:cNvSpPr/>
          <p:nvPr/>
        </p:nvSpPr>
        <p:spPr>
          <a:xfrm rot="6787496">
            <a:off x="3067482" y="4838503"/>
            <a:ext cx="112891" cy="16837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10"/>
          <p:cNvSpPr/>
          <p:nvPr/>
        </p:nvSpPr>
        <p:spPr>
          <a:xfrm rot="6787496">
            <a:off x="3235847" y="5058152"/>
            <a:ext cx="84829" cy="12060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8" name="Google Shape;468;p10"/>
          <p:cNvSpPr/>
          <p:nvPr/>
        </p:nvSpPr>
        <p:spPr>
          <a:xfrm rot="6787496">
            <a:off x="3386020" y="5245085"/>
            <a:ext cx="102395" cy="1531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9" name="Google Shape;469;p10"/>
          <p:cNvSpPr txBox="1">
            <a:spLocks noGrp="1"/>
          </p:cNvSpPr>
          <p:nvPr>
            <p:ph type="title"/>
          </p:nvPr>
        </p:nvSpPr>
        <p:spPr>
          <a:xfrm>
            <a:off x="629000" y="647200"/>
            <a:ext cx="5704200" cy="90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10"/>
          <p:cNvGrpSpPr/>
          <p:nvPr/>
        </p:nvGrpSpPr>
        <p:grpSpPr>
          <a:xfrm flipH="1">
            <a:off x="2586575" y="4690883"/>
            <a:ext cx="1528185" cy="528825"/>
            <a:chOff x="6438300" y="4207200"/>
            <a:chExt cx="2705710" cy="936305"/>
          </a:xfrm>
        </p:grpSpPr>
        <p:sp>
          <p:nvSpPr>
            <p:cNvPr id="471" name="Google Shape;471;p1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3" name="Google Shape;473;p10"/>
          <p:cNvGrpSpPr/>
          <p:nvPr/>
        </p:nvGrpSpPr>
        <p:grpSpPr>
          <a:xfrm>
            <a:off x="-606280" y="-109995"/>
            <a:ext cx="1976396" cy="901582"/>
            <a:chOff x="3967525" y="3427700"/>
            <a:chExt cx="529950" cy="241750"/>
          </a:xfrm>
        </p:grpSpPr>
        <p:sp>
          <p:nvSpPr>
            <p:cNvPr id="474" name="Google Shape;474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0"/>
          <p:cNvGrpSpPr/>
          <p:nvPr/>
        </p:nvGrpSpPr>
        <p:grpSpPr>
          <a:xfrm>
            <a:off x="7790906" y="1650240"/>
            <a:ext cx="2230984" cy="1010352"/>
            <a:chOff x="3967525" y="3427700"/>
            <a:chExt cx="529950" cy="240000"/>
          </a:xfrm>
        </p:grpSpPr>
        <p:sp>
          <p:nvSpPr>
            <p:cNvPr id="477" name="Google Shape;477;p1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9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1855725" y="1584475"/>
            <a:ext cx="54327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1761075" y="2818225"/>
            <a:ext cx="5622000" cy="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011459" y="53660"/>
            <a:ext cx="39959" cy="16292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226127" y="-49954"/>
            <a:ext cx="41607" cy="127087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1820932" y="172555"/>
            <a:ext cx="51494" cy="17672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1632274" y="353435"/>
            <a:ext cx="55819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447359" y="513678"/>
            <a:ext cx="74357" cy="154276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295112" y="675921"/>
            <a:ext cx="91453" cy="168694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158236" y="894999"/>
            <a:ext cx="75593" cy="115552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011751" y="1088460"/>
            <a:ext cx="95573" cy="148303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889310" y="1272136"/>
            <a:ext cx="108549" cy="16189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778837" y="1500258"/>
            <a:ext cx="81566" cy="115964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642901" y="1697414"/>
            <a:ext cx="98456" cy="14727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521304" y="1880317"/>
            <a:ext cx="101340" cy="162309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398797" y="2099946"/>
            <a:ext cx="72915" cy="116994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243420" y="2279897"/>
            <a:ext cx="81360" cy="154276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95937" y="2433514"/>
            <a:ext cx="75799" cy="174050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68558" y="2621358"/>
            <a:ext cx="50052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 rot="487476">
            <a:off x="7722637" y="4015260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 rot="487476">
            <a:off x="7690319" y="4278568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 rot="487476">
            <a:off x="7763880" y="378984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 rot="487476">
            <a:off x="7671897" y="449307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 rot="487476">
            <a:off x="7834300" y="358583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 rot="487476">
            <a:off x="7676617" y="472447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 rot="487476">
            <a:off x="7921791" y="334139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 rot="487476">
            <a:off x="7708741" y="499124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 rot="487476">
            <a:off x="8016154" y="313727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 rot="487476">
            <a:off x="8147937" y="295723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 rot="487476">
            <a:off x="8280983" y="2735427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 rot="487476">
            <a:off x="8407323" y="254951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 rot="487476">
            <a:off x="7999293" y="587021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 rot="487476">
            <a:off x="8564230" y="2380418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 rot="487476">
            <a:off x="8115706" y="607100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 rot="487476">
            <a:off x="8704967" y="2166555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 rot="487476">
            <a:off x="8834722" y="1976049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 rot="487476">
            <a:off x="8254926" y="6298117"/>
            <a:ext cx="95779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 rot="487476">
            <a:off x="8979969" y="1797906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 rot="487476">
            <a:off x="9102847" y="1564484"/>
            <a:ext cx="81361" cy="154277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74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E528B-E0A8-7CCE-FB92-2C72B8F46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AC74-EB74-B162-56FD-123C85BF3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B6D007D-DC05-86B4-331B-150ECD1C93E2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90E737-3DE4-A2B8-D7AE-FC8AEF3E9008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9B83C-0C3A-7263-78FF-D9B0B5729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67FB8-B33A-C79E-EBAA-71D0FC5C3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97243-5C81-B825-D6E8-46B0ABE2D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F14-5C93-7648-5C8B-8F17F7A0B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A34ED1-A696-B3DC-B795-D7F06EE76B71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68B591-6475-B328-8808-336A7EB1BD1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9506E-2F8B-8188-071F-C909D48841B1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FFFFFF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FFFFFF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9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4"/>
          <p:cNvSpPr/>
          <p:nvPr/>
        </p:nvSpPr>
        <p:spPr>
          <a:xfrm>
            <a:off x="1720050" y="1165025"/>
            <a:ext cx="5703900" cy="2813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8" name="Google Shape;578;p14"/>
          <p:cNvSpPr txBox="1">
            <a:spLocks noGrp="1"/>
          </p:cNvSpPr>
          <p:nvPr>
            <p:ph type="title"/>
          </p:nvPr>
        </p:nvSpPr>
        <p:spPr>
          <a:xfrm>
            <a:off x="2370900" y="2621052"/>
            <a:ext cx="4402200" cy="66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1"/>
          </p:nvPr>
        </p:nvSpPr>
        <p:spPr>
          <a:xfrm>
            <a:off x="2203425" y="1810750"/>
            <a:ext cx="47373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14"/>
          <p:cNvGrpSpPr/>
          <p:nvPr/>
        </p:nvGrpSpPr>
        <p:grpSpPr>
          <a:xfrm>
            <a:off x="-54080" y="155355"/>
            <a:ext cx="1976396" cy="901582"/>
            <a:chOff x="3967525" y="3427700"/>
            <a:chExt cx="529950" cy="241750"/>
          </a:xfrm>
        </p:grpSpPr>
        <p:sp>
          <p:nvSpPr>
            <p:cNvPr id="581" name="Google Shape;581;p1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4"/>
          <p:cNvGrpSpPr/>
          <p:nvPr/>
        </p:nvGrpSpPr>
        <p:grpSpPr>
          <a:xfrm flipH="1">
            <a:off x="553945" y="4125244"/>
            <a:ext cx="1736525" cy="600921"/>
            <a:chOff x="6438300" y="4207200"/>
            <a:chExt cx="2705710" cy="936305"/>
          </a:xfrm>
        </p:grpSpPr>
        <p:sp>
          <p:nvSpPr>
            <p:cNvPr id="584" name="Google Shape;584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4"/>
          <p:cNvGrpSpPr/>
          <p:nvPr/>
        </p:nvGrpSpPr>
        <p:grpSpPr>
          <a:xfrm flipH="1">
            <a:off x="7856569" y="1736869"/>
            <a:ext cx="2147522" cy="743145"/>
            <a:chOff x="6438300" y="4207200"/>
            <a:chExt cx="2705710" cy="936305"/>
          </a:xfrm>
        </p:grpSpPr>
        <p:sp>
          <p:nvSpPr>
            <p:cNvPr id="587" name="Google Shape;587;p1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9" name="Google Shape;589;p14"/>
          <p:cNvGrpSpPr/>
          <p:nvPr/>
        </p:nvGrpSpPr>
        <p:grpSpPr>
          <a:xfrm>
            <a:off x="3247321" y="-18198"/>
            <a:ext cx="880895" cy="1678961"/>
            <a:chOff x="3440606" y="-57810"/>
            <a:chExt cx="796902" cy="1518735"/>
          </a:xfrm>
        </p:grpSpPr>
        <p:sp>
          <p:nvSpPr>
            <p:cNvPr id="590" name="Google Shape;590;p14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14"/>
          <p:cNvGrpSpPr/>
          <p:nvPr/>
        </p:nvGrpSpPr>
        <p:grpSpPr>
          <a:xfrm>
            <a:off x="5016114" y="-61106"/>
            <a:ext cx="880567" cy="1721896"/>
            <a:chOff x="4906403" y="-96622"/>
            <a:chExt cx="796605" cy="1557572"/>
          </a:xfrm>
        </p:grpSpPr>
        <p:sp>
          <p:nvSpPr>
            <p:cNvPr id="600" name="Google Shape;600;p14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14"/>
          <p:cNvGrpSpPr/>
          <p:nvPr/>
        </p:nvGrpSpPr>
        <p:grpSpPr>
          <a:xfrm rot="7199839">
            <a:off x="8315674" y="-511391"/>
            <a:ext cx="249881" cy="1880030"/>
            <a:chOff x="4066605" y="1509401"/>
            <a:chExt cx="190066" cy="1430000"/>
          </a:xfrm>
        </p:grpSpPr>
        <p:sp>
          <p:nvSpPr>
            <p:cNvPr id="610" name="Google Shape;610;p14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4174597" y="2156789"/>
              <a:ext cx="33994" cy="145742"/>
            </a:xfrm>
            <a:custGeom>
              <a:avLst/>
              <a:gdLst/>
              <a:ahLst/>
              <a:cxnLst/>
              <a:rect l="l" t="t" r="r" b="b"/>
              <a:pathLst>
                <a:path w="181" h="776" extrusionOk="0">
                  <a:moveTo>
                    <a:pt x="97" y="0"/>
                  </a:moveTo>
                  <a:cubicBezTo>
                    <a:pt x="49" y="0"/>
                    <a:pt x="7" y="35"/>
                    <a:pt x="7" y="83"/>
                  </a:cubicBezTo>
                  <a:lnTo>
                    <a:pt x="7" y="222"/>
                  </a:lnTo>
                  <a:cubicBezTo>
                    <a:pt x="0" y="381"/>
                    <a:pt x="0" y="533"/>
                    <a:pt x="0" y="692"/>
                  </a:cubicBezTo>
                  <a:cubicBezTo>
                    <a:pt x="0" y="734"/>
                    <a:pt x="35" y="776"/>
                    <a:pt x="90" y="776"/>
                  </a:cubicBezTo>
                  <a:cubicBezTo>
                    <a:pt x="132" y="776"/>
                    <a:pt x="173" y="741"/>
                    <a:pt x="173" y="692"/>
                  </a:cubicBezTo>
                  <a:cubicBezTo>
                    <a:pt x="180" y="533"/>
                    <a:pt x="180" y="381"/>
                    <a:pt x="180" y="222"/>
                  </a:cubicBezTo>
                  <a:lnTo>
                    <a:pt x="180" y="83"/>
                  </a:lnTo>
                  <a:cubicBezTo>
                    <a:pt x="180" y="42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4174597" y="1944937"/>
              <a:ext cx="33994" cy="114566"/>
            </a:xfrm>
            <a:custGeom>
              <a:avLst/>
              <a:gdLst/>
              <a:ahLst/>
              <a:cxnLst/>
              <a:rect l="l" t="t" r="r" b="b"/>
              <a:pathLst>
                <a:path w="181" h="610" extrusionOk="0">
                  <a:moveTo>
                    <a:pt x="97" y="0"/>
                  </a:moveTo>
                  <a:cubicBezTo>
                    <a:pt x="56" y="0"/>
                    <a:pt x="7" y="35"/>
                    <a:pt x="7" y="90"/>
                  </a:cubicBezTo>
                  <a:cubicBezTo>
                    <a:pt x="0" y="236"/>
                    <a:pt x="0" y="374"/>
                    <a:pt x="0" y="519"/>
                  </a:cubicBezTo>
                  <a:cubicBezTo>
                    <a:pt x="0" y="568"/>
                    <a:pt x="35" y="609"/>
                    <a:pt x="90" y="609"/>
                  </a:cubicBezTo>
                  <a:cubicBezTo>
                    <a:pt x="139" y="609"/>
                    <a:pt x="173" y="575"/>
                    <a:pt x="173" y="519"/>
                  </a:cubicBezTo>
                  <a:cubicBezTo>
                    <a:pt x="180" y="374"/>
                    <a:pt x="180" y="236"/>
                    <a:pt x="180" y="90"/>
                  </a:cubicBezTo>
                  <a:cubicBezTo>
                    <a:pt x="180" y="49"/>
                    <a:pt x="146" y="0"/>
                    <a:pt x="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4179856" y="1703223"/>
              <a:ext cx="44324" cy="161331"/>
            </a:xfrm>
            <a:custGeom>
              <a:avLst/>
              <a:gdLst/>
              <a:ahLst/>
              <a:cxnLst/>
              <a:rect l="l" t="t" r="r" b="b"/>
              <a:pathLst>
                <a:path w="236" h="859" extrusionOk="0">
                  <a:moveTo>
                    <a:pt x="145" y="0"/>
                  </a:moveTo>
                  <a:cubicBezTo>
                    <a:pt x="97" y="0"/>
                    <a:pt x="62" y="35"/>
                    <a:pt x="55" y="76"/>
                  </a:cubicBezTo>
                  <a:cubicBezTo>
                    <a:pt x="28" y="298"/>
                    <a:pt x="7" y="519"/>
                    <a:pt x="0" y="768"/>
                  </a:cubicBezTo>
                  <a:cubicBezTo>
                    <a:pt x="0" y="817"/>
                    <a:pt x="35" y="858"/>
                    <a:pt x="90" y="858"/>
                  </a:cubicBezTo>
                  <a:cubicBezTo>
                    <a:pt x="138" y="858"/>
                    <a:pt x="173" y="824"/>
                    <a:pt x="173" y="782"/>
                  </a:cubicBezTo>
                  <a:cubicBezTo>
                    <a:pt x="194" y="540"/>
                    <a:pt x="201" y="312"/>
                    <a:pt x="228" y="97"/>
                  </a:cubicBezTo>
                  <a:cubicBezTo>
                    <a:pt x="235" y="42"/>
                    <a:pt x="194" y="7"/>
                    <a:pt x="14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4199200" y="1509401"/>
              <a:ext cx="57471" cy="145930"/>
            </a:xfrm>
            <a:custGeom>
              <a:avLst/>
              <a:gdLst/>
              <a:ahLst/>
              <a:cxnLst/>
              <a:rect l="l" t="t" r="r" b="b"/>
              <a:pathLst>
                <a:path w="306" h="777" extrusionOk="0">
                  <a:moveTo>
                    <a:pt x="211" y="0"/>
                  </a:moveTo>
                  <a:cubicBezTo>
                    <a:pt x="173" y="0"/>
                    <a:pt x="131" y="32"/>
                    <a:pt x="118" y="70"/>
                  </a:cubicBezTo>
                  <a:cubicBezTo>
                    <a:pt x="77" y="271"/>
                    <a:pt x="42" y="472"/>
                    <a:pt x="8" y="679"/>
                  </a:cubicBezTo>
                  <a:cubicBezTo>
                    <a:pt x="1" y="721"/>
                    <a:pt x="35" y="762"/>
                    <a:pt x="91" y="776"/>
                  </a:cubicBezTo>
                  <a:cubicBezTo>
                    <a:pt x="132" y="776"/>
                    <a:pt x="167" y="742"/>
                    <a:pt x="181" y="693"/>
                  </a:cubicBezTo>
                  <a:cubicBezTo>
                    <a:pt x="215" y="499"/>
                    <a:pt x="250" y="299"/>
                    <a:pt x="291" y="105"/>
                  </a:cubicBezTo>
                  <a:cubicBezTo>
                    <a:pt x="305" y="63"/>
                    <a:pt x="271" y="8"/>
                    <a:pt x="222" y="1"/>
                  </a:cubicBezTo>
                  <a:cubicBezTo>
                    <a:pt x="219" y="1"/>
                    <a:pt x="215" y="0"/>
                    <a:pt x="21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47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"/>
          <p:cNvSpPr/>
          <p:nvPr/>
        </p:nvSpPr>
        <p:spPr>
          <a:xfrm rot="1116195" flipH="1">
            <a:off x="8207405" y="3235503"/>
            <a:ext cx="97919" cy="203387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9" name="Google Shape;619;p15"/>
          <p:cNvSpPr/>
          <p:nvPr/>
        </p:nvSpPr>
        <p:spPr>
          <a:xfrm rot="1116195" flipH="1">
            <a:off x="8057057" y="3497683"/>
            <a:ext cx="69420" cy="144685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0" name="Google Shape;620;p15"/>
          <p:cNvSpPr/>
          <p:nvPr/>
        </p:nvSpPr>
        <p:spPr>
          <a:xfrm rot="1116195" flipH="1">
            <a:off x="7901758" y="3727009"/>
            <a:ext cx="72830" cy="18633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1" name="Google Shape;621;p15"/>
          <p:cNvSpPr/>
          <p:nvPr/>
        </p:nvSpPr>
        <p:spPr>
          <a:xfrm rot="1116195" flipH="1">
            <a:off x="7796273" y="3952289"/>
            <a:ext cx="56023" cy="211668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2" name="Google Shape;622;p15"/>
          <p:cNvSpPr/>
          <p:nvPr/>
        </p:nvSpPr>
        <p:spPr>
          <a:xfrm rot="6967252" flipH="1">
            <a:off x="3991874" y="3555625"/>
            <a:ext cx="49203" cy="210937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3" name="Google Shape;623;p15"/>
          <p:cNvSpPr/>
          <p:nvPr/>
        </p:nvSpPr>
        <p:spPr>
          <a:xfrm rot="6967252" flipH="1">
            <a:off x="4227801" y="3675770"/>
            <a:ext cx="57485" cy="189259"/>
          </a:xfrm>
          <a:custGeom>
            <a:avLst/>
            <a:gdLst/>
            <a:ahLst/>
            <a:cxnLst/>
            <a:rect l="l" t="t" r="r" b="b"/>
            <a:pathLst>
              <a:path w="236" h="777" extrusionOk="0">
                <a:moveTo>
                  <a:pt x="160" y="1"/>
                </a:moveTo>
                <a:cubicBezTo>
                  <a:pt x="118" y="1"/>
                  <a:pt x="70" y="35"/>
                  <a:pt x="63" y="77"/>
                </a:cubicBezTo>
                <a:cubicBezTo>
                  <a:pt x="35" y="278"/>
                  <a:pt x="14" y="478"/>
                  <a:pt x="1" y="693"/>
                </a:cubicBezTo>
                <a:cubicBezTo>
                  <a:pt x="1" y="741"/>
                  <a:pt x="35" y="776"/>
                  <a:pt x="84" y="776"/>
                </a:cubicBezTo>
                <a:cubicBezTo>
                  <a:pt x="88" y="776"/>
                  <a:pt x="92" y="777"/>
                  <a:pt x="96" y="777"/>
                </a:cubicBezTo>
                <a:cubicBezTo>
                  <a:pt x="139" y="777"/>
                  <a:pt x="174" y="743"/>
                  <a:pt x="174" y="693"/>
                </a:cubicBezTo>
                <a:cubicBezTo>
                  <a:pt x="194" y="485"/>
                  <a:pt x="208" y="291"/>
                  <a:pt x="236" y="98"/>
                </a:cubicBezTo>
                <a:cubicBezTo>
                  <a:pt x="236" y="56"/>
                  <a:pt x="201" y="15"/>
                  <a:pt x="160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4" name="Google Shape;624;p15"/>
          <p:cNvSpPr/>
          <p:nvPr/>
        </p:nvSpPr>
        <p:spPr>
          <a:xfrm rot="6967252" flipH="1">
            <a:off x="4503170" y="3775458"/>
            <a:ext cx="74292" cy="144197"/>
          </a:xfrm>
          <a:custGeom>
            <a:avLst/>
            <a:gdLst/>
            <a:ahLst/>
            <a:cxnLst/>
            <a:rect l="l" t="t" r="r" b="b"/>
            <a:pathLst>
              <a:path w="305" h="592" extrusionOk="0">
                <a:moveTo>
                  <a:pt x="199" y="0"/>
                </a:moveTo>
                <a:cubicBezTo>
                  <a:pt x="162" y="0"/>
                  <a:pt x="134" y="24"/>
                  <a:pt x="118" y="56"/>
                </a:cubicBezTo>
                <a:cubicBezTo>
                  <a:pt x="76" y="194"/>
                  <a:pt x="35" y="339"/>
                  <a:pt x="0" y="478"/>
                </a:cubicBezTo>
                <a:lnTo>
                  <a:pt x="0" y="499"/>
                </a:lnTo>
                <a:cubicBezTo>
                  <a:pt x="0" y="540"/>
                  <a:pt x="28" y="575"/>
                  <a:pt x="70" y="589"/>
                </a:cubicBezTo>
                <a:cubicBezTo>
                  <a:pt x="76" y="591"/>
                  <a:pt x="83" y="592"/>
                  <a:pt x="89" y="592"/>
                </a:cubicBezTo>
                <a:cubicBezTo>
                  <a:pt x="127" y="592"/>
                  <a:pt x="167" y="561"/>
                  <a:pt x="173" y="526"/>
                </a:cubicBezTo>
                <a:cubicBezTo>
                  <a:pt x="208" y="395"/>
                  <a:pt x="243" y="256"/>
                  <a:pt x="284" y="118"/>
                </a:cubicBezTo>
                <a:cubicBezTo>
                  <a:pt x="305" y="70"/>
                  <a:pt x="277" y="21"/>
                  <a:pt x="236" y="7"/>
                </a:cubicBezTo>
                <a:cubicBezTo>
                  <a:pt x="223" y="2"/>
                  <a:pt x="210" y="0"/>
                  <a:pt x="199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25" name="Google Shape;625;p15"/>
          <p:cNvGrpSpPr/>
          <p:nvPr/>
        </p:nvGrpSpPr>
        <p:grpSpPr>
          <a:xfrm>
            <a:off x="24444" y="1626556"/>
            <a:ext cx="3752316" cy="1946463"/>
            <a:chOff x="100644" y="1626555"/>
            <a:chExt cx="3752316" cy="1946463"/>
          </a:xfrm>
        </p:grpSpPr>
        <p:sp>
          <p:nvSpPr>
            <p:cNvPr id="626" name="Google Shape;626;p15"/>
            <p:cNvSpPr/>
            <p:nvPr/>
          </p:nvSpPr>
          <p:spPr>
            <a:xfrm rot="6967252" flipH="1">
              <a:off x="122733" y="1738189"/>
              <a:ext cx="116431" cy="121788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 rot="6967252" flipH="1">
              <a:off x="3743959" y="3439974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5"/>
            <p:cNvSpPr/>
            <p:nvPr/>
          </p:nvSpPr>
          <p:spPr>
            <a:xfrm rot="6967252" flipH="1">
              <a:off x="3499986" y="3242457"/>
              <a:ext cx="77702" cy="186823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5"/>
            <p:cNvSpPr/>
            <p:nvPr/>
          </p:nvSpPr>
          <p:spPr>
            <a:xfrm rot="6967252" flipH="1">
              <a:off x="388506" y="1653029"/>
              <a:ext cx="141764" cy="180490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6967252" flipH="1">
              <a:off x="3291968" y="3060966"/>
              <a:ext cx="94753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5"/>
            <p:cNvSpPr/>
            <p:nvPr/>
          </p:nvSpPr>
          <p:spPr>
            <a:xfrm rot="6967252" flipH="1">
              <a:off x="3094840" y="2892457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5"/>
            <p:cNvSpPr/>
            <p:nvPr/>
          </p:nvSpPr>
          <p:spPr>
            <a:xfrm rot="6967252" flipH="1">
              <a:off x="662625" y="1630834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5"/>
            <p:cNvSpPr/>
            <p:nvPr/>
          </p:nvSpPr>
          <p:spPr>
            <a:xfrm rot="6967252" flipH="1">
              <a:off x="2879423" y="2663313"/>
              <a:ext cx="94753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5"/>
            <p:cNvSpPr/>
            <p:nvPr/>
          </p:nvSpPr>
          <p:spPr>
            <a:xfrm rot="6967252" flipH="1">
              <a:off x="2690313" y="2470319"/>
              <a:ext cx="97919" cy="203386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5"/>
            <p:cNvSpPr/>
            <p:nvPr/>
          </p:nvSpPr>
          <p:spPr>
            <a:xfrm rot="6967252" flipH="1">
              <a:off x="971971" y="1647886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5"/>
            <p:cNvSpPr/>
            <p:nvPr/>
          </p:nvSpPr>
          <p:spPr>
            <a:xfrm rot="6967252" flipH="1">
              <a:off x="2495268" y="2306029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5"/>
            <p:cNvSpPr/>
            <p:nvPr/>
          </p:nvSpPr>
          <p:spPr>
            <a:xfrm rot="6967252" flipH="1">
              <a:off x="1252568" y="1651044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5"/>
            <p:cNvSpPr/>
            <p:nvPr/>
          </p:nvSpPr>
          <p:spPr>
            <a:xfrm rot="6967252" flipH="1">
              <a:off x="2265654" y="2100202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5"/>
            <p:cNvSpPr/>
            <p:nvPr/>
          </p:nvSpPr>
          <p:spPr>
            <a:xfrm rot="6967252" flipH="1">
              <a:off x="1517784" y="1721257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 rot="6967252" flipH="1">
              <a:off x="2053057" y="1943496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 rot="6967252" flipH="1">
              <a:off x="1807864" y="1844223"/>
              <a:ext cx="45549" cy="145902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/>
          <p:nvPr/>
        </p:nvSpPr>
        <p:spPr>
          <a:xfrm>
            <a:off x="3635750" y="1033650"/>
            <a:ext cx="4682700" cy="30762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-132874" y="-333209"/>
            <a:ext cx="2605393" cy="1188516"/>
            <a:chOff x="3967525" y="3427700"/>
            <a:chExt cx="529950" cy="241750"/>
          </a:xfrm>
        </p:grpSpPr>
        <p:sp>
          <p:nvSpPr>
            <p:cNvPr id="644" name="Google Shape;644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6" name="Google Shape;646;p15"/>
          <p:cNvSpPr txBox="1">
            <a:spLocks noGrp="1"/>
          </p:cNvSpPr>
          <p:nvPr>
            <p:ph type="subTitle" idx="1"/>
          </p:nvPr>
        </p:nvSpPr>
        <p:spPr>
          <a:xfrm>
            <a:off x="3928900" y="2837563"/>
            <a:ext cx="38214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5"/>
          <p:cNvSpPr txBox="1">
            <a:spLocks noGrp="1"/>
          </p:cNvSpPr>
          <p:nvPr>
            <p:ph type="title"/>
          </p:nvPr>
        </p:nvSpPr>
        <p:spPr>
          <a:xfrm>
            <a:off x="3928900" y="1473138"/>
            <a:ext cx="4154700" cy="129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5"/>
          <p:cNvSpPr/>
          <p:nvPr/>
        </p:nvSpPr>
        <p:spPr>
          <a:xfrm rot="1116195" flipH="1">
            <a:off x="9025248" y="2114654"/>
            <a:ext cx="59190" cy="147851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9" name="Google Shape;649;p15"/>
          <p:cNvSpPr/>
          <p:nvPr/>
        </p:nvSpPr>
        <p:spPr>
          <a:xfrm rot="1116195" flipH="1">
            <a:off x="8870200" y="2351160"/>
            <a:ext cx="77702" cy="186824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0" name="Google Shape;650;p15"/>
          <p:cNvSpPr/>
          <p:nvPr/>
        </p:nvSpPr>
        <p:spPr>
          <a:xfrm rot="1116195" flipH="1">
            <a:off x="8716294" y="2563040"/>
            <a:ext cx="94752" cy="203874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" name="Google Shape;651;p15"/>
          <p:cNvSpPr/>
          <p:nvPr/>
        </p:nvSpPr>
        <p:spPr>
          <a:xfrm rot="1116195" flipH="1">
            <a:off x="8551946" y="2822400"/>
            <a:ext cx="81112" cy="141762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15"/>
          <p:cNvSpPr/>
          <p:nvPr/>
        </p:nvSpPr>
        <p:spPr>
          <a:xfrm rot="1116195" flipH="1">
            <a:off x="8365043" y="3036597"/>
            <a:ext cx="94752" cy="181708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15"/>
          <p:cNvSpPr/>
          <p:nvPr/>
        </p:nvSpPr>
        <p:spPr>
          <a:xfrm rot="1116195" flipH="1">
            <a:off x="7592304" y="5088000"/>
            <a:ext cx="86227" cy="140544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4" name="Google Shape;654;p15"/>
          <p:cNvSpPr/>
          <p:nvPr/>
        </p:nvSpPr>
        <p:spPr>
          <a:xfrm rot="1116195" flipH="1">
            <a:off x="7588430" y="4771628"/>
            <a:ext cx="89637" cy="20436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5" name="Google Shape;655;p15"/>
          <p:cNvSpPr/>
          <p:nvPr/>
        </p:nvSpPr>
        <p:spPr>
          <a:xfrm rot="1116195" flipH="1">
            <a:off x="7627546" y="4519996"/>
            <a:ext cx="67472" cy="18755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6" name="Google Shape;656;p15"/>
          <p:cNvSpPr/>
          <p:nvPr/>
        </p:nvSpPr>
        <p:spPr>
          <a:xfrm rot="1116195" flipH="1">
            <a:off x="7703252" y="4250740"/>
            <a:ext cx="45549" cy="145903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7" name="Google Shape;657;p15"/>
          <p:cNvGrpSpPr/>
          <p:nvPr/>
        </p:nvGrpSpPr>
        <p:grpSpPr>
          <a:xfrm flipH="1">
            <a:off x="6713512" y="3868180"/>
            <a:ext cx="2892997" cy="1319713"/>
            <a:chOff x="3967525" y="3427700"/>
            <a:chExt cx="529950" cy="241750"/>
          </a:xfrm>
        </p:grpSpPr>
        <p:sp>
          <p:nvSpPr>
            <p:cNvPr id="658" name="Google Shape;658;p1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5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7" y="3031686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711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7"/>
          <p:cNvGrpSpPr/>
          <p:nvPr/>
        </p:nvGrpSpPr>
        <p:grpSpPr>
          <a:xfrm>
            <a:off x="8155550" y="2878191"/>
            <a:ext cx="1095376" cy="2425460"/>
            <a:chOff x="8155549" y="2878190"/>
            <a:chExt cx="1095376" cy="2425460"/>
          </a:xfrm>
        </p:grpSpPr>
        <p:sp>
          <p:nvSpPr>
            <p:cNvPr id="688" name="Google Shape;688;p17"/>
            <p:cNvSpPr/>
            <p:nvPr/>
          </p:nvSpPr>
          <p:spPr>
            <a:xfrm rot="1116195" flipH="1">
              <a:off x="8962418" y="3101621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1116195" flipH="1">
              <a:off x="8804779" y="3300527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7"/>
            <p:cNvSpPr/>
            <p:nvPr/>
          </p:nvSpPr>
          <p:spPr>
            <a:xfrm rot="1116195" flipH="1">
              <a:off x="8189678" y="5153025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1" name="Google Shape;691;p17"/>
            <p:cNvSpPr/>
            <p:nvPr/>
          </p:nvSpPr>
          <p:spPr>
            <a:xfrm rot="1116195" flipH="1">
              <a:off x="8654432" y="356270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7"/>
            <p:cNvSpPr/>
            <p:nvPr/>
          </p:nvSpPr>
          <p:spPr>
            <a:xfrm rot="1116195" flipH="1">
              <a:off x="8185805" y="4836652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7"/>
            <p:cNvSpPr/>
            <p:nvPr/>
          </p:nvSpPr>
          <p:spPr>
            <a:xfrm rot="1116195" flipH="1">
              <a:off x="8499133" y="3792034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7"/>
            <p:cNvSpPr/>
            <p:nvPr/>
          </p:nvSpPr>
          <p:spPr>
            <a:xfrm rot="1116195" flipH="1">
              <a:off x="8224920" y="4585021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7"/>
            <p:cNvSpPr/>
            <p:nvPr/>
          </p:nvSpPr>
          <p:spPr>
            <a:xfrm rot="1116195" flipH="1">
              <a:off x="8393647" y="4017314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7"/>
            <p:cNvSpPr/>
            <p:nvPr/>
          </p:nvSpPr>
          <p:spPr>
            <a:xfrm rot="1116195" flipH="1">
              <a:off x="8300627" y="4315764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7"/>
            <p:cNvSpPr/>
            <p:nvPr/>
          </p:nvSpPr>
          <p:spPr>
            <a:xfrm rot="1116195" flipH="1">
              <a:off x="9149320" y="2887425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7"/>
          <p:cNvGrpSpPr/>
          <p:nvPr/>
        </p:nvGrpSpPr>
        <p:grpSpPr>
          <a:xfrm>
            <a:off x="-127950" y="3407137"/>
            <a:ext cx="4245449" cy="1785350"/>
            <a:chOff x="-127950" y="3407137"/>
            <a:chExt cx="4245449" cy="1785350"/>
          </a:xfrm>
        </p:grpSpPr>
        <p:sp>
          <p:nvSpPr>
            <p:cNvPr id="699" name="Google Shape;699;p17"/>
            <p:cNvSpPr/>
            <p:nvPr/>
          </p:nvSpPr>
          <p:spPr>
            <a:xfrm rot="6516195" flipH="1">
              <a:off x="1565482" y="3693968"/>
              <a:ext cx="72830" cy="186336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7"/>
            <p:cNvSpPr/>
            <p:nvPr/>
          </p:nvSpPr>
          <p:spPr>
            <a:xfrm rot="6516195" flipH="1">
              <a:off x="1335940" y="3567412"/>
              <a:ext cx="56023" cy="211668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17"/>
            <p:cNvSpPr/>
            <p:nvPr/>
          </p:nvSpPr>
          <p:spPr>
            <a:xfrm rot="6516195" flipH="1">
              <a:off x="3468984" y="4912484"/>
              <a:ext cx="49203" cy="210938"/>
            </a:xfrm>
            <a:custGeom>
              <a:avLst/>
              <a:gdLst/>
              <a:ahLst/>
              <a:cxnLst/>
              <a:rect l="l" t="t" r="r" b="b"/>
              <a:pathLst>
                <a:path w="202" h="866" extrusionOk="0">
                  <a:moveTo>
                    <a:pt x="84" y="1"/>
                  </a:moveTo>
                  <a:cubicBezTo>
                    <a:pt x="42" y="1"/>
                    <a:pt x="1" y="35"/>
                    <a:pt x="1" y="91"/>
                  </a:cubicBezTo>
                  <a:lnTo>
                    <a:pt x="1" y="132"/>
                  </a:lnTo>
                  <a:cubicBezTo>
                    <a:pt x="1" y="340"/>
                    <a:pt x="8" y="568"/>
                    <a:pt x="28" y="790"/>
                  </a:cubicBezTo>
                  <a:cubicBezTo>
                    <a:pt x="35" y="831"/>
                    <a:pt x="70" y="866"/>
                    <a:pt x="118" y="866"/>
                  </a:cubicBezTo>
                  <a:cubicBezTo>
                    <a:pt x="167" y="859"/>
                    <a:pt x="201" y="817"/>
                    <a:pt x="201" y="776"/>
                  </a:cubicBezTo>
                  <a:cubicBezTo>
                    <a:pt x="181" y="554"/>
                    <a:pt x="174" y="340"/>
                    <a:pt x="174" y="132"/>
                  </a:cubicBezTo>
                  <a:lnTo>
                    <a:pt x="174" y="91"/>
                  </a:lnTo>
                  <a:cubicBezTo>
                    <a:pt x="174" y="35"/>
                    <a:pt x="132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17"/>
            <p:cNvSpPr/>
            <p:nvPr/>
          </p:nvSpPr>
          <p:spPr>
            <a:xfrm rot="6516195" flipH="1">
              <a:off x="3717147" y="5000283"/>
              <a:ext cx="57485" cy="189259"/>
            </a:xfrm>
            <a:custGeom>
              <a:avLst/>
              <a:gdLst/>
              <a:ahLst/>
              <a:cxnLst/>
              <a:rect l="l" t="t" r="r" b="b"/>
              <a:pathLst>
                <a:path w="236" h="777" extrusionOk="0">
                  <a:moveTo>
                    <a:pt x="160" y="1"/>
                  </a:moveTo>
                  <a:cubicBezTo>
                    <a:pt x="118" y="1"/>
                    <a:pt x="70" y="35"/>
                    <a:pt x="63" y="77"/>
                  </a:cubicBezTo>
                  <a:cubicBezTo>
                    <a:pt x="35" y="278"/>
                    <a:pt x="14" y="478"/>
                    <a:pt x="1" y="693"/>
                  </a:cubicBezTo>
                  <a:cubicBezTo>
                    <a:pt x="1" y="741"/>
                    <a:pt x="35" y="776"/>
                    <a:pt x="84" y="776"/>
                  </a:cubicBezTo>
                  <a:cubicBezTo>
                    <a:pt x="88" y="776"/>
                    <a:pt x="92" y="777"/>
                    <a:pt x="96" y="777"/>
                  </a:cubicBezTo>
                  <a:cubicBezTo>
                    <a:pt x="139" y="777"/>
                    <a:pt x="174" y="743"/>
                    <a:pt x="174" y="693"/>
                  </a:cubicBezTo>
                  <a:cubicBezTo>
                    <a:pt x="194" y="485"/>
                    <a:pt x="208" y="291"/>
                    <a:pt x="236" y="98"/>
                  </a:cubicBezTo>
                  <a:cubicBezTo>
                    <a:pt x="236" y="56"/>
                    <a:pt x="201" y="15"/>
                    <a:pt x="16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 rot="6516195" flipH="1">
              <a:off x="3203901" y="4829881"/>
              <a:ext cx="59190" cy="147851"/>
            </a:xfrm>
            <a:custGeom>
              <a:avLst/>
              <a:gdLst/>
              <a:ahLst/>
              <a:cxnLst/>
              <a:rect l="l" t="t" r="r" b="b"/>
              <a:pathLst>
                <a:path w="243" h="607" extrusionOk="0">
                  <a:moveTo>
                    <a:pt x="102" y="1"/>
                  </a:moveTo>
                  <a:cubicBezTo>
                    <a:pt x="96" y="1"/>
                    <a:pt x="90" y="2"/>
                    <a:pt x="84" y="4"/>
                  </a:cubicBezTo>
                  <a:cubicBezTo>
                    <a:pt x="35" y="11"/>
                    <a:pt x="1" y="45"/>
                    <a:pt x="1" y="87"/>
                  </a:cubicBezTo>
                  <a:lnTo>
                    <a:pt x="1" y="108"/>
                  </a:lnTo>
                  <a:cubicBezTo>
                    <a:pt x="21" y="246"/>
                    <a:pt x="35" y="391"/>
                    <a:pt x="63" y="537"/>
                  </a:cubicBezTo>
                  <a:cubicBezTo>
                    <a:pt x="69" y="575"/>
                    <a:pt x="116" y="607"/>
                    <a:pt x="156" y="607"/>
                  </a:cubicBezTo>
                  <a:cubicBezTo>
                    <a:pt x="160" y="607"/>
                    <a:pt x="163" y="607"/>
                    <a:pt x="167" y="606"/>
                  </a:cubicBezTo>
                  <a:cubicBezTo>
                    <a:pt x="208" y="599"/>
                    <a:pt x="243" y="544"/>
                    <a:pt x="236" y="502"/>
                  </a:cubicBezTo>
                  <a:cubicBezTo>
                    <a:pt x="222" y="364"/>
                    <a:pt x="195" y="218"/>
                    <a:pt x="174" y="80"/>
                  </a:cubicBezTo>
                  <a:cubicBezTo>
                    <a:pt x="168" y="33"/>
                    <a:pt x="137" y="1"/>
                    <a:pt x="10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 rot="6516195" flipH="1">
              <a:off x="4000172" y="5062183"/>
              <a:ext cx="74292" cy="144198"/>
            </a:xfrm>
            <a:custGeom>
              <a:avLst/>
              <a:gdLst/>
              <a:ahLst/>
              <a:cxnLst/>
              <a:rect l="l" t="t" r="r" b="b"/>
              <a:pathLst>
                <a:path w="305" h="592" extrusionOk="0">
                  <a:moveTo>
                    <a:pt x="199" y="0"/>
                  </a:moveTo>
                  <a:cubicBezTo>
                    <a:pt x="162" y="0"/>
                    <a:pt x="134" y="24"/>
                    <a:pt x="118" y="56"/>
                  </a:cubicBezTo>
                  <a:cubicBezTo>
                    <a:pt x="76" y="194"/>
                    <a:pt x="35" y="339"/>
                    <a:pt x="0" y="478"/>
                  </a:cubicBezTo>
                  <a:lnTo>
                    <a:pt x="0" y="499"/>
                  </a:lnTo>
                  <a:cubicBezTo>
                    <a:pt x="0" y="540"/>
                    <a:pt x="28" y="575"/>
                    <a:pt x="70" y="589"/>
                  </a:cubicBezTo>
                  <a:cubicBezTo>
                    <a:pt x="76" y="591"/>
                    <a:pt x="83" y="592"/>
                    <a:pt x="89" y="592"/>
                  </a:cubicBezTo>
                  <a:cubicBezTo>
                    <a:pt x="127" y="592"/>
                    <a:pt x="167" y="561"/>
                    <a:pt x="173" y="526"/>
                  </a:cubicBezTo>
                  <a:cubicBezTo>
                    <a:pt x="208" y="395"/>
                    <a:pt x="243" y="256"/>
                    <a:pt x="284" y="118"/>
                  </a:cubicBezTo>
                  <a:cubicBezTo>
                    <a:pt x="305" y="70"/>
                    <a:pt x="277" y="21"/>
                    <a:pt x="236" y="7"/>
                  </a:cubicBezTo>
                  <a:cubicBezTo>
                    <a:pt x="223" y="2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 rot="6516195" flipH="1">
              <a:off x="2938653" y="4664601"/>
              <a:ext cx="77702" cy="186824"/>
            </a:xfrm>
            <a:custGeom>
              <a:avLst/>
              <a:gdLst/>
              <a:ahLst/>
              <a:cxnLst/>
              <a:rect l="l" t="t" r="r" b="b"/>
              <a:pathLst>
                <a:path w="319" h="767" extrusionOk="0">
                  <a:moveTo>
                    <a:pt x="92" y="1"/>
                  </a:moveTo>
                  <a:cubicBezTo>
                    <a:pt x="84" y="1"/>
                    <a:pt x="77" y="2"/>
                    <a:pt x="70" y="4"/>
                  </a:cubicBezTo>
                  <a:cubicBezTo>
                    <a:pt x="28" y="11"/>
                    <a:pt x="1" y="46"/>
                    <a:pt x="1" y="87"/>
                  </a:cubicBezTo>
                  <a:cubicBezTo>
                    <a:pt x="1" y="94"/>
                    <a:pt x="1" y="108"/>
                    <a:pt x="7" y="115"/>
                  </a:cubicBezTo>
                  <a:cubicBezTo>
                    <a:pt x="49" y="302"/>
                    <a:pt x="97" y="502"/>
                    <a:pt x="146" y="703"/>
                  </a:cubicBezTo>
                  <a:cubicBezTo>
                    <a:pt x="152" y="740"/>
                    <a:pt x="197" y="766"/>
                    <a:pt x="236" y="766"/>
                  </a:cubicBezTo>
                  <a:cubicBezTo>
                    <a:pt x="241" y="766"/>
                    <a:pt x="245" y="766"/>
                    <a:pt x="250" y="765"/>
                  </a:cubicBezTo>
                  <a:cubicBezTo>
                    <a:pt x="291" y="752"/>
                    <a:pt x="319" y="703"/>
                    <a:pt x="312" y="655"/>
                  </a:cubicBezTo>
                  <a:cubicBezTo>
                    <a:pt x="257" y="461"/>
                    <a:pt x="215" y="260"/>
                    <a:pt x="174" y="73"/>
                  </a:cubicBezTo>
                  <a:cubicBezTo>
                    <a:pt x="168" y="27"/>
                    <a:pt x="129" y="1"/>
                    <a:pt x="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 rot="6516195" flipH="1">
              <a:off x="2709721" y="4510696"/>
              <a:ext cx="94752" cy="203874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 rot="6516195" flipH="1">
              <a:off x="2488238" y="4370583"/>
              <a:ext cx="81112" cy="141762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 rot="6516195" flipH="1">
              <a:off x="-86335" y="3435563"/>
              <a:ext cx="116431" cy="171478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 rot="6516195" flipH="1">
              <a:off x="2247249" y="4170527"/>
              <a:ext cx="94752" cy="181708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 rot="6516195" flipH="1">
              <a:off x="2035920" y="4003633"/>
              <a:ext cx="97919" cy="203387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 rot="6516195" flipH="1">
              <a:off x="220689" y="3414107"/>
              <a:ext cx="86227" cy="140544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6516195" flipH="1">
              <a:off x="1817341" y="3868387"/>
              <a:ext cx="69420" cy="144685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6516195" flipH="1">
              <a:off x="503448" y="3380031"/>
              <a:ext cx="89637" cy="20436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6516195" flipH="1">
              <a:off x="774566" y="3416466"/>
              <a:ext cx="67472" cy="187554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7"/>
            <p:cNvSpPr/>
            <p:nvPr/>
          </p:nvSpPr>
          <p:spPr>
            <a:xfrm rot="6516195" flipH="1">
              <a:off x="1075610" y="3502038"/>
              <a:ext cx="45549" cy="145903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17"/>
          <p:cNvGrpSpPr/>
          <p:nvPr/>
        </p:nvGrpSpPr>
        <p:grpSpPr>
          <a:xfrm>
            <a:off x="1453650" y="-61105"/>
            <a:ext cx="6236700" cy="3890981"/>
            <a:chOff x="1453650" y="-61106"/>
            <a:chExt cx="6236700" cy="3890981"/>
          </a:xfrm>
        </p:grpSpPr>
        <p:sp>
          <p:nvSpPr>
            <p:cNvPr id="717" name="Google Shape;717;p17"/>
            <p:cNvSpPr/>
            <p:nvPr/>
          </p:nvSpPr>
          <p:spPr>
            <a:xfrm>
              <a:off x="1453650" y="1240575"/>
              <a:ext cx="6236700" cy="2589300"/>
            </a:xfrm>
            <a:prstGeom prst="roundRect">
              <a:avLst>
                <a:gd name="adj" fmla="val 5566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8" name="Google Shape;718;p17"/>
            <p:cNvGrpSpPr/>
            <p:nvPr/>
          </p:nvGrpSpPr>
          <p:grpSpPr>
            <a:xfrm>
              <a:off x="3110983" y="-61106"/>
              <a:ext cx="2922035" cy="1721896"/>
              <a:chOff x="3110983" y="-61106"/>
              <a:chExt cx="2922035" cy="1721896"/>
            </a:xfrm>
          </p:grpSpPr>
          <p:grpSp>
            <p:nvGrpSpPr>
              <p:cNvPr id="719" name="Google Shape;719;p17"/>
              <p:cNvGrpSpPr/>
              <p:nvPr/>
            </p:nvGrpSpPr>
            <p:grpSpPr>
              <a:xfrm>
                <a:off x="3110983" y="-18199"/>
                <a:ext cx="880895" cy="1678961"/>
                <a:chOff x="3440606" y="-57810"/>
                <a:chExt cx="796902" cy="1518735"/>
              </a:xfrm>
            </p:grpSpPr>
            <p:sp>
              <p:nvSpPr>
                <p:cNvPr id="720" name="Google Shape;720;p17"/>
                <p:cNvSpPr/>
                <p:nvPr/>
              </p:nvSpPr>
              <p:spPr>
                <a:xfrm>
                  <a:off x="3440606" y="1295325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 rot="-10210584">
                  <a:off x="3507593" y="1230804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 rot="-10210584">
                  <a:off x="4100831" y="-48906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 rot="-10210584">
                  <a:off x="3954272" y="213219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10210584">
                  <a:off x="3789897" y="442852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 rot="-10210584">
                  <a:off x="3672788" y="667333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 rot="-10210584">
                  <a:off x="3580021" y="963719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29" name="Google Shape;729;p17"/>
              <p:cNvGrpSpPr/>
              <p:nvPr/>
            </p:nvGrpSpPr>
            <p:grpSpPr>
              <a:xfrm>
                <a:off x="5152450" y="-61106"/>
                <a:ext cx="880567" cy="1721896"/>
                <a:chOff x="4906403" y="-96622"/>
                <a:chExt cx="796605" cy="1557572"/>
              </a:xfrm>
            </p:grpSpPr>
            <p:sp>
              <p:nvSpPr>
                <p:cNvPr id="730" name="Google Shape;730;p17"/>
                <p:cNvSpPr/>
                <p:nvPr/>
              </p:nvSpPr>
              <p:spPr>
                <a:xfrm>
                  <a:off x="5535308" y="1295350"/>
                  <a:ext cx="167700" cy="165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7"/>
                <p:cNvSpPr/>
                <p:nvPr/>
              </p:nvSpPr>
              <p:spPr>
                <a:xfrm rot="10210584" flipH="1">
                  <a:off x="5588595" y="1191992"/>
                  <a:ext cx="47722" cy="189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770" extrusionOk="0">
                      <a:moveTo>
                        <a:pt x="104" y="0"/>
                      </a:moveTo>
                      <a:cubicBezTo>
                        <a:pt x="55" y="0"/>
                        <a:pt x="21" y="35"/>
                        <a:pt x="21" y="83"/>
                      </a:cubicBezTo>
                      <a:lnTo>
                        <a:pt x="21" y="104"/>
                      </a:lnTo>
                      <a:cubicBezTo>
                        <a:pt x="21" y="291"/>
                        <a:pt x="21" y="491"/>
                        <a:pt x="0" y="692"/>
                      </a:cubicBezTo>
                      <a:cubicBezTo>
                        <a:pt x="0" y="736"/>
                        <a:pt x="29" y="769"/>
                        <a:pt x="71" y="769"/>
                      </a:cubicBezTo>
                      <a:cubicBezTo>
                        <a:pt x="75" y="769"/>
                        <a:pt x="79" y="769"/>
                        <a:pt x="83" y="768"/>
                      </a:cubicBezTo>
                      <a:cubicBezTo>
                        <a:pt x="87" y="769"/>
                        <a:pt x="91" y="769"/>
                        <a:pt x="95" y="769"/>
                      </a:cubicBezTo>
                      <a:cubicBezTo>
                        <a:pt x="138" y="769"/>
                        <a:pt x="173" y="736"/>
                        <a:pt x="173" y="692"/>
                      </a:cubicBezTo>
                      <a:cubicBezTo>
                        <a:pt x="187" y="491"/>
                        <a:pt x="194" y="291"/>
                        <a:pt x="194" y="104"/>
                      </a:cubicBezTo>
                      <a:lnTo>
                        <a:pt x="194" y="83"/>
                      </a:lnTo>
                      <a:cubicBezTo>
                        <a:pt x="194" y="35"/>
                        <a:pt x="159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7"/>
                <p:cNvSpPr/>
                <p:nvPr/>
              </p:nvSpPr>
              <p:spPr>
                <a:xfrm rot="10210584" flipH="1">
                  <a:off x="4922052" y="-87719"/>
                  <a:ext cx="121028" cy="193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788" extrusionOk="0">
                      <a:moveTo>
                        <a:pt x="397" y="0"/>
                      </a:moveTo>
                      <a:cubicBezTo>
                        <a:pt x="363" y="0"/>
                        <a:pt x="329" y="16"/>
                        <a:pt x="319" y="47"/>
                      </a:cubicBezTo>
                      <a:cubicBezTo>
                        <a:pt x="222" y="247"/>
                        <a:pt x="118" y="455"/>
                        <a:pt x="8" y="663"/>
                      </a:cubicBezTo>
                      <a:cubicBezTo>
                        <a:pt x="1" y="683"/>
                        <a:pt x="1" y="690"/>
                        <a:pt x="1" y="704"/>
                      </a:cubicBezTo>
                      <a:cubicBezTo>
                        <a:pt x="1" y="739"/>
                        <a:pt x="14" y="766"/>
                        <a:pt x="49" y="773"/>
                      </a:cubicBezTo>
                      <a:cubicBezTo>
                        <a:pt x="61" y="783"/>
                        <a:pt x="75" y="788"/>
                        <a:pt x="90" y="788"/>
                      </a:cubicBezTo>
                      <a:cubicBezTo>
                        <a:pt x="118" y="788"/>
                        <a:pt x="146" y="771"/>
                        <a:pt x="160" y="739"/>
                      </a:cubicBezTo>
                      <a:cubicBezTo>
                        <a:pt x="277" y="524"/>
                        <a:pt x="381" y="317"/>
                        <a:pt x="471" y="116"/>
                      </a:cubicBezTo>
                      <a:cubicBezTo>
                        <a:pt x="492" y="74"/>
                        <a:pt x="471" y="26"/>
                        <a:pt x="430" y="5"/>
                      </a:cubicBezTo>
                      <a:cubicBezTo>
                        <a:pt x="419" y="2"/>
                        <a:pt x="408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7"/>
                <p:cNvSpPr/>
                <p:nvPr/>
              </p:nvSpPr>
              <p:spPr>
                <a:xfrm rot="10210584" flipH="1">
                  <a:off x="5102558" y="174406"/>
                  <a:ext cx="87081" cy="139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" h="568" extrusionOk="0">
                      <a:moveTo>
                        <a:pt x="257" y="1"/>
                      </a:moveTo>
                      <a:cubicBezTo>
                        <a:pt x="225" y="1"/>
                        <a:pt x="195" y="20"/>
                        <a:pt x="180" y="51"/>
                      </a:cubicBezTo>
                      <a:cubicBezTo>
                        <a:pt x="132" y="189"/>
                        <a:pt x="69" y="320"/>
                        <a:pt x="7" y="452"/>
                      </a:cubicBezTo>
                      <a:cubicBezTo>
                        <a:pt x="0" y="459"/>
                        <a:pt x="0" y="473"/>
                        <a:pt x="0" y="487"/>
                      </a:cubicBezTo>
                      <a:cubicBezTo>
                        <a:pt x="0" y="521"/>
                        <a:pt x="14" y="556"/>
                        <a:pt x="49" y="563"/>
                      </a:cubicBezTo>
                      <a:cubicBezTo>
                        <a:pt x="61" y="566"/>
                        <a:pt x="73" y="568"/>
                        <a:pt x="85" y="568"/>
                      </a:cubicBezTo>
                      <a:cubicBezTo>
                        <a:pt x="120" y="568"/>
                        <a:pt x="151" y="552"/>
                        <a:pt x="166" y="521"/>
                      </a:cubicBezTo>
                      <a:cubicBezTo>
                        <a:pt x="222" y="390"/>
                        <a:pt x="277" y="251"/>
                        <a:pt x="339" y="120"/>
                      </a:cubicBezTo>
                      <a:cubicBezTo>
                        <a:pt x="353" y="78"/>
                        <a:pt x="339" y="23"/>
                        <a:pt x="291" y="9"/>
                      </a:cubicBezTo>
                      <a:cubicBezTo>
                        <a:pt x="280" y="4"/>
                        <a:pt x="268" y="1"/>
                        <a:pt x="257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7"/>
                <p:cNvSpPr/>
                <p:nvPr/>
              </p:nvSpPr>
              <p:spPr>
                <a:xfrm rot="10210584" flipH="1">
                  <a:off x="5256847" y="404040"/>
                  <a:ext cx="97167" cy="184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749" extrusionOk="0">
                      <a:moveTo>
                        <a:pt x="292" y="1"/>
                      </a:moveTo>
                      <a:cubicBezTo>
                        <a:pt x="256" y="1"/>
                        <a:pt x="225" y="25"/>
                        <a:pt x="215" y="56"/>
                      </a:cubicBezTo>
                      <a:cubicBezTo>
                        <a:pt x="145" y="243"/>
                        <a:pt x="76" y="430"/>
                        <a:pt x="7" y="624"/>
                      </a:cubicBezTo>
                      <a:cubicBezTo>
                        <a:pt x="0" y="638"/>
                        <a:pt x="0" y="645"/>
                        <a:pt x="0" y="659"/>
                      </a:cubicBezTo>
                      <a:cubicBezTo>
                        <a:pt x="0" y="693"/>
                        <a:pt x="14" y="728"/>
                        <a:pt x="55" y="742"/>
                      </a:cubicBezTo>
                      <a:cubicBezTo>
                        <a:pt x="65" y="746"/>
                        <a:pt x="76" y="749"/>
                        <a:pt x="86" y="749"/>
                      </a:cubicBezTo>
                      <a:cubicBezTo>
                        <a:pt x="121" y="749"/>
                        <a:pt x="156" y="725"/>
                        <a:pt x="166" y="693"/>
                      </a:cubicBezTo>
                      <a:cubicBezTo>
                        <a:pt x="249" y="499"/>
                        <a:pt x="318" y="313"/>
                        <a:pt x="374" y="119"/>
                      </a:cubicBezTo>
                      <a:cubicBezTo>
                        <a:pt x="395" y="70"/>
                        <a:pt x="367" y="22"/>
                        <a:pt x="325" y="8"/>
                      </a:cubicBezTo>
                      <a:cubicBezTo>
                        <a:pt x="314" y="3"/>
                        <a:pt x="303" y="1"/>
                        <a:pt x="292" y="1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7"/>
                <p:cNvSpPr/>
                <p:nvPr/>
              </p:nvSpPr>
              <p:spPr>
                <a:xfrm rot="10210584" flipH="1">
                  <a:off x="5380597" y="628521"/>
                  <a:ext cx="90525" cy="207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" h="845" extrusionOk="0">
                      <a:moveTo>
                        <a:pt x="261" y="0"/>
                      </a:moveTo>
                      <a:cubicBezTo>
                        <a:pt x="224" y="0"/>
                        <a:pt x="193" y="29"/>
                        <a:pt x="187" y="62"/>
                      </a:cubicBezTo>
                      <a:cubicBezTo>
                        <a:pt x="132" y="283"/>
                        <a:pt x="69" y="505"/>
                        <a:pt x="0" y="733"/>
                      </a:cubicBezTo>
                      <a:lnTo>
                        <a:pt x="0" y="754"/>
                      </a:lnTo>
                      <a:cubicBezTo>
                        <a:pt x="0" y="788"/>
                        <a:pt x="21" y="823"/>
                        <a:pt x="63" y="844"/>
                      </a:cubicBezTo>
                      <a:cubicBezTo>
                        <a:pt x="67" y="845"/>
                        <a:pt x="71" y="845"/>
                        <a:pt x="76" y="845"/>
                      </a:cubicBezTo>
                      <a:cubicBezTo>
                        <a:pt x="114" y="845"/>
                        <a:pt x="154" y="819"/>
                        <a:pt x="166" y="782"/>
                      </a:cubicBezTo>
                      <a:cubicBezTo>
                        <a:pt x="236" y="560"/>
                        <a:pt x="298" y="325"/>
                        <a:pt x="346" y="110"/>
                      </a:cubicBezTo>
                      <a:cubicBezTo>
                        <a:pt x="367" y="62"/>
                        <a:pt x="332" y="13"/>
                        <a:pt x="291" y="6"/>
                      </a:cubicBezTo>
                      <a:cubicBezTo>
                        <a:pt x="281" y="2"/>
                        <a:pt x="271" y="0"/>
                        <a:pt x="261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7"/>
                <p:cNvSpPr/>
                <p:nvPr/>
              </p:nvSpPr>
              <p:spPr>
                <a:xfrm rot="10210584" flipH="1">
                  <a:off x="5504114" y="924907"/>
                  <a:ext cx="59776" cy="147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600" extrusionOk="0">
                      <a:moveTo>
                        <a:pt x="156" y="0"/>
                      </a:moveTo>
                      <a:cubicBezTo>
                        <a:pt x="117" y="0"/>
                        <a:pt x="76" y="32"/>
                        <a:pt x="70" y="70"/>
                      </a:cubicBezTo>
                      <a:cubicBezTo>
                        <a:pt x="56" y="209"/>
                        <a:pt x="28" y="354"/>
                        <a:pt x="1" y="493"/>
                      </a:cubicBezTo>
                      <a:lnTo>
                        <a:pt x="1" y="513"/>
                      </a:lnTo>
                      <a:cubicBezTo>
                        <a:pt x="1" y="555"/>
                        <a:pt x="28" y="589"/>
                        <a:pt x="63" y="596"/>
                      </a:cubicBezTo>
                      <a:cubicBezTo>
                        <a:pt x="71" y="598"/>
                        <a:pt x="79" y="599"/>
                        <a:pt x="87" y="599"/>
                      </a:cubicBezTo>
                      <a:cubicBezTo>
                        <a:pt x="130" y="599"/>
                        <a:pt x="161" y="568"/>
                        <a:pt x="167" y="527"/>
                      </a:cubicBezTo>
                      <a:cubicBezTo>
                        <a:pt x="194" y="382"/>
                        <a:pt x="215" y="237"/>
                        <a:pt x="236" y="98"/>
                      </a:cubicBezTo>
                      <a:cubicBezTo>
                        <a:pt x="243" y="57"/>
                        <a:pt x="208" y="8"/>
                        <a:pt x="167" y="1"/>
                      </a:cubicBezTo>
                      <a:cubicBezTo>
                        <a:pt x="163" y="1"/>
                        <a:pt x="160" y="0"/>
                        <a:pt x="156" y="0"/>
                      </a:cubicBezTo>
                      <a:close/>
                    </a:path>
                  </a:pathLst>
                </a:custGeom>
                <a:solidFill>
                  <a:srgbClr val="8585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39" name="Google Shape;739;p17"/>
          <p:cNvSpPr txBox="1">
            <a:spLocks noGrp="1"/>
          </p:cNvSpPr>
          <p:nvPr>
            <p:ph type="title"/>
          </p:nvPr>
        </p:nvSpPr>
        <p:spPr>
          <a:xfrm>
            <a:off x="2239850" y="1221750"/>
            <a:ext cx="4664400" cy="154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1"/>
          </p:nvPr>
        </p:nvSpPr>
        <p:spPr>
          <a:xfrm>
            <a:off x="1965300" y="2813050"/>
            <a:ext cx="52134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7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742" name="Google Shape;742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7272258" y="3943142"/>
            <a:ext cx="1594475" cy="551765"/>
            <a:chOff x="6438300" y="4207200"/>
            <a:chExt cx="2705710" cy="936305"/>
          </a:xfrm>
        </p:grpSpPr>
        <p:sp>
          <p:nvSpPr>
            <p:cNvPr id="745" name="Google Shape;745;p1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7" name="Google Shape;747;p17"/>
          <p:cNvGrpSpPr/>
          <p:nvPr/>
        </p:nvGrpSpPr>
        <p:grpSpPr>
          <a:xfrm>
            <a:off x="7097097" y="231374"/>
            <a:ext cx="1964154" cy="895998"/>
            <a:chOff x="3967525" y="3427700"/>
            <a:chExt cx="529950" cy="241750"/>
          </a:xfrm>
        </p:grpSpPr>
        <p:sp>
          <p:nvSpPr>
            <p:cNvPr id="748" name="Google Shape;748;p1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50" name="Google Shape;750;p17"/>
          <p:cNvSpPr/>
          <p:nvPr/>
        </p:nvSpPr>
        <p:spPr>
          <a:xfrm rot="1116195" flipH="1">
            <a:off x="8805855" y="6699966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 rot="1116195" flipH="1">
            <a:off x="8605111" y="645751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 rot="1116195" flipH="1">
            <a:off x="8475153" y="6234033"/>
            <a:ext cx="155404" cy="140300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3" name="Google Shape;753;p17"/>
          <p:cNvSpPr/>
          <p:nvPr/>
        </p:nvSpPr>
        <p:spPr>
          <a:xfrm rot="6516195" flipH="1">
            <a:off x="-1328443" y="4078513"/>
            <a:ext cx="136648" cy="94508"/>
          </a:xfrm>
          <a:custGeom>
            <a:avLst/>
            <a:gdLst/>
            <a:ahLst/>
            <a:cxnLst/>
            <a:rect l="l" t="t" r="r" b="b"/>
            <a:pathLst>
              <a:path w="561" h="388" extrusionOk="0">
                <a:moveTo>
                  <a:pt x="458" y="1"/>
                </a:moveTo>
                <a:cubicBezTo>
                  <a:pt x="443" y="1"/>
                  <a:pt x="429" y="5"/>
                  <a:pt x="416" y="14"/>
                </a:cubicBezTo>
                <a:cubicBezTo>
                  <a:pt x="298" y="90"/>
                  <a:pt x="173" y="159"/>
                  <a:pt x="42" y="221"/>
                </a:cubicBezTo>
                <a:cubicBezTo>
                  <a:pt x="21" y="235"/>
                  <a:pt x="0" y="263"/>
                  <a:pt x="0" y="297"/>
                </a:cubicBezTo>
                <a:cubicBezTo>
                  <a:pt x="0" y="318"/>
                  <a:pt x="7" y="325"/>
                  <a:pt x="7" y="339"/>
                </a:cubicBezTo>
                <a:cubicBezTo>
                  <a:pt x="21" y="371"/>
                  <a:pt x="47" y="388"/>
                  <a:pt x="74" y="388"/>
                </a:cubicBezTo>
                <a:cubicBezTo>
                  <a:pt x="89" y="388"/>
                  <a:pt x="104" y="383"/>
                  <a:pt x="118" y="373"/>
                </a:cubicBezTo>
                <a:cubicBezTo>
                  <a:pt x="250" y="318"/>
                  <a:pt x="374" y="235"/>
                  <a:pt x="506" y="166"/>
                </a:cubicBezTo>
                <a:cubicBezTo>
                  <a:pt x="547" y="145"/>
                  <a:pt x="561" y="90"/>
                  <a:pt x="540" y="48"/>
                </a:cubicBezTo>
                <a:cubicBezTo>
                  <a:pt x="521" y="20"/>
                  <a:pt x="489" y="1"/>
                  <a:pt x="4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4" name="Google Shape;754;p17"/>
          <p:cNvSpPr/>
          <p:nvPr/>
        </p:nvSpPr>
        <p:spPr>
          <a:xfrm rot="6516195" flipH="1">
            <a:off x="-1130076" y="3875820"/>
            <a:ext cx="178787" cy="140544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5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7981620" y="131303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7" name="Google Shape;757;p18"/>
          <p:cNvSpPr/>
          <p:nvPr/>
        </p:nvSpPr>
        <p:spPr>
          <a:xfrm rot="-4012506">
            <a:off x="8209672" y="142488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8" name="Google Shape;758;p18"/>
          <p:cNvSpPr/>
          <p:nvPr/>
        </p:nvSpPr>
        <p:spPr>
          <a:xfrm rot="-4012506">
            <a:off x="7776949" y="1204172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9" name="Google Shape;759;p18"/>
          <p:cNvSpPr/>
          <p:nvPr/>
        </p:nvSpPr>
        <p:spPr>
          <a:xfrm rot="-4012506">
            <a:off x="8431274" y="1471483"/>
            <a:ext cx="57262" cy="1787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0" name="Google Shape;760;p18"/>
          <p:cNvSpPr/>
          <p:nvPr/>
        </p:nvSpPr>
        <p:spPr>
          <a:xfrm rot="-4012506">
            <a:off x="7570651" y="1101108"/>
            <a:ext cx="55820" cy="123175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1" name="Google Shape;761;p18"/>
          <p:cNvSpPr/>
          <p:nvPr/>
        </p:nvSpPr>
        <p:spPr>
          <a:xfrm rot="-4012506">
            <a:off x="8643161" y="1531293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2" name="Google Shape;762;p18"/>
          <p:cNvSpPr/>
          <p:nvPr/>
        </p:nvSpPr>
        <p:spPr>
          <a:xfrm rot="-4012506">
            <a:off x="7365333" y="932851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3" name="Google Shape;763;p18"/>
          <p:cNvSpPr/>
          <p:nvPr/>
        </p:nvSpPr>
        <p:spPr>
          <a:xfrm rot="-4012506">
            <a:off x="8891647" y="1582743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4" name="Google Shape;764;p18"/>
          <p:cNvSpPr/>
          <p:nvPr/>
        </p:nvSpPr>
        <p:spPr>
          <a:xfrm rot="-4012506">
            <a:off x="7193221" y="775273"/>
            <a:ext cx="91454" cy="168696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5" name="Google Shape;765;p18"/>
          <p:cNvSpPr/>
          <p:nvPr/>
        </p:nvSpPr>
        <p:spPr>
          <a:xfrm rot="-4012506">
            <a:off x="9117042" y="1572733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6" name="Google Shape;766;p18"/>
          <p:cNvSpPr/>
          <p:nvPr/>
        </p:nvSpPr>
        <p:spPr>
          <a:xfrm rot="-4012506">
            <a:off x="7033635" y="628737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7" name="Google Shape;767;p18"/>
          <p:cNvSpPr/>
          <p:nvPr/>
        </p:nvSpPr>
        <p:spPr>
          <a:xfrm rot="-4012506">
            <a:off x="6862233" y="421030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8" name="Google Shape;768;p18"/>
          <p:cNvSpPr/>
          <p:nvPr/>
        </p:nvSpPr>
        <p:spPr>
          <a:xfrm rot="-4012506">
            <a:off x="6717113" y="239572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9" name="Google Shape;769;p18"/>
          <p:cNvSpPr/>
          <p:nvPr/>
        </p:nvSpPr>
        <p:spPr>
          <a:xfrm rot="-4012506">
            <a:off x="6582205" y="74302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0025278" y="1439899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1" name="Google Shape;771;p18"/>
          <p:cNvSpPr/>
          <p:nvPr/>
        </p:nvSpPr>
        <p:spPr>
          <a:xfrm rot="-4012506">
            <a:off x="6420914" y="-136753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2" name="Google Shape;772;p18"/>
          <p:cNvSpPr/>
          <p:nvPr/>
        </p:nvSpPr>
        <p:spPr>
          <a:xfrm rot="-4012506">
            <a:off x="6276677" y="-318358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0275220" y="1384679"/>
            <a:ext cx="95780" cy="103813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 rot="-4012506">
            <a:off x="6130845" y="-47424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256708" y="3293286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287380" y="3556594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203933" y="3067868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290147" y="3771104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129186" y="2863860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278425" y="4002497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023156" y="2619418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246301" y="4269267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911698" y="2415300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181961" y="4481577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795774" y="2235260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114764" y="4704676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642749" y="2013451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025144" y="4954537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503433" y="1827540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373510" y="1658444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15882" y="1444580"/>
            <a:ext cx="98457" cy="14727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83244" y="1254075"/>
            <a:ext cx="101341" cy="16231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33579" y="1075931"/>
            <a:ext cx="72916" cy="116995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169651" y="78146"/>
            <a:ext cx="1528185" cy="528825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110525" y="1611513"/>
            <a:ext cx="3718500" cy="94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243725" y="2561488"/>
            <a:ext cx="35853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7336704" y="4462633"/>
            <a:ext cx="2527945" cy="874790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3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Google Shape;804;p19"/>
          <p:cNvGrpSpPr/>
          <p:nvPr/>
        </p:nvGrpSpPr>
        <p:grpSpPr>
          <a:xfrm>
            <a:off x="8255088" y="1708463"/>
            <a:ext cx="977008" cy="3423070"/>
            <a:chOff x="8254875" y="2093057"/>
            <a:chExt cx="867218" cy="3038408"/>
          </a:xfrm>
        </p:grpSpPr>
        <p:sp>
          <p:nvSpPr>
            <p:cNvPr id="805" name="Google Shape;805;p19"/>
            <p:cNvSpPr/>
            <p:nvPr/>
          </p:nvSpPr>
          <p:spPr>
            <a:xfrm rot="487476">
              <a:off x="8317962" y="3565660"/>
              <a:ext cx="39960" cy="162928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19"/>
            <p:cNvSpPr/>
            <p:nvPr/>
          </p:nvSpPr>
          <p:spPr>
            <a:xfrm rot="487476">
              <a:off x="8285643" y="3828968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9"/>
            <p:cNvSpPr/>
            <p:nvPr/>
          </p:nvSpPr>
          <p:spPr>
            <a:xfrm rot="487476">
              <a:off x="8359204" y="3340242"/>
              <a:ext cx="51494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9"/>
            <p:cNvSpPr/>
            <p:nvPr/>
          </p:nvSpPr>
          <p:spPr>
            <a:xfrm rot="487476">
              <a:off x="8267221" y="4043479"/>
              <a:ext cx="57262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9"/>
            <p:cNvSpPr/>
            <p:nvPr/>
          </p:nvSpPr>
          <p:spPr>
            <a:xfrm rot="487476">
              <a:off x="8429624" y="313623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9"/>
            <p:cNvSpPr/>
            <p:nvPr/>
          </p:nvSpPr>
          <p:spPr>
            <a:xfrm rot="487476">
              <a:off x="8271941" y="4274871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9"/>
            <p:cNvSpPr/>
            <p:nvPr/>
          </p:nvSpPr>
          <p:spPr>
            <a:xfrm rot="487476">
              <a:off x="8517116" y="2891792"/>
              <a:ext cx="74358" cy="15427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9"/>
            <p:cNvSpPr/>
            <p:nvPr/>
          </p:nvSpPr>
          <p:spPr>
            <a:xfrm rot="487476">
              <a:off x="8304065" y="4541641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9"/>
            <p:cNvSpPr/>
            <p:nvPr/>
          </p:nvSpPr>
          <p:spPr>
            <a:xfrm rot="487476">
              <a:off x="8611479" y="268767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9"/>
            <p:cNvSpPr/>
            <p:nvPr/>
          </p:nvSpPr>
          <p:spPr>
            <a:xfrm rot="487476">
              <a:off x="8339772" y="4753952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9"/>
            <p:cNvSpPr/>
            <p:nvPr/>
          </p:nvSpPr>
          <p:spPr>
            <a:xfrm rot="487476">
              <a:off x="8743262" y="2507634"/>
              <a:ext cx="75594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9"/>
            <p:cNvSpPr/>
            <p:nvPr/>
          </p:nvSpPr>
          <p:spPr>
            <a:xfrm rot="487476">
              <a:off x="8402852" y="4977050"/>
              <a:ext cx="97015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9"/>
            <p:cNvSpPr/>
            <p:nvPr/>
          </p:nvSpPr>
          <p:spPr>
            <a:xfrm rot="487476">
              <a:off x="8876308" y="228582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9"/>
            <p:cNvSpPr/>
            <p:nvPr/>
          </p:nvSpPr>
          <p:spPr>
            <a:xfrm rot="487476">
              <a:off x="9002647" y="2099915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9" name="Google Shape;819;p19"/>
          <p:cNvGrpSpPr/>
          <p:nvPr/>
        </p:nvGrpSpPr>
        <p:grpSpPr>
          <a:xfrm>
            <a:off x="-32524" y="3401800"/>
            <a:ext cx="4973574" cy="1817424"/>
            <a:chOff x="-32524" y="3401800"/>
            <a:chExt cx="4973574" cy="1817424"/>
          </a:xfrm>
        </p:grpSpPr>
        <p:sp>
          <p:nvSpPr>
            <p:cNvPr id="820" name="Google Shape;820;p19"/>
            <p:cNvSpPr/>
            <p:nvPr/>
          </p:nvSpPr>
          <p:spPr>
            <a:xfrm rot="5887465">
              <a:off x="1763187" y="3403516"/>
              <a:ext cx="42812" cy="17456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9"/>
            <p:cNvSpPr/>
            <p:nvPr/>
          </p:nvSpPr>
          <p:spPr>
            <a:xfrm rot="5887465">
              <a:off x="1499395" y="3388972"/>
              <a:ext cx="44578" cy="13616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9"/>
            <p:cNvSpPr/>
            <p:nvPr/>
          </p:nvSpPr>
          <p:spPr>
            <a:xfrm rot="5887465">
              <a:off x="1991129" y="3446488"/>
              <a:ext cx="55171" cy="18934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9"/>
            <p:cNvSpPr/>
            <p:nvPr/>
          </p:nvSpPr>
          <p:spPr>
            <a:xfrm rot="5887465">
              <a:off x="1233485" y="3349925"/>
              <a:ext cx="61350" cy="191554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19"/>
            <p:cNvSpPr/>
            <p:nvPr/>
          </p:nvSpPr>
          <p:spPr>
            <a:xfrm rot="5887465">
              <a:off x="2236074" y="3552943"/>
              <a:ext cx="59805" cy="13197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9"/>
            <p:cNvSpPr/>
            <p:nvPr/>
          </p:nvSpPr>
          <p:spPr>
            <a:xfrm rot="5887465">
              <a:off x="993184" y="3370098"/>
              <a:ext cx="68853" cy="168824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9"/>
            <p:cNvSpPr/>
            <p:nvPr/>
          </p:nvSpPr>
          <p:spPr>
            <a:xfrm rot="5887465">
              <a:off x="2471380" y="3639951"/>
              <a:ext cx="79666" cy="165293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9"/>
            <p:cNvSpPr/>
            <p:nvPr/>
          </p:nvSpPr>
          <p:spPr>
            <a:xfrm rot="5887465">
              <a:off x="726785" y="3423936"/>
              <a:ext cx="68853" cy="129983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9"/>
            <p:cNvSpPr/>
            <p:nvPr/>
          </p:nvSpPr>
          <p:spPr>
            <a:xfrm rot="5887465">
              <a:off x="2673190" y="3742485"/>
              <a:ext cx="97983" cy="18074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9"/>
            <p:cNvSpPr/>
            <p:nvPr/>
          </p:nvSpPr>
          <p:spPr>
            <a:xfrm rot="5887465">
              <a:off x="459922" y="3453476"/>
              <a:ext cx="99528" cy="17809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9"/>
            <p:cNvSpPr/>
            <p:nvPr/>
          </p:nvSpPr>
          <p:spPr>
            <a:xfrm rot="5887465">
              <a:off x="2903051" y="3903649"/>
              <a:ext cx="80990" cy="12380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9"/>
            <p:cNvSpPr/>
            <p:nvPr/>
          </p:nvSpPr>
          <p:spPr>
            <a:xfrm rot="5887465">
              <a:off x="228287" y="3532866"/>
              <a:ext cx="103941" cy="15889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 rot="5887465">
              <a:off x="3112450" y="4039352"/>
              <a:ext cx="102397" cy="15889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 rot="5887465">
              <a:off x="-14037" y="3654262"/>
              <a:ext cx="93569" cy="118508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 rot="5887465">
              <a:off x="3297402" y="4174381"/>
              <a:ext cx="116300" cy="17345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 rot="5887465">
              <a:off x="3517633" y="4352642"/>
              <a:ext cx="87390" cy="12424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 rot="5887465">
              <a:off x="3720948" y="4495704"/>
              <a:ext cx="105486" cy="157790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 rot="5887465">
              <a:off x="3915457" y="4628212"/>
              <a:ext cx="108576" cy="17390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 rot="5887465">
              <a:off x="4145823" y="4792877"/>
              <a:ext cx="78122" cy="125349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 rot="5887465">
              <a:off x="4371417" y="4909081"/>
              <a:ext cx="87170" cy="165293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 rot="5887465">
              <a:off x="4589484" y="5000194"/>
              <a:ext cx="81211" cy="18647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 rot="5887465">
              <a:off x="4844908" y="5117118"/>
              <a:ext cx="53626" cy="132411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9"/>
          <p:cNvGrpSpPr/>
          <p:nvPr/>
        </p:nvGrpSpPr>
        <p:grpSpPr>
          <a:xfrm flipH="1">
            <a:off x="-117044" y="4103827"/>
            <a:ext cx="2208942" cy="764306"/>
            <a:chOff x="6438300" y="4207200"/>
            <a:chExt cx="2705710" cy="936305"/>
          </a:xfrm>
        </p:grpSpPr>
        <p:sp>
          <p:nvSpPr>
            <p:cNvPr id="843" name="Google Shape;843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19"/>
          <p:cNvGrpSpPr/>
          <p:nvPr/>
        </p:nvGrpSpPr>
        <p:grpSpPr>
          <a:xfrm flipH="1">
            <a:off x="7780245" y="-9"/>
            <a:ext cx="1594475" cy="551765"/>
            <a:chOff x="6438300" y="4207200"/>
            <a:chExt cx="2705710" cy="936305"/>
          </a:xfrm>
        </p:grpSpPr>
        <p:sp>
          <p:nvSpPr>
            <p:cNvPr id="846" name="Google Shape;846;p19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8" name="Google Shape;848;p19"/>
          <p:cNvSpPr/>
          <p:nvPr/>
        </p:nvSpPr>
        <p:spPr>
          <a:xfrm>
            <a:off x="698850" y="828600"/>
            <a:ext cx="7746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9" name="Google Shape;849;p19"/>
          <p:cNvSpPr txBox="1">
            <a:spLocks noGrp="1"/>
          </p:cNvSpPr>
          <p:nvPr>
            <p:ph type="title"/>
          </p:nvPr>
        </p:nvSpPr>
        <p:spPr>
          <a:xfrm>
            <a:off x="4321025" y="1688050"/>
            <a:ext cx="38793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subTitle" idx="1"/>
          </p:nvPr>
        </p:nvSpPr>
        <p:spPr>
          <a:xfrm>
            <a:off x="4321025" y="2632250"/>
            <a:ext cx="35277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9"/>
          <p:cNvSpPr/>
          <p:nvPr/>
        </p:nvSpPr>
        <p:spPr>
          <a:xfrm rot="487476">
            <a:off x="9892655" y="703949"/>
            <a:ext cx="50053" cy="123586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2" name="Google Shape;852;p19"/>
          <p:cNvSpPr/>
          <p:nvPr/>
        </p:nvSpPr>
        <p:spPr>
          <a:xfrm rot="487476">
            <a:off x="9956213" y="443454"/>
            <a:ext cx="39960" cy="158603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9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20"/>
          <p:cNvSpPr/>
          <p:nvPr/>
        </p:nvSpPr>
        <p:spPr>
          <a:xfrm rot="487476">
            <a:off x="8245412" y="2937411"/>
            <a:ext cx="39960" cy="1629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5" name="Google Shape;855;p20"/>
          <p:cNvSpPr/>
          <p:nvPr/>
        </p:nvSpPr>
        <p:spPr>
          <a:xfrm rot="487476">
            <a:off x="8213093" y="3200719"/>
            <a:ext cx="41607" cy="12708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6" name="Google Shape;856;p20"/>
          <p:cNvSpPr/>
          <p:nvPr/>
        </p:nvSpPr>
        <p:spPr>
          <a:xfrm rot="487476">
            <a:off x="8286655" y="2711993"/>
            <a:ext cx="51494" cy="17672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7" name="Google Shape;857;p20"/>
          <p:cNvSpPr/>
          <p:nvPr/>
        </p:nvSpPr>
        <p:spPr>
          <a:xfrm rot="487476">
            <a:off x="8194671" y="3415229"/>
            <a:ext cx="57262" cy="178788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8" name="Google Shape;858;p20"/>
          <p:cNvSpPr/>
          <p:nvPr/>
        </p:nvSpPr>
        <p:spPr>
          <a:xfrm rot="487476">
            <a:off x="8357074" y="2507985"/>
            <a:ext cx="55820" cy="123174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9" name="Google Shape;859;p20"/>
          <p:cNvSpPr/>
          <p:nvPr/>
        </p:nvSpPr>
        <p:spPr>
          <a:xfrm rot="487476">
            <a:off x="8199392" y="3646622"/>
            <a:ext cx="64265" cy="157573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20"/>
          <p:cNvSpPr/>
          <p:nvPr/>
        </p:nvSpPr>
        <p:spPr>
          <a:xfrm rot="487476">
            <a:off x="8444566" y="2263543"/>
            <a:ext cx="74358" cy="15427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20"/>
          <p:cNvSpPr/>
          <p:nvPr/>
        </p:nvSpPr>
        <p:spPr>
          <a:xfrm rot="487476">
            <a:off x="8231516" y="3913392"/>
            <a:ext cx="64265" cy="12132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2" name="Google Shape;862;p20"/>
          <p:cNvSpPr/>
          <p:nvPr/>
        </p:nvSpPr>
        <p:spPr>
          <a:xfrm rot="487476">
            <a:off x="8538930" y="2059425"/>
            <a:ext cx="91454" cy="16869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3" name="Google Shape;863;p20"/>
          <p:cNvSpPr/>
          <p:nvPr/>
        </p:nvSpPr>
        <p:spPr>
          <a:xfrm rot="487476">
            <a:off x="8267223" y="4125702"/>
            <a:ext cx="92896" cy="16622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4" name="Google Shape;864;p20"/>
          <p:cNvSpPr/>
          <p:nvPr/>
        </p:nvSpPr>
        <p:spPr>
          <a:xfrm rot="487476">
            <a:off x="8670712" y="1879385"/>
            <a:ext cx="75594" cy="115553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5" name="Google Shape;865;p20"/>
          <p:cNvSpPr/>
          <p:nvPr/>
        </p:nvSpPr>
        <p:spPr>
          <a:xfrm rot="487476">
            <a:off x="8330303" y="4348801"/>
            <a:ext cx="97015" cy="148304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6" name="Google Shape;866;p20"/>
          <p:cNvSpPr/>
          <p:nvPr/>
        </p:nvSpPr>
        <p:spPr>
          <a:xfrm rot="487476">
            <a:off x="8803758" y="1657576"/>
            <a:ext cx="95574" cy="148304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7" name="Google Shape;867;p20"/>
          <p:cNvSpPr/>
          <p:nvPr/>
        </p:nvSpPr>
        <p:spPr>
          <a:xfrm rot="487476">
            <a:off x="8429603" y="4598662"/>
            <a:ext cx="87334" cy="11061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 rot="487476">
            <a:off x="8930097" y="1471665"/>
            <a:ext cx="108550" cy="161898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 rot="487476">
            <a:off x="8522069" y="4792367"/>
            <a:ext cx="124204" cy="147274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 rot="487476">
            <a:off x="9087005" y="1302569"/>
            <a:ext cx="81567" cy="115965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 rot="487476">
            <a:off x="8638481" y="4993150"/>
            <a:ext cx="116995" cy="131414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2" name="Google Shape;872;p20"/>
          <p:cNvGrpSpPr/>
          <p:nvPr/>
        </p:nvGrpSpPr>
        <p:grpSpPr>
          <a:xfrm>
            <a:off x="-41243" y="1946090"/>
            <a:ext cx="1369910" cy="3338187"/>
            <a:chOff x="-41243" y="1946090"/>
            <a:chExt cx="1369910" cy="3338187"/>
          </a:xfrm>
        </p:grpSpPr>
        <p:sp>
          <p:nvSpPr>
            <p:cNvPr id="873" name="Google Shape;873;p20"/>
            <p:cNvSpPr/>
            <p:nvPr/>
          </p:nvSpPr>
          <p:spPr>
            <a:xfrm rot="9115904">
              <a:off x="937116" y="3019047"/>
              <a:ext cx="39960" cy="16292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 rot="9115904">
              <a:off x="816807" y="2820333"/>
              <a:ext cx="41608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 rot="9115904">
              <a:off x="1022446" y="3216257"/>
              <a:ext cx="51495" cy="176729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 rot="9115904">
              <a:off x="675596" y="2594246"/>
              <a:ext cx="57262" cy="178789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 rot="9115904">
              <a:off x="1097985" y="3472145"/>
              <a:ext cx="55820" cy="12317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 rot="9115904">
              <a:off x="535086" y="2431528"/>
              <a:ext cx="64265" cy="15757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 rot="9115904">
              <a:off x="1145788" y="3698455"/>
              <a:ext cx="74358" cy="154278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 rot="9115904">
              <a:off x="362335" y="2267959"/>
              <a:ext cx="64265" cy="1213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 rot="9115904">
              <a:off x="1170464" y="3910927"/>
              <a:ext cx="91454" cy="168696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 rot="9115904">
              <a:off x="169021" y="2085585"/>
              <a:ext cx="92896" cy="16622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 rot="9115904">
              <a:off x="1200445" y="4177377"/>
              <a:ext cx="75594" cy="115554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 rot="9115904">
              <a:off x="-12057" y="1960193"/>
              <a:ext cx="97016" cy="148304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 rot="9115904">
              <a:off x="1196329" y="4411256"/>
              <a:ext cx="95574" cy="148304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 rot="9115904">
              <a:off x="1188412" y="4627445"/>
              <a:ext cx="108550" cy="1618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 rot="9115904">
              <a:off x="1199576" y="4890101"/>
              <a:ext cx="81567" cy="115966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 rot="9115904">
              <a:off x="1187779" y="5122501"/>
              <a:ext cx="98458" cy="14727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9" name="Google Shape;889;p20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0" name="Google Shape;890;p20"/>
          <p:cNvSpPr/>
          <p:nvPr/>
        </p:nvSpPr>
        <p:spPr>
          <a:xfrm>
            <a:off x="720100" y="1240575"/>
            <a:ext cx="77040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1" name="Google Shape;89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20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893" name="Google Shape;893;p20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20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898" name="Google Shape;898;p20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21"/>
          <p:cNvGrpSpPr/>
          <p:nvPr/>
        </p:nvGrpSpPr>
        <p:grpSpPr>
          <a:xfrm>
            <a:off x="4797603" y="1556143"/>
            <a:ext cx="4481471" cy="2193717"/>
            <a:chOff x="4797602" y="1556142"/>
            <a:chExt cx="4481471" cy="2193717"/>
          </a:xfrm>
        </p:grpSpPr>
        <p:sp>
          <p:nvSpPr>
            <p:cNvPr id="904" name="Google Shape;904;p21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1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1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1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1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1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1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1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1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1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1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1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1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1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1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1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1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1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1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1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1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1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21"/>
          <p:cNvGrpSpPr/>
          <p:nvPr/>
        </p:nvGrpSpPr>
        <p:grpSpPr>
          <a:xfrm>
            <a:off x="-97547" y="474835"/>
            <a:ext cx="4731150" cy="1641655"/>
            <a:chOff x="524778" y="152409"/>
            <a:chExt cx="4731150" cy="1641655"/>
          </a:xfrm>
        </p:grpSpPr>
        <p:sp>
          <p:nvSpPr>
            <p:cNvPr id="927" name="Google Shape;927;p21"/>
            <p:cNvSpPr/>
            <p:nvPr/>
          </p:nvSpPr>
          <p:spPr>
            <a:xfrm rot="5787236">
              <a:off x="1984107" y="137355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1"/>
            <p:cNvSpPr/>
            <p:nvPr/>
          </p:nvSpPr>
          <p:spPr>
            <a:xfrm rot="5787236">
              <a:off x="1737081" y="130947"/>
              <a:ext cx="41607" cy="127087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1"/>
            <p:cNvSpPr/>
            <p:nvPr/>
          </p:nvSpPr>
          <p:spPr>
            <a:xfrm rot="5787236">
              <a:off x="2198135" y="171074"/>
              <a:ext cx="51494" cy="176727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1"/>
            <p:cNvSpPr/>
            <p:nvPr/>
          </p:nvSpPr>
          <p:spPr>
            <a:xfrm rot="5787236">
              <a:off x="1488687" y="101513"/>
              <a:ext cx="57261" cy="178787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1"/>
            <p:cNvSpPr/>
            <p:nvPr/>
          </p:nvSpPr>
          <p:spPr>
            <a:xfrm rot="5787236">
              <a:off x="2428773" y="263676"/>
              <a:ext cx="55819" cy="123173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1"/>
            <p:cNvSpPr/>
            <p:nvPr/>
          </p:nvSpPr>
          <p:spPr>
            <a:xfrm rot="5787236">
              <a:off x="1264734" y="126774"/>
              <a:ext cx="64264" cy="1575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1"/>
            <p:cNvSpPr/>
            <p:nvPr/>
          </p:nvSpPr>
          <p:spPr>
            <a:xfrm rot="5787236">
              <a:off x="2651120" y="338172"/>
              <a:ext cx="74357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1"/>
            <p:cNvSpPr/>
            <p:nvPr/>
          </p:nvSpPr>
          <p:spPr>
            <a:xfrm rot="5787236">
              <a:off x="1017132" y="184258"/>
              <a:ext cx="64264" cy="121319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1"/>
            <p:cNvSpPr/>
            <p:nvPr/>
          </p:nvSpPr>
          <p:spPr>
            <a:xfrm rot="5787236">
              <a:off x="2842397" y="428090"/>
              <a:ext cx="91453" cy="16869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1"/>
            <p:cNvSpPr/>
            <p:nvPr/>
          </p:nvSpPr>
          <p:spPr>
            <a:xfrm rot="5787236">
              <a:off x="769612" y="218652"/>
              <a:ext cx="92895" cy="166222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1"/>
            <p:cNvSpPr/>
            <p:nvPr/>
          </p:nvSpPr>
          <p:spPr>
            <a:xfrm rot="5787236">
              <a:off x="3060461" y="572439"/>
              <a:ext cx="75593" cy="115552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1"/>
            <p:cNvSpPr/>
            <p:nvPr/>
          </p:nvSpPr>
          <p:spPr>
            <a:xfrm rot="5787236">
              <a:off x="555405" y="298966"/>
              <a:ext cx="97014" cy="148302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 rot="5787236">
              <a:off x="3259986" y="693050"/>
              <a:ext cx="95573" cy="148302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1"/>
            <p:cNvSpPr/>
            <p:nvPr/>
          </p:nvSpPr>
          <p:spPr>
            <a:xfrm rot="5787236">
              <a:off x="3436408" y="813803"/>
              <a:ext cx="108549" cy="16189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21"/>
            <p:cNvSpPr/>
            <p:nvPr/>
          </p:nvSpPr>
          <p:spPr>
            <a:xfrm rot="5787236">
              <a:off x="3646061" y="974525"/>
              <a:ext cx="81566" cy="11596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21"/>
            <p:cNvSpPr/>
            <p:nvPr/>
          </p:nvSpPr>
          <p:spPr>
            <a:xfrm rot="5787236">
              <a:off x="3840090" y="1102212"/>
              <a:ext cx="98456" cy="14727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21"/>
            <p:cNvSpPr/>
            <p:nvPr/>
          </p:nvSpPr>
          <p:spPr>
            <a:xfrm rot="5787236">
              <a:off x="4025382" y="1220500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21"/>
            <p:cNvSpPr/>
            <p:nvPr/>
          </p:nvSpPr>
          <p:spPr>
            <a:xfrm rot="5787236">
              <a:off x="4244129" y="1368283"/>
              <a:ext cx="72915" cy="116994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21"/>
            <p:cNvSpPr/>
            <p:nvPr/>
          </p:nvSpPr>
          <p:spPr>
            <a:xfrm rot="5787236">
              <a:off x="4458303" y="1470428"/>
              <a:ext cx="81360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21"/>
            <p:cNvSpPr/>
            <p:nvPr/>
          </p:nvSpPr>
          <p:spPr>
            <a:xfrm rot="5787236">
              <a:off x="4664519" y="1549577"/>
              <a:ext cx="75799" cy="174049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21"/>
            <p:cNvSpPr/>
            <p:nvPr/>
          </p:nvSpPr>
          <p:spPr>
            <a:xfrm rot="5787236">
              <a:off x="4905269" y="1652100"/>
              <a:ext cx="50052" cy="12358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21"/>
            <p:cNvSpPr/>
            <p:nvPr/>
          </p:nvSpPr>
          <p:spPr>
            <a:xfrm rot="5787236">
              <a:off x="5154904" y="1685997"/>
              <a:ext cx="39959" cy="158601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9" name="Google Shape;949;p21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0" name="Google Shape;950;p21"/>
          <p:cNvSpPr txBox="1">
            <a:spLocks noGrp="1"/>
          </p:cNvSpPr>
          <p:nvPr>
            <p:ph type="title"/>
          </p:nvPr>
        </p:nvSpPr>
        <p:spPr>
          <a:xfrm>
            <a:off x="1918913" y="2398675"/>
            <a:ext cx="50388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title" idx="2" hasCustomPrompt="1"/>
          </p:nvPr>
        </p:nvSpPr>
        <p:spPr>
          <a:xfrm>
            <a:off x="1918913" y="1385888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1"/>
          </p:nvPr>
        </p:nvSpPr>
        <p:spPr>
          <a:xfrm>
            <a:off x="1782575" y="348003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3" name="Google Shape;953;p21"/>
          <p:cNvGrpSpPr/>
          <p:nvPr/>
        </p:nvGrpSpPr>
        <p:grpSpPr>
          <a:xfrm flipH="1">
            <a:off x="6533237" y="-360020"/>
            <a:ext cx="2892997" cy="1319713"/>
            <a:chOff x="3967525" y="3427700"/>
            <a:chExt cx="529950" cy="241750"/>
          </a:xfrm>
        </p:grpSpPr>
        <p:sp>
          <p:nvSpPr>
            <p:cNvPr id="954" name="Google Shape;954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84998" y="4207141"/>
            <a:ext cx="2605393" cy="1188516"/>
            <a:chOff x="3967525" y="3427700"/>
            <a:chExt cx="529950" cy="241750"/>
          </a:xfrm>
        </p:grpSpPr>
        <p:sp>
          <p:nvSpPr>
            <p:cNvPr id="957" name="Google Shape;957;p2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9" name="Google Shape;959;p21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960" name="Google Shape;960;p21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21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21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21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21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21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21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972" name="Google Shape;972;p21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465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">
  <p:cSld name="Section title 2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22"/>
          <p:cNvGrpSpPr/>
          <p:nvPr/>
        </p:nvGrpSpPr>
        <p:grpSpPr>
          <a:xfrm rot="7555121" flipH="1">
            <a:off x="5233125" y="575959"/>
            <a:ext cx="4075846" cy="1592609"/>
            <a:chOff x="4797602" y="2157150"/>
            <a:chExt cx="4076100" cy="1592709"/>
          </a:xfrm>
        </p:grpSpPr>
        <p:sp>
          <p:nvSpPr>
            <p:cNvPr id="985" name="Google Shape;98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22"/>
          <p:cNvGrpSpPr/>
          <p:nvPr/>
        </p:nvGrpSpPr>
        <p:grpSpPr>
          <a:xfrm rot="-7555121">
            <a:off x="-306647" y="3069339"/>
            <a:ext cx="4481192" cy="2193580"/>
            <a:chOff x="4797602" y="1556142"/>
            <a:chExt cx="4481471" cy="2193717"/>
          </a:xfrm>
        </p:grpSpPr>
        <p:sp>
          <p:nvSpPr>
            <p:cNvPr id="1005" name="Google Shape;1005;p22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2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22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22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22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22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22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22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22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22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27" name="Google Shape;1027;p22"/>
          <p:cNvSpPr/>
          <p:nvPr/>
        </p:nvSpPr>
        <p:spPr>
          <a:xfrm>
            <a:off x="1409950" y="1081400"/>
            <a:ext cx="6324000" cy="33546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8" name="Google Shape;1028;p22"/>
          <p:cNvGrpSpPr/>
          <p:nvPr/>
        </p:nvGrpSpPr>
        <p:grpSpPr>
          <a:xfrm>
            <a:off x="-751099" y="-240284"/>
            <a:ext cx="2605393" cy="1188516"/>
            <a:chOff x="3967525" y="3427700"/>
            <a:chExt cx="529950" cy="241750"/>
          </a:xfrm>
        </p:grpSpPr>
        <p:sp>
          <p:nvSpPr>
            <p:cNvPr id="1029" name="Google Shape;102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22"/>
          <p:cNvGrpSpPr/>
          <p:nvPr/>
        </p:nvGrpSpPr>
        <p:grpSpPr>
          <a:xfrm>
            <a:off x="3250282" y="-408253"/>
            <a:ext cx="1100870" cy="1869179"/>
            <a:chOff x="3440606" y="-408254"/>
            <a:chExt cx="1100870" cy="1869179"/>
          </a:xfrm>
        </p:grpSpPr>
        <p:sp>
          <p:nvSpPr>
            <p:cNvPr id="1032" name="Google Shape;1032;p22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 rot="-10210584">
              <a:off x="4432963" y="-400959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 rot="-10210584">
              <a:off x="4265647" y="-253724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3" name="Google Shape;1043;p22"/>
          <p:cNvGrpSpPr/>
          <p:nvPr/>
        </p:nvGrpSpPr>
        <p:grpSpPr>
          <a:xfrm>
            <a:off x="4737360" y="-447066"/>
            <a:ext cx="1156324" cy="1908016"/>
            <a:chOff x="4546685" y="-447066"/>
            <a:chExt cx="1156324" cy="1908016"/>
          </a:xfrm>
        </p:grpSpPr>
        <p:sp>
          <p:nvSpPr>
            <p:cNvPr id="1044" name="Google Shape;1044;p22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10210584" flipH="1">
              <a:off x="4557785" y="-439771"/>
              <a:ext cx="97413" cy="138493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 rot="10210584" flipH="1">
              <a:off x="4760679" y="-292536"/>
              <a:ext cx="117584" cy="175884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5" name="Google Shape;1055;p22"/>
          <p:cNvSpPr txBox="1">
            <a:spLocks noGrp="1"/>
          </p:cNvSpPr>
          <p:nvPr>
            <p:ph type="title"/>
          </p:nvPr>
        </p:nvSpPr>
        <p:spPr>
          <a:xfrm>
            <a:off x="3339322" y="2396263"/>
            <a:ext cx="39231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6" name="Google Shape;1056;p22"/>
          <p:cNvSpPr txBox="1">
            <a:spLocks noGrp="1"/>
          </p:cNvSpPr>
          <p:nvPr>
            <p:ph type="title" idx="2" hasCustomPrompt="1"/>
          </p:nvPr>
        </p:nvSpPr>
        <p:spPr>
          <a:xfrm>
            <a:off x="6133313" y="141849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7" name="Google Shape;1057;p22"/>
          <p:cNvSpPr txBox="1">
            <a:spLocks noGrp="1"/>
          </p:cNvSpPr>
          <p:nvPr>
            <p:ph type="subTitle" idx="1"/>
          </p:nvPr>
        </p:nvSpPr>
        <p:spPr>
          <a:xfrm>
            <a:off x="2690813" y="3428819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8" name="Google Shape;1058;p22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059" name="Google Shape;1059;p2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9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23"/>
          <p:cNvGrpSpPr/>
          <p:nvPr/>
        </p:nvGrpSpPr>
        <p:grpSpPr>
          <a:xfrm rot="8665302" flipH="1">
            <a:off x="5066667" y="3771143"/>
            <a:ext cx="4217870" cy="1777853"/>
            <a:chOff x="4797602" y="1971959"/>
            <a:chExt cx="4217980" cy="1777900"/>
          </a:xfrm>
        </p:grpSpPr>
        <p:sp>
          <p:nvSpPr>
            <p:cNvPr id="1063" name="Google Shape;1063;p23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3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3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3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3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23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23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23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23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23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23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23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23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23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23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23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23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23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23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23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3" name="Google Shape;1083;p23"/>
          <p:cNvGrpSpPr/>
          <p:nvPr/>
        </p:nvGrpSpPr>
        <p:grpSpPr>
          <a:xfrm>
            <a:off x="-493476" y="4260704"/>
            <a:ext cx="2276771" cy="1038606"/>
            <a:chOff x="3967525" y="3427700"/>
            <a:chExt cx="529950" cy="241750"/>
          </a:xfrm>
        </p:grpSpPr>
        <p:sp>
          <p:nvSpPr>
            <p:cNvPr id="1084" name="Google Shape;1084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23"/>
          <p:cNvGrpSpPr/>
          <p:nvPr/>
        </p:nvGrpSpPr>
        <p:grpSpPr>
          <a:xfrm flipH="1">
            <a:off x="8241732" y="999043"/>
            <a:ext cx="1421167" cy="648301"/>
            <a:chOff x="3967525" y="3427700"/>
            <a:chExt cx="529950" cy="241750"/>
          </a:xfrm>
        </p:grpSpPr>
        <p:sp>
          <p:nvSpPr>
            <p:cNvPr id="1087" name="Google Shape;1087;p2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89" name="Google Shape;1089;p23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23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1" name="Google Shape;1091;p23"/>
          <p:cNvSpPr txBox="1">
            <a:spLocks noGrp="1"/>
          </p:cNvSpPr>
          <p:nvPr>
            <p:ph type="subTitle" idx="1"/>
          </p:nvPr>
        </p:nvSpPr>
        <p:spPr>
          <a:xfrm>
            <a:off x="1732450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2" name="Google Shape;1092;p23"/>
          <p:cNvSpPr txBox="1">
            <a:spLocks noGrp="1"/>
          </p:cNvSpPr>
          <p:nvPr>
            <p:ph type="subTitle" idx="2"/>
          </p:nvPr>
        </p:nvSpPr>
        <p:spPr>
          <a:xfrm>
            <a:off x="5486444" y="3133209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Bebas Neue"/>
              <a:buNone/>
              <a:defRPr sz="2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3" name="Google Shape;1093;p23"/>
          <p:cNvSpPr txBox="1">
            <a:spLocks noGrp="1"/>
          </p:cNvSpPr>
          <p:nvPr>
            <p:ph type="subTitle" idx="3"/>
          </p:nvPr>
        </p:nvSpPr>
        <p:spPr>
          <a:xfrm>
            <a:off x="1241300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23"/>
          <p:cNvSpPr txBox="1">
            <a:spLocks noGrp="1"/>
          </p:cNvSpPr>
          <p:nvPr>
            <p:ph type="subTitle" idx="4"/>
          </p:nvPr>
        </p:nvSpPr>
        <p:spPr>
          <a:xfrm>
            <a:off x="4995199" y="3542266"/>
            <a:ext cx="29076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3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3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97" name="Google Shape;1097;p23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098" name="Google Shape;1098;p23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23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23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23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23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03" name="Google Shape;1103;p23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23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23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23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24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4"/>
          <p:cNvGrpSpPr/>
          <p:nvPr/>
        </p:nvGrpSpPr>
        <p:grpSpPr>
          <a:xfrm rot="-4515719" flipH="1">
            <a:off x="-559912" y="506011"/>
            <a:ext cx="3585131" cy="1843040"/>
            <a:chOff x="5693945" y="1556142"/>
            <a:chExt cx="3585128" cy="1843039"/>
          </a:xfrm>
        </p:grpSpPr>
        <p:sp>
          <p:nvSpPr>
            <p:cNvPr id="1109" name="Google Shape;1109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1" name="Google Shape;1111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2" name="Google Shape;1112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24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24"/>
          <p:cNvGrpSpPr/>
          <p:nvPr/>
        </p:nvGrpSpPr>
        <p:grpSpPr>
          <a:xfrm rot="8100000">
            <a:off x="6960275" y="2233179"/>
            <a:ext cx="3458790" cy="2036059"/>
            <a:chOff x="5902730" y="1342695"/>
            <a:chExt cx="3458823" cy="2036079"/>
          </a:xfrm>
        </p:grpSpPr>
        <p:sp>
          <p:nvSpPr>
            <p:cNvPr id="1128" name="Google Shape;1128;p24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46" name="Google Shape;1146;p24"/>
          <p:cNvSpPr/>
          <p:nvPr/>
        </p:nvSpPr>
        <p:spPr>
          <a:xfrm>
            <a:off x="333285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7" name="Google Shape;1147;p24"/>
          <p:cNvSpPr/>
          <p:nvPr/>
        </p:nvSpPr>
        <p:spPr>
          <a:xfrm>
            <a:off x="7667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8" name="Google Shape;1148;p24"/>
          <p:cNvSpPr/>
          <p:nvPr/>
        </p:nvSpPr>
        <p:spPr>
          <a:xfrm>
            <a:off x="5899000" y="1240575"/>
            <a:ext cx="2478300" cy="3231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9" name="Google Shape;1149;p24"/>
          <p:cNvSpPr txBox="1">
            <a:spLocks noGrp="1"/>
          </p:cNvSpPr>
          <p:nvPr>
            <p:ph type="title"/>
          </p:nvPr>
        </p:nvSpPr>
        <p:spPr>
          <a:xfrm>
            <a:off x="1173366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4"/>
          <p:cNvSpPr txBox="1">
            <a:spLocks noGrp="1"/>
          </p:cNvSpPr>
          <p:nvPr>
            <p:ph type="subTitle" idx="1"/>
          </p:nvPr>
        </p:nvSpPr>
        <p:spPr>
          <a:xfrm>
            <a:off x="831994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4"/>
          <p:cNvSpPr txBox="1">
            <a:spLocks noGrp="1"/>
          </p:cNvSpPr>
          <p:nvPr>
            <p:ph type="title" idx="2"/>
          </p:nvPr>
        </p:nvSpPr>
        <p:spPr>
          <a:xfrm>
            <a:off x="3755834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4"/>
          <p:cNvSpPr txBox="1">
            <a:spLocks noGrp="1"/>
          </p:cNvSpPr>
          <p:nvPr>
            <p:ph type="subTitle" idx="3"/>
          </p:nvPr>
        </p:nvSpPr>
        <p:spPr>
          <a:xfrm>
            <a:off x="3414454" y="343619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4"/>
          <p:cNvSpPr txBox="1">
            <a:spLocks noGrp="1"/>
          </p:cNvSpPr>
          <p:nvPr>
            <p:ph type="title" idx="4"/>
          </p:nvPr>
        </p:nvSpPr>
        <p:spPr>
          <a:xfrm>
            <a:off x="6338303" y="3056634"/>
            <a:ext cx="1632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4"/>
          <p:cNvSpPr txBox="1">
            <a:spLocks noGrp="1"/>
          </p:cNvSpPr>
          <p:nvPr>
            <p:ph type="subTitle" idx="5"/>
          </p:nvPr>
        </p:nvSpPr>
        <p:spPr>
          <a:xfrm>
            <a:off x="5996956" y="3436949"/>
            <a:ext cx="231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4"/>
          <p:cNvSpPr txBox="1">
            <a:spLocks noGrp="1"/>
          </p:cNvSpPr>
          <p:nvPr>
            <p:ph type="title" idx="6"/>
          </p:nvPr>
        </p:nvSpPr>
        <p:spPr>
          <a:xfrm>
            <a:off x="2895175" y="368825"/>
            <a:ext cx="3353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56" name="Google Shape;1156;p24"/>
          <p:cNvGrpSpPr/>
          <p:nvPr/>
        </p:nvGrpSpPr>
        <p:grpSpPr>
          <a:xfrm>
            <a:off x="-171511" y="4326929"/>
            <a:ext cx="2256050" cy="1011264"/>
            <a:chOff x="3967525" y="3427700"/>
            <a:chExt cx="529950" cy="241750"/>
          </a:xfrm>
        </p:grpSpPr>
        <p:sp>
          <p:nvSpPr>
            <p:cNvPr id="1157" name="Google Shape;1157;p24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9" name="Google Shape;1159;p2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0" name="Google Shape;1160;p2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161" name="Google Shape;1161;p2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5" name="Google Shape;1165;p2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166" name="Google Shape;1166;p2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544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1" name="Google Shape;1171;p25"/>
          <p:cNvGrpSpPr/>
          <p:nvPr/>
        </p:nvGrpSpPr>
        <p:grpSpPr>
          <a:xfrm rot="9637259">
            <a:off x="-277144" y="486135"/>
            <a:ext cx="3304327" cy="1052048"/>
            <a:chOff x="5216820" y="2493850"/>
            <a:chExt cx="3304482" cy="1052097"/>
          </a:xfrm>
        </p:grpSpPr>
        <p:sp>
          <p:nvSpPr>
            <p:cNvPr id="1172" name="Google Shape;1172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5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5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87" name="Google Shape;1187;p25"/>
          <p:cNvSpPr/>
          <p:nvPr/>
        </p:nvSpPr>
        <p:spPr>
          <a:xfrm>
            <a:off x="4704095" y="1528963"/>
            <a:ext cx="3483000" cy="1335000"/>
          </a:xfrm>
          <a:prstGeom prst="roundRect">
            <a:avLst>
              <a:gd name="adj" fmla="val 12354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>
            <a:off x="4704095" y="3167350"/>
            <a:ext cx="3483000" cy="1335000"/>
          </a:xfrm>
          <a:prstGeom prst="roundRect">
            <a:avLst>
              <a:gd name="adj" fmla="val 1314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9" name="Google Shape;1189;p25"/>
          <p:cNvSpPr/>
          <p:nvPr/>
        </p:nvSpPr>
        <p:spPr>
          <a:xfrm>
            <a:off x="943500" y="1515725"/>
            <a:ext cx="3483000" cy="1335000"/>
          </a:xfrm>
          <a:prstGeom prst="roundRect">
            <a:avLst>
              <a:gd name="adj" fmla="val 11193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0" name="Google Shape;1190;p25"/>
          <p:cNvSpPr/>
          <p:nvPr/>
        </p:nvSpPr>
        <p:spPr>
          <a:xfrm>
            <a:off x="943500" y="3167350"/>
            <a:ext cx="3483000" cy="1335000"/>
          </a:xfrm>
          <a:prstGeom prst="roundRect">
            <a:avLst>
              <a:gd name="adj" fmla="val 12770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1" name="Google Shape;1191;p25"/>
          <p:cNvSpPr txBox="1">
            <a:spLocks noGrp="1"/>
          </p:cNvSpPr>
          <p:nvPr>
            <p:ph type="title"/>
          </p:nvPr>
        </p:nvSpPr>
        <p:spPr>
          <a:xfrm>
            <a:off x="897600" y="1642175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subTitle" idx="1"/>
          </p:nvPr>
        </p:nvSpPr>
        <p:spPr>
          <a:xfrm>
            <a:off x="1153901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2"/>
          </p:nvPr>
        </p:nvSpPr>
        <p:spPr>
          <a:xfrm>
            <a:off x="4645550" y="1642175"/>
            <a:ext cx="3600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25"/>
          <p:cNvSpPr txBox="1">
            <a:spLocks noGrp="1"/>
          </p:cNvSpPr>
          <p:nvPr>
            <p:ph type="subTitle" idx="3"/>
          </p:nvPr>
        </p:nvSpPr>
        <p:spPr>
          <a:xfrm>
            <a:off x="4914495" y="2043692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25"/>
          <p:cNvSpPr txBox="1">
            <a:spLocks noGrp="1"/>
          </p:cNvSpPr>
          <p:nvPr>
            <p:ph type="title" idx="4"/>
          </p:nvPr>
        </p:nvSpPr>
        <p:spPr>
          <a:xfrm>
            <a:off x="897600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25"/>
          <p:cNvSpPr txBox="1">
            <a:spLocks noGrp="1"/>
          </p:cNvSpPr>
          <p:nvPr>
            <p:ph type="subTitle" idx="5"/>
          </p:nvPr>
        </p:nvSpPr>
        <p:spPr>
          <a:xfrm>
            <a:off x="1153901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5"/>
          <p:cNvSpPr txBox="1">
            <a:spLocks noGrp="1"/>
          </p:cNvSpPr>
          <p:nvPr>
            <p:ph type="title" idx="6"/>
          </p:nvPr>
        </p:nvSpPr>
        <p:spPr>
          <a:xfrm>
            <a:off x="4658248" y="3312226"/>
            <a:ext cx="35748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25"/>
          <p:cNvSpPr txBox="1">
            <a:spLocks noGrp="1"/>
          </p:cNvSpPr>
          <p:nvPr>
            <p:ph type="subTitle" idx="7"/>
          </p:nvPr>
        </p:nvSpPr>
        <p:spPr>
          <a:xfrm>
            <a:off x="4914495" y="3713745"/>
            <a:ext cx="306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5"/>
          <p:cNvSpPr txBox="1">
            <a:spLocks noGrp="1"/>
          </p:cNvSpPr>
          <p:nvPr>
            <p:ph type="title" idx="8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0" name="Google Shape;1200;p25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201" name="Google Shape;1201;p25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03" name="Google Shape;1203;p2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205" name="Google Shape;1205;p2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2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210" name="Google Shape;1210;p2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2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2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4" name="Google Shape;1214;p25"/>
          <p:cNvGrpSpPr/>
          <p:nvPr/>
        </p:nvGrpSpPr>
        <p:grpSpPr>
          <a:xfrm rot="7083540">
            <a:off x="7292859" y="818074"/>
            <a:ext cx="3667760" cy="2056571"/>
            <a:chOff x="5693945" y="1342695"/>
            <a:chExt cx="3667609" cy="2056486"/>
          </a:xfrm>
        </p:grpSpPr>
        <p:sp>
          <p:nvSpPr>
            <p:cNvPr id="1215" name="Google Shape;1215;p25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25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25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25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25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25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25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25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25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5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5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5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5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5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5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02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27"/>
          <p:cNvGrpSpPr/>
          <p:nvPr/>
        </p:nvGrpSpPr>
        <p:grpSpPr>
          <a:xfrm rot="8100000">
            <a:off x="7267237" y="1112061"/>
            <a:ext cx="3309654" cy="2559713"/>
            <a:chOff x="6396287" y="882416"/>
            <a:chExt cx="3118293" cy="2411713"/>
          </a:xfrm>
        </p:grpSpPr>
        <p:sp>
          <p:nvSpPr>
            <p:cNvPr id="1301" name="Google Shape;1301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27"/>
          <p:cNvGrpSpPr/>
          <p:nvPr/>
        </p:nvGrpSpPr>
        <p:grpSpPr>
          <a:xfrm rot="8100000">
            <a:off x="-1087389" y="974093"/>
            <a:ext cx="5006447" cy="3043410"/>
            <a:chOff x="4797602" y="882416"/>
            <a:chExt cx="4716978" cy="2867442"/>
          </a:xfrm>
        </p:grpSpPr>
        <p:sp>
          <p:nvSpPr>
            <p:cNvPr id="1320" name="Google Shape;1320;p27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7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7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 rot="-7552065">
              <a:off x="9035300" y="1751382"/>
              <a:ext cx="92895" cy="16622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 rot="-7552065">
              <a:off x="9142053" y="1564746"/>
              <a:ext cx="97015" cy="148303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 rot="-7552065">
              <a:off x="9247484" y="1355180"/>
              <a:ext cx="87334" cy="11060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-7552065">
              <a:off x="9304565" y="1109790"/>
              <a:ext cx="124204" cy="147273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 rot="-7552065">
              <a:off x="6426387" y="3169124"/>
              <a:ext cx="81567" cy="11596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 rot="-7552065">
              <a:off x="9368562" y="902613"/>
              <a:ext cx="116995" cy="131413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 rot="-7552065">
              <a:off x="6171727" y="3183814"/>
              <a:ext cx="98457" cy="147273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 rot="-7552065">
              <a:off x="5947514" y="3209007"/>
              <a:ext cx="101340" cy="162309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 rot="-7552065">
              <a:off x="5726253" y="3276864"/>
              <a:ext cx="72916" cy="11699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 rot="-7552065">
              <a:off x="5479230" y="3315964"/>
              <a:ext cx="81361" cy="154276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 rot="-7552065">
              <a:off x="5271649" y="3377220"/>
              <a:ext cx="75799" cy="17405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 rot="-7552065">
              <a:off x="5063998" y="3498735"/>
              <a:ext cx="50052" cy="123586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 rot="-7552065">
              <a:off x="4853592" y="3607903"/>
              <a:ext cx="39959" cy="158602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45" name="Google Shape;1345;p27"/>
          <p:cNvSpPr/>
          <p:nvPr/>
        </p:nvSpPr>
        <p:spPr>
          <a:xfrm>
            <a:off x="1998075" y="26542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6" name="Google Shape;1346;p27"/>
          <p:cNvSpPr/>
          <p:nvPr/>
        </p:nvSpPr>
        <p:spPr>
          <a:xfrm>
            <a:off x="1998075" y="830950"/>
            <a:ext cx="51480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7" name="Google Shape;1347;p27"/>
          <p:cNvSpPr txBox="1">
            <a:spLocks noGrp="1"/>
          </p:cNvSpPr>
          <p:nvPr>
            <p:ph type="title" hasCustomPrompt="1"/>
          </p:nvPr>
        </p:nvSpPr>
        <p:spPr>
          <a:xfrm>
            <a:off x="2453125" y="975193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48" name="Google Shape;1348;p27"/>
          <p:cNvSpPr txBox="1">
            <a:spLocks noGrp="1"/>
          </p:cNvSpPr>
          <p:nvPr>
            <p:ph type="subTitle" idx="1"/>
          </p:nvPr>
        </p:nvSpPr>
        <p:spPr>
          <a:xfrm>
            <a:off x="2453071" y="1618499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7"/>
          <p:cNvSpPr txBox="1">
            <a:spLocks noGrp="1"/>
          </p:cNvSpPr>
          <p:nvPr>
            <p:ph type="title" idx="2" hasCustomPrompt="1"/>
          </p:nvPr>
        </p:nvSpPr>
        <p:spPr>
          <a:xfrm>
            <a:off x="2453125" y="2749371"/>
            <a:ext cx="4237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50" name="Google Shape;1350;p27"/>
          <p:cNvSpPr txBox="1">
            <a:spLocks noGrp="1"/>
          </p:cNvSpPr>
          <p:nvPr>
            <p:ph type="subTitle" idx="3"/>
          </p:nvPr>
        </p:nvSpPr>
        <p:spPr>
          <a:xfrm>
            <a:off x="2453071" y="3392668"/>
            <a:ext cx="4237800" cy="54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1" name="Google Shape;1351;p27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52" name="Google Shape;1352;p2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27"/>
          <p:cNvGrpSpPr/>
          <p:nvPr/>
        </p:nvGrpSpPr>
        <p:grpSpPr>
          <a:xfrm>
            <a:off x="-240880" y="214769"/>
            <a:ext cx="1976396" cy="901582"/>
            <a:chOff x="3967525" y="3427700"/>
            <a:chExt cx="529950" cy="241750"/>
          </a:xfrm>
        </p:grpSpPr>
        <p:sp>
          <p:nvSpPr>
            <p:cNvPr id="1355" name="Google Shape;1355;p2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45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8"/>
          <p:cNvSpPr/>
          <p:nvPr/>
        </p:nvSpPr>
        <p:spPr>
          <a:xfrm rot="650263">
            <a:off x="8293259" y="5687094"/>
            <a:ext cx="101235" cy="113712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9" name="Google Shape;1359;p28"/>
          <p:cNvGrpSpPr/>
          <p:nvPr/>
        </p:nvGrpSpPr>
        <p:grpSpPr>
          <a:xfrm>
            <a:off x="7956051" y="1652802"/>
            <a:ext cx="1431475" cy="3599400"/>
            <a:chOff x="7956050" y="1652802"/>
            <a:chExt cx="1431475" cy="3599400"/>
          </a:xfrm>
        </p:grpSpPr>
        <p:sp>
          <p:nvSpPr>
            <p:cNvPr id="1360" name="Google Shape;1360;p28"/>
            <p:cNvSpPr/>
            <p:nvPr/>
          </p:nvSpPr>
          <p:spPr>
            <a:xfrm rot="650251">
              <a:off x="8050692" y="3664509"/>
              <a:ext cx="40376" cy="1646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8"/>
            <p:cNvSpPr/>
            <p:nvPr/>
          </p:nvSpPr>
          <p:spPr>
            <a:xfrm rot="650251">
              <a:off x="8006336" y="3928783"/>
              <a:ext cx="42041" cy="12841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8"/>
            <p:cNvSpPr/>
            <p:nvPr/>
          </p:nvSpPr>
          <p:spPr>
            <a:xfrm rot="650251">
              <a:off x="8102762" y="3439233"/>
              <a:ext cx="52031" cy="178571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8"/>
            <p:cNvSpPr/>
            <p:nvPr/>
          </p:nvSpPr>
          <p:spPr>
            <a:xfrm rot="650251">
              <a:off x="7976239" y="4144755"/>
              <a:ext cx="57859" cy="180652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8"/>
            <p:cNvSpPr/>
            <p:nvPr/>
          </p:nvSpPr>
          <p:spPr>
            <a:xfrm rot="650251">
              <a:off x="8184872" y="3236829"/>
              <a:ext cx="56402" cy="124458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8"/>
            <p:cNvSpPr/>
            <p:nvPr/>
          </p:nvSpPr>
          <p:spPr>
            <a:xfrm rot="650251">
              <a:off x="7970439" y="4378707"/>
              <a:ext cx="64935" cy="159215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8"/>
            <p:cNvSpPr/>
            <p:nvPr/>
          </p:nvSpPr>
          <p:spPr>
            <a:xfrm rot="650251">
              <a:off x="8284114" y="2994720"/>
              <a:ext cx="75133" cy="15588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8"/>
            <p:cNvSpPr/>
            <p:nvPr/>
          </p:nvSpPr>
          <p:spPr>
            <a:xfrm rot="650251">
              <a:off x="7990970" y="4649517"/>
              <a:ext cx="64935" cy="122585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8"/>
            <p:cNvSpPr/>
            <p:nvPr/>
          </p:nvSpPr>
          <p:spPr>
            <a:xfrm rot="650251">
              <a:off x="8388761" y="2793615"/>
              <a:ext cx="92407" cy="170454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8"/>
            <p:cNvSpPr/>
            <p:nvPr/>
          </p:nvSpPr>
          <p:spPr>
            <a:xfrm rot="650251">
              <a:off x="8015766" y="4866172"/>
              <a:ext cx="93864" cy="167957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8"/>
            <p:cNvSpPr/>
            <p:nvPr/>
          </p:nvSpPr>
          <p:spPr>
            <a:xfrm rot="650251">
              <a:off x="8531660" y="2617852"/>
              <a:ext cx="76382" cy="116758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8"/>
            <p:cNvSpPr/>
            <p:nvPr/>
          </p:nvSpPr>
          <p:spPr>
            <a:xfrm rot="650251">
              <a:off x="8069189" y="5094472"/>
              <a:ext cx="98027" cy="149850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8"/>
            <p:cNvSpPr/>
            <p:nvPr/>
          </p:nvSpPr>
          <p:spPr>
            <a:xfrm rot="650251">
              <a:off x="8675756" y="2400801"/>
              <a:ext cx="96570" cy="14985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8"/>
            <p:cNvSpPr/>
            <p:nvPr/>
          </p:nvSpPr>
          <p:spPr>
            <a:xfrm rot="650251">
              <a:off x="8811830" y="2219504"/>
              <a:ext cx="109682" cy="163586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8"/>
            <p:cNvSpPr/>
            <p:nvPr/>
          </p:nvSpPr>
          <p:spPr>
            <a:xfrm rot="650251">
              <a:off x="8979396" y="2055717"/>
              <a:ext cx="82417" cy="117174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8"/>
            <p:cNvSpPr/>
            <p:nvPr/>
          </p:nvSpPr>
          <p:spPr>
            <a:xfrm rot="650251">
              <a:off x="9130912" y="1846980"/>
              <a:ext cx="99484" cy="14880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8"/>
            <p:cNvSpPr/>
            <p:nvPr/>
          </p:nvSpPr>
          <p:spPr>
            <a:xfrm rot="650251">
              <a:off x="9270623" y="1660966"/>
              <a:ext cx="102397" cy="16400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77" name="Google Shape;1377;p28"/>
          <p:cNvSpPr/>
          <p:nvPr/>
        </p:nvSpPr>
        <p:spPr>
          <a:xfrm rot="650263">
            <a:off x="8404865" y="5888681"/>
            <a:ext cx="82878" cy="89829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8" name="Google Shape;1378;p28"/>
          <p:cNvGrpSpPr/>
          <p:nvPr/>
        </p:nvGrpSpPr>
        <p:grpSpPr>
          <a:xfrm rot="10394515">
            <a:off x="-239894" y="-2994"/>
            <a:ext cx="2555815" cy="1397125"/>
            <a:chOff x="6607558" y="1971959"/>
            <a:chExt cx="2408024" cy="1316336"/>
          </a:xfrm>
        </p:grpSpPr>
        <p:sp>
          <p:nvSpPr>
            <p:cNvPr id="1379" name="Google Shape;1379;p28"/>
            <p:cNvSpPr/>
            <p:nvPr/>
          </p:nvSpPr>
          <p:spPr>
            <a:xfrm rot="-7552065">
              <a:off x="8239225" y="2614257"/>
              <a:ext cx="39959" cy="162927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28"/>
            <p:cNvSpPr/>
            <p:nvPr/>
          </p:nvSpPr>
          <p:spPr>
            <a:xfrm rot="-7552065">
              <a:off x="8436815" y="2484396"/>
              <a:ext cx="41607" cy="127088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28"/>
            <p:cNvSpPr/>
            <p:nvPr/>
          </p:nvSpPr>
          <p:spPr>
            <a:xfrm rot="-7552065">
              <a:off x="8043600" y="2725312"/>
              <a:ext cx="51494" cy="176728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28"/>
            <p:cNvSpPr/>
            <p:nvPr/>
          </p:nvSpPr>
          <p:spPr>
            <a:xfrm rot="-7552065">
              <a:off x="8609270" y="2299221"/>
              <a:ext cx="57261" cy="178788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 rot="-7552065">
              <a:off x="7824991" y="2860165"/>
              <a:ext cx="55820" cy="1231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 rot="-7552065">
              <a:off x="8758896" y="2150565"/>
              <a:ext cx="64265" cy="157572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 rot="-7552065">
              <a:off x="7583843" y="2933983"/>
              <a:ext cx="74358" cy="154276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 rot="-7552065">
              <a:off x="8915465" y="1972880"/>
              <a:ext cx="64265" cy="121320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 rot="-7552065">
              <a:off x="7362156" y="2989504"/>
              <a:ext cx="91454" cy="168695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 rot="-7552065">
              <a:off x="7135419" y="3070476"/>
              <a:ext cx="75593" cy="115553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 rot="-7552065">
              <a:off x="6878288" y="3093885"/>
              <a:ext cx="95573" cy="148303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 rot="-7552065">
              <a:off x="6650682" y="3115934"/>
              <a:ext cx="108550" cy="16189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91" name="Google Shape;1391;p28"/>
          <p:cNvSpPr/>
          <p:nvPr/>
        </p:nvSpPr>
        <p:spPr>
          <a:xfrm>
            <a:off x="162648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2" name="Google Shape;1392;p28"/>
          <p:cNvSpPr/>
          <p:nvPr/>
        </p:nvSpPr>
        <p:spPr>
          <a:xfrm>
            <a:off x="162648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3" name="Google Shape;1393;p28"/>
          <p:cNvSpPr txBox="1">
            <a:spLocks noGrp="1"/>
          </p:cNvSpPr>
          <p:nvPr>
            <p:ph type="title" hasCustomPrompt="1"/>
          </p:nvPr>
        </p:nvSpPr>
        <p:spPr>
          <a:xfrm>
            <a:off x="2004050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4" name="Google Shape;1394;p28"/>
          <p:cNvSpPr txBox="1">
            <a:spLocks noGrp="1"/>
          </p:cNvSpPr>
          <p:nvPr>
            <p:ph type="subTitle" idx="1"/>
          </p:nvPr>
        </p:nvSpPr>
        <p:spPr>
          <a:xfrm>
            <a:off x="155582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28"/>
          <p:cNvSpPr txBox="1">
            <a:spLocks noGrp="1"/>
          </p:cNvSpPr>
          <p:nvPr>
            <p:ph type="title" idx="2" hasCustomPrompt="1"/>
          </p:nvPr>
        </p:nvSpPr>
        <p:spPr>
          <a:xfrm>
            <a:off x="2004050" y="2757521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6" name="Google Shape;1396;p28"/>
          <p:cNvSpPr txBox="1">
            <a:spLocks noGrp="1"/>
          </p:cNvSpPr>
          <p:nvPr>
            <p:ph type="subTitle" idx="3"/>
          </p:nvPr>
        </p:nvSpPr>
        <p:spPr>
          <a:xfrm>
            <a:off x="155582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7" name="Google Shape;1397;p28"/>
          <p:cNvGrpSpPr/>
          <p:nvPr/>
        </p:nvGrpSpPr>
        <p:grpSpPr>
          <a:xfrm flipH="1">
            <a:off x="7474036" y="3974037"/>
            <a:ext cx="1913478" cy="662155"/>
            <a:chOff x="6438300" y="4207200"/>
            <a:chExt cx="2705710" cy="936305"/>
          </a:xfrm>
        </p:grpSpPr>
        <p:sp>
          <p:nvSpPr>
            <p:cNvPr id="1398" name="Google Shape;1398;p2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0" name="Google Shape;1400;p28"/>
          <p:cNvGrpSpPr/>
          <p:nvPr/>
        </p:nvGrpSpPr>
        <p:grpSpPr>
          <a:xfrm>
            <a:off x="-548280" y="-227607"/>
            <a:ext cx="1976396" cy="901582"/>
            <a:chOff x="3967525" y="3427700"/>
            <a:chExt cx="529950" cy="241750"/>
          </a:xfrm>
        </p:grpSpPr>
        <p:sp>
          <p:nvSpPr>
            <p:cNvPr id="1401" name="Google Shape;1401;p2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03" name="Google Shape;1403;p28"/>
          <p:cNvSpPr/>
          <p:nvPr/>
        </p:nvSpPr>
        <p:spPr>
          <a:xfrm>
            <a:off x="5092934" y="2654251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4" name="Google Shape;1404;p28"/>
          <p:cNvSpPr/>
          <p:nvPr/>
        </p:nvSpPr>
        <p:spPr>
          <a:xfrm>
            <a:off x="5092934" y="830963"/>
            <a:ext cx="2424600" cy="1449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5" name="Google Shape;1405;p28"/>
          <p:cNvSpPr txBox="1">
            <a:spLocks noGrp="1"/>
          </p:cNvSpPr>
          <p:nvPr>
            <p:ph type="title" idx="4" hasCustomPrompt="1"/>
          </p:nvPr>
        </p:nvSpPr>
        <p:spPr>
          <a:xfrm>
            <a:off x="5470525" y="947845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6" name="Google Shape;1406;p28"/>
          <p:cNvSpPr txBox="1">
            <a:spLocks noGrp="1"/>
          </p:cNvSpPr>
          <p:nvPr>
            <p:ph type="subTitle" idx="5"/>
          </p:nvPr>
        </p:nvSpPr>
        <p:spPr>
          <a:xfrm>
            <a:off x="5022275" y="166733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8"/>
          <p:cNvSpPr txBox="1">
            <a:spLocks noGrp="1"/>
          </p:cNvSpPr>
          <p:nvPr>
            <p:ph type="title" idx="6" hasCustomPrompt="1"/>
          </p:nvPr>
        </p:nvSpPr>
        <p:spPr>
          <a:xfrm>
            <a:off x="5470525" y="2757520"/>
            <a:ext cx="1669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8" name="Google Shape;1408;p28"/>
          <p:cNvSpPr txBox="1">
            <a:spLocks noGrp="1"/>
          </p:cNvSpPr>
          <p:nvPr>
            <p:ph type="subTitle" idx="7"/>
          </p:nvPr>
        </p:nvSpPr>
        <p:spPr>
          <a:xfrm>
            <a:off x="5022275" y="3477019"/>
            <a:ext cx="2565900" cy="38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7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4" y="2578315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4" y="160773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8" y="179420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6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8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1" y="122949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20" y="236219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5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6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9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9" y="94265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8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8" y="91015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5" y="3470193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2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9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6" y="3730805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2" y="4092555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3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363549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63549"/>
              </a:solidFill>
              <a:effectLst/>
              <a:highlight>
                <a:srgbClr val="DFDEFC"/>
              </a:highlight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5273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1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5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4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5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600" y="1644796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2" y="1180404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2" y="1794283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9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90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5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9" y="2050304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30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4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5" y="192308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6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4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1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5" y="2227583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5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6" y="2351465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1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0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6" y="3930997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8" y="231135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9" y="3569781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3" y="3756251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2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5" y="3908412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1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3" y="4094162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9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5" y="4324248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30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30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1" y="3046367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4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4" y="2963895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7" y="4987391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4" y="2904706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3" y="2872203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4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7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684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10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8637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2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90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38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69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9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27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8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88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49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542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5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215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893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73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46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72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85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3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8" y="-70894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122385" y="3069473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2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20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8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4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2" y="963720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3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7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8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8" y="628522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5" y="924908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631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95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452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1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86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93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77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82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54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199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5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81027" y="23194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10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6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8" y="-161408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8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3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8" y="530123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7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5" y="965105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8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4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4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3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3" y="1642136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8" y="1884039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504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94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46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4733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5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545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20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293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25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95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0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6" y="2060735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9" y="2139342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3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2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2" y="108879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8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3" y="2198462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5" y="472324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80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4" y="926891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4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2" y="2175534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2" y="1355017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9" y="2076854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5" y="1540571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2" y="1994939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1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1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1" y="114821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350" y="206132"/>
            <a:ext cx="7695300" cy="735393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027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427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468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724450" y="1240525"/>
            <a:ext cx="76953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6" y="4297256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0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5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2" y="5205620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50" y="5012858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50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9" y="4768524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3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9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9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4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6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2" y="3606165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4" y="3944058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6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8583701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80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4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5" name="Google Shape;295;p7"/>
          <p:cNvSpPr/>
          <p:nvPr/>
        </p:nvSpPr>
        <p:spPr>
          <a:xfrm>
            <a:off x="8630520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3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4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9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0" name="Google Shape;300;p7"/>
          <p:cNvSpPr/>
          <p:nvPr/>
        </p:nvSpPr>
        <p:spPr>
          <a:xfrm>
            <a:off x="8772620" y="3503252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5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7"/>
          <p:cNvSpPr/>
          <p:nvPr/>
        </p:nvSpPr>
        <p:spPr>
          <a:xfrm>
            <a:off x="8865026" y="3714348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6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9052508" y="789390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6" name="Google Shape;306;p7"/>
          <p:cNvSpPr/>
          <p:nvPr/>
        </p:nvSpPr>
        <p:spPr>
          <a:xfrm>
            <a:off x="9116576" y="4123194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7"/>
          <p:cNvSpPr/>
          <p:nvPr/>
        </p:nvSpPr>
        <p:spPr>
          <a:xfrm>
            <a:off x="9180439" y="602524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8"/>
          <p:cNvGrpSpPr/>
          <p:nvPr/>
        </p:nvGrpSpPr>
        <p:grpSpPr>
          <a:xfrm>
            <a:off x="-140389" y="511374"/>
            <a:ext cx="2416945" cy="2268094"/>
            <a:chOff x="-140389" y="511373"/>
            <a:chExt cx="2416945" cy="2268094"/>
          </a:xfrm>
        </p:grpSpPr>
        <p:sp>
          <p:nvSpPr>
            <p:cNvPr id="310" name="Google Shape;310;p8"/>
            <p:cNvSpPr/>
            <p:nvPr/>
          </p:nvSpPr>
          <p:spPr>
            <a:xfrm rot="-3863425">
              <a:off x="1742664" y="2464969"/>
              <a:ext cx="37851" cy="15433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 rot="-3863425">
              <a:off x="1954624" y="2580239"/>
              <a:ext cx="39412" cy="120381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 rot="-3863425">
              <a:off x="1553154" y="2353770"/>
              <a:ext cx="48777" cy="167402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 rot="-3863425">
              <a:off x="2161356" y="2633734"/>
              <a:ext cx="54240" cy="169353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 rot="-3863425">
              <a:off x="1363254" y="2247873"/>
              <a:ext cx="52874" cy="116674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 rot="-3863425">
              <a:off x="1175213" y="2080577"/>
              <a:ext cx="70434" cy="146135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 rot="-3863425">
              <a:off x="1018501" y="1924729"/>
              <a:ext cx="86628" cy="15979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 rot="-3863425">
              <a:off x="874593" y="1779196"/>
              <a:ext cx="71604" cy="10945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 rot="-3863425">
              <a:off x="720234" y="1575988"/>
              <a:ext cx="90530" cy="140477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 rot="-3863425">
              <a:off x="590066" y="1398565"/>
              <a:ext cx="102822" cy="153354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 rot="-3863425">
              <a:off x="470137" y="1236085"/>
              <a:ext cx="77262" cy="109845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 rot="-3863425">
              <a:off x="325517" y="1030062"/>
              <a:ext cx="93261" cy="139502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 rot="-3863425">
              <a:off x="196164" y="852328"/>
              <a:ext cx="95993" cy="153745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-3863425">
              <a:off x="65501" y="698254"/>
              <a:ext cx="69068" cy="11082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 rot="-3863425">
              <a:off x="-96377" y="504636"/>
              <a:ext cx="77067" cy="146135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5" name="Google Shape;325;p8"/>
          <p:cNvSpPr/>
          <p:nvPr/>
        </p:nvSpPr>
        <p:spPr>
          <a:xfrm>
            <a:off x="2228175" y="1240575"/>
            <a:ext cx="4687800" cy="27999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0740" y="-18198"/>
            <a:ext cx="880895" cy="1678961"/>
            <a:chOff x="3440606" y="-57810"/>
            <a:chExt cx="796902" cy="1518735"/>
          </a:xfrm>
        </p:grpSpPr>
        <p:sp>
          <p:nvSpPr>
            <p:cNvPr id="327" name="Google Shape;327;p8"/>
            <p:cNvSpPr/>
            <p:nvPr/>
          </p:nvSpPr>
          <p:spPr>
            <a:xfrm>
              <a:off x="3440606" y="1295325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 rot="-10210584">
              <a:off x="3507593" y="12308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 rot="-10210584">
              <a:off x="4100831" y="-48906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 rot="-10210584">
              <a:off x="3954272" y="213219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 rot="-10210584">
              <a:off x="3789897" y="442852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 rot="-10210584">
              <a:off x="3672788" y="6673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 rot="-10210584">
              <a:off x="3580021" y="9637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8"/>
          <p:cNvGrpSpPr/>
          <p:nvPr/>
        </p:nvGrpSpPr>
        <p:grpSpPr>
          <a:xfrm>
            <a:off x="5152208" y="-61106"/>
            <a:ext cx="880567" cy="1721896"/>
            <a:chOff x="4906403" y="-96622"/>
            <a:chExt cx="796605" cy="1557572"/>
          </a:xfrm>
        </p:grpSpPr>
        <p:sp>
          <p:nvSpPr>
            <p:cNvPr id="337" name="Google Shape;337;p8"/>
            <p:cNvSpPr/>
            <p:nvPr/>
          </p:nvSpPr>
          <p:spPr>
            <a:xfrm>
              <a:off x="5535308" y="1295350"/>
              <a:ext cx="1677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 rot="10210584" flipH="1">
              <a:off x="5588595" y="11919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 rot="10210584" flipH="1">
              <a:off x="4922052" y="-87719"/>
              <a:ext cx="121028" cy="19384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 rot="10210584" flipH="1">
              <a:off x="5102558" y="174406"/>
              <a:ext cx="87081" cy="139723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10210584" flipH="1">
              <a:off x="5256847" y="40404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10210584" flipH="1">
              <a:off x="5380597" y="6285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10210584" flipH="1">
              <a:off x="5504114" y="9249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6" name="Google Shape;346;p8"/>
          <p:cNvSpPr txBox="1">
            <a:spLocks noGrp="1"/>
          </p:cNvSpPr>
          <p:nvPr>
            <p:ph type="title"/>
          </p:nvPr>
        </p:nvSpPr>
        <p:spPr>
          <a:xfrm>
            <a:off x="2228100" y="1735175"/>
            <a:ext cx="4687800" cy="182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7" name="Google Shape;347;p8"/>
          <p:cNvGrpSpPr/>
          <p:nvPr/>
        </p:nvGrpSpPr>
        <p:grpSpPr>
          <a:xfrm flipH="1">
            <a:off x="7666688" y="625634"/>
            <a:ext cx="1528185" cy="528825"/>
            <a:chOff x="6438300" y="4207200"/>
            <a:chExt cx="2705710" cy="936305"/>
          </a:xfrm>
        </p:grpSpPr>
        <p:sp>
          <p:nvSpPr>
            <p:cNvPr id="348" name="Google Shape;348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8"/>
          <p:cNvGrpSpPr/>
          <p:nvPr/>
        </p:nvGrpSpPr>
        <p:grpSpPr>
          <a:xfrm flipH="1">
            <a:off x="6314629" y="4195196"/>
            <a:ext cx="3068817" cy="1061957"/>
            <a:chOff x="6438300" y="4207200"/>
            <a:chExt cx="2705710" cy="936305"/>
          </a:xfrm>
        </p:grpSpPr>
        <p:sp>
          <p:nvSpPr>
            <p:cNvPr id="351" name="Google Shape;351;p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>
            <a:off x="-402270" y="2658765"/>
            <a:ext cx="2230984" cy="1010352"/>
            <a:chOff x="3967525" y="3427700"/>
            <a:chExt cx="529950" cy="240000"/>
          </a:xfrm>
        </p:grpSpPr>
        <p:sp>
          <p:nvSpPr>
            <p:cNvPr id="354" name="Google Shape;354;p8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8"/>
          <p:cNvGrpSpPr/>
          <p:nvPr/>
        </p:nvGrpSpPr>
        <p:grpSpPr>
          <a:xfrm rot="-10555563" flipH="1">
            <a:off x="6932369" y="2265835"/>
            <a:ext cx="2232303" cy="756583"/>
            <a:chOff x="4843277" y="2662175"/>
            <a:chExt cx="1723823" cy="584247"/>
          </a:xfrm>
        </p:grpSpPr>
        <p:sp>
          <p:nvSpPr>
            <p:cNvPr id="357" name="Google Shape;357;p8"/>
            <p:cNvSpPr/>
            <p:nvPr/>
          </p:nvSpPr>
          <p:spPr>
            <a:xfrm rot="-4906284">
              <a:off x="5920052" y="3114003"/>
              <a:ext cx="31959" cy="130306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-4906284">
              <a:off x="6115606" y="3153881"/>
              <a:ext cx="33277" cy="101642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-4906284">
              <a:off x="5740740" y="3070569"/>
              <a:ext cx="41184" cy="141343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-4906284">
              <a:off x="6301568" y="3142031"/>
              <a:ext cx="45797" cy="14299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-4906284">
              <a:off x="5554538" y="3033598"/>
              <a:ext cx="44643" cy="98512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-4906284">
              <a:off x="6475360" y="3144262"/>
              <a:ext cx="51398" cy="12602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-4906284">
              <a:off x="5364201" y="2943439"/>
              <a:ext cx="59470" cy="12338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-4906284">
              <a:off x="5200029" y="2855081"/>
              <a:ext cx="73143" cy="134919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-4906284">
              <a:off x="5041307" y="2776976"/>
              <a:ext cx="60458" cy="92417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-4906284">
              <a:off x="4869222" y="2649183"/>
              <a:ext cx="76437" cy="118610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CB8F2-56EE-D48D-7464-4E5478A24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34041" y="5406383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24009" y="574799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47447" y="7063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570117" y="43047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B15B3E-23BA-03ED-F158-09830E24201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047FD-7073-5287-1E8E-CD582469E442}"/>
              </a:ext>
            </a:extLst>
          </p:cNvPr>
          <p:cNvSpPr txBox="1"/>
          <p:nvPr userDrawn="1"/>
        </p:nvSpPr>
        <p:spPr>
          <a:xfrm>
            <a:off x="6967139" y="36766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957753" y="-7340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6646053" y="-133550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1364381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94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CB96DEC-7F2B-4C50-800B-2DA0F54A688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22B95FD-6B8A-4AFD-BC66-AE5A5537C87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2524" y="527804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216426" y="6258417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006686" y="6531374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186849" y="-679005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Non\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8410979-D02E-4FF1-B363-51C69CEAD053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9/25/2022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B4278C7-B675-4A22-9C62-C1A7D9CA4FC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82280" y="5406267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2256182" y="6386643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046442" y="665960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1966594" y="1434019"/>
            <a:ext cx="24945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225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7350478" y="-460110"/>
            <a:ext cx="2060234" cy="5886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2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0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slide" Target="slide5.xml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34.xml"/><Relationship Id="rId6" Type="http://schemas.openxmlformats.org/officeDocument/2006/relationships/slide" Target="slide6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slide" Target="slide7.xml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 rot="399785">
            <a:off x="1308587" y="681160"/>
            <a:ext cx="2134432" cy="626734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4294967295"/>
          </p:nvPr>
        </p:nvSpPr>
        <p:spPr>
          <a:xfrm rot="434822">
            <a:off x="469573" y="671712"/>
            <a:ext cx="3529943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 err="1">
                <a:solidFill>
                  <a:schemeClr val="accent6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sz="5500" dirty="0">
              <a:solidFill>
                <a:schemeClr val="accent6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2" name="Google Shape;1622;p38"/>
          <p:cNvGrpSpPr/>
          <p:nvPr/>
        </p:nvGrpSpPr>
        <p:grpSpPr>
          <a:xfrm rot="2081552">
            <a:off x="6206984" y="507012"/>
            <a:ext cx="3226472" cy="1798941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4177545" y="3786383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" name="Google Shape;3119;p74">
            <a:extLst>
              <a:ext uri="{FF2B5EF4-FFF2-40B4-BE49-F238E27FC236}">
                <a16:creationId xmlns:a16="http://schemas.microsoft.com/office/drawing/2014/main" id="{56CAC3E9-2460-51A4-D994-25E3F3A6C491}"/>
              </a:ext>
            </a:extLst>
          </p:cNvPr>
          <p:cNvGrpSpPr/>
          <p:nvPr/>
        </p:nvGrpSpPr>
        <p:grpSpPr>
          <a:xfrm rot="20582642" flipH="1">
            <a:off x="4637711" y="950871"/>
            <a:ext cx="882315" cy="757729"/>
            <a:chOff x="3010162" y="1476520"/>
            <a:chExt cx="599837" cy="586164"/>
          </a:xfrm>
        </p:grpSpPr>
        <p:sp>
          <p:nvSpPr>
            <p:cNvPr id="145" name="Google Shape;3120;p74">
              <a:extLst>
                <a:ext uri="{FF2B5EF4-FFF2-40B4-BE49-F238E27FC236}">
                  <a16:creationId xmlns:a16="http://schemas.microsoft.com/office/drawing/2014/main" id="{0C4728EA-5AE6-BAA9-A7DF-051FFA5B7429}"/>
                </a:ext>
              </a:extLst>
            </p:cNvPr>
            <p:cNvSpPr/>
            <p:nvPr/>
          </p:nvSpPr>
          <p:spPr>
            <a:xfrm>
              <a:off x="3010162" y="1476520"/>
              <a:ext cx="598753" cy="578297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9"/>
                    <a:pt x="3066" y="29"/>
                  </a:cubicBezTo>
                  <a:cubicBezTo>
                    <a:pt x="2208" y="140"/>
                    <a:pt x="1329" y="465"/>
                    <a:pt x="782" y="1178"/>
                  </a:cubicBezTo>
                  <a:cubicBezTo>
                    <a:pt x="346" y="1738"/>
                    <a:pt x="187" y="2472"/>
                    <a:pt x="97" y="3185"/>
                  </a:cubicBezTo>
                  <a:cubicBezTo>
                    <a:pt x="21" y="3780"/>
                    <a:pt x="0" y="4409"/>
                    <a:pt x="173" y="4984"/>
                  </a:cubicBezTo>
                  <a:cubicBezTo>
                    <a:pt x="443" y="5828"/>
                    <a:pt x="1135" y="6486"/>
                    <a:pt x="1924" y="6797"/>
                  </a:cubicBezTo>
                  <a:cubicBezTo>
                    <a:pt x="2408" y="6996"/>
                    <a:pt x="2925" y="7076"/>
                    <a:pt x="3445" y="7076"/>
                  </a:cubicBezTo>
                  <a:cubicBezTo>
                    <a:pt x="3772" y="7076"/>
                    <a:pt x="4101" y="7044"/>
                    <a:pt x="4423" y="6991"/>
                  </a:cubicBezTo>
                  <a:cubicBezTo>
                    <a:pt x="5910" y="6749"/>
                    <a:pt x="7142" y="5344"/>
                    <a:pt x="7218" y="3752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3121;p74">
              <a:extLst>
                <a:ext uri="{FF2B5EF4-FFF2-40B4-BE49-F238E27FC236}">
                  <a16:creationId xmlns:a16="http://schemas.microsoft.com/office/drawing/2014/main" id="{1863B0A7-A2F0-59ED-6982-C12D15B7A5DC}"/>
                </a:ext>
              </a:extLst>
            </p:cNvPr>
            <p:cNvGrpSpPr/>
            <p:nvPr/>
          </p:nvGrpSpPr>
          <p:grpSpPr>
            <a:xfrm>
              <a:off x="3011251" y="1483892"/>
              <a:ext cx="598747" cy="578793"/>
              <a:chOff x="3011251" y="1629042"/>
              <a:chExt cx="598747" cy="578793"/>
            </a:xfrm>
          </p:grpSpPr>
          <p:sp>
            <p:nvSpPr>
              <p:cNvPr id="147" name="Google Shape;3122;p74">
                <a:extLst>
                  <a:ext uri="{FF2B5EF4-FFF2-40B4-BE49-F238E27FC236}">
                    <a16:creationId xmlns:a16="http://schemas.microsoft.com/office/drawing/2014/main" id="{35294D74-5FA7-1EF3-5103-CF57FBA73C28}"/>
                  </a:ext>
                </a:extLst>
              </p:cNvPr>
              <p:cNvSpPr/>
              <p:nvPr/>
            </p:nvSpPr>
            <p:spPr>
              <a:xfrm>
                <a:off x="3011251" y="1629042"/>
                <a:ext cx="598747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9"/>
                      <a:pt x="3066" y="29"/>
                    </a:cubicBezTo>
                    <a:cubicBezTo>
                      <a:pt x="2208" y="140"/>
                      <a:pt x="1329" y="465"/>
                      <a:pt x="782" y="1178"/>
                    </a:cubicBezTo>
                    <a:cubicBezTo>
                      <a:pt x="346" y="1738"/>
                      <a:pt x="187" y="2472"/>
                      <a:pt x="97" y="3185"/>
                    </a:cubicBezTo>
                    <a:cubicBezTo>
                      <a:pt x="21" y="3780"/>
                      <a:pt x="0" y="4409"/>
                      <a:pt x="173" y="4984"/>
                    </a:cubicBezTo>
                    <a:cubicBezTo>
                      <a:pt x="443" y="5828"/>
                      <a:pt x="1135" y="6486"/>
                      <a:pt x="1924" y="6797"/>
                    </a:cubicBezTo>
                    <a:cubicBezTo>
                      <a:pt x="2408" y="6996"/>
                      <a:pt x="2925" y="7076"/>
                      <a:pt x="3445" y="7076"/>
                    </a:cubicBezTo>
                    <a:cubicBezTo>
                      <a:pt x="3772" y="7076"/>
                      <a:pt x="4101" y="7044"/>
                      <a:pt x="4423" y="6991"/>
                    </a:cubicBezTo>
                    <a:cubicBezTo>
                      <a:pt x="5910" y="6749"/>
                      <a:pt x="7142" y="5344"/>
                      <a:pt x="7218" y="3752"/>
                    </a:cubicBezTo>
                    <a:cubicBezTo>
                      <a:pt x="7328" y="1581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123;p74">
                <a:extLst>
                  <a:ext uri="{FF2B5EF4-FFF2-40B4-BE49-F238E27FC236}">
                    <a16:creationId xmlns:a16="http://schemas.microsoft.com/office/drawing/2014/main" id="{003FE9A0-66C2-E789-48F3-CFDFD6091B31}"/>
                  </a:ext>
                </a:extLst>
              </p:cNvPr>
              <p:cNvSpPr/>
              <p:nvPr/>
            </p:nvSpPr>
            <p:spPr>
              <a:xfrm>
                <a:off x="3318887" y="1658542"/>
                <a:ext cx="160472" cy="78528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1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0" y="35"/>
                      <a:pt x="42" y="166"/>
                      <a:pt x="111" y="173"/>
                    </a:cubicBezTo>
                    <a:cubicBezTo>
                      <a:pt x="457" y="221"/>
                      <a:pt x="761" y="291"/>
                      <a:pt x="1073" y="443"/>
                    </a:cubicBezTo>
                    <a:cubicBezTo>
                      <a:pt x="1336" y="574"/>
                      <a:pt x="1516" y="817"/>
                      <a:pt x="1765" y="948"/>
                    </a:cubicBezTo>
                    <a:cubicBezTo>
                      <a:pt x="1784" y="957"/>
                      <a:pt x="1803" y="960"/>
                      <a:pt x="1821" y="960"/>
                    </a:cubicBezTo>
                    <a:cubicBezTo>
                      <a:pt x="1905" y="960"/>
                      <a:pt x="1964" y="875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124;p74">
                <a:extLst>
                  <a:ext uri="{FF2B5EF4-FFF2-40B4-BE49-F238E27FC236}">
                    <a16:creationId xmlns:a16="http://schemas.microsoft.com/office/drawing/2014/main" id="{3B8FFE46-028B-BCF2-7516-5938BB09987B}"/>
                  </a:ext>
                </a:extLst>
              </p:cNvPr>
              <p:cNvSpPr/>
              <p:nvPr/>
            </p:nvSpPr>
            <p:spPr>
              <a:xfrm>
                <a:off x="3486310" y="1748432"/>
                <a:ext cx="65039" cy="71583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6" extrusionOk="0">
                    <a:moveTo>
                      <a:pt x="97" y="0"/>
                    </a:moveTo>
                    <a:cubicBezTo>
                      <a:pt x="26" y="0"/>
                      <a:pt x="1" y="105"/>
                      <a:pt x="48" y="146"/>
                    </a:cubicBezTo>
                    <a:cubicBezTo>
                      <a:pt x="152" y="250"/>
                      <a:pt x="262" y="333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4"/>
                      <a:pt x="631" y="875"/>
                      <a:pt x="655" y="875"/>
                    </a:cubicBezTo>
                    <a:cubicBezTo>
                      <a:pt x="706" y="875"/>
                      <a:pt x="756" y="823"/>
                      <a:pt x="761" y="762"/>
                    </a:cubicBezTo>
                    <a:cubicBezTo>
                      <a:pt x="795" y="423"/>
                      <a:pt x="429" y="42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125;p74">
                <a:extLst>
                  <a:ext uri="{FF2B5EF4-FFF2-40B4-BE49-F238E27FC236}">
                    <a16:creationId xmlns:a16="http://schemas.microsoft.com/office/drawing/2014/main" id="{9A74179C-A04A-73C5-5D1E-985B62E9C39E}"/>
                  </a:ext>
                </a:extLst>
              </p:cNvPr>
              <p:cNvSpPr/>
              <p:nvPr/>
            </p:nvSpPr>
            <p:spPr>
              <a:xfrm>
                <a:off x="3011251" y="1708799"/>
                <a:ext cx="553645" cy="499036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7" extrusionOk="0">
                    <a:moveTo>
                      <a:pt x="955" y="1"/>
                    </a:moveTo>
                    <a:lnTo>
                      <a:pt x="955" y="1"/>
                    </a:lnTo>
                    <a:cubicBezTo>
                      <a:pt x="893" y="63"/>
                      <a:pt x="831" y="132"/>
                      <a:pt x="782" y="202"/>
                    </a:cubicBezTo>
                    <a:cubicBezTo>
                      <a:pt x="346" y="762"/>
                      <a:pt x="180" y="1496"/>
                      <a:pt x="97" y="2209"/>
                    </a:cubicBezTo>
                    <a:cubicBezTo>
                      <a:pt x="21" y="2804"/>
                      <a:pt x="0" y="3433"/>
                      <a:pt x="173" y="4008"/>
                    </a:cubicBezTo>
                    <a:cubicBezTo>
                      <a:pt x="443" y="4852"/>
                      <a:pt x="1135" y="5510"/>
                      <a:pt x="1924" y="5821"/>
                    </a:cubicBezTo>
                    <a:cubicBezTo>
                      <a:pt x="2410" y="6025"/>
                      <a:pt x="2927" y="6107"/>
                      <a:pt x="3448" y="6107"/>
                    </a:cubicBezTo>
                    <a:cubicBezTo>
                      <a:pt x="3773" y="6107"/>
                      <a:pt x="4100" y="6075"/>
                      <a:pt x="4423" y="6022"/>
                    </a:cubicBezTo>
                    <a:cubicBezTo>
                      <a:pt x="5412" y="5856"/>
                      <a:pt x="6277" y="5191"/>
                      <a:pt x="6775" y="4292"/>
                    </a:cubicBezTo>
                    <a:lnTo>
                      <a:pt x="6775" y="4292"/>
                    </a:lnTo>
                    <a:cubicBezTo>
                      <a:pt x="6118" y="4769"/>
                      <a:pt x="5350" y="5060"/>
                      <a:pt x="4554" y="5108"/>
                    </a:cubicBezTo>
                    <a:cubicBezTo>
                      <a:pt x="4501" y="5111"/>
                      <a:pt x="4448" y="5112"/>
                      <a:pt x="4395" y="5112"/>
                    </a:cubicBezTo>
                    <a:cubicBezTo>
                      <a:pt x="3180" y="5112"/>
                      <a:pt x="1963" y="4508"/>
                      <a:pt x="1274" y="3454"/>
                    </a:cubicBezTo>
                    <a:cubicBezTo>
                      <a:pt x="616" y="2458"/>
                      <a:pt x="485" y="1101"/>
                      <a:pt x="955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126;p74">
                <a:extLst>
                  <a:ext uri="{FF2B5EF4-FFF2-40B4-BE49-F238E27FC236}">
                    <a16:creationId xmlns:a16="http://schemas.microsoft.com/office/drawing/2014/main" id="{1F99FF8B-D4DC-F9A7-DBB7-B1E9DD3F6868}"/>
                  </a:ext>
                </a:extLst>
              </p:cNvPr>
              <p:cNvSpPr/>
              <p:nvPr/>
            </p:nvSpPr>
            <p:spPr>
              <a:xfrm>
                <a:off x="3062156" y="1813888"/>
                <a:ext cx="202633" cy="130336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1822" y="0"/>
                    </a:moveTo>
                    <a:cubicBezTo>
                      <a:pt x="1575" y="0"/>
                      <a:pt x="1326" y="193"/>
                      <a:pt x="1280" y="307"/>
                    </a:cubicBezTo>
                    <a:cubicBezTo>
                      <a:pt x="1280" y="307"/>
                      <a:pt x="1117" y="81"/>
                      <a:pt x="842" y="81"/>
                    </a:cubicBezTo>
                    <a:cubicBezTo>
                      <a:pt x="738" y="81"/>
                      <a:pt x="618" y="113"/>
                      <a:pt x="485" y="203"/>
                    </a:cubicBezTo>
                    <a:cubicBezTo>
                      <a:pt x="0" y="535"/>
                      <a:pt x="1163" y="1559"/>
                      <a:pt x="1336" y="1594"/>
                    </a:cubicBezTo>
                    <a:cubicBezTo>
                      <a:pt x="1339" y="1594"/>
                      <a:pt x="1342" y="1595"/>
                      <a:pt x="1345" y="1595"/>
                    </a:cubicBezTo>
                    <a:cubicBezTo>
                      <a:pt x="1542" y="1595"/>
                      <a:pt x="2479" y="631"/>
                      <a:pt x="2180" y="203"/>
                    </a:cubicBezTo>
                    <a:cubicBezTo>
                      <a:pt x="2082" y="54"/>
                      <a:pt x="1952" y="0"/>
                      <a:pt x="1822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127;p74">
                <a:extLst>
                  <a:ext uri="{FF2B5EF4-FFF2-40B4-BE49-F238E27FC236}">
                    <a16:creationId xmlns:a16="http://schemas.microsoft.com/office/drawing/2014/main" id="{E919F90B-F14E-0222-03A3-1A920573F96E}"/>
                  </a:ext>
                </a:extLst>
              </p:cNvPr>
              <p:cNvSpPr/>
              <p:nvPr/>
            </p:nvSpPr>
            <p:spPr>
              <a:xfrm>
                <a:off x="3345279" y="1813888"/>
                <a:ext cx="202635" cy="13033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595" extrusionOk="0">
                    <a:moveTo>
                      <a:pt x="664" y="0"/>
                    </a:moveTo>
                    <a:cubicBezTo>
                      <a:pt x="534" y="0"/>
                      <a:pt x="403" y="54"/>
                      <a:pt x="300" y="203"/>
                    </a:cubicBezTo>
                    <a:cubicBezTo>
                      <a:pt x="1" y="631"/>
                      <a:pt x="945" y="1595"/>
                      <a:pt x="1142" y="1595"/>
                    </a:cubicBezTo>
                    <a:cubicBezTo>
                      <a:pt x="1145" y="1595"/>
                      <a:pt x="1148" y="1594"/>
                      <a:pt x="1151" y="1594"/>
                    </a:cubicBezTo>
                    <a:cubicBezTo>
                      <a:pt x="1324" y="1559"/>
                      <a:pt x="2480" y="535"/>
                      <a:pt x="1995" y="203"/>
                    </a:cubicBezTo>
                    <a:cubicBezTo>
                      <a:pt x="1862" y="113"/>
                      <a:pt x="1742" y="81"/>
                      <a:pt x="1638" y="81"/>
                    </a:cubicBezTo>
                    <a:cubicBezTo>
                      <a:pt x="1363" y="81"/>
                      <a:pt x="1200" y="307"/>
                      <a:pt x="1200" y="307"/>
                    </a:cubicBezTo>
                    <a:cubicBezTo>
                      <a:pt x="1154" y="193"/>
                      <a:pt x="911" y="0"/>
                      <a:pt x="664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128;p74">
                <a:extLst>
                  <a:ext uri="{FF2B5EF4-FFF2-40B4-BE49-F238E27FC236}">
                    <a16:creationId xmlns:a16="http://schemas.microsoft.com/office/drawing/2014/main" id="{15EAB08A-41BB-AAE3-9009-C904FD4A283F}"/>
                  </a:ext>
                </a:extLst>
              </p:cNvPr>
              <p:cNvSpPr/>
              <p:nvPr/>
            </p:nvSpPr>
            <p:spPr>
              <a:xfrm>
                <a:off x="3278605" y="1965067"/>
                <a:ext cx="109896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725" extrusionOk="0">
                    <a:moveTo>
                      <a:pt x="695" y="0"/>
                    </a:moveTo>
                    <a:cubicBezTo>
                      <a:pt x="409" y="0"/>
                      <a:pt x="89" y="130"/>
                      <a:pt x="99" y="394"/>
                    </a:cubicBezTo>
                    <a:cubicBezTo>
                      <a:pt x="99" y="433"/>
                      <a:pt x="126" y="452"/>
                      <a:pt x="156" y="452"/>
                    </a:cubicBezTo>
                    <a:cubicBezTo>
                      <a:pt x="179" y="452"/>
                      <a:pt x="204" y="440"/>
                      <a:pt x="216" y="415"/>
                    </a:cubicBezTo>
                    <a:cubicBezTo>
                      <a:pt x="271" y="257"/>
                      <a:pt x="469" y="208"/>
                      <a:pt x="641" y="208"/>
                    </a:cubicBezTo>
                    <a:cubicBezTo>
                      <a:pt x="710" y="208"/>
                      <a:pt x="776" y="216"/>
                      <a:pt x="825" y="228"/>
                    </a:cubicBezTo>
                    <a:cubicBezTo>
                      <a:pt x="1178" y="311"/>
                      <a:pt x="811" y="699"/>
                      <a:pt x="666" y="796"/>
                    </a:cubicBezTo>
                    <a:cubicBezTo>
                      <a:pt x="569" y="860"/>
                      <a:pt x="623" y="992"/>
                      <a:pt x="732" y="992"/>
                    </a:cubicBezTo>
                    <a:cubicBezTo>
                      <a:pt x="740" y="992"/>
                      <a:pt x="748" y="991"/>
                      <a:pt x="756" y="989"/>
                    </a:cubicBezTo>
                    <a:cubicBezTo>
                      <a:pt x="762" y="989"/>
                      <a:pt x="768" y="988"/>
                      <a:pt x="774" y="988"/>
                    </a:cubicBezTo>
                    <a:cubicBezTo>
                      <a:pt x="938" y="988"/>
                      <a:pt x="1231" y="1252"/>
                      <a:pt x="984" y="1419"/>
                    </a:cubicBezTo>
                    <a:cubicBezTo>
                      <a:pt x="901" y="1474"/>
                      <a:pt x="804" y="1502"/>
                      <a:pt x="701" y="1522"/>
                    </a:cubicBezTo>
                    <a:cubicBezTo>
                      <a:pt x="656" y="1532"/>
                      <a:pt x="610" y="1537"/>
                      <a:pt x="562" y="1537"/>
                    </a:cubicBezTo>
                    <a:cubicBezTo>
                      <a:pt x="410" y="1537"/>
                      <a:pt x="249" y="1492"/>
                      <a:pt x="112" y="1439"/>
                    </a:cubicBezTo>
                    <a:cubicBezTo>
                      <a:pt x="105" y="1438"/>
                      <a:pt x="99" y="1437"/>
                      <a:pt x="92" y="1437"/>
                    </a:cubicBezTo>
                    <a:cubicBezTo>
                      <a:pt x="24" y="1437"/>
                      <a:pt x="1" y="1533"/>
                      <a:pt x="64" y="1571"/>
                    </a:cubicBezTo>
                    <a:cubicBezTo>
                      <a:pt x="197" y="1666"/>
                      <a:pt x="404" y="1725"/>
                      <a:pt x="609" y="1725"/>
                    </a:cubicBezTo>
                    <a:cubicBezTo>
                      <a:pt x="852" y="1725"/>
                      <a:pt x="1093" y="1642"/>
                      <a:pt x="1206" y="1439"/>
                    </a:cubicBezTo>
                    <a:cubicBezTo>
                      <a:pt x="1344" y="1197"/>
                      <a:pt x="1192" y="920"/>
                      <a:pt x="964" y="816"/>
                    </a:cubicBezTo>
                    <a:cubicBezTo>
                      <a:pt x="1171" y="602"/>
                      <a:pt x="1317" y="284"/>
                      <a:pt x="1033" y="83"/>
                    </a:cubicBezTo>
                    <a:cubicBezTo>
                      <a:pt x="952" y="28"/>
                      <a:pt x="827" y="0"/>
                      <a:pt x="695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5856845" y="847313"/>
            <a:ext cx="802158" cy="1027567"/>
            <a:chOff x="2009010" y="203939"/>
            <a:chExt cx="1056469" cy="1415098"/>
          </a:xfrm>
        </p:grpSpPr>
        <p:sp>
          <p:nvSpPr>
            <p:cNvPr id="69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71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0F6277-7CBC-7316-42DD-14A9C4943C70}"/>
              </a:ext>
            </a:extLst>
          </p:cNvPr>
          <p:cNvGrpSpPr/>
          <p:nvPr/>
        </p:nvGrpSpPr>
        <p:grpSpPr>
          <a:xfrm>
            <a:off x="165557" y="1405677"/>
            <a:ext cx="7773310" cy="3058841"/>
            <a:chOff x="-342275" y="1213497"/>
            <a:chExt cx="6729360" cy="3058841"/>
          </a:xfrm>
        </p:grpSpPr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98002" y="155151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Em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học</a:t>
              </a:r>
              <a:r>
                <a:rPr lang="en-US" sz="90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 </a:t>
              </a:r>
              <a:r>
                <a:rPr lang="en-US" sz="9000" b="1" dirty="0" err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vẽ</a:t>
              </a:r>
              <a:endParaRPr lang="en-US" sz="9000" b="1" dirty="0">
                <a:ln/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SVN-Poky's" panose="020B0606040200020203" pitchFamily="34" charset="0"/>
              </a:endParaRPr>
            </a:p>
          </p:txBody>
        </p:sp>
        <p:sp>
          <p:nvSpPr>
            <p:cNvPr id="103" name="Google Shape;2029;p49">
              <a:extLst>
                <a:ext uri="{FF2B5EF4-FFF2-40B4-BE49-F238E27FC236}">
                  <a16:creationId xmlns:a16="http://schemas.microsoft.com/office/drawing/2014/main" id="{7C336917-4C8A-2274-5A74-D797575C64AA}"/>
                </a:ext>
              </a:extLst>
            </p:cNvPr>
            <p:cNvSpPr txBox="1">
              <a:spLocks/>
            </p:cNvSpPr>
            <p:nvPr/>
          </p:nvSpPr>
          <p:spPr>
            <a:xfrm>
              <a:off x="1348285" y="3296738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  <a:p>
              <a:pPr algn="l"/>
              <a:endParaRPr lang="en-US" sz="9900" dirty="0">
                <a:solidFill>
                  <a:schemeClr val="tx2">
                    <a:lumMod val="50000"/>
                  </a:schemeClr>
                </a:solidFill>
                <a:latin typeface="#9Slide05 Amplify" panose="02000000000000000000" pitchFamily="2" charset="0"/>
              </a:endParaRPr>
            </a:p>
          </p:txBody>
        </p: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16823" y="854399"/>
              <a:ext cx="684852" cy="1403047"/>
              <a:chOff x="4489192" y="1706203"/>
              <a:chExt cx="520207" cy="1065740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625275" y="1706203"/>
                <a:ext cx="339263" cy="861777"/>
                <a:chOff x="4622649" y="1706203"/>
                <a:chExt cx="339263" cy="861777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663014" y="1706203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783289" y="2401635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89192" y="1726232"/>
                <a:ext cx="520207" cy="1045711"/>
                <a:chOff x="4489192" y="1726232"/>
                <a:chExt cx="520207" cy="1045711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710501" y="1726232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849795" y="2071771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20" name="Google Shape;1620;p38"/>
            <p:cNvSpPr/>
            <p:nvPr/>
          </p:nvSpPr>
          <p:spPr>
            <a:xfrm>
              <a:off x="3887971" y="1864593"/>
              <a:ext cx="44248" cy="12941"/>
            </a:xfrm>
            <a:custGeom>
              <a:avLst/>
              <a:gdLst/>
              <a:ahLst/>
              <a:cxnLst/>
              <a:rect l="l" t="t" r="r" b="b"/>
              <a:pathLst>
                <a:path w="1074" h="312" extrusionOk="0">
                  <a:moveTo>
                    <a:pt x="907" y="1"/>
                  </a:moveTo>
                  <a:cubicBezTo>
                    <a:pt x="708" y="1"/>
                    <a:pt x="316" y="115"/>
                    <a:pt x="257" y="137"/>
                  </a:cubicBezTo>
                  <a:cubicBezTo>
                    <a:pt x="160" y="164"/>
                    <a:pt x="49" y="213"/>
                    <a:pt x="1" y="303"/>
                  </a:cubicBezTo>
                  <a:cubicBezTo>
                    <a:pt x="18" y="309"/>
                    <a:pt x="37" y="311"/>
                    <a:pt x="55" y="311"/>
                  </a:cubicBezTo>
                  <a:cubicBezTo>
                    <a:pt x="102" y="311"/>
                    <a:pt x="150" y="295"/>
                    <a:pt x="195" y="275"/>
                  </a:cubicBezTo>
                  <a:cubicBezTo>
                    <a:pt x="291" y="240"/>
                    <a:pt x="1073" y="151"/>
                    <a:pt x="1018" y="33"/>
                  </a:cubicBezTo>
                  <a:cubicBezTo>
                    <a:pt x="1004" y="10"/>
                    <a:pt x="964" y="1"/>
                    <a:pt x="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DA80C5E9-504C-4AD7-CBBD-502C96E8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1" y="3626333"/>
            <a:ext cx="1504208" cy="1596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176" y1="65678" x2="36450" y2="66921"/>
                        <a14:foregroundMark x1="60539" y1="60004" x2="65996" y2="62710"/>
                        <a14:foregroundMark x1="57910" y1="34563" x2="61670" y2="44949"/>
                        <a14:foregroundMark x1="69955" y1="36788" x2="64681" y2="45189"/>
                        <a14:foregroundMark x1="68824" y1="66921" x2="82000" y2="68885"/>
                        <a14:foregroundMark x1="80502" y1="64194" x2="69389" y2="63714"/>
                        <a14:foregroundMark x1="57345" y1="59743" x2="62419" y2="62470"/>
                        <a14:foregroundMark x1="26851" y1="65176" x2="37947" y2="68885"/>
                        <a14:foregroundMark x1="38712" y1="62710" x2="27599" y2="62710"/>
                        <a14:foregroundMark x1="20263" y1="40497" x2="23640" y2="44687"/>
                        <a14:foregroundMark x1="17252" y1="42963" x2="21577" y2="45189"/>
                        <a14:foregroundMark x1="36250" y1="59503" x2="37581" y2="66921"/>
                        <a14:foregroundMark x1="27416" y1="67161" x2="31359" y2="69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86" y="1935309"/>
            <a:ext cx="5059127" cy="3857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849;p45"/>
          <p:cNvSpPr/>
          <p:nvPr/>
        </p:nvSpPr>
        <p:spPr>
          <a:xfrm>
            <a:off x="75283" y="1042610"/>
            <a:ext cx="4267200" cy="387183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5" name="Google Shape;1849;p45"/>
          <p:cNvSpPr/>
          <p:nvPr/>
        </p:nvSpPr>
        <p:spPr>
          <a:xfrm>
            <a:off x="4572000" y="1042609"/>
            <a:ext cx="4389592" cy="394101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208" y="1379975"/>
            <a:ext cx="4933119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45908" y="1379975"/>
            <a:ext cx="5121992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0404" y="4349856"/>
            <a:ext cx="241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756000" y="-139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5"/>
          <p:cNvSpPr/>
          <p:nvPr/>
        </p:nvSpPr>
        <p:spPr>
          <a:xfrm>
            <a:off x="6261864" y="2442407"/>
            <a:ext cx="2718930" cy="2635008"/>
          </a:xfrm>
          <a:prstGeom prst="roundRect">
            <a:avLst>
              <a:gd name="adj" fmla="val 7408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sp>
        <p:nvSpPr>
          <p:cNvPr id="1848" name="Google Shape;1848;p45"/>
          <p:cNvSpPr/>
          <p:nvPr/>
        </p:nvSpPr>
        <p:spPr>
          <a:xfrm>
            <a:off x="6248329" y="1004805"/>
            <a:ext cx="2795397" cy="1376767"/>
          </a:xfrm>
          <a:prstGeom prst="roundRect">
            <a:avLst>
              <a:gd name="adj" fmla="val 10029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sz="2400">
              <a:ea typeface="+mn-ea"/>
            </a:endParaRPr>
          </a:p>
        </p:txBody>
      </p:sp>
      <p:sp>
        <p:nvSpPr>
          <p:cNvPr id="1849" name="Google Shape;1849;p45"/>
          <p:cNvSpPr/>
          <p:nvPr/>
        </p:nvSpPr>
        <p:spPr>
          <a:xfrm>
            <a:off x="226108" y="963525"/>
            <a:ext cx="5882025" cy="4113889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ea typeface="+mn-ea"/>
            </a:endParaRPr>
          </a:p>
        </p:txBody>
      </p:sp>
      <p:grpSp>
        <p:nvGrpSpPr>
          <p:cNvPr id="1854" name="Google Shape;1854;p45"/>
          <p:cNvGrpSpPr/>
          <p:nvPr/>
        </p:nvGrpSpPr>
        <p:grpSpPr>
          <a:xfrm rot="2700000">
            <a:off x="159228" y="-88274"/>
            <a:ext cx="922628" cy="1102948"/>
            <a:chOff x="1246187" y="3427400"/>
            <a:chExt cx="1155230" cy="1284274"/>
          </a:xfrm>
        </p:grpSpPr>
        <p:sp>
          <p:nvSpPr>
            <p:cNvPr id="1855" name="Google Shape;1855;p45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56" name="Google Shape;1856;p45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857" name="Google Shape;1857;p45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8" name="Google Shape;1858;p45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59" name="Google Shape;1859;p45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0" name="Google Shape;1860;p45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1" name="Google Shape;1861;p45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2" name="Google Shape;1862;p45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3" name="Google Shape;1863;p45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864" name="Google Shape;1864;p45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214247" y="1081514"/>
            <a:ext cx="2863560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lang="en-US" sz="2400" b="1" kern="1200" dirty="0">
                <a:solidFill>
                  <a:srgbClr val="FF5329">
                    <a:lumMod val="75000"/>
                  </a:srgbClr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6370830" y="1076661"/>
            <a:ext cx="2623314" cy="117723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Đoạn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400" b="1" kern="1200" dirty="0">
                <a:solidFill>
                  <a:srgbClr val="FF0066"/>
                </a:solidFill>
                <a:latin typeface="UTM Avo" panose="02040603050506020204" pitchFamily="18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404736" y="1287770"/>
            <a:ext cx="585311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7871" y="182097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353495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831546" y="2442395"/>
            <a:ext cx="3540236" cy="37701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lang="en-US" sz="2000" b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66749" y="2757396"/>
            <a:ext cx="5486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4607" y="3147668"/>
            <a:ext cx="2743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4248256"/>
            <a:ext cx="365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 flipV="1">
            <a:off x="1787385" y="4794306"/>
            <a:ext cx="249642" cy="58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1723290" y="3734506"/>
            <a:ext cx="45720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2A818B3-5C27-D542-9F7A-FA04C6E5EC17}"/>
              </a:ext>
            </a:extLst>
          </p:cNvPr>
          <p:cNvCxnSpPr>
            <a:cxnSpLocks/>
          </p:cNvCxnSpPr>
          <p:nvPr/>
        </p:nvCxnSpPr>
        <p:spPr>
          <a:xfrm>
            <a:off x="3091144" y="5062129"/>
            <a:ext cx="1920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84F12F6-5EE6-ED87-EF82-839E2E52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20" y="5602973"/>
            <a:ext cx="2304896" cy="228963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2653054" y="146325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7202" y="835750"/>
            <a:ext cx="5813418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03171" y="2647254"/>
            <a:ext cx="5121992" cy="223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Vi vu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37355" y="4693862"/>
            <a:ext cx="24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kern="1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Diên</a:t>
            </a:r>
            <a:r>
              <a:rPr lang="en-US" sz="2200" b="1" i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6261778" y="2656294"/>
            <a:ext cx="1952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lung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6261779" y="324473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nót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3833182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6261779" y="442162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3" grpId="1"/>
      <p:bldP spid="23" grpId="0"/>
      <p:bldP spid="23" grpId="1"/>
      <p:bldP spid="41" grpId="0"/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73325" y="688446"/>
            <a:ext cx="2736304" cy="919939"/>
          </a:xfrm>
          <a:prstGeom prst="rect">
            <a:avLst/>
          </a:prstGeom>
        </p:spPr>
      </p:pic>
      <p:grpSp>
        <p:nvGrpSpPr>
          <p:cNvPr id="1770" name="Google Shape;1770;p43"/>
          <p:cNvGrpSpPr/>
          <p:nvPr/>
        </p:nvGrpSpPr>
        <p:grpSpPr>
          <a:xfrm>
            <a:off x="369681" y="2936015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4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35" name="Picture 3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121" y="2479671"/>
            <a:ext cx="3667458" cy="282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1554066" y="1641788"/>
            <a:ext cx="5913769" cy="626574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2800" b="1" kern="1200" dirty="0">
                <a:solidFill>
                  <a:srgbClr val="299888">
                    <a:lumMod val="75000"/>
                  </a:srgbClr>
                </a:solidFill>
                <a:latin typeface="UTM Seagull" panose="02040603050506020204" pitchFamily="18" charset="0"/>
                <a:ea typeface="+mn-ea"/>
                <a:cs typeface="+mn-cs"/>
              </a:rPr>
              <a:t>Học sinh viết bài vào vở ô li</a:t>
            </a:r>
            <a:endParaRPr lang="en-US" sz="2800" b="1" kern="1200" dirty="0">
              <a:solidFill>
                <a:srgbClr val="299888">
                  <a:lumMod val="75000"/>
                </a:srgb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1118703" y="627902"/>
            <a:ext cx="6975575" cy="825539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sz="3900" dirty="0">
                <a:solidFill>
                  <a:srgbClr val="C00000"/>
                </a:solidFill>
                <a:latin typeface="UTM Cookies" panose="02040603050506020204" pitchFamily="18" charset="0"/>
                <a:ea typeface="+mn-ea"/>
              </a:rPr>
              <a:t>VIẾT BÀI</a:t>
            </a:r>
            <a:endParaRPr lang="en-US" sz="3900" dirty="0">
              <a:solidFill>
                <a:srgbClr val="C00000"/>
              </a:solidFill>
              <a:latin typeface="UTM Cookies" panose="02040603050506020204" pitchFamily="18" charset="0"/>
              <a:ea typeface="+mn-ea"/>
            </a:endParaRPr>
          </a:p>
        </p:txBody>
      </p:sp>
      <p:grpSp>
        <p:nvGrpSpPr>
          <p:cNvPr id="40" name="Google Shape;1801;p44"/>
          <p:cNvGrpSpPr/>
          <p:nvPr/>
        </p:nvGrpSpPr>
        <p:grpSpPr>
          <a:xfrm>
            <a:off x="6896518" y="223213"/>
            <a:ext cx="1967254" cy="2045149"/>
            <a:chOff x="484800" y="3137100"/>
            <a:chExt cx="1213403" cy="1224618"/>
          </a:xfrm>
        </p:grpSpPr>
        <p:sp>
          <p:nvSpPr>
            <p:cNvPr id="41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2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43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7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8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9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0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8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9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0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1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2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3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4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5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6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7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8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69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70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E90E4DC-1FD5-07F3-22CA-D5A9040C2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971" flipH="1">
            <a:off x="2011232" y="995511"/>
            <a:ext cx="1984420" cy="7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;p3"/>
          <p:cNvSpPr/>
          <p:nvPr/>
        </p:nvSpPr>
        <p:spPr>
          <a:xfrm>
            <a:off x="847290" y="1057013"/>
            <a:ext cx="7625591" cy="2843868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71118" y="-102398"/>
            <a:ext cx="886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5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5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5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47290" y="1185463"/>
            <a:ext cx="7784982" cy="173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ĩa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B5B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50519" y="1534110"/>
            <a:ext cx="811088" cy="445692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8092" y="2450750"/>
            <a:ext cx="557757" cy="393118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1801;p44"/>
          <p:cNvGrpSpPr/>
          <p:nvPr/>
        </p:nvGrpSpPr>
        <p:grpSpPr>
          <a:xfrm>
            <a:off x="84657" y="3006756"/>
            <a:ext cx="1967254" cy="2045149"/>
            <a:chOff x="484800" y="3137100"/>
            <a:chExt cx="1213403" cy="1224618"/>
          </a:xfrm>
        </p:grpSpPr>
        <p:sp>
          <p:nvSpPr>
            <p:cNvPr id="17" name="Google Shape;1802;p44"/>
            <p:cNvSpPr/>
            <p:nvPr/>
          </p:nvSpPr>
          <p:spPr>
            <a:xfrm>
              <a:off x="484800" y="3137100"/>
              <a:ext cx="1213403" cy="1224618"/>
            </a:xfrm>
            <a:custGeom>
              <a:avLst/>
              <a:gdLst/>
              <a:ahLst/>
              <a:cxnLst/>
              <a:rect l="l" t="t" r="r" b="b"/>
              <a:pathLst>
                <a:path w="28132" h="28392" extrusionOk="0">
                  <a:moveTo>
                    <a:pt x="15044" y="1"/>
                  </a:moveTo>
                  <a:cubicBezTo>
                    <a:pt x="14764" y="1"/>
                    <a:pt x="14481" y="64"/>
                    <a:pt x="14214" y="194"/>
                  </a:cubicBezTo>
                  <a:cubicBezTo>
                    <a:pt x="13802" y="392"/>
                    <a:pt x="13522" y="722"/>
                    <a:pt x="13340" y="1134"/>
                  </a:cubicBezTo>
                  <a:cubicBezTo>
                    <a:pt x="13012" y="531"/>
                    <a:pt x="12398" y="145"/>
                    <a:pt x="11727" y="145"/>
                  </a:cubicBezTo>
                  <a:cubicBezTo>
                    <a:pt x="11591" y="145"/>
                    <a:pt x="11452" y="161"/>
                    <a:pt x="11312" y="194"/>
                  </a:cubicBezTo>
                  <a:cubicBezTo>
                    <a:pt x="10537" y="359"/>
                    <a:pt x="9993" y="986"/>
                    <a:pt x="9894" y="1761"/>
                  </a:cubicBezTo>
                  <a:cubicBezTo>
                    <a:pt x="9564" y="1431"/>
                    <a:pt x="9136" y="1233"/>
                    <a:pt x="8674" y="1217"/>
                  </a:cubicBezTo>
                  <a:cubicBezTo>
                    <a:pt x="8658" y="1216"/>
                    <a:pt x="8642" y="1216"/>
                    <a:pt x="8626" y="1216"/>
                  </a:cubicBezTo>
                  <a:cubicBezTo>
                    <a:pt x="7968" y="1216"/>
                    <a:pt x="7363" y="1543"/>
                    <a:pt x="7025" y="2091"/>
                  </a:cubicBezTo>
                  <a:cubicBezTo>
                    <a:pt x="6794" y="2453"/>
                    <a:pt x="6712" y="2882"/>
                    <a:pt x="6778" y="3327"/>
                  </a:cubicBezTo>
                  <a:cubicBezTo>
                    <a:pt x="6510" y="3171"/>
                    <a:pt x="6219" y="3090"/>
                    <a:pt x="5916" y="3090"/>
                  </a:cubicBezTo>
                  <a:cubicBezTo>
                    <a:pt x="5771" y="3090"/>
                    <a:pt x="5624" y="3109"/>
                    <a:pt x="5475" y="3146"/>
                  </a:cubicBezTo>
                  <a:cubicBezTo>
                    <a:pt x="4815" y="3278"/>
                    <a:pt x="4288" y="3773"/>
                    <a:pt x="4106" y="4416"/>
                  </a:cubicBezTo>
                  <a:cubicBezTo>
                    <a:pt x="3958" y="4910"/>
                    <a:pt x="4024" y="5421"/>
                    <a:pt x="4288" y="5867"/>
                  </a:cubicBezTo>
                  <a:cubicBezTo>
                    <a:pt x="4075" y="5796"/>
                    <a:pt x="3854" y="5759"/>
                    <a:pt x="3635" y="5759"/>
                  </a:cubicBezTo>
                  <a:cubicBezTo>
                    <a:pt x="3344" y="5759"/>
                    <a:pt x="3058" y="5824"/>
                    <a:pt x="2804" y="5966"/>
                  </a:cubicBezTo>
                  <a:cubicBezTo>
                    <a:pt x="2210" y="6279"/>
                    <a:pt x="1831" y="6889"/>
                    <a:pt x="1831" y="7549"/>
                  </a:cubicBezTo>
                  <a:cubicBezTo>
                    <a:pt x="1814" y="8027"/>
                    <a:pt x="1996" y="8456"/>
                    <a:pt x="2309" y="8802"/>
                  </a:cubicBezTo>
                  <a:cubicBezTo>
                    <a:pt x="1501" y="8835"/>
                    <a:pt x="775" y="9346"/>
                    <a:pt x="528" y="10187"/>
                  </a:cubicBezTo>
                  <a:cubicBezTo>
                    <a:pt x="314" y="10995"/>
                    <a:pt x="643" y="11770"/>
                    <a:pt x="1303" y="12215"/>
                  </a:cubicBezTo>
                  <a:cubicBezTo>
                    <a:pt x="891" y="12347"/>
                    <a:pt x="561" y="12644"/>
                    <a:pt x="330" y="13040"/>
                  </a:cubicBezTo>
                  <a:cubicBezTo>
                    <a:pt x="0" y="13633"/>
                    <a:pt x="0" y="14359"/>
                    <a:pt x="347" y="14903"/>
                  </a:cubicBezTo>
                  <a:cubicBezTo>
                    <a:pt x="528" y="15216"/>
                    <a:pt x="825" y="15464"/>
                    <a:pt x="1138" y="15612"/>
                  </a:cubicBezTo>
                  <a:cubicBezTo>
                    <a:pt x="808" y="15876"/>
                    <a:pt x="561" y="16222"/>
                    <a:pt x="446" y="16667"/>
                  </a:cubicBezTo>
                  <a:cubicBezTo>
                    <a:pt x="314" y="17327"/>
                    <a:pt x="512" y="18003"/>
                    <a:pt x="1006" y="18448"/>
                  </a:cubicBezTo>
                  <a:cubicBezTo>
                    <a:pt x="1237" y="18663"/>
                    <a:pt x="1501" y="18811"/>
                    <a:pt x="1814" y="18861"/>
                  </a:cubicBezTo>
                  <a:cubicBezTo>
                    <a:pt x="1550" y="19190"/>
                    <a:pt x="1402" y="19603"/>
                    <a:pt x="1402" y="20064"/>
                  </a:cubicBezTo>
                  <a:cubicBezTo>
                    <a:pt x="1402" y="20740"/>
                    <a:pt x="1765" y="21367"/>
                    <a:pt x="2342" y="21697"/>
                  </a:cubicBezTo>
                  <a:cubicBezTo>
                    <a:pt x="2622" y="21829"/>
                    <a:pt x="2903" y="21911"/>
                    <a:pt x="3216" y="21911"/>
                  </a:cubicBezTo>
                  <a:cubicBezTo>
                    <a:pt x="3331" y="21911"/>
                    <a:pt x="3463" y="21895"/>
                    <a:pt x="3579" y="21878"/>
                  </a:cubicBezTo>
                  <a:lnTo>
                    <a:pt x="3579" y="21878"/>
                  </a:lnTo>
                  <a:cubicBezTo>
                    <a:pt x="3331" y="22307"/>
                    <a:pt x="3282" y="22802"/>
                    <a:pt x="3397" y="23296"/>
                  </a:cubicBezTo>
                  <a:cubicBezTo>
                    <a:pt x="3579" y="23939"/>
                    <a:pt x="4073" y="24450"/>
                    <a:pt x="4716" y="24599"/>
                  </a:cubicBezTo>
                  <a:cubicBezTo>
                    <a:pt x="4865" y="24632"/>
                    <a:pt x="5013" y="24665"/>
                    <a:pt x="5145" y="24665"/>
                  </a:cubicBezTo>
                  <a:cubicBezTo>
                    <a:pt x="5261" y="24665"/>
                    <a:pt x="5360" y="24632"/>
                    <a:pt x="5475" y="24615"/>
                  </a:cubicBezTo>
                  <a:cubicBezTo>
                    <a:pt x="5475" y="24896"/>
                    <a:pt x="5557" y="25193"/>
                    <a:pt x="5706" y="25456"/>
                  </a:cubicBezTo>
                  <a:cubicBezTo>
                    <a:pt x="6019" y="26066"/>
                    <a:pt x="6629" y="26429"/>
                    <a:pt x="7289" y="26429"/>
                  </a:cubicBezTo>
                  <a:lnTo>
                    <a:pt x="7338" y="26429"/>
                  </a:lnTo>
                  <a:cubicBezTo>
                    <a:pt x="7751" y="26429"/>
                    <a:pt x="8113" y="26281"/>
                    <a:pt x="8443" y="26033"/>
                  </a:cubicBezTo>
                  <a:cubicBezTo>
                    <a:pt x="8443" y="26512"/>
                    <a:pt x="8641" y="26940"/>
                    <a:pt x="8971" y="27303"/>
                  </a:cubicBezTo>
                  <a:cubicBezTo>
                    <a:pt x="9317" y="27666"/>
                    <a:pt x="9812" y="27880"/>
                    <a:pt x="10306" y="27880"/>
                  </a:cubicBezTo>
                  <a:cubicBezTo>
                    <a:pt x="10455" y="27880"/>
                    <a:pt x="10587" y="27847"/>
                    <a:pt x="10735" y="27814"/>
                  </a:cubicBezTo>
                  <a:cubicBezTo>
                    <a:pt x="10982" y="27748"/>
                    <a:pt x="11197" y="27649"/>
                    <a:pt x="11378" y="27501"/>
                  </a:cubicBezTo>
                  <a:cubicBezTo>
                    <a:pt x="11692" y="27996"/>
                    <a:pt x="12203" y="28342"/>
                    <a:pt x="12813" y="28392"/>
                  </a:cubicBezTo>
                  <a:lnTo>
                    <a:pt x="12945" y="28392"/>
                  </a:lnTo>
                  <a:cubicBezTo>
                    <a:pt x="13373" y="28392"/>
                    <a:pt x="13786" y="28243"/>
                    <a:pt x="14115" y="27963"/>
                  </a:cubicBezTo>
                  <a:cubicBezTo>
                    <a:pt x="14346" y="27765"/>
                    <a:pt x="14511" y="27518"/>
                    <a:pt x="14610" y="27254"/>
                  </a:cubicBezTo>
                  <a:cubicBezTo>
                    <a:pt x="14940" y="27880"/>
                    <a:pt x="15567" y="28243"/>
                    <a:pt x="16243" y="28243"/>
                  </a:cubicBezTo>
                  <a:cubicBezTo>
                    <a:pt x="16358" y="28243"/>
                    <a:pt x="16506" y="28227"/>
                    <a:pt x="16638" y="28194"/>
                  </a:cubicBezTo>
                  <a:cubicBezTo>
                    <a:pt x="17413" y="28045"/>
                    <a:pt x="17958" y="27402"/>
                    <a:pt x="18056" y="26627"/>
                  </a:cubicBezTo>
                  <a:cubicBezTo>
                    <a:pt x="18386" y="26940"/>
                    <a:pt x="18815" y="27155"/>
                    <a:pt x="19277" y="27171"/>
                  </a:cubicBezTo>
                  <a:lnTo>
                    <a:pt x="19359" y="27171"/>
                  </a:lnTo>
                  <a:cubicBezTo>
                    <a:pt x="19986" y="27171"/>
                    <a:pt x="20596" y="26841"/>
                    <a:pt x="20942" y="26297"/>
                  </a:cubicBezTo>
                  <a:cubicBezTo>
                    <a:pt x="21173" y="25935"/>
                    <a:pt x="21255" y="25506"/>
                    <a:pt x="21190" y="25061"/>
                  </a:cubicBezTo>
                  <a:lnTo>
                    <a:pt x="21190" y="25061"/>
                  </a:lnTo>
                  <a:cubicBezTo>
                    <a:pt x="21453" y="25209"/>
                    <a:pt x="21767" y="25291"/>
                    <a:pt x="22080" y="25291"/>
                  </a:cubicBezTo>
                  <a:cubicBezTo>
                    <a:pt x="22212" y="25291"/>
                    <a:pt x="22344" y="25275"/>
                    <a:pt x="22492" y="25258"/>
                  </a:cubicBezTo>
                  <a:cubicBezTo>
                    <a:pt x="23152" y="25110"/>
                    <a:pt x="23679" y="24615"/>
                    <a:pt x="23861" y="23972"/>
                  </a:cubicBezTo>
                  <a:cubicBezTo>
                    <a:pt x="24009" y="23478"/>
                    <a:pt x="23943" y="22966"/>
                    <a:pt x="23679" y="22538"/>
                  </a:cubicBezTo>
                  <a:lnTo>
                    <a:pt x="23679" y="22538"/>
                  </a:lnTo>
                  <a:cubicBezTo>
                    <a:pt x="23894" y="22587"/>
                    <a:pt x="24092" y="22637"/>
                    <a:pt x="24306" y="22637"/>
                  </a:cubicBezTo>
                  <a:cubicBezTo>
                    <a:pt x="24586" y="22637"/>
                    <a:pt x="24900" y="22554"/>
                    <a:pt x="25164" y="22406"/>
                  </a:cubicBezTo>
                  <a:cubicBezTo>
                    <a:pt x="25757" y="22092"/>
                    <a:pt x="26136" y="21482"/>
                    <a:pt x="26136" y="20823"/>
                  </a:cubicBezTo>
                  <a:cubicBezTo>
                    <a:pt x="26153" y="20345"/>
                    <a:pt x="25971" y="19916"/>
                    <a:pt x="25658" y="19570"/>
                  </a:cubicBezTo>
                  <a:cubicBezTo>
                    <a:pt x="26466" y="19537"/>
                    <a:pt x="27208" y="19025"/>
                    <a:pt x="27439" y="18201"/>
                  </a:cubicBezTo>
                  <a:cubicBezTo>
                    <a:pt x="27703" y="17228"/>
                    <a:pt x="27192" y="16272"/>
                    <a:pt x="26202" y="15958"/>
                  </a:cubicBezTo>
                  <a:cubicBezTo>
                    <a:pt x="26911" y="15925"/>
                    <a:pt x="27489" y="15563"/>
                    <a:pt x="27802" y="15018"/>
                  </a:cubicBezTo>
                  <a:cubicBezTo>
                    <a:pt x="28132" y="14408"/>
                    <a:pt x="28132" y="13699"/>
                    <a:pt x="27785" y="13139"/>
                  </a:cubicBezTo>
                  <a:cubicBezTo>
                    <a:pt x="27554" y="12743"/>
                    <a:pt x="27192" y="12479"/>
                    <a:pt x="26747" y="12347"/>
                  </a:cubicBezTo>
                  <a:cubicBezTo>
                    <a:pt x="27159" y="12083"/>
                    <a:pt x="27456" y="11688"/>
                    <a:pt x="27554" y="11193"/>
                  </a:cubicBezTo>
                  <a:cubicBezTo>
                    <a:pt x="27703" y="10533"/>
                    <a:pt x="27489" y="9857"/>
                    <a:pt x="26994" y="9412"/>
                  </a:cubicBezTo>
                  <a:cubicBezTo>
                    <a:pt x="26829" y="9264"/>
                    <a:pt x="26664" y="9148"/>
                    <a:pt x="26466" y="9066"/>
                  </a:cubicBezTo>
                  <a:cubicBezTo>
                    <a:pt x="26565" y="8851"/>
                    <a:pt x="26615" y="8604"/>
                    <a:pt x="26615" y="8324"/>
                  </a:cubicBezTo>
                  <a:cubicBezTo>
                    <a:pt x="26615" y="7648"/>
                    <a:pt x="26235" y="7037"/>
                    <a:pt x="25658" y="6708"/>
                  </a:cubicBezTo>
                  <a:cubicBezTo>
                    <a:pt x="25405" y="6558"/>
                    <a:pt x="25111" y="6489"/>
                    <a:pt x="24811" y="6489"/>
                  </a:cubicBezTo>
                  <a:cubicBezTo>
                    <a:pt x="24681" y="6489"/>
                    <a:pt x="24551" y="6501"/>
                    <a:pt x="24421" y="6526"/>
                  </a:cubicBezTo>
                  <a:cubicBezTo>
                    <a:pt x="24669" y="6081"/>
                    <a:pt x="24735" y="5586"/>
                    <a:pt x="24603" y="5092"/>
                  </a:cubicBezTo>
                  <a:cubicBezTo>
                    <a:pt x="24421" y="4465"/>
                    <a:pt x="23927" y="3937"/>
                    <a:pt x="23284" y="3805"/>
                  </a:cubicBezTo>
                  <a:cubicBezTo>
                    <a:pt x="23139" y="3767"/>
                    <a:pt x="22988" y="3751"/>
                    <a:pt x="22839" y="3751"/>
                  </a:cubicBezTo>
                  <a:cubicBezTo>
                    <a:pt x="22733" y="3751"/>
                    <a:pt x="22628" y="3759"/>
                    <a:pt x="22525" y="3773"/>
                  </a:cubicBezTo>
                  <a:cubicBezTo>
                    <a:pt x="22525" y="3492"/>
                    <a:pt x="22443" y="3195"/>
                    <a:pt x="22294" y="2932"/>
                  </a:cubicBezTo>
                  <a:cubicBezTo>
                    <a:pt x="21998" y="2338"/>
                    <a:pt x="21371" y="1959"/>
                    <a:pt x="20711" y="1959"/>
                  </a:cubicBezTo>
                  <a:cubicBezTo>
                    <a:pt x="20690" y="1958"/>
                    <a:pt x="20668" y="1957"/>
                    <a:pt x="20647" y="1957"/>
                  </a:cubicBezTo>
                  <a:cubicBezTo>
                    <a:pt x="20243" y="1957"/>
                    <a:pt x="19870" y="2104"/>
                    <a:pt x="19557" y="2354"/>
                  </a:cubicBezTo>
                  <a:cubicBezTo>
                    <a:pt x="19557" y="1876"/>
                    <a:pt x="19376" y="1447"/>
                    <a:pt x="19046" y="1101"/>
                  </a:cubicBezTo>
                  <a:cubicBezTo>
                    <a:pt x="18688" y="731"/>
                    <a:pt x="18192" y="519"/>
                    <a:pt x="17687" y="519"/>
                  </a:cubicBezTo>
                  <a:cubicBezTo>
                    <a:pt x="17541" y="519"/>
                    <a:pt x="17393" y="536"/>
                    <a:pt x="17249" y="574"/>
                  </a:cubicBezTo>
                  <a:cubicBezTo>
                    <a:pt x="17001" y="639"/>
                    <a:pt x="16803" y="738"/>
                    <a:pt x="16605" y="887"/>
                  </a:cubicBezTo>
                  <a:cubicBezTo>
                    <a:pt x="16473" y="656"/>
                    <a:pt x="16309" y="458"/>
                    <a:pt x="16061" y="310"/>
                  </a:cubicBezTo>
                  <a:cubicBezTo>
                    <a:pt x="15755" y="106"/>
                    <a:pt x="15402" y="1"/>
                    <a:pt x="15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8" name="Google Shape;1803;p44"/>
            <p:cNvGrpSpPr/>
            <p:nvPr/>
          </p:nvGrpSpPr>
          <p:grpSpPr>
            <a:xfrm>
              <a:off x="531530" y="3187041"/>
              <a:ext cx="1119976" cy="1124767"/>
              <a:chOff x="4625475" y="633600"/>
              <a:chExt cx="751409" cy="754624"/>
            </a:xfrm>
          </p:grpSpPr>
          <p:sp>
            <p:nvSpPr>
              <p:cNvPr id="19" name="Google Shape;1804;p44"/>
              <p:cNvSpPr/>
              <p:nvPr/>
            </p:nvSpPr>
            <p:spPr>
              <a:xfrm>
                <a:off x="5234032" y="823953"/>
                <a:ext cx="102139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4" extrusionOk="0">
                    <a:moveTo>
                      <a:pt x="903" y="1"/>
                    </a:moveTo>
                    <a:cubicBezTo>
                      <a:pt x="872" y="1"/>
                      <a:pt x="839" y="10"/>
                      <a:pt x="804" y="32"/>
                    </a:cubicBezTo>
                    <a:cubicBezTo>
                      <a:pt x="672" y="108"/>
                      <a:pt x="243" y="371"/>
                      <a:pt x="35" y="599"/>
                    </a:cubicBezTo>
                    <a:cubicBezTo>
                      <a:pt x="1" y="648"/>
                      <a:pt x="35" y="724"/>
                      <a:pt x="105" y="724"/>
                    </a:cubicBezTo>
                    <a:cubicBezTo>
                      <a:pt x="257" y="682"/>
                      <a:pt x="700" y="509"/>
                      <a:pt x="970" y="343"/>
                    </a:cubicBezTo>
                    <a:cubicBezTo>
                      <a:pt x="1143" y="245"/>
                      <a:pt x="1060" y="1"/>
                      <a:pt x="90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0" name="Google Shape;1805;p44"/>
              <p:cNvSpPr/>
              <p:nvPr/>
            </p:nvSpPr>
            <p:spPr>
              <a:xfrm>
                <a:off x="4663153" y="1133231"/>
                <a:ext cx="102050" cy="64641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724" extrusionOk="0">
                    <a:moveTo>
                      <a:pt x="1038" y="0"/>
                    </a:moveTo>
                    <a:cubicBezTo>
                      <a:pt x="879" y="49"/>
                      <a:pt x="443" y="222"/>
                      <a:pt x="173" y="381"/>
                    </a:cubicBezTo>
                    <a:cubicBezTo>
                      <a:pt x="0" y="485"/>
                      <a:pt x="77" y="723"/>
                      <a:pt x="236" y="723"/>
                    </a:cubicBezTo>
                    <a:cubicBezTo>
                      <a:pt x="268" y="723"/>
                      <a:pt x="303" y="714"/>
                      <a:pt x="339" y="692"/>
                    </a:cubicBezTo>
                    <a:cubicBezTo>
                      <a:pt x="464" y="616"/>
                      <a:pt x="900" y="360"/>
                      <a:pt x="1108" y="125"/>
                    </a:cubicBezTo>
                    <a:cubicBezTo>
                      <a:pt x="1142" y="69"/>
                      <a:pt x="1108" y="0"/>
                      <a:pt x="1038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1" name="Google Shape;1806;p44"/>
              <p:cNvSpPr/>
              <p:nvPr/>
            </p:nvSpPr>
            <p:spPr>
              <a:xfrm>
                <a:off x="5144659" y="691724"/>
                <a:ext cx="70444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057" extrusionOk="0">
                    <a:moveTo>
                      <a:pt x="559" y="1"/>
                    </a:moveTo>
                    <a:cubicBezTo>
                      <a:pt x="506" y="1"/>
                      <a:pt x="452" y="28"/>
                      <a:pt x="414" y="94"/>
                    </a:cubicBezTo>
                    <a:cubicBezTo>
                      <a:pt x="331" y="225"/>
                      <a:pt x="81" y="655"/>
                      <a:pt x="5" y="966"/>
                    </a:cubicBezTo>
                    <a:cubicBezTo>
                      <a:pt x="0" y="1013"/>
                      <a:pt x="39" y="1056"/>
                      <a:pt x="79" y="1056"/>
                    </a:cubicBezTo>
                    <a:cubicBezTo>
                      <a:pt x="91" y="1056"/>
                      <a:pt x="104" y="1052"/>
                      <a:pt x="116" y="1042"/>
                    </a:cubicBezTo>
                    <a:cubicBezTo>
                      <a:pt x="227" y="924"/>
                      <a:pt x="538" y="565"/>
                      <a:pt x="697" y="288"/>
                    </a:cubicBezTo>
                    <a:cubicBezTo>
                      <a:pt x="788" y="139"/>
                      <a:pt x="677" y="1"/>
                      <a:pt x="55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2" name="Google Shape;1807;p44"/>
              <p:cNvSpPr/>
              <p:nvPr/>
            </p:nvSpPr>
            <p:spPr>
              <a:xfrm>
                <a:off x="4784132" y="1235996"/>
                <a:ext cx="70533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057" extrusionOk="0">
                    <a:moveTo>
                      <a:pt x="706" y="0"/>
                    </a:moveTo>
                    <a:cubicBezTo>
                      <a:pt x="692" y="0"/>
                      <a:pt x="679" y="4"/>
                      <a:pt x="666" y="12"/>
                    </a:cubicBezTo>
                    <a:cubicBezTo>
                      <a:pt x="555" y="129"/>
                      <a:pt x="244" y="496"/>
                      <a:pt x="92" y="773"/>
                    </a:cubicBezTo>
                    <a:cubicBezTo>
                      <a:pt x="1" y="916"/>
                      <a:pt x="108" y="1056"/>
                      <a:pt x="227" y="1056"/>
                    </a:cubicBezTo>
                    <a:cubicBezTo>
                      <a:pt x="280" y="1056"/>
                      <a:pt x="335" y="1028"/>
                      <a:pt x="375" y="960"/>
                    </a:cubicBezTo>
                    <a:cubicBezTo>
                      <a:pt x="452" y="835"/>
                      <a:pt x="701" y="399"/>
                      <a:pt x="784" y="88"/>
                    </a:cubicBezTo>
                    <a:cubicBezTo>
                      <a:pt x="789" y="40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3" name="Google Shape;1808;p44"/>
              <p:cNvSpPr/>
              <p:nvPr/>
            </p:nvSpPr>
            <p:spPr>
              <a:xfrm>
                <a:off x="5012252" y="633600"/>
                <a:ext cx="34106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190" extrusionOk="0">
                    <a:moveTo>
                      <a:pt x="197" y="0"/>
                    </a:moveTo>
                    <a:cubicBezTo>
                      <a:pt x="118" y="0"/>
                      <a:pt x="41" y="55"/>
                      <a:pt x="35" y="171"/>
                    </a:cubicBezTo>
                    <a:cubicBezTo>
                      <a:pt x="14" y="330"/>
                      <a:pt x="0" y="828"/>
                      <a:pt x="77" y="1146"/>
                    </a:cubicBezTo>
                    <a:cubicBezTo>
                      <a:pt x="88" y="1176"/>
                      <a:pt x="117" y="1190"/>
                      <a:pt x="147" y="1190"/>
                    </a:cubicBezTo>
                    <a:cubicBezTo>
                      <a:pt x="172" y="1190"/>
                      <a:pt x="199" y="1179"/>
                      <a:pt x="215" y="1160"/>
                    </a:cubicBezTo>
                    <a:cubicBezTo>
                      <a:pt x="256" y="994"/>
                      <a:pt x="360" y="530"/>
                      <a:pt x="374" y="205"/>
                    </a:cubicBezTo>
                    <a:cubicBezTo>
                      <a:pt x="382" y="72"/>
                      <a:pt x="288" y="0"/>
                      <a:pt x="19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4" name="Google Shape;1809;p44"/>
              <p:cNvSpPr/>
              <p:nvPr/>
            </p:nvSpPr>
            <p:spPr>
              <a:xfrm>
                <a:off x="4952521" y="1281978"/>
                <a:ext cx="34463" cy="106246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190" extrusionOk="0">
                    <a:moveTo>
                      <a:pt x="232" y="1"/>
                    </a:moveTo>
                    <a:cubicBezTo>
                      <a:pt x="207" y="1"/>
                      <a:pt x="180" y="11"/>
                      <a:pt x="164" y="30"/>
                    </a:cubicBezTo>
                    <a:cubicBezTo>
                      <a:pt x="123" y="196"/>
                      <a:pt x="19" y="666"/>
                      <a:pt x="12" y="985"/>
                    </a:cubicBezTo>
                    <a:cubicBezTo>
                      <a:pt x="1" y="1118"/>
                      <a:pt x="93" y="1190"/>
                      <a:pt x="184" y="1190"/>
                    </a:cubicBezTo>
                    <a:cubicBezTo>
                      <a:pt x="263" y="1190"/>
                      <a:pt x="341" y="1135"/>
                      <a:pt x="351" y="1019"/>
                    </a:cubicBezTo>
                    <a:cubicBezTo>
                      <a:pt x="365" y="860"/>
                      <a:pt x="386" y="362"/>
                      <a:pt x="303" y="50"/>
                    </a:cubicBezTo>
                    <a:cubicBezTo>
                      <a:pt x="295" y="16"/>
                      <a:pt x="264" y="1"/>
                      <a:pt x="232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5" name="Google Shape;1810;p44"/>
              <p:cNvSpPr/>
              <p:nvPr/>
            </p:nvSpPr>
            <p:spPr>
              <a:xfrm>
                <a:off x="4822077" y="669671"/>
                <a:ext cx="66069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082" extrusionOk="0">
                    <a:moveTo>
                      <a:pt x="227" y="1"/>
                    </a:moveTo>
                    <a:cubicBezTo>
                      <a:pt x="109" y="1"/>
                      <a:pt x="0" y="115"/>
                      <a:pt x="82" y="265"/>
                    </a:cubicBezTo>
                    <a:cubicBezTo>
                      <a:pt x="151" y="403"/>
                      <a:pt x="393" y="846"/>
                      <a:pt x="615" y="1068"/>
                    </a:cubicBezTo>
                    <a:cubicBezTo>
                      <a:pt x="626" y="1077"/>
                      <a:pt x="641" y="1081"/>
                      <a:pt x="655" y="1081"/>
                    </a:cubicBezTo>
                    <a:cubicBezTo>
                      <a:pt x="695" y="1081"/>
                      <a:pt x="739" y="1051"/>
                      <a:pt x="739" y="1005"/>
                    </a:cubicBezTo>
                    <a:cubicBezTo>
                      <a:pt x="705" y="846"/>
                      <a:pt x="539" y="383"/>
                      <a:pt x="393" y="106"/>
                    </a:cubicBezTo>
                    <a:cubicBezTo>
                      <a:pt x="353" y="32"/>
                      <a:pt x="289" y="1"/>
                      <a:pt x="22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6" name="Google Shape;1811;p44"/>
              <p:cNvSpPr/>
              <p:nvPr/>
            </p:nvSpPr>
            <p:spPr>
              <a:xfrm>
                <a:off x="5111089" y="1255550"/>
                <a:ext cx="65712" cy="96604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082" extrusionOk="0">
                    <a:moveTo>
                      <a:pt x="79" y="1"/>
                    </a:moveTo>
                    <a:cubicBezTo>
                      <a:pt x="41" y="1"/>
                      <a:pt x="1" y="31"/>
                      <a:pt x="1" y="77"/>
                    </a:cubicBezTo>
                    <a:cubicBezTo>
                      <a:pt x="35" y="243"/>
                      <a:pt x="201" y="699"/>
                      <a:pt x="347" y="976"/>
                    </a:cubicBezTo>
                    <a:cubicBezTo>
                      <a:pt x="385" y="1050"/>
                      <a:pt x="448" y="1081"/>
                      <a:pt x="509" y="1081"/>
                    </a:cubicBezTo>
                    <a:cubicBezTo>
                      <a:pt x="625" y="1081"/>
                      <a:pt x="735" y="969"/>
                      <a:pt x="658" y="824"/>
                    </a:cubicBezTo>
                    <a:cubicBezTo>
                      <a:pt x="589" y="686"/>
                      <a:pt x="347" y="243"/>
                      <a:pt x="118" y="14"/>
                    </a:cubicBezTo>
                    <a:cubicBezTo>
                      <a:pt x="107" y="5"/>
                      <a:pt x="93" y="1"/>
                      <a:pt x="79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7" name="Google Shape;1812;p44"/>
              <p:cNvSpPr/>
              <p:nvPr/>
            </p:nvSpPr>
            <p:spPr>
              <a:xfrm>
                <a:off x="4675117" y="802167"/>
                <a:ext cx="102318" cy="64819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26" extrusionOk="0">
                    <a:moveTo>
                      <a:pt x="253" y="1"/>
                    </a:moveTo>
                    <a:cubicBezTo>
                      <a:pt x="97" y="1"/>
                      <a:pt x="1" y="221"/>
                      <a:pt x="178" y="324"/>
                    </a:cubicBezTo>
                    <a:cubicBezTo>
                      <a:pt x="309" y="407"/>
                      <a:pt x="738" y="656"/>
                      <a:pt x="1043" y="725"/>
                    </a:cubicBezTo>
                    <a:cubicBezTo>
                      <a:pt x="1046" y="726"/>
                      <a:pt x="1049" y="726"/>
                      <a:pt x="1051" y="726"/>
                    </a:cubicBezTo>
                    <a:cubicBezTo>
                      <a:pt x="1109" y="726"/>
                      <a:pt x="1145" y="661"/>
                      <a:pt x="1112" y="615"/>
                    </a:cubicBezTo>
                    <a:cubicBezTo>
                      <a:pt x="1001" y="490"/>
                      <a:pt x="635" y="186"/>
                      <a:pt x="358" y="33"/>
                    </a:cubicBezTo>
                    <a:cubicBezTo>
                      <a:pt x="321" y="10"/>
                      <a:pt x="286" y="1"/>
                      <a:pt x="253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8" name="Google Shape;1813;p44"/>
              <p:cNvSpPr/>
              <p:nvPr/>
            </p:nvSpPr>
            <p:spPr>
              <a:xfrm>
                <a:off x="5221889" y="1154748"/>
                <a:ext cx="102139" cy="64908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727" extrusionOk="0">
                    <a:moveTo>
                      <a:pt x="94" y="1"/>
                    </a:moveTo>
                    <a:cubicBezTo>
                      <a:pt x="36" y="1"/>
                      <a:pt x="0" y="66"/>
                      <a:pt x="33" y="119"/>
                    </a:cubicBezTo>
                    <a:cubicBezTo>
                      <a:pt x="144" y="237"/>
                      <a:pt x="504" y="541"/>
                      <a:pt x="780" y="693"/>
                    </a:cubicBezTo>
                    <a:cubicBezTo>
                      <a:pt x="817" y="717"/>
                      <a:pt x="854" y="727"/>
                      <a:pt x="887" y="727"/>
                    </a:cubicBezTo>
                    <a:cubicBezTo>
                      <a:pt x="1044" y="727"/>
                      <a:pt x="1144" y="511"/>
                      <a:pt x="967" y="403"/>
                    </a:cubicBezTo>
                    <a:cubicBezTo>
                      <a:pt x="836" y="327"/>
                      <a:pt x="400" y="71"/>
                      <a:pt x="102" y="1"/>
                    </a:cubicBezTo>
                    <a:cubicBezTo>
                      <a:pt x="99" y="1"/>
                      <a:pt x="96" y="1"/>
                      <a:pt x="9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29" name="Google Shape;1814;p44"/>
              <p:cNvSpPr/>
              <p:nvPr/>
            </p:nvSpPr>
            <p:spPr>
              <a:xfrm>
                <a:off x="4625475" y="986984"/>
                <a:ext cx="111246" cy="3142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52" extrusionOk="0">
                    <a:moveTo>
                      <a:pt x="399" y="0"/>
                    </a:moveTo>
                    <a:cubicBezTo>
                      <a:pt x="346" y="0"/>
                      <a:pt x="296" y="2"/>
                      <a:pt x="249" y="5"/>
                    </a:cubicBezTo>
                    <a:cubicBezTo>
                      <a:pt x="10" y="5"/>
                      <a:pt x="0" y="351"/>
                      <a:pt x="242" y="351"/>
                    </a:cubicBezTo>
                    <a:cubicBezTo>
                      <a:pt x="245" y="351"/>
                      <a:pt x="247" y="351"/>
                      <a:pt x="249" y="351"/>
                    </a:cubicBezTo>
                    <a:cubicBezTo>
                      <a:pt x="402" y="351"/>
                      <a:pt x="900" y="323"/>
                      <a:pt x="1191" y="213"/>
                    </a:cubicBezTo>
                    <a:cubicBezTo>
                      <a:pt x="1246" y="185"/>
                      <a:pt x="1246" y="102"/>
                      <a:pt x="1191" y="81"/>
                    </a:cubicBezTo>
                    <a:cubicBezTo>
                      <a:pt x="1061" y="46"/>
                      <a:pt x="696" y="0"/>
                      <a:pt x="39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0" name="Google Shape;1815;p44"/>
              <p:cNvSpPr/>
              <p:nvPr/>
            </p:nvSpPr>
            <p:spPr>
              <a:xfrm>
                <a:off x="5265549" y="993591"/>
                <a:ext cx="111335" cy="313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351" extrusionOk="0">
                    <a:moveTo>
                      <a:pt x="1004" y="0"/>
                    </a:moveTo>
                    <a:cubicBezTo>
                      <a:pt x="1002" y="0"/>
                      <a:pt x="1000" y="0"/>
                      <a:pt x="997" y="0"/>
                    </a:cubicBezTo>
                    <a:cubicBezTo>
                      <a:pt x="838" y="0"/>
                      <a:pt x="347" y="28"/>
                      <a:pt x="49" y="139"/>
                    </a:cubicBezTo>
                    <a:cubicBezTo>
                      <a:pt x="1" y="166"/>
                      <a:pt x="1" y="249"/>
                      <a:pt x="49" y="270"/>
                    </a:cubicBezTo>
                    <a:cubicBezTo>
                      <a:pt x="185" y="305"/>
                      <a:pt x="550" y="351"/>
                      <a:pt x="848" y="351"/>
                    </a:cubicBezTo>
                    <a:cubicBezTo>
                      <a:pt x="900" y="351"/>
                      <a:pt x="951" y="349"/>
                      <a:pt x="997" y="346"/>
                    </a:cubicBezTo>
                    <a:cubicBezTo>
                      <a:pt x="1237" y="346"/>
                      <a:pt x="1246" y="0"/>
                      <a:pt x="100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1" name="Google Shape;1816;p44"/>
              <p:cNvSpPr/>
              <p:nvPr/>
            </p:nvSpPr>
            <p:spPr>
              <a:xfrm>
                <a:off x="5191622" y="744044"/>
                <a:ext cx="86961" cy="8276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927" extrusionOk="0">
                    <a:moveTo>
                      <a:pt x="743" y="0"/>
                    </a:moveTo>
                    <a:cubicBezTo>
                      <a:pt x="701" y="0"/>
                      <a:pt x="656" y="18"/>
                      <a:pt x="614" y="62"/>
                    </a:cubicBezTo>
                    <a:cubicBezTo>
                      <a:pt x="497" y="172"/>
                      <a:pt x="151" y="539"/>
                      <a:pt x="12" y="823"/>
                    </a:cubicBezTo>
                    <a:cubicBezTo>
                      <a:pt x="1" y="875"/>
                      <a:pt x="32" y="926"/>
                      <a:pt x="79" y="926"/>
                    </a:cubicBezTo>
                    <a:cubicBezTo>
                      <a:pt x="89" y="926"/>
                      <a:pt x="99" y="924"/>
                      <a:pt x="109" y="920"/>
                    </a:cubicBezTo>
                    <a:cubicBezTo>
                      <a:pt x="247" y="830"/>
                      <a:pt x="628" y="546"/>
                      <a:pt x="843" y="311"/>
                    </a:cubicBezTo>
                    <a:cubicBezTo>
                      <a:pt x="974" y="179"/>
                      <a:pt x="874" y="0"/>
                      <a:pt x="743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2" name="Google Shape;1817;p44"/>
              <p:cNvSpPr/>
              <p:nvPr/>
            </p:nvSpPr>
            <p:spPr>
              <a:xfrm>
                <a:off x="4720026" y="1195640"/>
                <a:ext cx="87497" cy="82408"/>
              </a:xfrm>
              <a:custGeom>
                <a:avLst/>
                <a:gdLst/>
                <a:ahLst/>
                <a:cxnLst/>
                <a:rect l="l" t="t" r="r" b="b"/>
                <a:pathLst>
                  <a:path w="980" h="923" extrusionOk="0">
                    <a:moveTo>
                      <a:pt x="896" y="0"/>
                    </a:moveTo>
                    <a:cubicBezTo>
                      <a:pt x="886" y="0"/>
                      <a:pt x="876" y="2"/>
                      <a:pt x="865" y="7"/>
                    </a:cubicBezTo>
                    <a:cubicBezTo>
                      <a:pt x="727" y="90"/>
                      <a:pt x="346" y="374"/>
                      <a:pt x="132" y="609"/>
                    </a:cubicBezTo>
                    <a:cubicBezTo>
                      <a:pt x="1" y="740"/>
                      <a:pt x="104" y="923"/>
                      <a:pt x="236" y="923"/>
                    </a:cubicBezTo>
                    <a:cubicBezTo>
                      <a:pt x="279" y="923"/>
                      <a:pt x="325" y="904"/>
                      <a:pt x="367" y="858"/>
                    </a:cubicBezTo>
                    <a:cubicBezTo>
                      <a:pt x="478" y="748"/>
                      <a:pt x="824" y="388"/>
                      <a:pt x="962" y="97"/>
                    </a:cubicBezTo>
                    <a:cubicBezTo>
                      <a:pt x="979" y="51"/>
                      <a:pt x="944" y="0"/>
                      <a:pt x="89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3" name="Google Shape;1818;p44"/>
              <p:cNvSpPr/>
              <p:nvPr/>
            </p:nvSpPr>
            <p:spPr>
              <a:xfrm>
                <a:off x="5077696" y="649492"/>
                <a:ext cx="49016" cy="10338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158" extrusionOk="0">
                    <a:moveTo>
                      <a:pt x="335" y="0"/>
                    </a:moveTo>
                    <a:cubicBezTo>
                      <a:pt x="267" y="0"/>
                      <a:pt x="201" y="40"/>
                      <a:pt x="174" y="131"/>
                    </a:cubicBezTo>
                    <a:cubicBezTo>
                      <a:pt x="132" y="290"/>
                      <a:pt x="1" y="775"/>
                      <a:pt x="8" y="1093"/>
                    </a:cubicBezTo>
                    <a:cubicBezTo>
                      <a:pt x="17" y="1132"/>
                      <a:pt x="50" y="1157"/>
                      <a:pt x="83" y="1157"/>
                    </a:cubicBezTo>
                    <a:cubicBezTo>
                      <a:pt x="103" y="1157"/>
                      <a:pt x="124" y="1148"/>
                      <a:pt x="139" y="1128"/>
                    </a:cubicBezTo>
                    <a:cubicBezTo>
                      <a:pt x="229" y="982"/>
                      <a:pt x="423" y="553"/>
                      <a:pt x="506" y="242"/>
                    </a:cubicBezTo>
                    <a:cubicBezTo>
                      <a:pt x="548" y="98"/>
                      <a:pt x="441" y="0"/>
                      <a:pt x="33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4" name="Google Shape;1819;p44"/>
              <p:cNvSpPr/>
              <p:nvPr/>
            </p:nvSpPr>
            <p:spPr>
              <a:xfrm>
                <a:off x="4872523" y="1269210"/>
                <a:ext cx="48391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60" extrusionOk="0">
                    <a:moveTo>
                      <a:pt x="464" y="1"/>
                    </a:moveTo>
                    <a:cubicBezTo>
                      <a:pt x="443" y="1"/>
                      <a:pt x="421" y="9"/>
                      <a:pt x="403" y="27"/>
                    </a:cubicBezTo>
                    <a:cubicBezTo>
                      <a:pt x="320" y="173"/>
                      <a:pt x="119" y="609"/>
                      <a:pt x="43" y="920"/>
                    </a:cubicBezTo>
                    <a:cubicBezTo>
                      <a:pt x="1" y="1063"/>
                      <a:pt x="104" y="1160"/>
                      <a:pt x="207" y="1160"/>
                    </a:cubicBezTo>
                    <a:cubicBezTo>
                      <a:pt x="274" y="1160"/>
                      <a:pt x="341" y="1119"/>
                      <a:pt x="368" y="1024"/>
                    </a:cubicBezTo>
                    <a:cubicBezTo>
                      <a:pt x="417" y="865"/>
                      <a:pt x="541" y="380"/>
                      <a:pt x="534" y="62"/>
                    </a:cubicBezTo>
                    <a:cubicBezTo>
                      <a:pt x="530" y="23"/>
                      <a:pt x="499" y="1"/>
                      <a:pt x="464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5" name="Google Shape;1820;p44"/>
              <p:cNvSpPr/>
              <p:nvPr/>
            </p:nvSpPr>
            <p:spPr>
              <a:xfrm>
                <a:off x="4916182" y="637975"/>
                <a:ext cx="41784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178" extrusionOk="0">
                    <a:moveTo>
                      <a:pt x="189" y="0"/>
                    </a:moveTo>
                    <a:cubicBezTo>
                      <a:pt x="93" y="0"/>
                      <a:pt x="0" y="79"/>
                      <a:pt x="31" y="218"/>
                    </a:cubicBezTo>
                    <a:cubicBezTo>
                      <a:pt x="66" y="378"/>
                      <a:pt x="177" y="869"/>
                      <a:pt x="329" y="1146"/>
                    </a:cubicBezTo>
                    <a:cubicBezTo>
                      <a:pt x="343" y="1168"/>
                      <a:pt x="366" y="1178"/>
                      <a:pt x="388" y="1178"/>
                    </a:cubicBezTo>
                    <a:cubicBezTo>
                      <a:pt x="422" y="1178"/>
                      <a:pt x="456" y="1155"/>
                      <a:pt x="460" y="1118"/>
                    </a:cubicBezTo>
                    <a:cubicBezTo>
                      <a:pt x="467" y="952"/>
                      <a:pt x="433" y="468"/>
                      <a:pt x="364" y="156"/>
                    </a:cubicBezTo>
                    <a:cubicBezTo>
                      <a:pt x="342" y="49"/>
                      <a:pt x="264" y="0"/>
                      <a:pt x="18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6" name="Google Shape;1821;p44"/>
              <p:cNvSpPr/>
              <p:nvPr/>
            </p:nvSpPr>
            <p:spPr>
              <a:xfrm>
                <a:off x="5040644" y="1278853"/>
                <a:ext cx="42052" cy="104996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176" extrusionOk="0">
                    <a:moveTo>
                      <a:pt x="81" y="1"/>
                    </a:moveTo>
                    <a:cubicBezTo>
                      <a:pt x="48" y="1"/>
                      <a:pt x="16" y="21"/>
                      <a:pt x="8" y="58"/>
                    </a:cubicBezTo>
                    <a:cubicBezTo>
                      <a:pt x="1" y="224"/>
                      <a:pt x="35" y="708"/>
                      <a:pt x="105" y="1020"/>
                    </a:cubicBezTo>
                    <a:cubicBezTo>
                      <a:pt x="129" y="1126"/>
                      <a:pt x="207" y="1175"/>
                      <a:pt x="283" y="1175"/>
                    </a:cubicBezTo>
                    <a:cubicBezTo>
                      <a:pt x="379" y="1175"/>
                      <a:pt x="471" y="1097"/>
                      <a:pt x="444" y="957"/>
                    </a:cubicBezTo>
                    <a:cubicBezTo>
                      <a:pt x="409" y="805"/>
                      <a:pt x="298" y="307"/>
                      <a:pt x="139" y="30"/>
                    </a:cubicBezTo>
                    <a:cubicBezTo>
                      <a:pt x="125" y="10"/>
                      <a:pt x="103" y="1"/>
                      <a:pt x="81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22;p44"/>
              <p:cNvSpPr/>
              <p:nvPr/>
            </p:nvSpPr>
            <p:spPr>
              <a:xfrm>
                <a:off x="4740651" y="724491"/>
                <a:ext cx="86247" cy="83390"/>
              </a:xfrm>
              <a:custGeom>
                <a:avLst/>
                <a:gdLst/>
                <a:ahLst/>
                <a:cxnLst/>
                <a:rect l="l" t="t" r="r" b="b"/>
                <a:pathLst>
                  <a:path w="966" h="934" extrusionOk="0">
                    <a:moveTo>
                      <a:pt x="247" y="1"/>
                    </a:moveTo>
                    <a:cubicBezTo>
                      <a:pt x="113" y="1"/>
                      <a:pt x="0" y="162"/>
                      <a:pt x="129" y="301"/>
                    </a:cubicBezTo>
                    <a:cubicBezTo>
                      <a:pt x="233" y="419"/>
                      <a:pt x="579" y="772"/>
                      <a:pt x="856" y="931"/>
                    </a:cubicBezTo>
                    <a:cubicBezTo>
                      <a:pt x="861" y="933"/>
                      <a:pt x="867" y="933"/>
                      <a:pt x="873" y="933"/>
                    </a:cubicBezTo>
                    <a:cubicBezTo>
                      <a:pt x="918" y="933"/>
                      <a:pt x="965" y="889"/>
                      <a:pt x="959" y="834"/>
                    </a:cubicBezTo>
                    <a:cubicBezTo>
                      <a:pt x="876" y="689"/>
                      <a:pt x="600" y="288"/>
                      <a:pt x="385" y="66"/>
                    </a:cubicBezTo>
                    <a:cubicBezTo>
                      <a:pt x="342" y="20"/>
                      <a:pt x="293" y="1"/>
                      <a:pt x="24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23;p44"/>
              <p:cNvSpPr/>
              <p:nvPr/>
            </p:nvSpPr>
            <p:spPr>
              <a:xfrm>
                <a:off x="5172337" y="1214390"/>
                <a:ext cx="86336" cy="834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35" extrusionOk="0">
                    <a:moveTo>
                      <a:pt x="86" y="0"/>
                    </a:moveTo>
                    <a:cubicBezTo>
                      <a:pt x="40" y="0"/>
                      <a:pt x="1" y="47"/>
                      <a:pt x="7" y="95"/>
                    </a:cubicBezTo>
                    <a:cubicBezTo>
                      <a:pt x="83" y="247"/>
                      <a:pt x="360" y="641"/>
                      <a:pt x="574" y="870"/>
                    </a:cubicBezTo>
                    <a:cubicBezTo>
                      <a:pt x="616" y="915"/>
                      <a:pt x="665" y="934"/>
                      <a:pt x="711" y="934"/>
                    </a:cubicBezTo>
                    <a:cubicBezTo>
                      <a:pt x="848" y="934"/>
                      <a:pt x="966" y="769"/>
                      <a:pt x="837" y="634"/>
                    </a:cubicBezTo>
                    <a:cubicBezTo>
                      <a:pt x="733" y="510"/>
                      <a:pt x="387" y="157"/>
                      <a:pt x="111" y="5"/>
                    </a:cubicBezTo>
                    <a:cubicBezTo>
                      <a:pt x="102" y="2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24;p44"/>
              <p:cNvSpPr/>
              <p:nvPr/>
            </p:nvSpPr>
            <p:spPr>
              <a:xfrm>
                <a:off x="4634671" y="891540"/>
                <a:ext cx="111960" cy="4419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5" extrusionOk="0">
                    <a:moveTo>
                      <a:pt x="264" y="0"/>
                    </a:moveTo>
                    <a:cubicBezTo>
                      <a:pt x="75" y="0"/>
                      <a:pt x="1" y="284"/>
                      <a:pt x="222" y="347"/>
                    </a:cubicBezTo>
                    <a:cubicBezTo>
                      <a:pt x="357" y="386"/>
                      <a:pt x="781" y="495"/>
                      <a:pt x="1090" y="495"/>
                    </a:cubicBezTo>
                    <a:cubicBezTo>
                      <a:pt x="1115" y="495"/>
                      <a:pt x="1140" y="494"/>
                      <a:pt x="1164" y="493"/>
                    </a:cubicBezTo>
                    <a:cubicBezTo>
                      <a:pt x="1226" y="486"/>
                      <a:pt x="1254" y="403"/>
                      <a:pt x="1198" y="361"/>
                    </a:cubicBezTo>
                    <a:cubicBezTo>
                      <a:pt x="1053" y="278"/>
                      <a:pt x="624" y="84"/>
                      <a:pt x="319" y="8"/>
                    </a:cubicBezTo>
                    <a:cubicBezTo>
                      <a:pt x="300" y="3"/>
                      <a:pt x="281" y="0"/>
                      <a:pt x="26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25;p44"/>
              <p:cNvSpPr/>
              <p:nvPr/>
            </p:nvSpPr>
            <p:spPr>
              <a:xfrm>
                <a:off x="5252603" y="1086000"/>
                <a:ext cx="111335" cy="44284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496" extrusionOk="0">
                    <a:moveTo>
                      <a:pt x="157" y="1"/>
                    </a:moveTo>
                    <a:cubicBezTo>
                      <a:pt x="132" y="1"/>
                      <a:pt x="107" y="2"/>
                      <a:pt x="83" y="3"/>
                    </a:cubicBezTo>
                    <a:cubicBezTo>
                      <a:pt x="21" y="10"/>
                      <a:pt x="0" y="100"/>
                      <a:pt x="49" y="135"/>
                    </a:cubicBezTo>
                    <a:cubicBezTo>
                      <a:pt x="194" y="218"/>
                      <a:pt x="630" y="412"/>
                      <a:pt x="935" y="488"/>
                    </a:cubicBezTo>
                    <a:cubicBezTo>
                      <a:pt x="954" y="493"/>
                      <a:pt x="972" y="495"/>
                      <a:pt x="989" y="495"/>
                    </a:cubicBezTo>
                    <a:cubicBezTo>
                      <a:pt x="1172" y="495"/>
                      <a:pt x="1246" y="212"/>
                      <a:pt x="1025" y="149"/>
                    </a:cubicBezTo>
                    <a:cubicBezTo>
                      <a:pt x="890" y="110"/>
                      <a:pt x="467" y="1"/>
                      <a:pt x="157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26;p44"/>
              <p:cNvSpPr/>
              <p:nvPr/>
            </p:nvSpPr>
            <p:spPr>
              <a:xfrm>
                <a:off x="4634850" y="1062786"/>
                <a:ext cx="108746" cy="48034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538" extrusionOk="0">
                    <a:moveTo>
                      <a:pt x="1127" y="0"/>
                    </a:moveTo>
                    <a:cubicBezTo>
                      <a:pt x="968" y="0"/>
                      <a:pt x="497" y="83"/>
                      <a:pt x="207" y="187"/>
                    </a:cubicBezTo>
                    <a:cubicBezTo>
                      <a:pt x="1" y="249"/>
                      <a:pt x="42" y="537"/>
                      <a:pt x="230" y="537"/>
                    </a:cubicBezTo>
                    <a:cubicBezTo>
                      <a:pt x="251" y="537"/>
                      <a:pt x="273" y="534"/>
                      <a:pt x="297" y="526"/>
                    </a:cubicBezTo>
                    <a:cubicBezTo>
                      <a:pt x="449" y="478"/>
                      <a:pt x="919" y="319"/>
                      <a:pt x="1176" y="132"/>
                    </a:cubicBezTo>
                    <a:cubicBezTo>
                      <a:pt x="1217" y="97"/>
                      <a:pt x="1189" y="14"/>
                      <a:pt x="1127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27;p44"/>
              <p:cNvSpPr/>
              <p:nvPr/>
            </p:nvSpPr>
            <p:spPr>
              <a:xfrm>
                <a:off x="5255728" y="896183"/>
                <a:ext cx="108121" cy="47409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531" extrusionOk="0">
                    <a:moveTo>
                      <a:pt x="980" y="1"/>
                    </a:moveTo>
                    <a:cubicBezTo>
                      <a:pt x="960" y="1"/>
                      <a:pt x="937" y="4"/>
                      <a:pt x="914" y="12"/>
                    </a:cubicBezTo>
                    <a:cubicBezTo>
                      <a:pt x="768" y="53"/>
                      <a:pt x="291" y="219"/>
                      <a:pt x="42" y="399"/>
                    </a:cubicBezTo>
                    <a:cubicBezTo>
                      <a:pt x="0" y="441"/>
                      <a:pt x="14" y="524"/>
                      <a:pt x="83" y="531"/>
                    </a:cubicBezTo>
                    <a:cubicBezTo>
                      <a:pt x="249" y="531"/>
                      <a:pt x="713" y="454"/>
                      <a:pt x="1010" y="344"/>
                    </a:cubicBezTo>
                    <a:cubicBezTo>
                      <a:pt x="1210" y="288"/>
                      <a:pt x="1168" y="1"/>
                      <a:pt x="980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28;p44"/>
              <p:cNvSpPr/>
              <p:nvPr/>
            </p:nvSpPr>
            <p:spPr>
              <a:xfrm>
                <a:off x="4755204" y="783864"/>
                <a:ext cx="511678" cy="45043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5045" extrusionOk="0">
                    <a:moveTo>
                      <a:pt x="2951" y="0"/>
                    </a:moveTo>
                    <a:cubicBezTo>
                      <a:pt x="2766" y="0"/>
                      <a:pt x="2578" y="19"/>
                      <a:pt x="2388" y="59"/>
                    </a:cubicBezTo>
                    <a:cubicBezTo>
                      <a:pt x="949" y="349"/>
                      <a:pt x="1" y="1685"/>
                      <a:pt x="263" y="3048"/>
                    </a:cubicBezTo>
                    <a:cubicBezTo>
                      <a:pt x="498" y="4231"/>
                      <a:pt x="1566" y="5044"/>
                      <a:pt x="2780" y="5044"/>
                    </a:cubicBezTo>
                    <a:cubicBezTo>
                      <a:pt x="2965" y="5044"/>
                      <a:pt x="3154" y="5025"/>
                      <a:pt x="3343" y="4986"/>
                    </a:cubicBezTo>
                    <a:cubicBezTo>
                      <a:pt x="4783" y="4695"/>
                      <a:pt x="5731" y="3360"/>
                      <a:pt x="5468" y="1996"/>
                    </a:cubicBezTo>
                    <a:cubicBezTo>
                      <a:pt x="5233" y="813"/>
                      <a:pt x="4166" y="0"/>
                      <a:pt x="2951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4" name="Google Shape;1829;p44"/>
              <p:cNvSpPr/>
              <p:nvPr/>
            </p:nvSpPr>
            <p:spPr>
              <a:xfrm>
                <a:off x="4827970" y="826720"/>
                <a:ext cx="101425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009" extrusionOk="0">
                    <a:moveTo>
                      <a:pt x="1069" y="0"/>
                    </a:moveTo>
                    <a:cubicBezTo>
                      <a:pt x="1066" y="0"/>
                      <a:pt x="1064" y="0"/>
                      <a:pt x="1061" y="1"/>
                    </a:cubicBezTo>
                    <a:cubicBezTo>
                      <a:pt x="798" y="42"/>
                      <a:pt x="217" y="478"/>
                      <a:pt x="37" y="831"/>
                    </a:cubicBezTo>
                    <a:cubicBezTo>
                      <a:pt x="0" y="904"/>
                      <a:pt x="46" y="1008"/>
                      <a:pt x="118" y="1008"/>
                    </a:cubicBezTo>
                    <a:cubicBezTo>
                      <a:pt x="142" y="1008"/>
                      <a:pt x="168" y="997"/>
                      <a:pt x="196" y="970"/>
                    </a:cubicBezTo>
                    <a:cubicBezTo>
                      <a:pt x="307" y="852"/>
                      <a:pt x="604" y="409"/>
                      <a:pt x="1102" y="91"/>
                    </a:cubicBezTo>
                    <a:cubicBezTo>
                      <a:pt x="1135" y="51"/>
                      <a:pt x="1112" y="0"/>
                      <a:pt x="1069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5" name="Google Shape;1830;p44"/>
              <p:cNvSpPr/>
              <p:nvPr/>
            </p:nvSpPr>
            <p:spPr>
              <a:xfrm>
                <a:off x="4798417" y="934664"/>
                <a:ext cx="29820" cy="473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30" extrusionOk="0">
                    <a:moveTo>
                      <a:pt x="286" y="1"/>
                    </a:moveTo>
                    <a:cubicBezTo>
                      <a:pt x="283" y="1"/>
                      <a:pt x="280" y="1"/>
                      <a:pt x="278" y="3"/>
                    </a:cubicBezTo>
                    <a:cubicBezTo>
                      <a:pt x="195" y="3"/>
                      <a:pt x="119" y="113"/>
                      <a:pt x="84" y="183"/>
                    </a:cubicBezTo>
                    <a:cubicBezTo>
                      <a:pt x="42" y="273"/>
                      <a:pt x="1" y="390"/>
                      <a:pt x="42" y="487"/>
                    </a:cubicBezTo>
                    <a:cubicBezTo>
                      <a:pt x="57" y="516"/>
                      <a:pt x="86" y="530"/>
                      <a:pt x="115" y="530"/>
                    </a:cubicBezTo>
                    <a:cubicBezTo>
                      <a:pt x="143" y="530"/>
                      <a:pt x="171" y="517"/>
                      <a:pt x="188" y="494"/>
                    </a:cubicBezTo>
                    <a:cubicBezTo>
                      <a:pt x="243" y="439"/>
                      <a:pt x="333" y="100"/>
                      <a:pt x="319" y="30"/>
                    </a:cubicBezTo>
                    <a:cubicBezTo>
                      <a:pt x="314" y="13"/>
                      <a:pt x="299" y="1"/>
                      <a:pt x="286" y="1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6" name="Google Shape;1831;p44"/>
              <p:cNvSpPr/>
              <p:nvPr/>
            </p:nvSpPr>
            <p:spPr>
              <a:xfrm>
                <a:off x="4882522" y="924932"/>
                <a:ext cx="373201" cy="289186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3239" extrusionOk="0">
                    <a:moveTo>
                      <a:pt x="3560" y="0"/>
                    </a:moveTo>
                    <a:cubicBezTo>
                      <a:pt x="3397" y="0"/>
                      <a:pt x="3160" y="52"/>
                      <a:pt x="3107" y="153"/>
                    </a:cubicBezTo>
                    <a:cubicBezTo>
                      <a:pt x="3038" y="285"/>
                      <a:pt x="3024" y="437"/>
                      <a:pt x="3024" y="589"/>
                    </a:cubicBezTo>
                    <a:cubicBezTo>
                      <a:pt x="3017" y="735"/>
                      <a:pt x="3017" y="887"/>
                      <a:pt x="2948" y="1018"/>
                    </a:cubicBezTo>
                    <a:cubicBezTo>
                      <a:pt x="2817" y="1267"/>
                      <a:pt x="2526" y="1357"/>
                      <a:pt x="2256" y="1420"/>
                    </a:cubicBezTo>
                    <a:cubicBezTo>
                      <a:pt x="1986" y="1482"/>
                      <a:pt x="1696" y="1572"/>
                      <a:pt x="1571" y="1828"/>
                    </a:cubicBezTo>
                    <a:cubicBezTo>
                      <a:pt x="1502" y="1973"/>
                      <a:pt x="1516" y="2160"/>
                      <a:pt x="1391" y="2278"/>
                    </a:cubicBezTo>
                    <a:cubicBezTo>
                      <a:pt x="1320" y="2346"/>
                      <a:pt x="1235" y="2367"/>
                      <a:pt x="1142" y="2367"/>
                    </a:cubicBezTo>
                    <a:cubicBezTo>
                      <a:pt x="999" y="2367"/>
                      <a:pt x="839" y="2317"/>
                      <a:pt x="692" y="2312"/>
                    </a:cubicBezTo>
                    <a:cubicBezTo>
                      <a:pt x="684" y="2312"/>
                      <a:pt x="675" y="2312"/>
                      <a:pt x="667" y="2312"/>
                    </a:cubicBezTo>
                    <a:cubicBezTo>
                      <a:pt x="363" y="2312"/>
                      <a:pt x="47" y="2549"/>
                      <a:pt x="0" y="2852"/>
                    </a:cubicBezTo>
                    <a:cubicBezTo>
                      <a:pt x="457" y="3114"/>
                      <a:pt x="947" y="3239"/>
                      <a:pt x="1420" y="3239"/>
                    </a:cubicBezTo>
                    <a:cubicBezTo>
                      <a:pt x="2246" y="3239"/>
                      <a:pt x="3019" y="2860"/>
                      <a:pt x="3467" y="2174"/>
                    </a:cubicBezTo>
                    <a:cubicBezTo>
                      <a:pt x="4180" y="1088"/>
                      <a:pt x="3682" y="1"/>
                      <a:pt x="3682" y="1"/>
                    </a:cubicBezTo>
                    <a:lnTo>
                      <a:pt x="3682" y="1"/>
                    </a:lnTo>
                    <a:lnTo>
                      <a:pt x="3682" y="15"/>
                    </a:lnTo>
                    <a:cubicBezTo>
                      <a:pt x="3653" y="5"/>
                      <a:pt x="3610" y="0"/>
                      <a:pt x="3560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47" name="Google Shape;1770;p43"/>
          <p:cNvGrpSpPr/>
          <p:nvPr/>
        </p:nvGrpSpPr>
        <p:grpSpPr>
          <a:xfrm>
            <a:off x="1055584" y="3283643"/>
            <a:ext cx="2425487" cy="2207493"/>
            <a:chOff x="369680" y="2936014"/>
            <a:chExt cx="2425487" cy="2207493"/>
          </a:xfrm>
        </p:grpSpPr>
        <p:sp>
          <p:nvSpPr>
            <p:cNvPr id="48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49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50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1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2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3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4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5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6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57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7185597" y="2349633"/>
            <a:ext cx="1987326" cy="289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5" grpId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63"/>
          <p:cNvSpPr/>
          <p:nvPr/>
        </p:nvSpPr>
        <p:spPr>
          <a:xfrm rot="10800000">
            <a:off x="394429" y="756827"/>
            <a:ext cx="8137672" cy="4254383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29195" y="946495"/>
            <a:ext cx="58864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endParaRPr lang="en-US" sz="1800" dirty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99369" y="1273177"/>
            <a:ext cx="1362307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800" dirty="0">
                <a:solidFill>
                  <a:srgbClr val="FF0000"/>
                </a:solidFill>
                <a:latin typeface="UTM Avo" panose="02040603050506020204" pitchFamily="18" charset="0"/>
              </a:rPr>
              <a:t>                </a:t>
            </a:r>
          </a:p>
        </p:txBody>
      </p:sp>
      <p:sp>
        <p:nvSpPr>
          <p:cNvPr id="18" name="Oval 17"/>
          <p:cNvSpPr/>
          <p:nvPr/>
        </p:nvSpPr>
        <p:spPr>
          <a:xfrm>
            <a:off x="2832216" y="4162924"/>
            <a:ext cx="1555802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018" y="31942"/>
            <a:ext cx="77579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a.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ngũ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riếng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r, d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558493" y="132179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487518" y="2692340"/>
            <a:ext cx="1456269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756142" y="264173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05" b="41049" l="30734" r="37542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3103571" y="4111503"/>
            <a:ext cx="1272725" cy="79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5450" l="0" r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9" b="2690"/>
          <a:stretch/>
        </p:blipFill>
        <p:spPr>
          <a:xfrm>
            <a:off x="5753677" y="69181"/>
            <a:ext cx="3434113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 animBg="1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6627" y="-134754"/>
            <a:ext cx="8646009" cy="1318662"/>
            <a:chOff x="6401628" y="-1319874"/>
            <a:chExt cx="10971837" cy="1471931"/>
          </a:xfrm>
        </p:grpSpPr>
        <p:sp>
          <p:nvSpPr>
            <p:cNvPr id="5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6401628" y="-1319874"/>
              <a:ext cx="1822365" cy="1471931"/>
            </a:xfrm>
            <a:prstGeom prst="rect">
              <a:avLst/>
            </a:prstGeom>
          </p:spPr>
        </p:pic>
      </p:grpSp>
      <p:sp>
        <p:nvSpPr>
          <p:cNvPr id="9" name="Rounded Rectangle 63"/>
          <p:cNvSpPr/>
          <p:nvPr/>
        </p:nvSpPr>
        <p:spPr>
          <a:xfrm rot="10800000">
            <a:off x="151291" y="1265548"/>
            <a:ext cx="8670753" cy="3794020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9823" y="1204"/>
            <a:ext cx="697087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3.b.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151291" y="1328128"/>
            <a:ext cx="8588448" cy="2553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ounded Rectangle 11"/>
          <p:cNvSpPr/>
          <p:nvPr/>
        </p:nvSpPr>
        <p:spPr>
          <a:xfrm>
            <a:off x="554967" y="4042664"/>
            <a:ext cx="1986101" cy="4812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81078" y="4017417"/>
            <a:ext cx="2200477" cy="43303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bảng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5897" y="4017364"/>
            <a:ext cx="2014797" cy="465709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đàn</a:t>
            </a: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2" name="Google Shape;1622;p38"/>
          <p:cNvGrpSpPr/>
          <p:nvPr/>
        </p:nvGrpSpPr>
        <p:grpSpPr>
          <a:xfrm rot="2081552">
            <a:off x="4344525" y="546725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F82E05-785E-52BB-00F6-7A69459812BC}"/>
              </a:ext>
            </a:extLst>
          </p:cNvPr>
          <p:cNvGrpSpPr/>
          <p:nvPr/>
        </p:nvGrpSpPr>
        <p:grpSpPr>
          <a:xfrm>
            <a:off x="1011215" y="534480"/>
            <a:ext cx="7280993" cy="3399999"/>
            <a:chOff x="763609" y="662939"/>
            <a:chExt cx="7280993" cy="3399999"/>
          </a:xfrm>
        </p:grpSpPr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071;p74">
              <a:extLst>
                <a:ext uri="{FF2B5EF4-FFF2-40B4-BE49-F238E27FC236}">
                  <a16:creationId xmlns:a16="http://schemas.microsoft.com/office/drawing/2014/main" id="{C5BF38F6-2171-0055-7A8C-F62390A555C8}"/>
                </a:ext>
              </a:extLst>
            </p:cNvPr>
            <p:cNvGrpSpPr/>
            <p:nvPr/>
          </p:nvGrpSpPr>
          <p:grpSpPr>
            <a:xfrm rot="9007615">
              <a:off x="6920782" y="3209737"/>
              <a:ext cx="716589" cy="853201"/>
              <a:chOff x="4324687" y="3374839"/>
              <a:chExt cx="544314" cy="648083"/>
            </a:xfrm>
          </p:grpSpPr>
          <p:grpSp>
            <p:nvGrpSpPr>
              <p:cNvPr id="116" name="Google Shape;3072;p74">
                <a:extLst>
                  <a:ext uri="{FF2B5EF4-FFF2-40B4-BE49-F238E27FC236}">
                    <a16:creationId xmlns:a16="http://schemas.microsoft.com/office/drawing/2014/main" id="{C2F8FB02-FFEF-4821-3837-CCE355EEF3D2}"/>
                  </a:ext>
                </a:extLst>
              </p:cNvPr>
              <p:cNvGrpSpPr/>
              <p:nvPr/>
            </p:nvGrpSpPr>
            <p:grpSpPr>
              <a:xfrm>
                <a:off x="4327313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31" name="Google Shape;3073;p74">
                  <a:extLst>
                    <a:ext uri="{FF2B5EF4-FFF2-40B4-BE49-F238E27FC236}">
                      <a16:creationId xmlns:a16="http://schemas.microsoft.com/office/drawing/2014/main" id="{E2140037-D77F-7439-73A1-A1FF44039771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74;p74">
                  <a:extLst>
                    <a:ext uri="{FF2B5EF4-FFF2-40B4-BE49-F238E27FC236}">
                      <a16:creationId xmlns:a16="http://schemas.microsoft.com/office/drawing/2014/main" id="{3E764EE5-B7F4-941F-53CF-55C44DA3F945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3075;p74">
                  <a:extLst>
                    <a:ext uri="{FF2B5EF4-FFF2-40B4-BE49-F238E27FC236}">
                      <a16:creationId xmlns:a16="http://schemas.microsoft.com/office/drawing/2014/main" id="{ADC9951E-8D43-782E-CC40-E3C7AF746EF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76;p74">
                  <a:extLst>
                    <a:ext uri="{FF2B5EF4-FFF2-40B4-BE49-F238E27FC236}">
                      <a16:creationId xmlns:a16="http://schemas.microsoft.com/office/drawing/2014/main" id="{42CD35DF-AEE2-14B2-9F21-C6FD8627B965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7;p74">
                  <a:extLst>
                    <a:ext uri="{FF2B5EF4-FFF2-40B4-BE49-F238E27FC236}">
                      <a16:creationId xmlns:a16="http://schemas.microsoft.com/office/drawing/2014/main" id="{0CACDF2C-8AE0-5BB9-2FE0-67B680E35C03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8;p74">
                  <a:extLst>
                    <a:ext uri="{FF2B5EF4-FFF2-40B4-BE49-F238E27FC236}">
                      <a16:creationId xmlns:a16="http://schemas.microsoft.com/office/drawing/2014/main" id="{2659390D-FD35-9BE5-D641-FC7E51B8E49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9;p74">
                  <a:extLst>
                    <a:ext uri="{FF2B5EF4-FFF2-40B4-BE49-F238E27FC236}">
                      <a16:creationId xmlns:a16="http://schemas.microsoft.com/office/drawing/2014/main" id="{CDFC0AF0-C1B7-0210-8DE8-2ED165FD33D4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80;p74">
                  <a:extLst>
                    <a:ext uri="{FF2B5EF4-FFF2-40B4-BE49-F238E27FC236}">
                      <a16:creationId xmlns:a16="http://schemas.microsoft.com/office/drawing/2014/main" id="{F810997F-18AC-B2F3-CBD3-8F63B1000328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81;p74">
                  <a:extLst>
                    <a:ext uri="{FF2B5EF4-FFF2-40B4-BE49-F238E27FC236}">
                      <a16:creationId xmlns:a16="http://schemas.microsoft.com/office/drawing/2014/main" id="{8F35E93B-E720-127E-6F9A-DA1A4AFBAD5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82;p74">
                  <a:extLst>
                    <a:ext uri="{FF2B5EF4-FFF2-40B4-BE49-F238E27FC236}">
                      <a16:creationId xmlns:a16="http://schemas.microsoft.com/office/drawing/2014/main" id="{EAD96C91-1E47-607E-80BC-E534D1334E7F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83;p74">
                  <a:extLst>
                    <a:ext uri="{FF2B5EF4-FFF2-40B4-BE49-F238E27FC236}">
                      <a16:creationId xmlns:a16="http://schemas.microsoft.com/office/drawing/2014/main" id="{87DC5827-A1E0-75EA-6345-797C1DE4EEC3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84;p74">
                  <a:extLst>
                    <a:ext uri="{FF2B5EF4-FFF2-40B4-BE49-F238E27FC236}">
                      <a16:creationId xmlns:a16="http://schemas.microsoft.com/office/drawing/2014/main" id="{4659B444-9C7E-F1E0-8049-6031E7AC8CCB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85;p74">
                  <a:extLst>
                    <a:ext uri="{FF2B5EF4-FFF2-40B4-BE49-F238E27FC236}">
                      <a16:creationId xmlns:a16="http://schemas.microsoft.com/office/drawing/2014/main" id="{CB52DA66-1577-F8C2-0282-D93ADCAE8A2A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3086;p74">
                <a:extLst>
                  <a:ext uri="{FF2B5EF4-FFF2-40B4-BE49-F238E27FC236}">
                    <a16:creationId xmlns:a16="http://schemas.microsoft.com/office/drawing/2014/main" id="{649C37D0-0916-0A9D-6D59-E4C767727175}"/>
                  </a:ext>
                </a:extLst>
              </p:cNvPr>
              <p:cNvGrpSpPr/>
              <p:nvPr/>
            </p:nvGrpSpPr>
            <p:grpSpPr>
              <a:xfrm>
                <a:off x="4324687" y="3374839"/>
                <a:ext cx="541688" cy="648083"/>
                <a:chOff x="3714887" y="3751439"/>
                <a:chExt cx="541688" cy="648083"/>
              </a:xfrm>
            </p:grpSpPr>
            <p:sp>
              <p:nvSpPr>
                <p:cNvPr id="118" name="Google Shape;3087;p74">
                  <a:extLst>
                    <a:ext uri="{FF2B5EF4-FFF2-40B4-BE49-F238E27FC236}">
                      <a16:creationId xmlns:a16="http://schemas.microsoft.com/office/drawing/2014/main" id="{440A8A9F-1A24-B2E3-BA70-4B4C4A809A76}"/>
                    </a:ext>
                  </a:extLst>
                </p:cNvPr>
                <p:cNvSpPr/>
                <p:nvPr/>
              </p:nvSpPr>
              <p:spPr>
                <a:xfrm>
                  <a:off x="3856079" y="3751439"/>
                  <a:ext cx="150088" cy="27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4485" extrusionOk="0">
                      <a:moveTo>
                        <a:pt x="540" y="0"/>
                      </a:moveTo>
                      <a:cubicBezTo>
                        <a:pt x="208" y="803"/>
                        <a:pt x="0" y="1702"/>
                        <a:pt x="160" y="2561"/>
                      </a:cubicBezTo>
                      <a:cubicBezTo>
                        <a:pt x="326" y="3412"/>
                        <a:pt x="907" y="4235"/>
                        <a:pt x="1744" y="4484"/>
                      </a:cubicBezTo>
                      <a:cubicBezTo>
                        <a:pt x="2381" y="3889"/>
                        <a:pt x="2464" y="2858"/>
                        <a:pt x="2146" y="2048"/>
                      </a:cubicBezTo>
                      <a:cubicBezTo>
                        <a:pt x="1827" y="1232"/>
                        <a:pt x="1191" y="588"/>
                        <a:pt x="5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88;p74">
                  <a:extLst>
                    <a:ext uri="{FF2B5EF4-FFF2-40B4-BE49-F238E27FC236}">
                      <a16:creationId xmlns:a16="http://schemas.microsoft.com/office/drawing/2014/main" id="{20592714-B319-3564-68ED-561B2C98ADC2}"/>
                    </a:ext>
                  </a:extLst>
                </p:cNvPr>
                <p:cNvSpPr/>
                <p:nvPr/>
              </p:nvSpPr>
              <p:spPr>
                <a:xfrm>
                  <a:off x="3865338" y="3812532"/>
                  <a:ext cx="81440" cy="18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2986" extrusionOk="0">
                      <a:moveTo>
                        <a:pt x="430" y="0"/>
                      </a:moveTo>
                      <a:lnTo>
                        <a:pt x="430" y="0"/>
                      </a:lnTo>
                      <a:cubicBezTo>
                        <a:pt x="1" y="817"/>
                        <a:pt x="257" y="2021"/>
                        <a:pt x="734" y="2734"/>
                      </a:cubicBezTo>
                      <a:cubicBezTo>
                        <a:pt x="810" y="2824"/>
                        <a:pt x="886" y="2921"/>
                        <a:pt x="990" y="2962"/>
                      </a:cubicBezTo>
                      <a:cubicBezTo>
                        <a:pt x="1023" y="2978"/>
                        <a:pt x="1059" y="2985"/>
                        <a:pt x="1095" y="2985"/>
                      </a:cubicBezTo>
                      <a:cubicBezTo>
                        <a:pt x="1173" y="2985"/>
                        <a:pt x="1252" y="2948"/>
                        <a:pt x="1295" y="2872"/>
                      </a:cubicBezTo>
                      <a:cubicBezTo>
                        <a:pt x="1336" y="2776"/>
                        <a:pt x="1309" y="2665"/>
                        <a:pt x="1274" y="2568"/>
                      </a:cubicBezTo>
                      <a:cubicBezTo>
                        <a:pt x="997" y="1717"/>
                        <a:pt x="776" y="810"/>
                        <a:pt x="4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89;p74">
                  <a:extLst>
                    <a:ext uri="{FF2B5EF4-FFF2-40B4-BE49-F238E27FC236}">
                      <a16:creationId xmlns:a16="http://schemas.microsoft.com/office/drawing/2014/main" id="{0AE65A02-96BF-F2C7-6D33-DE9C8B005D18}"/>
                    </a:ext>
                  </a:extLst>
                </p:cNvPr>
                <p:cNvSpPr/>
                <p:nvPr/>
              </p:nvSpPr>
              <p:spPr>
                <a:xfrm>
                  <a:off x="3714887" y="4002633"/>
                  <a:ext cx="255467" cy="17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" h="2887" extrusionOk="0">
                      <a:moveTo>
                        <a:pt x="329" y="0"/>
                      </a:moveTo>
                      <a:cubicBezTo>
                        <a:pt x="219" y="0"/>
                        <a:pt x="109" y="5"/>
                        <a:pt x="0" y="14"/>
                      </a:cubicBezTo>
                      <a:cubicBezTo>
                        <a:pt x="305" y="983"/>
                        <a:pt x="761" y="1897"/>
                        <a:pt x="1536" y="2437"/>
                      </a:cubicBezTo>
                      <a:cubicBezTo>
                        <a:pt x="1947" y="2724"/>
                        <a:pt x="2459" y="2887"/>
                        <a:pt x="2957" y="2887"/>
                      </a:cubicBezTo>
                      <a:cubicBezTo>
                        <a:pt x="3408" y="2887"/>
                        <a:pt x="3849" y="2753"/>
                        <a:pt x="4194" y="2457"/>
                      </a:cubicBezTo>
                      <a:cubicBezTo>
                        <a:pt x="3501" y="974"/>
                        <a:pt x="1923" y="0"/>
                        <a:pt x="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90;p74">
                  <a:extLst>
                    <a:ext uri="{FF2B5EF4-FFF2-40B4-BE49-F238E27FC236}">
                      <a16:creationId xmlns:a16="http://schemas.microsoft.com/office/drawing/2014/main" id="{2212771C-19F2-F6F7-84AA-F173C2B4A197}"/>
                    </a:ext>
                  </a:extLst>
                </p:cNvPr>
                <p:cNvSpPr/>
                <p:nvPr/>
              </p:nvSpPr>
              <p:spPr>
                <a:xfrm>
                  <a:off x="4016702" y="3790178"/>
                  <a:ext cx="130718" cy="26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4415" extrusionOk="0">
                      <a:moveTo>
                        <a:pt x="1308" y="1"/>
                      </a:moveTo>
                      <a:cubicBezTo>
                        <a:pt x="1204" y="513"/>
                        <a:pt x="941" y="970"/>
                        <a:pt x="692" y="1419"/>
                      </a:cubicBezTo>
                      <a:cubicBezTo>
                        <a:pt x="443" y="1869"/>
                        <a:pt x="194" y="2340"/>
                        <a:pt x="97" y="2845"/>
                      </a:cubicBezTo>
                      <a:cubicBezTo>
                        <a:pt x="0" y="3357"/>
                        <a:pt x="97" y="3931"/>
                        <a:pt x="526" y="4354"/>
                      </a:cubicBezTo>
                      <a:cubicBezTo>
                        <a:pt x="616" y="4395"/>
                        <a:pt x="711" y="4414"/>
                        <a:pt x="807" y="4414"/>
                      </a:cubicBezTo>
                      <a:cubicBezTo>
                        <a:pt x="1029" y="4414"/>
                        <a:pt x="1254" y="4312"/>
                        <a:pt x="1419" y="4153"/>
                      </a:cubicBezTo>
                      <a:cubicBezTo>
                        <a:pt x="1654" y="3931"/>
                        <a:pt x="1772" y="3620"/>
                        <a:pt x="1862" y="3295"/>
                      </a:cubicBezTo>
                      <a:cubicBezTo>
                        <a:pt x="2145" y="2188"/>
                        <a:pt x="1945" y="976"/>
                        <a:pt x="13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91;p74">
                  <a:extLst>
                    <a:ext uri="{FF2B5EF4-FFF2-40B4-BE49-F238E27FC236}">
                      <a16:creationId xmlns:a16="http://schemas.microsoft.com/office/drawing/2014/main" id="{46006072-E225-F98F-C5CB-96AFFF759047}"/>
                    </a:ext>
                  </a:extLst>
                </p:cNvPr>
                <p:cNvSpPr/>
                <p:nvPr/>
              </p:nvSpPr>
              <p:spPr>
                <a:xfrm>
                  <a:off x="4044478" y="3863636"/>
                  <a:ext cx="80161" cy="17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867" extrusionOk="0">
                      <a:moveTo>
                        <a:pt x="978" y="0"/>
                      </a:moveTo>
                      <a:cubicBezTo>
                        <a:pt x="941" y="0"/>
                        <a:pt x="903" y="27"/>
                        <a:pt x="907" y="68"/>
                      </a:cubicBezTo>
                      <a:cubicBezTo>
                        <a:pt x="935" y="414"/>
                        <a:pt x="956" y="753"/>
                        <a:pt x="956" y="1099"/>
                      </a:cubicBezTo>
                      <a:cubicBezTo>
                        <a:pt x="956" y="1328"/>
                        <a:pt x="956" y="1563"/>
                        <a:pt x="887" y="1791"/>
                      </a:cubicBezTo>
                      <a:cubicBezTo>
                        <a:pt x="817" y="2013"/>
                        <a:pt x="665" y="2213"/>
                        <a:pt x="451" y="2310"/>
                      </a:cubicBezTo>
                      <a:cubicBezTo>
                        <a:pt x="354" y="2352"/>
                        <a:pt x="243" y="2366"/>
                        <a:pt x="160" y="2421"/>
                      </a:cubicBezTo>
                      <a:cubicBezTo>
                        <a:pt x="1" y="2511"/>
                        <a:pt x="8" y="2684"/>
                        <a:pt x="146" y="2781"/>
                      </a:cubicBezTo>
                      <a:cubicBezTo>
                        <a:pt x="238" y="2841"/>
                        <a:pt x="346" y="2866"/>
                        <a:pt x="453" y="2866"/>
                      </a:cubicBezTo>
                      <a:cubicBezTo>
                        <a:pt x="531" y="2866"/>
                        <a:pt x="609" y="2853"/>
                        <a:pt x="679" y="2829"/>
                      </a:cubicBezTo>
                      <a:cubicBezTo>
                        <a:pt x="893" y="2746"/>
                        <a:pt x="1060" y="2566"/>
                        <a:pt x="1156" y="2352"/>
                      </a:cubicBezTo>
                      <a:cubicBezTo>
                        <a:pt x="1246" y="2144"/>
                        <a:pt x="1281" y="1909"/>
                        <a:pt x="1295" y="1687"/>
                      </a:cubicBezTo>
                      <a:cubicBezTo>
                        <a:pt x="1316" y="1127"/>
                        <a:pt x="1233" y="559"/>
                        <a:pt x="1039" y="40"/>
                      </a:cubicBezTo>
                      <a:cubicBezTo>
                        <a:pt x="1028" y="12"/>
                        <a:pt x="1003" y="0"/>
                        <a:pt x="9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92;p74">
                  <a:extLst>
                    <a:ext uri="{FF2B5EF4-FFF2-40B4-BE49-F238E27FC236}">
                      <a16:creationId xmlns:a16="http://schemas.microsoft.com/office/drawing/2014/main" id="{2C3CDB84-F8AC-41DB-0382-07FD5A914004}"/>
                    </a:ext>
                  </a:extLst>
                </p:cNvPr>
                <p:cNvSpPr/>
                <p:nvPr/>
              </p:nvSpPr>
              <p:spPr>
                <a:xfrm>
                  <a:off x="4101430" y="3958777"/>
                  <a:ext cx="155144" cy="271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" h="4458" extrusionOk="0">
                      <a:moveTo>
                        <a:pt x="1744" y="1"/>
                      </a:moveTo>
                      <a:cubicBezTo>
                        <a:pt x="1287" y="513"/>
                        <a:pt x="858" y="1039"/>
                        <a:pt x="540" y="1634"/>
                      </a:cubicBezTo>
                      <a:cubicBezTo>
                        <a:pt x="208" y="2236"/>
                        <a:pt x="0" y="2900"/>
                        <a:pt x="14" y="3572"/>
                      </a:cubicBezTo>
                      <a:cubicBezTo>
                        <a:pt x="21" y="3876"/>
                        <a:pt x="83" y="4208"/>
                        <a:pt x="311" y="4395"/>
                      </a:cubicBezTo>
                      <a:cubicBezTo>
                        <a:pt x="365" y="4439"/>
                        <a:pt x="432" y="4457"/>
                        <a:pt x="507" y="4457"/>
                      </a:cubicBezTo>
                      <a:cubicBezTo>
                        <a:pt x="742" y="4457"/>
                        <a:pt x="1053" y="4277"/>
                        <a:pt x="1273" y="4125"/>
                      </a:cubicBezTo>
                      <a:cubicBezTo>
                        <a:pt x="1924" y="3682"/>
                        <a:pt x="2374" y="2949"/>
                        <a:pt x="2457" y="2174"/>
                      </a:cubicBezTo>
                      <a:cubicBezTo>
                        <a:pt x="2547" y="1392"/>
                        <a:pt x="2277" y="568"/>
                        <a:pt x="174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93;p74">
                  <a:extLst>
                    <a:ext uri="{FF2B5EF4-FFF2-40B4-BE49-F238E27FC236}">
                      <a16:creationId xmlns:a16="http://schemas.microsoft.com/office/drawing/2014/main" id="{35DE1FE3-1C72-EA33-9EF1-7A553F71F4A2}"/>
                    </a:ext>
                  </a:extLst>
                </p:cNvPr>
                <p:cNvSpPr/>
                <p:nvPr/>
              </p:nvSpPr>
              <p:spPr>
                <a:xfrm>
                  <a:off x="3801259" y="4251816"/>
                  <a:ext cx="248340" cy="12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" h="2111" extrusionOk="0">
                      <a:moveTo>
                        <a:pt x="1269" y="1"/>
                      </a:moveTo>
                      <a:cubicBezTo>
                        <a:pt x="835" y="1"/>
                        <a:pt x="403" y="79"/>
                        <a:pt x="1" y="235"/>
                      </a:cubicBezTo>
                      <a:cubicBezTo>
                        <a:pt x="298" y="837"/>
                        <a:pt x="658" y="1307"/>
                        <a:pt x="1108" y="1633"/>
                      </a:cubicBezTo>
                      <a:cubicBezTo>
                        <a:pt x="1511" y="1930"/>
                        <a:pt x="2007" y="2111"/>
                        <a:pt x="2514" y="2111"/>
                      </a:cubicBezTo>
                      <a:cubicBezTo>
                        <a:pt x="2573" y="2111"/>
                        <a:pt x="2633" y="2108"/>
                        <a:pt x="2693" y="2103"/>
                      </a:cubicBezTo>
                      <a:cubicBezTo>
                        <a:pt x="3253" y="2048"/>
                        <a:pt x="3800" y="1737"/>
                        <a:pt x="4077" y="1245"/>
                      </a:cubicBezTo>
                      <a:cubicBezTo>
                        <a:pt x="3516" y="685"/>
                        <a:pt x="2873" y="283"/>
                        <a:pt x="2153" y="110"/>
                      </a:cubicBezTo>
                      <a:cubicBezTo>
                        <a:pt x="1863" y="37"/>
                        <a:pt x="1566" y="1"/>
                        <a:pt x="12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94;p74">
                  <a:extLst>
                    <a:ext uri="{FF2B5EF4-FFF2-40B4-BE49-F238E27FC236}">
                      <a16:creationId xmlns:a16="http://schemas.microsoft.com/office/drawing/2014/main" id="{04E9C783-AFB8-C1D3-66BF-AB7025B7B391}"/>
                    </a:ext>
                  </a:extLst>
                </p:cNvPr>
                <p:cNvSpPr/>
                <p:nvPr/>
              </p:nvSpPr>
              <p:spPr>
                <a:xfrm>
                  <a:off x="3862414" y="4309071"/>
                  <a:ext cx="164464" cy="54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" h="890" extrusionOk="0">
                      <a:moveTo>
                        <a:pt x="2261" y="0"/>
                      </a:moveTo>
                      <a:cubicBezTo>
                        <a:pt x="2255" y="0"/>
                        <a:pt x="2249" y="0"/>
                        <a:pt x="2242" y="1"/>
                      </a:cubicBezTo>
                      <a:cubicBezTo>
                        <a:pt x="2069" y="15"/>
                        <a:pt x="1903" y="91"/>
                        <a:pt x="1730" y="153"/>
                      </a:cubicBezTo>
                      <a:cubicBezTo>
                        <a:pt x="1505" y="229"/>
                        <a:pt x="1267" y="267"/>
                        <a:pt x="1028" y="267"/>
                      </a:cubicBezTo>
                      <a:cubicBezTo>
                        <a:pt x="768" y="267"/>
                        <a:pt x="508" y="222"/>
                        <a:pt x="263" y="132"/>
                      </a:cubicBezTo>
                      <a:cubicBezTo>
                        <a:pt x="226" y="117"/>
                        <a:pt x="172" y="101"/>
                        <a:pt x="124" y="101"/>
                      </a:cubicBezTo>
                      <a:cubicBezTo>
                        <a:pt x="63" y="101"/>
                        <a:pt x="11" y="125"/>
                        <a:pt x="7" y="201"/>
                      </a:cubicBezTo>
                      <a:cubicBezTo>
                        <a:pt x="0" y="291"/>
                        <a:pt x="145" y="374"/>
                        <a:pt x="208" y="430"/>
                      </a:cubicBezTo>
                      <a:cubicBezTo>
                        <a:pt x="388" y="561"/>
                        <a:pt x="595" y="679"/>
                        <a:pt x="824" y="755"/>
                      </a:cubicBezTo>
                      <a:cubicBezTo>
                        <a:pt x="1066" y="845"/>
                        <a:pt x="1321" y="890"/>
                        <a:pt x="1574" y="890"/>
                      </a:cubicBezTo>
                      <a:cubicBezTo>
                        <a:pt x="1791" y="890"/>
                        <a:pt x="2007" y="857"/>
                        <a:pt x="2215" y="790"/>
                      </a:cubicBezTo>
                      <a:cubicBezTo>
                        <a:pt x="2332" y="748"/>
                        <a:pt x="2464" y="693"/>
                        <a:pt x="2554" y="610"/>
                      </a:cubicBezTo>
                      <a:cubicBezTo>
                        <a:pt x="2644" y="513"/>
                        <a:pt x="2699" y="374"/>
                        <a:pt x="2664" y="257"/>
                      </a:cubicBezTo>
                      <a:cubicBezTo>
                        <a:pt x="2611" y="90"/>
                        <a:pt x="2429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95;p74">
                  <a:extLst>
                    <a:ext uri="{FF2B5EF4-FFF2-40B4-BE49-F238E27FC236}">
                      <a16:creationId xmlns:a16="http://schemas.microsoft.com/office/drawing/2014/main" id="{8D9D2DB9-E08E-ED75-CBA7-9C8D70B75E3C}"/>
                    </a:ext>
                  </a:extLst>
                </p:cNvPr>
                <p:cNvSpPr/>
                <p:nvPr/>
              </p:nvSpPr>
              <p:spPr>
                <a:xfrm>
                  <a:off x="3908341" y="3851271"/>
                  <a:ext cx="259731" cy="548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9001" extrusionOk="0">
                      <a:moveTo>
                        <a:pt x="67" y="0"/>
                      </a:moveTo>
                      <a:cubicBezTo>
                        <a:pt x="63" y="0"/>
                        <a:pt x="59" y="0"/>
                        <a:pt x="56" y="1"/>
                      </a:cubicBezTo>
                      <a:cubicBezTo>
                        <a:pt x="21" y="8"/>
                        <a:pt x="0" y="50"/>
                        <a:pt x="7" y="91"/>
                      </a:cubicBezTo>
                      <a:cubicBezTo>
                        <a:pt x="713" y="3288"/>
                        <a:pt x="2132" y="6361"/>
                        <a:pt x="4125" y="8970"/>
                      </a:cubicBezTo>
                      <a:cubicBezTo>
                        <a:pt x="4136" y="8991"/>
                        <a:pt x="4158" y="9000"/>
                        <a:pt x="4181" y="9000"/>
                      </a:cubicBezTo>
                      <a:cubicBezTo>
                        <a:pt x="4188" y="9000"/>
                        <a:pt x="4195" y="8999"/>
                        <a:pt x="4201" y="8998"/>
                      </a:cubicBezTo>
                      <a:cubicBezTo>
                        <a:pt x="4208" y="8998"/>
                        <a:pt x="4222" y="8998"/>
                        <a:pt x="4222" y="8977"/>
                      </a:cubicBezTo>
                      <a:cubicBezTo>
                        <a:pt x="4257" y="8963"/>
                        <a:pt x="4263" y="8922"/>
                        <a:pt x="4236" y="8887"/>
                      </a:cubicBezTo>
                      <a:cubicBezTo>
                        <a:pt x="2257" y="6292"/>
                        <a:pt x="845" y="3233"/>
                        <a:pt x="146" y="50"/>
                      </a:cubicBezTo>
                      <a:cubicBezTo>
                        <a:pt x="140" y="25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96;p74">
                  <a:extLst>
                    <a:ext uri="{FF2B5EF4-FFF2-40B4-BE49-F238E27FC236}">
                      <a16:creationId xmlns:a16="http://schemas.microsoft.com/office/drawing/2014/main" id="{00FDC2DC-2EA7-C73F-3163-24C8C6F3242D}"/>
                    </a:ext>
                  </a:extLst>
                </p:cNvPr>
                <p:cNvSpPr/>
                <p:nvPr/>
              </p:nvSpPr>
              <p:spPr>
                <a:xfrm>
                  <a:off x="3766296" y="4034671"/>
                  <a:ext cx="257599" cy="1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9" h="2132" extrusionOk="0">
                      <a:moveTo>
                        <a:pt x="76" y="1"/>
                      </a:moveTo>
                      <a:cubicBezTo>
                        <a:pt x="59" y="1"/>
                        <a:pt x="42" y="7"/>
                        <a:pt x="28" y="21"/>
                      </a:cubicBezTo>
                      <a:cubicBezTo>
                        <a:pt x="0" y="42"/>
                        <a:pt x="0" y="90"/>
                        <a:pt x="28" y="111"/>
                      </a:cubicBezTo>
                      <a:cubicBezTo>
                        <a:pt x="1135" y="1212"/>
                        <a:pt x="2595" y="1931"/>
                        <a:pt x="4146" y="2132"/>
                      </a:cubicBezTo>
                      <a:lnTo>
                        <a:pt x="4173" y="2132"/>
                      </a:lnTo>
                      <a:cubicBezTo>
                        <a:pt x="4201" y="2118"/>
                        <a:pt x="4215" y="2097"/>
                        <a:pt x="4222" y="2070"/>
                      </a:cubicBezTo>
                      <a:cubicBezTo>
                        <a:pt x="4229" y="2035"/>
                        <a:pt x="4194" y="2001"/>
                        <a:pt x="4159" y="1994"/>
                      </a:cubicBezTo>
                      <a:cubicBezTo>
                        <a:pt x="2637" y="1793"/>
                        <a:pt x="1211" y="1094"/>
                        <a:pt x="125" y="21"/>
                      </a:cubicBezTo>
                      <a:cubicBezTo>
                        <a:pt x="111" y="7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97;p74">
                  <a:extLst>
                    <a:ext uri="{FF2B5EF4-FFF2-40B4-BE49-F238E27FC236}">
                      <a16:creationId xmlns:a16="http://schemas.microsoft.com/office/drawing/2014/main" id="{85604BD9-35FA-AECD-3C25-927C6B067CE5}"/>
                    </a:ext>
                  </a:extLst>
                </p:cNvPr>
                <p:cNvSpPr/>
                <p:nvPr/>
              </p:nvSpPr>
              <p:spPr>
                <a:xfrm>
                  <a:off x="3996419" y="3898050"/>
                  <a:ext cx="107145" cy="21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9" h="3582" extrusionOk="0">
                      <a:moveTo>
                        <a:pt x="1680" y="0"/>
                      </a:moveTo>
                      <a:cubicBezTo>
                        <a:pt x="1649" y="0"/>
                        <a:pt x="1620" y="32"/>
                        <a:pt x="1613" y="64"/>
                      </a:cubicBezTo>
                      <a:cubicBezTo>
                        <a:pt x="1454" y="1330"/>
                        <a:pt x="894" y="2527"/>
                        <a:pt x="29" y="3462"/>
                      </a:cubicBezTo>
                      <a:cubicBezTo>
                        <a:pt x="1" y="3489"/>
                        <a:pt x="1" y="3531"/>
                        <a:pt x="29" y="3558"/>
                      </a:cubicBezTo>
                      <a:cubicBezTo>
                        <a:pt x="44" y="3574"/>
                        <a:pt x="60" y="3582"/>
                        <a:pt x="78" y="3582"/>
                      </a:cubicBezTo>
                      <a:cubicBezTo>
                        <a:pt x="84" y="3582"/>
                        <a:pt x="91" y="3581"/>
                        <a:pt x="98" y="3579"/>
                      </a:cubicBezTo>
                      <a:cubicBezTo>
                        <a:pt x="118" y="3565"/>
                        <a:pt x="125" y="3565"/>
                        <a:pt x="132" y="3558"/>
                      </a:cubicBezTo>
                      <a:cubicBezTo>
                        <a:pt x="1018" y="2610"/>
                        <a:pt x="1586" y="1372"/>
                        <a:pt x="1752" y="84"/>
                      </a:cubicBezTo>
                      <a:cubicBezTo>
                        <a:pt x="1759" y="50"/>
                        <a:pt x="1724" y="15"/>
                        <a:pt x="1689" y="1"/>
                      </a:cubicBezTo>
                      <a:cubicBezTo>
                        <a:pt x="1686" y="1"/>
                        <a:pt x="1683" y="0"/>
                        <a:pt x="1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98;p74">
                  <a:extLst>
                    <a:ext uri="{FF2B5EF4-FFF2-40B4-BE49-F238E27FC236}">
                      <a16:creationId xmlns:a16="http://schemas.microsoft.com/office/drawing/2014/main" id="{AE26316B-4043-1E01-CF13-C5855F7D37D9}"/>
                    </a:ext>
                  </a:extLst>
                </p:cNvPr>
                <p:cNvSpPr/>
                <p:nvPr/>
              </p:nvSpPr>
              <p:spPr>
                <a:xfrm>
                  <a:off x="4077370" y="4018165"/>
                  <a:ext cx="137480" cy="256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7" h="4205" extrusionOk="0">
                      <a:moveTo>
                        <a:pt x="2182" y="1"/>
                      </a:moveTo>
                      <a:cubicBezTo>
                        <a:pt x="2146" y="1"/>
                        <a:pt x="2117" y="26"/>
                        <a:pt x="2111" y="57"/>
                      </a:cubicBezTo>
                      <a:cubicBezTo>
                        <a:pt x="1800" y="1573"/>
                        <a:pt x="1080" y="2964"/>
                        <a:pt x="21" y="4085"/>
                      </a:cubicBezTo>
                      <a:cubicBezTo>
                        <a:pt x="1" y="4112"/>
                        <a:pt x="1" y="4154"/>
                        <a:pt x="21" y="4182"/>
                      </a:cubicBezTo>
                      <a:cubicBezTo>
                        <a:pt x="37" y="4197"/>
                        <a:pt x="56" y="4205"/>
                        <a:pt x="77" y="4205"/>
                      </a:cubicBezTo>
                      <a:cubicBezTo>
                        <a:pt x="84" y="4205"/>
                        <a:pt x="91" y="4204"/>
                        <a:pt x="97" y="4202"/>
                      </a:cubicBezTo>
                      <a:cubicBezTo>
                        <a:pt x="104" y="4202"/>
                        <a:pt x="111" y="4188"/>
                        <a:pt x="125" y="4182"/>
                      </a:cubicBezTo>
                      <a:cubicBezTo>
                        <a:pt x="1191" y="3040"/>
                        <a:pt x="1924" y="1621"/>
                        <a:pt x="2250" y="92"/>
                      </a:cubicBezTo>
                      <a:cubicBezTo>
                        <a:pt x="2257" y="50"/>
                        <a:pt x="2229" y="15"/>
                        <a:pt x="2194" y="2"/>
                      </a:cubicBezTo>
                      <a:cubicBezTo>
                        <a:pt x="2190" y="1"/>
                        <a:pt x="2186" y="1"/>
                        <a:pt x="21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99;p74">
                  <a:extLst>
                    <a:ext uri="{FF2B5EF4-FFF2-40B4-BE49-F238E27FC236}">
                      <a16:creationId xmlns:a16="http://schemas.microsoft.com/office/drawing/2014/main" id="{2DCFA8EF-F33D-08A8-44C8-F8C23B0205B0}"/>
                    </a:ext>
                  </a:extLst>
                </p:cNvPr>
                <p:cNvSpPr/>
                <p:nvPr/>
              </p:nvSpPr>
              <p:spPr>
                <a:xfrm>
                  <a:off x="3839207" y="4275145"/>
                  <a:ext cx="270695" cy="5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972" extrusionOk="0">
                      <a:moveTo>
                        <a:pt x="74" y="1"/>
                      </a:moveTo>
                      <a:cubicBezTo>
                        <a:pt x="54" y="1"/>
                        <a:pt x="36" y="12"/>
                        <a:pt x="28" y="32"/>
                      </a:cubicBezTo>
                      <a:cubicBezTo>
                        <a:pt x="1" y="66"/>
                        <a:pt x="7" y="108"/>
                        <a:pt x="42" y="129"/>
                      </a:cubicBezTo>
                      <a:cubicBezTo>
                        <a:pt x="914" y="683"/>
                        <a:pt x="1948" y="971"/>
                        <a:pt x="2980" y="971"/>
                      </a:cubicBezTo>
                      <a:cubicBezTo>
                        <a:pt x="3455" y="971"/>
                        <a:pt x="3930" y="910"/>
                        <a:pt x="4388" y="786"/>
                      </a:cubicBezTo>
                      <a:cubicBezTo>
                        <a:pt x="4423" y="765"/>
                        <a:pt x="4443" y="731"/>
                        <a:pt x="4436" y="710"/>
                      </a:cubicBezTo>
                      <a:cubicBezTo>
                        <a:pt x="4431" y="669"/>
                        <a:pt x="4400" y="653"/>
                        <a:pt x="4370" y="653"/>
                      </a:cubicBezTo>
                      <a:cubicBezTo>
                        <a:pt x="4365" y="653"/>
                        <a:pt x="4359" y="653"/>
                        <a:pt x="4353" y="655"/>
                      </a:cubicBezTo>
                      <a:cubicBezTo>
                        <a:pt x="3901" y="778"/>
                        <a:pt x="3433" y="839"/>
                        <a:pt x="2965" y="839"/>
                      </a:cubicBezTo>
                      <a:cubicBezTo>
                        <a:pt x="1964" y="839"/>
                        <a:pt x="962" y="560"/>
                        <a:pt x="118" y="18"/>
                      </a:cubicBezTo>
                      <a:cubicBezTo>
                        <a:pt x="104" y="6"/>
                        <a:pt x="88" y="1"/>
                        <a:pt x="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2013962" y="2033130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3023;p74">
              <a:extLst>
                <a:ext uri="{FF2B5EF4-FFF2-40B4-BE49-F238E27FC236}">
                  <a16:creationId xmlns:a16="http://schemas.microsoft.com/office/drawing/2014/main" id="{6773F40D-5CA6-C585-8584-441B657718CF}"/>
                </a:ext>
              </a:extLst>
            </p:cNvPr>
            <p:cNvGrpSpPr/>
            <p:nvPr/>
          </p:nvGrpSpPr>
          <p:grpSpPr>
            <a:xfrm rot="18693039">
              <a:off x="2519200" y="1822605"/>
              <a:ext cx="396956" cy="966266"/>
              <a:chOff x="4459285" y="2187084"/>
              <a:chExt cx="301524" cy="733966"/>
            </a:xfrm>
          </p:grpSpPr>
          <p:grpSp>
            <p:nvGrpSpPr>
              <p:cNvPr id="105" name="Google Shape;3024;p74">
                <a:extLst>
                  <a:ext uri="{FF2B5EF4-FFF2-40B4-BE49-F238E27FC236}">
                    <a16:creationId xmlns:a16="http://schemas.microsoft.com/office/drawing/2014/main" id="{3FE2BDFD-B12C-38C8-447D-1AEBA9366F48}"/>
                  </a:ext>
                </a:extLst>
              </p:cNvPr>
              <p:cNvGrpSpPr/>
              <p:nvPr/>
            </p:nvGrpSpPr>
            <p:grpSpPr>
              <a:xfrm>
                <a:off x="4461911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11" name="Google Shape;3025;p74">
                  <a:extLst>
                    <a:ext uri="{FF2B5EF4-FFF2-40B4-BE49-F238E27FC236}">
                      <a16:creationId xmlns:a16="http://schemas.microsoft.com/office/drawing/2014/main" id="{B24C7CD5-2523-3949-3170-D3B588F99907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2" name="Google Shape;3026;p74">
                  <a:extLst>
                    <a:ext uri="{FF2B5EF4-FFF2-40B4-BE49-F238E27FC236}">
                      <a16:creationId xmlns:a16="http://schemas.microsoft.com/office/drawing/2014/main" id="{9F45857D-1EA4-D6E6-2D0C-4509D70431AA}"/>
                    </a:ext>
                  </a:extLst>
                </p:cNvPr>
                <p:cNvSpPr/>
                <p:nvPr/>
              </p:nvSpPr>
              <p:spPr>
                <a:xfrm>
                  <a:off x="4597553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3" name="Google Shape;3027;p74">
                  <a:extLst>
                    <a:ext uri="{FF2B5EF4-FFF2-40B4-BE49-F238E27FC236}">
                      <a16:creationId xmlns:a16="http://schemas.microsoft.com/office/drawing/2014/main" id="{B16B345B-7F8D-E02D-A884-F3866088BC57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4" name="Google Shape;3028;p74">
                  <a:extLst>
                    <a:ext uri="{FF2B5EF4-FFF2-40B4-BE49-F238E27FC236}">
                      <a16:creationId xmlns:a16="http://schemas.microsoft.com/office/drawing/2014/main" id="{D93BE0EC-9D0B-430C-943D-5543793A1FE2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  <p:grpSp>
            <p:nvGrpSpPr>
              <p:cNvPr id="106" name="Google Shape;3029;p74">
                <a:extLst>
                  <a:ext uri="{FF2B5EF4-FFF2-40B4-BE49-F238E27FC236}">
                    <a16:creationId xmlns:a16="http://schemas.microsoft.com/office/drawing/2014/main" id="{CECB1493-CFE4-AADD-ACD5-BCBBBA39FF2B}"/>
                  </a:ext>
                </a:extLst>
              </p:cNvPr>
              <p:cNvGrpSpPr/>
              <p:nvPr/>
            </p:nvGrpSpPr>
            <p:grpSpPr>
              <a:xfrm>
                <a:off x="4459285" y="2187084"/>
                <a:ext cx="298898" cy="733966"/>
                <a:chOff x="4459285" y="2187084"/>
                <a:chExt cx="298898" cy="733966"/>
              </a:xfrm>
            </p:grpSpPr>
            <p:sp>
              <p:nvSpPr>
                <p:cNvPr id="107" name="Google Shape;3030;p74">
                  <a:extLst>
                    <a:ext uri="{FF2B5EF4-FFF2-40B4-BE49-F238E27FC236}">
                      <a16:creationId xmlns:a16="http://schemas.microsoft.com/office/drawing/2014/main" id="{FB37BDFC-E59E-B6B5-7688-97C88B340966}"/>
                    </a:ext>
                  </a:extLst>
                </p:cNvPr>
                <p:cNvSpPr/>
                <p:nvPr/>
              </p:nvSpPr>
              <p:spPr>
                <a:xfrm>
                  <a:off x="4459285" y="2187084"/>
                  <a:ext cx="298898" cy="606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9958" extrusionOk="0">
                      <a:moveTo>
                        <a:pt x="2267" y="1"/>
                      </a:moveTo>
                      <a:cubicBezTo>
                        <a:pt x="1941" y="1"/>
                        <a:pt x="1618" y="170"/>
                        <a:pt x="1391" y="403"/>
                      </a:cubicBezTo>
                      <a:cubicBezTo>
                        <a:pt x="1163" y="645"/>
                        <a:pt x="1025" y="963"/>
                        <a:pt x="900" y="1275"/>
                      </a:cubicBezTo>
                      <a:cubicBezTo>
                        <a:pt x="319" y="2770"/>
                        <a:pt x="125" y="4382"/>
                        <a:pt x="42" y="5981"/>
                      </a:cubicBezTo>
                      <a:cubicBezTo>
                        <a:pt x="0" y="6915"/>
                        <a:pt x="7" y="7898"/>
                        <a:pt x="436" y="8728"/>
                      </a:cubicBezTo>
                      <a:cubicBezTo>
                        <a:pt x="794" y="9415"/>
                        <a:pt x="1533" y="9958"/>
                        <a:pt x="2287" y="9958"/>
                      </a:cubicBezTo>
                      <a:cubicBezTo>
                        <a:pt x="2436" y="9958"/>
                        <a:pt x="2586" y="9937"/>
                        <a:pt x="2734" y="9891"/>
                      </a:cubicBezTo>
                      <a:cubicBezTo>
                        <a:pt x="2751" y="9892"/>
                        <a:pt x="2768" y="9893"/>
                        <a:pt x="2785" y="9893"/>
                      </a:cubicBezTo>
                      <a:cubicBezTo>
                        <a:pt x="3085" y="9893"/>
                        <a:pt x="3432" y="9667"/>
                        <a:pt x="3668" y="9379"/>
                      </a:cubicBezTo>
                      <a:cubicBezTo>
                        <a:pt x="3917" y="9081"/>
                        <a:pt x="4077" y="8700"/>
                        <a:pt x="4208" y="8320"/>
                      </a:cubicBezTo>
                      <a:cubicBezTo>
                        <a:pt x="4824" y="6486"/>
                        <a:pt x="4907" y="4465"/>
                        <a:pt x="4429" y="2590"/>
                      </a:cubicBezTo>
                      <a:cubicBezTo>
                        <a:pt x="4284" y="2015"/>
                        <a:pt x="4083" y="1448"/>
                        <a:pt x="3737" y="963"/>
                      </a:cubicBezTo>
                      <a:cubicBezTo>
                        <a:pt x="3391" y="479"/>
                        <a:pt x="2879" y="98"/>
                        <a:pt x="2305" y="2"/>
                      </a:cubicBezTo>
                      <a:cubicBezTo>
                        <a:pt x="2292" y="1"/>
                        <a:pt x="2279" y="1"/>
                        <a:pt x="22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8" name="Google Shape;3031;p74">
                  <a:extLst>
                    <a:ext uri="{FF2B5EF4-FFF2-40B4-BE49-F238E27FC236}">
                      <a16:creationId xmlns:a16="http://schemas.microsoft.com/office/drawing/2014/main" id="{9C56B4A8-7B0C-180C-28A8-BCDDBC19CD5E}"/>
                    </a:ext>
                  </a:extLst>
                </p:cNvPr>
                <p:cNvSpPr/>
                <p:nvPr/>
              </p:nvSpPr>
              <p:spPr>
                <a:xfrm>
                  <a:off x="4597552" y="2253720"/>
                  <a:ext cx="32954" cy="66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956" extrusionOk="0">
                      <a:moveTo>
                        <a:pt x="56" y="1"/>
                      </a:moveTo>
                      <a:cubicBezTo>
                        <a:pt x="21" y="1"/>
                        <a:pt x="0" y="36"/>
                        <a:pt x="0" y="70"/>
                      </a:cubicBezTo>
                      <a:cubicBezTo>
                        <a:pt x="360" y="3662"/>
                        <a:pt x="402" y="7295"/>
                        <a:pt x="125" y="10887"/>
                      </a:cubicBezTo>
                      <a:cubicBezTo>
                        <a:pt x="118" y="10921"/>
                        <a:pt x="146" y="10956"/>
                        <a:pt x="187" y="10956"/>
                      </a:cubicBezTo>
                      <a:cubicBezTo>
                        <a:pt x="222" y="10956"/>
                        <a:pt x="249" y="10928"/>
                        <a:pt x="256" y="10894"/>
                      </a:cubicBezTo>
                      <a:cubicBezTo>
                        <a:pt x="540" y="7295"/>
                        <a:pt x="499" y="3655"/>
                        <a:pt x="125" y="63"/>
                      </a:cubicBezTo>
                      <a:cubicBezTo>
                        <a:pt x="125" y="29"/>
                        <a:pt x="90" y="1"/>
                        <a:pt x="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09" name="Google Shape;3032;p74">
                  <a:extLst>
                    <a:ext uri="{FF2B5EF4-FFF2-40B4-BE49-F238E27FC236}">
                      <a16:creationId xmlns:a16="http://schemas.microsoft.com/office/drawing/2014/main" id="{CEEE208C-C5BF-00AA-AEAD-D2F47CF58C5D}"/>
                    </a:ext>
                  </a:extLst>
                </p:cNvPr>
                <p:cNvSpPr/>
                <p:nvPr/>
              </p:nvSpPr>
              <p:spPr>
                <a:xfrm>
                  <a:off x="4489192" y="2605598"/>
                  <a:ext cx="117683" cy="166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" h="2731" extrusionOk="0">
                      <a:moveTo>
                        <a:pt x="202" y="0"/>
                      </a:moveTo>
                      <a:cubicBezTo>
                        <a:pt x="193" y="0"/>
                        <a:pt x="183" y="1"/>
                        <a:pt x="174" y="2"/>
                      </a:cubicBezTo>
                      <a:cubicBezTo>
                        <a:pt x="35" y="30"/>
                        <a:pt x="1" y="196"/>
                        <a:pt x="1" y="335"/>
                      </a:cubicBezTo>
                      <a:cubicBezTo>
                        <a:pt x="8" y="646"/>
                        <a:pt x="63" y="957"/>
                        <a:pt x="174" y="1255"/>
                      </a:cubicBezTo>
                      <a:cubicBezTo>
                        <a:pt x="354" y="1767"/>
                        <a:pt x="686" y="2224"/>
                        <a:pt x="1115" y="2563"/>
                      </a:cubicBezTo>
                      <a:cubicBezTo>
                        <a:pt x="1236" y="2656"/>
                        <a:pt x="1355" y="2730"/>
                        <a:pt x="1473" y="2730"/>
                      </a:cubicBezTo>
                      <a:cubicBezTo>
                        <a:pt x="1557" y="2730"/>
                        <a:pt x="1641" y="2693"/>
                        <a:pt x="1724" y="2598"/>
                      </a:cubicBezTo>
                      <a:cubicBezTo>
                        <a:pt x="1897" y="2397"/>
                        <a:pt x="1932" y="2086"/>
                        <a:pt x="1835" y="1843"/>
                      </a:cubicBezTo>
                      <a:cubicBezTo>
                        <a:pt x="1717" y="1525"/>
                        <a:pt x="1440" y="1290"/>
                        <a:pt x="1170" y="1075"/>
                      </a:cubicBezTo>
                      <a:cubicBezTo>
                        <a:pt x="900" y="868"/>
                        <a:pt x="617" y="646"/>
                        <a:pt x="478" y="321"/>
                      </a:cubicBezTo>
                      <a:cubicBezTo>
                        <a:pt x="444" y="245"/>
                        <a:pt x="416" y="169"/>
                        <a:pt x="374" y="106"/>
                      </a:cubicBezTo>
                      <a:cubicBezTo>
                        <a:pt x="338" y="45"/>
                        <a:pt x="274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10" name="Google Shape;3033;p74">
                  <a:extLst>
                    <a:ext uri="{FF2B5EF4-FFF2-40B4-BE49-F238E27FC236}">
                      <a16:creationId xmlns:a16="http://schemas.microsoft.com/office/drawing/2014/main" id="{F16BEEEB-4345-34A2-D732-1DED69711815}"/>
                    </a:ext>
                  </a:extLst>
                </p:cNvPr>
                <p:cNvSpPr/>
                <p:nvPr/>
              </p:nvSpPr>
              <p:spPr>
                <a:xfrm>
                  <a:off x="4622649" y="2216808"/>
                  <a:ext cx="90029" cy="17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2908" extrusionOk="0">
                      <a:moveTo>
                        <a:pt x="116" y="1"/>
                      </a:moveTo>
                      <a:cubicBezTo>
                        <a:pt x="44" y="1"/>
                        <a:pt x="1" y="51"/>
                        <a:pt x="38" y="178"/>
                      </a:cubicBezTo>
                      <a:cubicBezTo>
                        <a:pt x="107" y="399"/>
                        <a:pt x="246" y="614"/>
                        <a:pt x="329" y="842"/>
                      </a:cubicBezTo>
                      <a:cubicBezTo>
                        <a:pt x="509" y="1327"/>
                        <a:pt x="647" y="1825"/>
                        <a:pt x="751" y="2337"/>
                      </a:cubicBezTo>
                      <a:cubicBezTo>
                        <a:pt x="779" y="2475"/>
                        <a:pt x="806" y="2635"/>
                        <a:pt x="889" y="2745"/>
                      </a:cubicBezTo>
                      <a:cubicBezTo>
                        <a:pt x="960" y="2833"/>
                        <a:pt x="1071" y="2908"/>
                        <a:pt x="1179" y="2908"/>
                      </a:cubicBezTo>
                      <a:cubicBezTo>
                        <a:pt x="1207" y="2908"/>
                        <a:pt x="1236" y="2902"/>
                        <a:pt x="1263" y="2891"/>
                      </a:cubicBezTo>
                      <a:cubicBezTo>
                        <a:pt x="1436" y="2821"/>
                        <a:pt x="1478" y="2600"/>
                        <a:pt x="1471" y="2406"/>
                      </a:cubicBezTo>
                      <a:cubicBezTo>
                        <a:pt x="1436" y="1527"/>
                        <a:pt x="1014" y="662"/>
                        <a:pt x="329" y="95"/>
                      </a:cubicBezTo>
                      <a:cubicBezTo>
                        <a:pt x="259" y="37"/>
                        <a:pt x="177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4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763609" y="662939"/>
              <a:ext cx="5038800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 dirty="0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DẶN DÒ</a:t>
              </a:r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6244356" y="2410298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>
            <a:off x="1082246" y="2796469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1236093" y="3624896"/>
            <a:ext cx="993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3744">
                    <a:lumMod val="90000"/>
                    <a:lumOff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bị bài tiếp 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744">
                  <a:lumMod val="90000"/>
                  <a:lumOff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6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3023;p74">
            <a:extLst>
              <a:ext uri="{FF2B5EF4-FFF2-40B4-BE49-F238E27FC236}">
                <a16:creationId xmlns:a16="http://schemas.microsoft.com/office/drawing/2014/main" id="{6773F40D-5CA6-C585-8584-441B657718CF}"/>
              </a:ext>
            </a:extLst>
          </p:cNvPr>
          <p:cNvGrpSpPr/>
          <p:nvPr/>
        </p:nvGrpSpPr>
        <p:grpSpPr>
          <a:xfrm rot="18693039">
            <a:off x="1586361" y="855663"/>
            <a:ext cx="396956" cy="966266"/>
            <a:chOff x="4459285" y="2187084"/>
            <a:chExt cx="301524" cy="733966"/>
          </a:xfrm>
        </p:grpSpPr>
        <p:grpSp>
          <p:nvGrpSpPr>
            <p:cNvPr id="105" name="Google Shape;3024;p74">
              <a:extLst>
                <a:ext uri="{FF2B5EF4-FFF2-40B4-BE49-F238E27FC236}">
                  <a16:creationId xmlns:a16="http://schemas.microsoft.com/office/drawing/2014/main" id="{3FE2BDFD-B12C-38C8-447D-1AEBA9366F48}"/>
                </a:ext>
              </a:extLst>
            </p:cNvPr>
            <p:cNvGrpSpPr/>
            <p:nvPr/>
          </p:nvGrpSpPr>
          <p:grpSpPr>
            <a:xfrm>
              <a:off x="4461911" y="2187084"/>
              <a:ext cx="298898" cy="733966"/>
              <a:chOff x="4459285" y="2187084"/>
              <a:chExt cx="298898" cy="733966"/>
            </a:xfrm>
          </p:grpSpPr>
          <p:sp>
            <p:nvSpPr>
              <p:cNvPr id="111" name="Google Shape;3025;p74">
                <a:extLst>
                  <a:ext uri="{FF2B5EF4-FFF2-40B4-BE49-F238E27FC236}">
                    <a16:creationId xmlns:a16="http://schemas.microsoft.com/office/drawing/2014/main" id="{B24C7CD5-2523-3949-3170-D3B588F99907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2" name="Google Shape;3026;p74">
                <a:extLst>
                  <a:ext uri="{FF2B5EF4-FFF2-40B4-BE49-F238E27FC236}">
                    <a16:creationId xmlns:a16="http://schemas.microsoft.com/office/drawing/2014/main" id="{9F45857D-1EA4-D6E6-2D0C-4509D70431AA}"/>
                  </a:ext>
                </a:extLst>
              </p:cNvPr>
              <p:cNvSpPr/>
              <p:nvPr/>
            </p:nvSpPr>
            <p:spPr>
              <a:xfrm>
                <a:off x="4597553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3" name="Google Shape;3027;p74">
                <a:extLst>
                  <a:ext uri="{FF2B5EF4-FFF2-40B4-BE49-F238E27FC236}">
                    <a16:creationId xmlns:a16="http://schemas.microsoft.com/office/drawing/2014/main" id="{B16B345B-7F8D-E02D-A884-F3866088BC57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4" name="Google Shape;3028;p74">
                <a:extLst>
                  <a:ext uri="{FF2B5EF4-FFF2-40B4-BE49-F238E27FC236}">
                    <a16:creationId xmlns:a16="http://schemas.microsoft.com/office/drawing/2014/main" id="{D93BE0EC-9D0B-430C-943D-5543793A1FE2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  <p:grpSp>
          <p:nvGrpSpPr>
            <p:cNvPr id="106" name="Google Shape;3029;p74">
              <a:extLst>
                <a:ext uri="{FF2B5EF4-FFF2-40B4-BE49-F238E27FC236}">
                  <a16:creationId xmlns:a16="http://schemas.microsoft.com/office/drawing/2014/main" id="{CECB1493-CFE4-AADD-ACD5-BCBBBA39FF2B}"/>
                </a:ext>
              </a:extLst>
            </p:cNvPr>
            <p:cNvGrpSpPr/>
            <p:nvPr/>
          </p:nvGrpSpPr>
          <p:grpSpPr>
            <a:xfrm>
              <a:off x="4459285" y="2187084"/>
              <a:ext cx="298898" cy="733966"/>
              <a:chOff x="4459285" y="2187084"/>
              <a:chExt cx="298898" cy="733966"/>
            </a:xfrm>
          </p:grpSpPr>
          <p:sp>
            <p:nvSpPr>
              <p:cNvPr id="107" name="Google Shape;3030;p74">
                <a:extLst>
                  <a:ext uri="{FF2B5EF4-FFF2-40B4-BE49-F238E27FC236}">
                    <a16:creationId xmlns:a16="http://schemas.microsoft.com/office/drawing/2014/main" id="{FB37BDFC-E59E-B6B5-7688-97C88B340966}"/>
                  </a:ext>
                </a:extLst>
              </p:cNvPr>
              <p:cNvSpPr/>
              <p:nvPr/>
            </p:nvSpPr>
            <p:spPr>
              <a:xfrm>
                <a:off x="4459285" y="2187084"/>
                <a:ext cx="298898" cy="60654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9958" extrusionOk="0">
                    <a:moveTo>
                      <a:pt x="2267" y="1"/>
                    </a:moveTo>
                    <a:cubicBezTo>
                      <a:pt x="1941" y="1"/>
                      <a:pt x="1618" y="170"/>
                      <a:pt x="1391" y="403"/>
                    </a:cubicBezTo>
                    <a:cubicBezTo>
                      <a:pt x="1163" y="645"/>
                      <a:pt x="1025" y="963"/>
                      <a:pt x="900" y="1275"/>
                    </a:cubicBezTo>
                    <a:cubicBezTo>
                      <a:pt x="319" y="2770"/>
                      <a:pt x="125" y="4382"/>
                      <a:pt x="42" y="5981"/>
                    </a:cubicBezTo>
                    <a:cubicBezTo>
                      <a:pt x="0" y="6915"/>
                      <a:pt x="7" y="7898"/>
                      <a:pt x="436" y="8728"/>
                    </a:cubicBezTo>
                    <a:cubicBezTo>
                      <a:pt x="794" y="9415"/>
                      <a:pt x="1533" y="9958"/>
                      <a:pt x="2287" y="9958"/>
                    </a:cubicBezTo>
                    <a:cubicBezTo>
                      <a:pt x="2436" y="9958"/>
                      <a:pt x="2586" y="9937"/>
                      <a:pt x="2734" y="9891"/>
                    </a:cubicBezTo>
                    <a:cubicBezTo>
                      <a:pt x="2751" y="9892"/>
                      <a:pt x="2768" y="9893"/>
                      <a:pt x="2785" y="9893"/>
                    </a:cubicBezTo>
                    <a:cubicBezTo>
                      <a:pt x="3085" y="9893"/>
                      <a:pt x="3432" y="9667"/>
                      <a:pt x="3668" y="9379"/>
                    </a:cubicBezTo>
                    <a:cubicBezTo>
                      <a:pt x="3917" y="9081"/>
                      <a:pt x="4077" y="8700"/>
                      <a:pt x="4208" y="8320"/>
                    </a:cubicBezTo>
                    <a:cubicBezTo>
                      <a:pt x="4824" y="6486"/>
                      <a:pt x="4907" y="4465"/>
                      <a:pt x="4429" y="2590"/>
                    </a:cubicBezTo>
                    <a:cubicBezTo>
                      <a:pt x="4284" y="2015"/>
                      <a:pt x="4083" y="1448"/>
                      <a:pt x="3737" y="963"/>
                    </a:cubicBezTo>
                    <a:cubicBezTo>
                      <a:pt x="3391" y="479"/>
                      <a:pt x="2879" y="98"/>
                      <a:pt x="2305" y="2"/>
                    </a:cubicBezTo>
                    <a:cubicBezTo>
                      <a:pt x="2292" y="1"/>
                      <a:pt x="2279" y="1"/>
                      <a:pt x="22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8" name="Google Shape;3031;p74">
                <a:extLst>
                  <a:ext uri="{FF2B5EF4-FFF2-40B4-BE49-F238E27FC236}">
                    <a16:creationId xmlns:a16="http://schemas.microsoft.com/office/drawing/2014/main" id="{9C56B4A8-7B0C-180C-28A8-BCDDBC19CD5E}"/>
                  </a:ext>
                </a:extLst>
              </p:cNvPr>
              <p:cNvSpPr/>
              <p:nvPr/>
            </p:nvSpPr>
            <p:spPr>
              <a:xfrm>
                <a:off x="4597552" y="2253720"/>
                <a:ext cx="32954" cy="66733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956" extrusionOk="0">
                    <a:moveTo>
                      <a:pt x="56" y="1"/>
                    </a:moveTo>
                    <a:cubicBezTo>
                      <a:pt x="21" y="1"/>
                      <a:pt x="0" y="36"/>
                      <a:pt x="0" y="70"/>
                    </a:cubicBezTo>
                    <a:cubicBezTo>
                      <a:pt x="360" y="3662"/>
                      <a:pt x="402" y="7295"/>
                      <a:pt x="125" y="10887"/>
                    </a:cubicBezTo>
                    <a:cubicBezTo>
                      <a:pt x="118" y="10921"/>
                      <a:pt x="146" y="10956"/>
                      <a:pt x="187" y="10956"/>
                    </a:cubicBezTo>
                    <a:cubicBezTo>
                      <a:pt x="222" y="10956"/>
                      <a:pt x="249" y="10928"/>
                      <a:pt x="256" y="10894"/>
                    </a:cubicBezTo>
                    <a:cubicBezTo>
                      <a:pt x="540" y="7295"/>
                      <a:pt x="499" y="3655"/>
                      <a:pt x="125" y="63"/>
                    </a:cubicBezTo>
                    <a:cubicBezTo>
                      <a:pt x="125" y="29"/>
                      <a:pt x="90" y="1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09" name="Google Shape;3032;p74">
                <a:extLst>
                  <a:ext uri="{FF2B5EF4-FFF2-40B4-BE49-F238E27FC236}">
                    <a16:creationId xmlns:a16="http://schemas.microsoft.com/office/drawing/2014/main" id="{CEEE208C-C5BF-00AA-AEAD-D2F47CF58C5D}"/>
                  </a:ext>
                </a:extLst>
              </p:cNvPr>
              <p:cNvSpPr/>
              <p:nvPr/>
            </p:nvSpPr>
            <p:spPr>
              <a:xfrm>
                <a:off x="4489192" y="2605598"/>
                <a:ext cx="117683" cy="16634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2731" extrusionOk="0">
                    <a:moveTo>
                      <a:pt x="202" y="0"/>
                    </a:moveTo>
                    <a:cubicBezTo>
                      <a:pt x="193" y="0"/>
                      <a:pt x="183" y="1"/>
                      <a:pt x="174" y="2"/>
                    </a:cubicBezTo>
                    <a:cubicBezTo>
                      <a:pt x="35" y="30"/>
                      <a:pt x="1" y="196"/>
                      <a:pt x="1" y="335"/>
                    </a:cubicBezTo>
                    <a:cubicBezTo>
                      <a:pt x="8" y="646"/>
                      <a:pt x="63" y="957"/>
                      <a:pt x="174" y="1255"/>
                    </a:cubicBezTo>
                    <a:cubicBezTo>
                      <a:pt x="354" y="1767"/>
                      <a:pt x="686" y="2224"/>
                      <a:pt x="1115" y="2563"/>
                    </a:cubicBezTo>
                    <a:cubicBezTo>
                      <a:pt x="1236" y="2656"/>
                      <a:pt x="1355" y="2730"/>
                      <a:pt x="1473" y="2730"/>
                    </a:cubicBezTo>
                    <a:cubicBezTo>
                      <a:pt x="1557" y="2730"/>
                      <a:pt x="1641" y="2693"/>
                      <a:pt x="1724" y="2598"/>
                    </a:cubicBezTo>
                    <a:cubicBezTo>
                      <a:pt x="1897" y="2397"/>
                      <a:pt x="1932" y="2086"/>
                      <a:pt x="1835" y="1843"/>
                    </a:cubicBezTo>
                    <a:cubicBezTo>
                      <a:pt x="1717" y="1525"/>
                      <a:pt x="1440" y="1290"/>
                      <a:pt x="1170" y="1075"/>
                    </a:cubicBezTo>
                    <a:cubicBezTo>
                      <a:pt x="900" y="868"/>
                      <a:pt x="617" y="646"/>
                      <a:pt x="478" y="321"/>
                    </a:cubicBezTo>
                    <a:cubicBezTo>
                      <a:pt x="444" y="245"/>
                      <a:pt x="416" y="169"/>
                      <a:pt x="374" y="106"/>
                    </a:cubicBezTo>
                    <a:cubicBezTo>
                      <a:pt x="338" y="45"/>
                      <a:pt x="274" y="0"/>
                      <a:pt x="202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sp>
            <p:nvSpPr>
              <p:cNvPr id="110" name="Google Shape;3033;p74">
                <a:extLst>
                  <a:ext uri="{FF2B5EF4-FFF2-40B4-BE49-F238E27FC236}">
                    <a16:creationId xmlns:a16="http://schemas.microsoft.com/office/drawing/2014/main" id="{F16BEEEB-4345-34A2-D732-1DED69711815}"/>
                  </a:ext>
                </a:extLst>
              </p:cNvPr>
              <p:cNvSpPr/>
              <p:nvPr/>
            </p:nvSpPr>
            <p:spPr>
              <a:xfrm>
                <a:off x="4622649" y="2216808"/>
                <a:ext cx="90029" cy="177126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908" extrusionOk="0">
                    <a:moveTo>
                      <a:pt x="116" y="1"/>
                    </a:moveTo>
                    <a:cubicBezTo>
                      <a:pt x="44" y="1"/>
                      <a:pt x="1" y="51"/>
                      <a:pt x="38" y="178"/>
                    </a:cubicBezTo>
                    <a:cubicBezTo>
                      <a:pt x="107" y="399"/>
                      <a:pt x="246" y="614"/>
                      <a:pt x="329" y="842"/>
                    </a:cubicBezTo>
                    <a:cubicBezTo>
                      <a:pt x="509" y="1327"/>
                      <a:pt x="647" y="1825"/>
                      <a:pt x="751" y="2337"/>
                    </a:cubicBezTo>
                    <a:cubicBezTo>
                      <a:pt x="779" y="2475"/>
                      <a:pt x="806" y="2635"/>
                      <a:pt x="889" y="2745"/>
                    </a:cubicBezTo>
                    <a:cubicBezTo>
                      <a:pt x="960" y="2833"/>
                      <a:pt x="1071" y="2908"/>
                      <a:pt x="1179" y="2908"/>
                    </a:cubicBezTo>
                    <a:cubicBezTo>
                      <a:pt x="1207" y="2908"/>
                      <a:pt x="1236" y="2902"/>
                      <a:pt x="1263" y="2891"/>
                    </a:cubicBezTo>
                    <a:cubicBezTo>
                      <a:pt x="1436" y="2821"/>
                      <a:pt x="1478" y="2600"/>
                      <a:pt x="1471" y="2406"/>
                    </a:cubicBezTo>
                    <a:cubicBezTo>
                      <a:pt x="1436" y="1527"/>
                      <a:pt x="1014" y="662"/>
                      <a:pt x="329" y="95"/>
                    </a:cubicBezTo>
                    <a:cubicBezTo>
                      <a:pt x="259" y="37"/>
                      <a:pt x="177" y="1"/>
                      <a:pt x="116" y="1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 rot="2081552">
            <a:off x="4355095" y="-58350"/>
            <a:ext cx="4921719" cy="2647746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80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82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91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93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1" name="Google Shape;1591;p38"/>
          <p:cNvGrpSpPr/>
          <p:nvPr/>
        </p:nvGrpSpPr>
        <p:grpSpPr>
          <a:xfrm rot="20771305">
            <a:off x="8193102" y="3880930"/>
            <a:ext cx="787415" cy="782202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9007615">
            <a:off x="7357331" y="3538796"/>
            <a:ext cx="716589" cy="853201"/>
            <a:chOff x="4324687" y="3374839"/>
            <a:chExt cx="544314" cy="648083"/>
          </a:xfrm>
        </p:grpSpPr>
        <p:grpSp>
          <p:nvGrpSpPr>
            <p:cNvPr id="116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131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118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A4E4C-2D77-E5AB-AE9A-20A5BD1C5910}"/>
              </a:ext>
            </a:extLst>
          </p:cNvPr>
          <p:cNvGrpSpPr/>
          <p:nvPr/>
        </p:nvGrpSpPr>
        <p:grpSpPr>
          <a:xfrm>
            <a:off x="934180" y="1333780"/>
            <a:ext cx="7586620" cy="2537555"/>
            <a:chOff x="934180" y="1333780"/>
            <a:chExt cx="7586620" cy="2537555"/>
          </a:xfrm>
        </p:grpSpPr>
        <p:grpSp>
          <p:nvGrpSpPr>
            <p:cNvPr id="68" name="Google Shape;1686;p40">
              <a:extLst>
                <a:ext uri="{FF2B5EF4-FFF2-40B4-BE49-F238E27FC236}">
                  <a16:creationId xmlns:a16="http://schemas.microsoft.com/office/drawing/2014/main" id="{EC82BBDD-23A6-6DA5-D128-A4E289465EEE}"/>
                </a:ext>
              </a:extLst>
            </p:cNvPr>
            <p:cNvGrpSpPr/>
            <p:nvPr/>
          </p:nvGrpSpPr>
          <p:grpSpPr>
            <a:xfrm rot="18412473">
              <a:off x="1079071" y="1221075"/>
              <a:ext cx="802158" cy="1027567"/>
              <a:chOff x="2009010" y="203939"/>
              <a:chExt cx="1056469" cy="1415098"/>
            </a:xfrm>
          </p:grpSpPr>
          <p:sp>
            <p:nvSpPr>
              <p:cNvPr id="69" name="Google Shape;1687;p40">
                <a:extLst>
                  <a:ext uri="{FF2B5EF4-FFF2-40B4-BE49-F238E27FC236}">
                    <a16:creationId xmlns:a16="http://schemas.microsoft.com/office/drawing/2014/main" id="{2E7A06B5-C113-5066-D88D-6E494D1DFFEC}"/>
                  </a:ext>
                </a:extLst>
              </p:cNvPr>
              <p:cNvSpPr/>
              <p:nvPr/>
            </p:nvSpPr>
            <p:spPr>
              <a:xfrm rot="-1728131">
                <a:off x="2009010" y="203939"/>
                <a:ext cx="1056469" cy="1415098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9444" extrusionOk="0">
                    <a:moveTo>
                      <a:pt x="10687" y="1"/>
                    </a:moveTo>
                    <a:cubicBezTo>
                      <a:pt x="10283" y="1"/>
                      <a:pt x="9890" y="117"/>
                      <a:pt x="9531" y="356"/>
                    </a:cubicBezTo>
                    <a:cubicBezTo>
                      <a:pt x="9119" y="603"/>
                      <a:pt x="8575" y="1147"/>
                      <a:pt x="8245" y="2170"/>
                    </a:cubicBezTo>
                    <a:cubicBezTo>
                      <a:pt x="7569" y="1477"/>
                      <a:pt x="6926" y="1263"/>
                      <a:pt x="6415" y="1230"/>
                    </a:cubicBezTo>
                    <a:cubicBezTo>
                      <a:pt x="6373" y="1227"/>
                      <a:pt x="6332" y="1226"/>
                      <a:pt x="6291" y="1226"/>
                    </a:cubicBezTo>
                    <a:cubicBezTo>
                      <a:pt x="5518" y="1226"/>
                      <a:pt x="4842" y="1665"/>
                      <a:pt x="4420" y="2417"/>
                    </a:cubicBezTo>
                    <a:cubicBezTo>
                      <a:pt x="3842" y="3472"/>
                      <a:pt x="3744" y="5270"/>
                      <a:pt x="4486" y="7347"/>
                    </a:cubicBezTo>
                    <a:cubicBezTo>
                      <a:pt x="4337" y="7347"/>
                      <a:pt x="4189" y="7364"/>
                      <a:pt x="4073" y="7397"/>
                    </a:cubicBezTo>
                    <a:cubicBezTo>
                      <a:pt x="3100" y="7595"/>
                      <a:pt x="2391" y="8353"/>
                      <a:pt x="2177" y="9508"/>
                    </a:cubicBezTo>
                    <a:cubicBezTo>
                      <a:pt x="2177" y="9557"/>
                      <a:pt x="2144" y="9590"/>
                      <a:pt x="2144" y="9639"/>
                    </a:cubicBezTo>
                    <a:cubicBezTo>
                      <a:pt x="2029" y="11058"/>
                      <a:pt x="2424" y="12377"/>
                      <a:pt x="3018" y="13547"/>
                    </a:cubicBezTo>
                    <a:cubicBezTo>
                      <a:pt x="2540" y="13580"/>
                      <a:pt x="2095" y="13663"/>
                      <a:pt x="1715" y="13861"/>
                    </a:cubicBezTo>
                    <a:cubicBezTo>
                      <a:pt x="1188" y="14125"/>
                      <a:pt x="0" y="14949"/>
                      <a:pt x="413" y="17076"/>
                    </a:cubicBezTo>
                    <a:cubicBezTo>
                      <a:pt x="413" y="17093"/>
                      <a:pt x="413" y="17126"/>
                      <a:pt x="446" y="17142"/>
                    </a:cubicBezTo>
                    <a:cubicBezTo>
                      <a:pt x="1072" y="19649"/>
                      <a:pt x="2787" y="21825"/>
                      <a:pt x="5261" y="23260"/>
                    </a:cubicBezTo>
                    <a:cubicBezTo>
                      <a:pt x="7074" y="24315"/>
                      <a:pt x="9119" y="24876"/>
                      <a:pt x="11164" y="24876"/>
                    </a:cubicBezTo>
                    <a:cubicBezTo>
                      <a:pt x="11692" y="24876"/>
                      <a:pt x="12203" y="24826"/>
                      <a:pt x="12730" y="24760"/>
                    </a:cubicBezTo>
                    <a:cubicBezTo>
                      <a:pt x="12813" y="25948"/>
                      <a:pt x="12846" y="27102"/>
                      <a:pt x="12829" y="28273"/>
                    </a:cubicBezTo>
                    <a:cubicBezTo>
                      <a:pt x="12829" y="28800"/>
                      <a:pt x="13192" y="29279"/>
                      <a:pt x="13736" y="29410"/>
                    </a:cubicBezTo>
                    <a:cubicBezTo>
                      <a:pt x="13819" y="29427"/>
                      <a:pt x="13901" y="29443"/>
                      <a:pt x="13984" y="29443"/>
                    </a:cubicBezTo>
                    <a:cubicBezTo>
                      <a:pt x="14660" y="29443"/>
                      <a:pt x="15204" y="28932"/>
                      <a:pt x="15204" y="28273"/>
                    </a:cubicBezTo>
                    <a:cubicBezTo>
                      <a:pt x="15220" y="26904"/>
                      <a:pt x="15154" y="25535"/>
                      <a:pt x="15055" y="24150"/>
                    </a:cubicBezTo>
                    <a:cubicBezTo>
                      <a:pt x="19821" y="22402"/>
                      <a:pt x="21981" y="18214"/>
                      <a:pt x="21981" y="14619"/>
                    </a:cubicBezTo>
                    <a:cubicBezTo>
                      <a:pt x="21981" y="12525"/>
                      <a:pt x="21173" y="10992"/>
                      <a:pt x="19903" y="10629"/>
                    </a:cubicBezTo>
                    <a:cubicBezTo>
                      <a:pt x="19722" y="10579"/>
                      <a:pt x="19524" y="10546"/>
                      <a:pt x="19312" y="10546"/>
                    </a:cubicBezTo>
                    <a:cubicBezTo>
                      <a:pt x="19099" y="10546"/>
                      <a:pt x="18873" y="10579"/>
                      <a:pt x="18634" y="10662"/>
                    </a:cubicBezTo>
                    <a:cubicBezTo>
                      <a:pt x="18864" y="8749"/>
                      <a:pt x="18766" y="6655"/>
                      <a:pt x="17727" y="5336"/>
                    </a:cubicBezTo>
                    <a:cubicBezTo>
                      <a:pt x="16972" y="4371"/>
                      <a:pt x="16172" y="4139"/>
                      <a:pt x="15582" y="4139"/>
                    </a:cubicBezTo>
                    <a:cubicBezTo>
                      <a:pt x="15385" y="4139"/>
                      <a:pt x="15212" y="4165"/>
                      <a:pt x="15072" y="4198"/>
                    </a:cubicBezTo>
                    <a:cubicBezTo>
                      <a:pt x="14792" y="4264"/>
                      <a:pt x="14511" y="4379"/>
                      <a:pt x="14247" y="4544"/>
                    </a:cubicBezTo>
                    <a:cubicBezTo>
                      <a:pt x="13901" y="2318"/>
                      <a:pt x="12945" y="966"/>
                      <a:pt x="11988" y="389"/>
                    </a:cubicBezTo>
                    <a:cubicBezTo>
                      <a:pt x="11562" y="133"/>
                      <a:pt x="11119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1688;p40">
                <a:extLst>
                  <a:ext uri="{FF2B5EF4-FFF2-40B4-BE49-F238E27FC236}">
                    <a16:creationId xmlns:a16="http://schemas.microsoft.com/office/drawing/2014/main" id="{15AA7322-8583-98FF-AB4C-9527A6E3FC14}"/>
                  </a:ext>
                </a:extLst>
              </p:cNvPr>
              <p:cNvGrpSpPr/>
              <p:nvPr/>
            </p:nvGrpSpPr>
            <p:grpSpPr>
              <a:xfrm rot="-1756561">
                <a:off x="2078903" y="259941"/>
                <a:ext cx="975891" cy="1270585"/>
                <a:chOff x="514350" y="1012125"/>
                <a:chExt cx="1411916" cy="1838280"/>
              </a:xfrm>
            </p:grpSpPr>
            <p:sp>
              <p:nvSpPr>
                <p:cNvPr id="71" name="Google Shape;1689;p40">
                  <a:extLst>
                    <a:ext uri="{FF2B5EF4-FFF2-40B4-BE49-F238E27FC236}">
                      <a16:creationId xmlns:a16="http://schemas.microsoft.com/office/drawing/2014/main" id="{550AC653-FB17-0388-0C06-21C9D5036521}"/>
                    </a:ext>
                  </a:extLst>
                </p:cNvPr>
                <p:cNvSpPr/>
                <p:nvPr/>
              </p:nvSpPr>
              <p:spPr>
                <a:xfrm>
                  <a:off x="514350" y="1012125"/>
                  <a:ext cx="1411916" cy="1531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8" h="9567" extrusionOk="0">
                      <a:moveTo>
                        <a:pt x="4031" y="1"/>
                      </a:moveTo>
                      <a:cubicBezTo>
                        <a:pt x="3589" y="1"/>
                        <a:pt x="3212" y="599"/>
                        <a:pt x="3345" y="1861"/>
                      </a:cubicBezTo>
                      <a:cubicBezTo>
                        <a:pt x="2950" y="898"/>
                        <a:pt x="2517" y="506"/>
                        <a:pt x="2185" y="506"/>
                      </a:cubicBezTo>
                      <a:cubicBezTo>
                        <a:pt x="1535" y="506"/>
                        <a:pt x="1272" y="2009"/>
                        <a:pt x="2444" y="3658"/>
                      </a:cubicBezTo>
                      <a:lnTo>
                        <a:pt x="2444" y="3658"/>
                      </a:lnTo>
                      <a:cubicBezTo>
                        <a:pt x="2209" y="3328"/>
                        <a:pt x="1808" y="3077"/>
                        <a:pt x="1465" y="3077"/>
                      </a:cubicBezTo>
                      <a:cubicBezTo>
                        <a:pt x="1191" y="3077"/>
                        <a:pt x="954" y="3238"/>
                        <a:pt x="868" y="3646"/>
                      </a:cubicBezTo>
                      <a:cubicBezTo>
                        <a:pt x="785" y="4615"/>
                        <a:pt x="1366" y="5460"/>
                        <a:pt x="2009" y="6207"/>
                      </a:cubicBezTo>
                      <a:cubicBezTo>
                        <a:pt x="1727" y="5886"/>
                        <a:pt x="1250" y="5681"/>
                        <a:pt x="845" y="5681"/>
                      </a:cubicBezTo>
                      <a:cubicBezTo>
                        <a:pt x="375" y="5681"/>
                        <a:pt x="0" y="5956"/>
                        <a:pt x="134" y="6643"/>
                      </a:cubicBezTo>
                      <a:cubicBezTo>
                        <a:pt x="569" y="8348"/>
                        <a:pt x="2355" y="9567"/>
                        <a:pt x="4217" y="9567"/>
                      </a:cubicBezTo>
                      <a:cubicBezTo>
                        <a:pt x="4577" y="9567"/>
                        <a:pt x="4940" y="9521"/>
                        <a:pt x="5297" y="9425"/>
                      </a:cubicBezTo>
                      <a:cubicBezTo>
                        <a:pt x="8818" y="8468"/>
                        <a:pt x="8774" y="4427"/>
                        <a:pt x="7659" y="4427"/>
                      </a:cubicBezTo>
                      <a:cubicBezTo>
                        <a:pt x="7372" y="4427"/>
                        <a:pt x="7013" y="4696"/>
                        <a:pt x="6625" y="5356"/>
                      </a:cubicBezTo>
                      <a:cubicBezTo>
                        <a:pt x="6985" y="4325"/>
                        <a:pt x="7179" y="2754"/>
                        <a:pt x="6639" y="2069"/>
                      </a:cubicBezTo>
                      <a:cubicBezTo>
                        <a:pt x="6455" y="1833"/>
                        <a:pt x="6263" y="1737"/>
                        <a:pt x="6078" y="1737"/>
                      </a:cubicBezTo>
                      <a:cubicBezTo>
                        <a:pt x="5639" y="1737"/>
                        <a:pt x="5245" y="2287"/>
                        <a:pt x="5124" y="2823"/>
                      </a:cubicBezTo>
                      <a:cubicBezTo>
                        <a:pt x="5279" y="989"/>
                        <a:pt x="4601" y="1"/>
                        <a:pt x="40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90;p40">
                  <a:extLst>
                    <a:ext uri="{FF2B5EF4-FFF2-40B4-BE49-F238E27FC236}">
                      <a16:creationId xmlns:a16="http://schemas.microsoft.com/office/drawing/2014/main" id="{65681A17-99AB-A16E-9C6E-1A8A4A480716}"/>
                    </a:ext>
                  </a:extLst>
                </p:cNvPr>
                <p:cNvSpPr/>
                <p:nvPr/>
              </p:nvSpPr>
              <p:spPr>
                <a:xfrm>
                  <a:off x="1081965" y="1471495"/>
                  <a:ext cx="313830" cy="1378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8612" extrusionOk="0">
                      <a:moveTo>
                        <a:pt x="77" y="1"/>
                      </a:moveTo>
                      <a:cubicBezTo>
                        <a:pt x="68" y="1"/>
                        <a:pt x="59" y="4"/>
                        <a:pt x="49" y="9"/>
                      </a:cubicBezTo>
                      <a:cubicBezTo>
                        <a:pt x="15" y="23"/>
                        <a:pt x="1" y="58"/>
                        <a:pt x="15" y="92"/>
                      </a:cubicBezTo>
                      <a:cubicBezTo>
                        <a:pt x="1219" y="2729"/>
                        <a:pt x="1835" y="5656"/>
                        <a:pt x="1807" y="8556"/>
                      </a:cubicBezTo>
                      <a:cubicBezTo>
                        <a:pt x="1807" y="8577"/>
                        <a:pt x="1821" y="8604"/>
                        <a:pt x="1855" y="8611"/>
                      </a:cubicBezTo>
                      <a:lnTo>
                        <a:pt x="1869" y="8611"/>
                      </a:lnTo>
                      <a:cubicBezTo>
                        <a:pt x="1911" y="8611"/>
                        <a:pt x="1938" y="8590"/>
                        <a:pt x="1938" y="8556"/>
                      </a:cubicBezTo>
                      <a:cubicBezTo>
                        <a:pt x="1959" y="5629"/>
                        <a:pt x="1336" y="2687"/>
                        <a:pt x="139" y="44"/>
                      </a:cubicBezTo>
                      <a:cubicBezTo>
                        <a:pt x="124" y="19"/>
                        <a:pt x="102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91;p40">
                  <a:extLst>
                    <a:ext uri="{FF2B5EF4-FFF2-40B4-BE49-F238E27FC236}">
                      <a16:creationId xmlns:a16="http://schemas.microsoft.com/office/drawing/2014/main" id="{0E792596-E1DB-923E-47DC-234DADF9FE97}"/>
                    </a:ext>
                  </a:extLst>
                </p:cNvPr>
                <p:cNvSpPr/>
                <p:nvPr/>
              </p:nvSpPr>
              <p:spPr>
                <a:xfrm>
                  <a:off x="1159622" y="1375426"/>
                  <a:ext cx="84382" cy="287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1795" extrusionOk="0">
                      <a:moveTo>
                        <a:pt x="422" y="0"/>
                      </a:moveTo>
                      <a:cubicBezTo>
                        <a:pt x="388" y="0"/>
                        <a:pt x="360" y="35"/>
                        <a:pt x="360" y="69"/>
                      </a:cubicBezTo>
                      <a:cubicBezTo>
                        <a:pt x="395" y="630"/>
                        <a:pt x="277" y="1197"/>
                        <a:pt x="14" y="1696"/>
                      </a:cubicBezTo>
                      <a:cubicBezTo>
                        <a:pt x="0" y="1730"/>
                        <a:pt x="7" y="1765"/>
                        <a:pt x="42" y="1786"/>
                      </a:cubicBezTo>
                      <a:cubicBezTo>
                        <a:pt x="42" y="1793"/>
                        <a:pt x="49" y="1793"/>
                        <a:pt x="56" y="1793"/>
                      </a:cubicBezTo>
                      <a:cubicBezTo>
                        <a:pt x="60" y="1794"/>
                        <a:pt x="65" y="1794"/>
                        <a:pt x="70" y="1794"/>
                      </a:cubicBezTo>
                      <a:cubicBezTo>
                        <a:pt x="92" y="1794"/>
                        <a:pt x="113" y="1781"/>
                        <a:pt x="125" y="1758"/>
                      </a:cubicBezTo>
                      <a:cubicBezTo>
                        <a:pt x="395" y="1239"/>
                        <a:pt x="526" y="651"/>
                        <a:pt x="492" y="63"/>
                      </a:cubicBezTo>
                      <a:cubicBezTo>
                        <a:pt x="492" y="28"/>
                        <a:pt x="457" y="0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92;p40">
                  <a:extLst>
                    <a:ext uri="{FF2B5EF4-FFF2-40B4-BE49-F238E27FC236}">
                      <a16:creationId xmlns:a16="http://schemas.microsoft.com/office/drawing/2014/main" id="{F1E88F8D-8376-B360-30DD-2772B6B9A39E}"/>
                    </a:ext>
                  </a:extLst>
                </p:cNvPr>
                <p:cNvSpPr/>
                <p:nvPr/>
              </p:nvSpPr>
              <p:spPr>
                <a:xfrm>
                  <a:off x="1256012" y="1680606"/>
                  <a:ext cx="160758" cy="292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1827" extrusionOk="0">
                      <a:moveTo>
                        <a:pt x="934" y="0"/>
                      </a:moveTo>
                      <a:cubicBezTo>
                        <a:pt x="907" y="0"/>
                        <a:pt x="883" y="20"/>
                        <a:pt x="872" y="53"/>
                      </a:cubicBezTo>
                      <a:cubicBezTo>
                        <a:pt x="727" y="655"/>
                        <a:pt x="429" y="1236"/>
                        <a:pt x="28" y="1714"/>
                      </a:cubicBezTo>
                      <a:cubicBezTo>
                        <a:pt x="0" y="1741"/>
                        <a:pt x="7" y="1783"/>
                        <a:pt x="35" y="1804"/>
                      </a:cubicBezTo>
                      <a:cubicBezTo>
                        <a:pt x="42" y="1817"/>
                        <a:pt x="63" y="1824"/>
                        <a:pt x="69" y="1824"/>
                      </a:cubicBezTo>
                      <a:cubicBezTo>
                        <a:pt x="73" y="1826"/>
                        <a:pt x="77" y="1827"/>
                        <a:pt x="81" y="1827"/>
                      </a:cubicBezTo>
                      <a:cubicBezTo>
                        <a:pt x="95" y="1827"/>
                        <a:pt x="111" y="1818"/>
                        <a:pt x="111" y="1797"/>
                      </a:cubicBezTo>
                      <a:cubicBezTo>
                        <a:pt x="540" y="1305"/>
                        <a:pt x="838" y="717"/>
                        <a:pt x="997" y="87"/>
                      </a:cubicBezTo>
                      <a:cubicBezTo>
                        <a:pt x="1004" y="53"/>
                        <a:pt x="990" y="11"/>
                        <a:pt x="955" y="4"/>
                      </a:cubicBezTo>
                      <a:cubicBezTo>
                        <a:pt x="948" y="1"/>
                        <a:pt x="941" y="0"/>
                        <a:pt x="9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93;p40">
                  <a:extLst>
                    <a:ext uri="{FF2B5EF4-FFF2-40B4-BE49-F238E27FC236}">
                      <a16:creationId xmlns:a16="http://schemas.microsoft.com/office/drawing/2014/main" id="{DCB7BAC6-C119-08AB-0FDD-1867AE7E9DE6}"/>
                    </a:ext>
                  </a:extLst>
                </p:cNvPr>
                <p:cNvSpPr/>
                <p:nvPr/>
              </p:nvSpPr>
              <p:spPr>
                <a:xfrm>
                  <a:off x="1336959" y="2100127"/>
                  <a:ext cx="301500" cy="224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" h="1404" extrusionOk="0">
                      <a:moveTo>
                        <a:pt x="1808" y="0"/>
                      </a:moveTo>
                      <a:cubicBezTo>
                        <a:pt x="1788" y="0"/>
                        <a:pt x="1767" y="9"/>
                        <a:pt x="1758" y="26"/>
                      </a:cubicBezTo>
                      <a:cubicBezTo>
                        <a:pt x="1343" y="614"/>
                        <a:pt x="741" y="1057"/>
                        <a:pt x="56" y="1279"/>
                      </a:cubicBezTo>
                      <a:cubicBezTo>
                        <a:pt x="21" y="1293"/>
                        <a:pt x="1" y="1327"/>
                        <a:pt x="14" y="1362"/>
                      </a:cubicBezTo>
                      <a:cubicBezTo>
                        <a:pt x="21" y="1383"/>
                        <a:pt x="35" y="1403"/>
                        <a:pt x="63" y="1403"/>
                      </a:cubicBezTo>
                      <a:cubicBezTo>
                        <a:pt x="70" y="1403"/>
                        <a:pt x="91" y="1403"/>
                        <a:pt x="91" y="1396"/>
                      </a:cubicBezTo>
                      <a:cubicBezTo>
                        <a:pt x="796" y="1168"/>
                        <a:pt x="1426" y="704"/>
                        <a:pt x="1862" y="95"/>
                      </a:cubicBezTo>
                      <a:cubicBezTo>
                        <a:pt x="1883" y="68"/>
                        <a:pt x="1869" y="26"/>
                        <a:pt x="1841" y="12"/>
                      </a:cubicBezTo>
                      <a:cubicBezTo>
                        <a:pt x="1833" y="4"/>
                        <a:pt x="1821" y="0"/>
                        <a:pt x="180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94;p40">
                  <a:extLst>
                    <a:ext uri="{FF2B5EF4-FFF2-40B4-BE49-F238E27FC236}">
                      <a16:creationId xmlns:a16="http://schemas.microsoft.com/office/drawing/2014/main" id="{FD651B92-A2BE-5C30-864E-2A078865CFCA}"/>
                    </a:ext>
                  </a:extLst>
                </p:cNvPr>
                <p:cNvSpPr/>
                <p:nvPr/>
              </p:nvSpPr>
              <p:spPr>
                <a:xfrm>
                  <a:off x="855880" y="1737607"/>
                  <a:ext cx="375796" cy="129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808" extrusionOk="0">
                      <a:moveTo>
                        <a:pt x="64" y="0"/>
                      </a:moveTo>
                      <a:cubicBezTo>
                        <a:pt x="46" y="0"/>
                        <a:pt x="30" y="7"/>
                        <a:pt x="15" y="22"/>
                      </a:cubicBezTo>
                      <a:cubicBezTo>
                        <a:pt x="1" y="57"/>
                        <a:pt x="1" y="91"/>
                        <a:pt x="29" y="119"/>
                      </a:cubicBezTo>
                      <a:cubicBezTo>
                        <a:pt x="423" y="465"/>
                        <a:pt x="928" y="693"/>
                        <a:pt x="1447" y="776"/>
                      </a:cubicBezTo>
                      <a:cubicBezTo>
                        <a:pt x="1582" y="797"/>
                        <a:pt x="1722" y="807"/>
                        <a:pt x="1863" y="807"/>
                      </a:cubicBezTo>
                      <a:cubicBezTo>
                        <a:pt x="2004" y="807"/>
                        <a:pt x="2146" y="797"/>
                        <a:pt x="2285" y="776"/>
                      </a:cubicBezTo>
                      <a:cubicBezTo>
                        <a:pt x="2319" y="769"/>
                        <a:pt x="2347" y="735"/>
                        <a:pt x="2333" y="700"/>
                      </a:cubicBezTo>
                      <a:cubicBezTo>
                        <a:pt x="2327" y="669"/>
                        <a:pt x="2299" y="644"/>
                        <a:pt x="2268" y="644"/>
                      </a:cubicBezTo>
                      <a:cubicBezTo>
                        <a:pt x="2264" y="644"/>
                        <a:pt x="2261" y="644"/>
                        <a:pt x="2257" y="645"/>
                      </a:cubicBezTo>
                      <a:cubicBezTo>
                        <a:pt x="2125" y="666"/>
                        <a:pt x="1991" y="677"/>
                        <a:pt x="1858" y="677"/>
                      </a:cubicBezTo>
                      <a:cubicBezTo>
                        <a:pt x="1223" y="677"/>
                        <a:pt x="592" y="438"/>
                        <a:pt x="112" y="15"/>
                      </a:cubicBezTo>
                      <a:cubicBezTo>
                        <a:pt x="96" y="5"/>
                        <a:pt x="80" y="0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95;p40">
                  <a:extLst>
                    <a:ext uri="{FF2B5EF4-FFF2-40B4-BE49-F238E27FC236}">
                      <a16:creationId xmlns:a16="http://schemas.microsoft.com/office/drawing/2014/main" id="{95139941-5E4A-BE64-BF25-7736054783DF}"/>
                    </a:ext>
                  </a:extLst>
                </p:cNvPr>
                <p:cNvSpPr/>
                <p:nvPr/>
              </p:nvSpPr>
              <p:spPr>
                <a:xfrm>
                  <a:off x="931295" y="2138375"/>
                  <a:ext cx="400134" cy="126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9" h="788" extrusionOk="0">
                      <a:moveTo>
                        <a:pt x="79" y="0"/>
                      </a:moveTo>
                      <a:cubicBezTo>
                        <a:pt x="55" y="0"/>
                        <a:pt x="31" y="13"/>
                        <a:pt x="21" y="31"/>
                      </a:cubicBezTo>
                      <a:cubicBezTo>
                        <a:pt x="1" y="52"/>
                        <a:pt x="14" y="93"/>
                        <a:pt x="35" y="114"/>
                      </a:cubicBezTo>
                      <a:cubicBezTo>
                        <a:pt x="485" y="439"/>
                        <a:pt x="1032" y="661"/>
                        <a:pt x="1592" y="744"/>
                      </a:cubicBezTo>
                      <a:cubicBezTo>
                        <a:pt x="1788" y="773"/>
                        <a:pt x="1981" y="788"/>
                        <a:pt x="2175" y="788"/>
                      </a:cubicBezTo>
                      <a:cubicBezTo>
                        <a:pt x="2262" y="788"/>
                        <a:pt x="2349" y="785"/>
                        <a:pt x="2437" y="778"/>
                      </a:cubicBezTo>
                      <a:cubicBezTo>
                        <a:pt x="2471" y="778"/>
                        <a:pt x="2499" y="744"/>
                        <a:pt x="2499" y="709"/>
                      </a:cubicBezTo>
                      <a:cubicBezTo>
                        <a:pt x="2499" y="675"/>
                        <a:pt x="2464" y="654"/>
                        <a:pt x="2430" y="654"/>
                      </a:cubicBezTo>
                      <a:cubicBezTo>
                        <a:pt x="2336" y="662"/>
                        <a:pt x="2241" y="666"/>
                        <a:pt x="2147" y="666"/>
                      </a:cubicBezTo>
                      <a:cubicBezTo>
                        <a:pt x="1421" y="666"/>
                        <a:pt x="693" y="433"/>
                        <a:pt x="111" y="10"/>
                      </a:cubicBezTo>
                      <a:cubicBezTo>
                        <a:pt x="102" y="3"/>
                        <a:pt x="91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96;p40">
                  <a:extLst>
                    <a:ext uri="{FF2B5EF4-FFF2-40B4-BE49-F238E27FC236}">
                      <a16:creationId xmlns:a16="http://schemas.microsoft.com/office/drawing/2014/main" id="{16C119DC-29E6-F419-7787-9EBC55B8E3A6}"/>
                    </a:ext>
                  </a:extLst>
                </p:cNvPr>
                <p:cNvSpPr/>
                <p:nvPr/>
              </p:nvSpPr>
              <p:spPr>
                <a:xfrm>
                  <a:off x="597131" y="2027735"/>
                  <a:ext cx="670092" cy="458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5" h="2865" extrusionOk="0">
                      <a:moveTo>
                        <a:pt x="463" y="1"/>
                      </a:moveTo>
                      <a:cubicBezTo>
                        <a:pt x="0" y="1"/>
                        <a:pt x="522" y="1584"/>
                        <a:pt x="1575" y="2286"/>
                      </a:cubicBezTo>
                      <a:cubicBezTo>
                        <a:pt x="2168" y="2674"/>
                        <a:pt x="2816" y="2865"/>
                        <a:pt x="3325" y="2865"/>
                      </a:cubicBezTo>
                      <a:cubicBezTo>
                        <a:pt x="3470" y="2865"/>
                        <a:pt x="3603" y="2850"/>
                        <a:pt x="3721" y="2819"/>
                      </a:cubicBezTo>
                      <a:cubicBezTo>
                        <a:pt x="4184" y="2701"/>
                        <a:pt x="4053" y="1954"/>
                        <a:pt x="3534" y="1822"/>
                      </a:cubicBezTo>
                      <a:cubicBezTo>
                        <a:pt x="2904" y="1663"/>
                        <a:pt x="1928" y="1290"/>
                        <a:pt x="1098" y="431"/>
                      </a:cubicBezTo>
                      <a:cubicBezTo>
                        <a:pt x="802" y="126"/>
                        <a:pt x="593" y="1"/>
                        <a:pt x="463" y="1"/>
                      </a:cubicBezTo>
                      <a:close/>
                    </a:path>
                  </a:pathLst>
                </a:custGeom>
                <a:solidFill>
                  <a:srgbClr val="FDF7E4">
                    <a:alpha val="582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2" name="Google Shape;2029;p49">
              <a:extLst>
                <a:ext uri="{FF2B5EF4-FFF2-40B4-BE49-F238E27FC236}">
                  <a16:creationId xmlns:a16="http://schemas.microsoft.com/office/drawing/2014/main" id="{CB31018D-E0DB-480A-5AEA-E7078055ED39}"/>
                </a:ext>
              </a:extLst>
            </p:cNvPr>
            <p:cNvSpPr txBox="1">
              <a:spLocks/>
            </p:cNvSpPr>
            <p:nvPr/>
          </p:nvSpPr>
          <p:spPr>
            <a:xfrm>
              <a:off x="934180" y="1433125"/>
              <a:ext cx="7586620" cy="11468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61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1919"/>
                </a:buClr>
                <a:buSzPts val="5200"/>
                <a:buFont typeface="Kirang Haerang"/>
                <a:buNone/>
                <a:defRPr sz="5200" b="0" i="0" u="none" strike="noStrike" cap="none">
                  <a:solidFill>
                    <a:srgbClr val="191919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9600" b="1">
                  <a:ln/>
                  <a:gradFill flip="none" rotWithShape="1">
                    <a:gsLst>
                      <a:gs pos="0">
                        <a:schemeClr val="accent3"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SVN-Poky's" panose="020B0606040200020203" pitchFamily="34" charset="0"/>
                </a:rPr>
                <a:t>CHÚC CÁC EM HỌC TỐT</a:t>
              </a:r>
            </a:p>
          </p:txBody>
        </p:sp>
        <p:sp>
          <p:nvSpPr>
            <p:cNvPr id="1590" name="Google Shape;1590;p38"/>
            <p:cNvSpPr/>
            <p:nvPr/>
          </p:nvSpPr>
          <p:spPr>
            <a:xfrm rot="899907">
              <a:off x="7952978" y="3771590"/>
              <a:ext cx="91624" cy="99745"/>
            </a:xfrm>
            <a:custGeom>
              <a:avLst/>
              <a:gdLst/>
              <a:ahLst/>
              <a:cxnLst/>
              <a:rect l="l" t="t" r="r" b="b"/>
              <a:pathLst>
                <a:path w="801" h="872" extrusionOk="0">
                  <a:moveTo>
                    <a:pt x="95" y="0"/>
                  </a:moveTo>
                  <a:cubicBezTo>
                    <a:pt x="22" y="0"/>
                    <a:pt x="0" y="107"/>
                    <a:pt x="46" y="147"/>
                  </a:cubicBezTo>
                  <a:cubicBezTo>
                    <a:pt x="150" y="251"/>
                    <a:pt x="261" y="327"/>
                    <a:pt x="344" y="437"/>
                  </a:cubicBezTo>
                  <a:cubicBezTo>
                    <a:pt x="440" y="562"/>
                    <a:pt x="496" y="714"/>
                    <a:pt x="586" y="839"/>
                  </a:cubicBezTo>
                  <a:cubicBezTo>
                    <a:pt x="605" y="862"/>
                    <a:pt x="627" y="872"/>
                    <a:pt x="650" y="872"/>
                  </a:cubicBezTo>
                  <a:cubicBezTo>
                    <a:pt x="702" y="872"/>
                    <a:pt x="754" y="820"/>
                    <a:pt x="759" y="763"/>
                  </a:cubicBezTo>
                  <a:cubicBezTo>
                    <a:pt x="800" y="424"/>
                    <a:pt x="427" y="43"/>
                    <a:pt x="108" y="1"/>
                  </a:cubicBezTo>
                  <a:cubicBezTo>
                    <a:pt x="104" y="1"/>
                    <a:pt x="99" y="0"/>
                    <a:pt x="9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4" name="Google Shape;1604;p38"/>
            <p:cNvGrpSpPr/>
            <p:nvPr/>
          </p:nvGrpSpPr>
          <p:grpSpPr>
            <a:xfrm>
              <a:off x="4278021" y="2700304"/>
              <a:ext cx="858582" cy="824121"/>
              <a:chOff x="1111253" y="3163576"/>
              <a:chExt cx="1206948" cy="1292886"/>
            </a:xfrm>
          </p:grpSpPr>
          <p:sp>
            <p:nvSpPr>
              <p:cNvPr id="1605" name="Google Shape;1605;p38"/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606" name="Google Shape;1606;p38"/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607" name="Google Shape;1607;p38"/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8" name="Google Shape;1608;p38"/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9" name="Google Shape;1609;p38"/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0" name="Google Shape;1610;p38"/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1" name="Google Shape;1611;p38"/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2" name="Google Shape;1612;p38"/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3" name="Google Shape;1613;p38"/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4" name="Google Shape;1614;p38"/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5" name="Google Shape;1615;p38"/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6" name="Google Shape;1616;p38"/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7" name="Google Shape;1617;p38"/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8" name="Google Shape;1618;p38"/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9" name="Google Shape;1619;p38"/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0" name="Google Shape;1620;p38"/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21" name="Google Shape;1621;p38"/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  <p:grpSp>
          <p:nvGrpSpPr>
            <p:cNvPr id="144" name="Google Shape;1604;p38">
              <a:extLst>
                <a:ext uri="{FF2B5EF4-FFF2-40B4-BE49-F238E27FC236}">
                  <a16:creationId xmlns:a16="http://schemas.microsoft.com/office/drawing/2014/main" id="{105EA1C3-0AC7-A05B-0243-F7F7F843E975}"/>
                </a:ext>
              </a:extLst>
            </p:cNvPr>
            <p:cNvGrpSpPr/>
            <p:nvPr/>
          </p:nvGrpSpPr>
          <p:grpSpPr>
            <a:xfrm>
              <a:off x="6815956" y="2728523"/>
              <a:ext cx="858582" cy="824121"/>
              <a:chOff x="1111253" y="3163576"/>
              <a:chExt cx="1206948" cy="1292886"/>
            </a:xfrm>
          </p:grpSpPr>
          <p:sp>
            <p:nvSpPr>
              <p:cNvPr id="145" name="Google Shape;1605;p38">
                <a:extLst>
                  <a:ext uri="{FF2B5EF4-FFF2-40B4-BE49-F238E27FC236}">
                    <a16:creationId xmlns:a16="http://schemas.microsoft.com/office/drawing/2014/main" id="{3CB50EDB-A8D4-47C5-0C5D-437DEA138248}"/>
                  </a:ext>
                </a:extLst>
              </p:cNvPr>
              <p:cNvSpPr/>
              <p:nvPr/>
            </p:nvSpPr>
            <p:spPr>
              <a:xfrm>
                <a:off x="1111253" y="3163576"/>
                <a:ext cx="1206948" cy="1292886"/>
              </a:xfrm>
              <a:custGeom>
                <a:avLst/>
                <a:gdLst/>
                <a:ahLst/>
                <a:cxnLst/>
                <a:rect l="l" t="t" r="r" b="b"/>
                <a:pathLst>
                  <a:path w="32321" h="34627" extrusionOk="0">
                    <a:moveTo>
                      <a:pt x="8777" y="1"/>
                    </a:moveTo>
                    <a:cubicBezTo>
                      <a:pt x="8522" y="1"/>
                      <a:pt x="8262" y="21"/>
                      <a:pt x="7998" y="64"/>
                    </a:cubicBezTo>
                    <a:cubicBezTo>
                      <a:pt x="7834" y="97"/>
                      <a:pt x="7669" y="130"/>
                      <a:pt x="7471" y="196"/>
                    </a:cubicBezTo>
                    <a:lnTo>
                      <a:pt x="7454" y="196"/>
                    </a:lnTo>
                    <a:cubicBezTo>
                      <a:pt x="4206" y="1103"/>
                      <a:pt x="2689" y="4830"/>
                      <a:pt x="3315" y="7716"/>
                    </a:cubicBezTo>
                    <a:cubicBezTo>
                      <a:pt x="3332" y="7781"/>
                      <a:pt x="3332" y="7847"/>
                      <a:pt x="3381" y="7880"/>
                    </a:cubicBezTo>
                    <a:cubicBezTo>
                      <a:pt x="3596" y="8705"/>
                      <a:pt x="4470" y="9018"/>
                      <a:pt x="5607" y="9035"/>
                    </a:cubicBezTo>
                    <a:cubicBezTo>
                      <a:pt x="3266" y="10898"/>
                      <a:pt x="1518" y="13520"/>
                      <a:pt x="792" y="16636"/>
                    </a:cubicBezTo>
                    <a:cubicBezTo>
                      <a:pt x="1" y="20083"/>
                      <a:pt x="545" y="23710"/>
                      <a:pt x="2326" y="26745"/>
                    </a:cubicBezTo>
                    <a:cubicBezTo>
                      <a:pt x="2145" y="26975"/>
                      <a:pt x="1980" y="27239"/>
                      <a:pt x="1848" y="27503"/>
                    </a:cubicBezTo>
                    <a:cubicBezTo>
                      <a:pt x="1848" y="27536"/>
                      <a:pt x="1831" y="27536"/>
                      <a:pt x="1831" y="27553"/>
                    </a:cubicBezTo>
                    <a:cubicBezTo>
                      <a:pt x="1749" y="27783"/>
                      <a:pt x="1452" y="28476"/>
                      <a:pt x="1699" y="29201"/>
                    </a:cubicBezTo>
                    <a:cubicBezTo>
                      <a:pt x="1699" y="29218"/>
                      <a:pt x="1732" y="29234"/>
                      <a:pt x="1732" y="29267"/>
                    </a:cubicBezTo>
                    <a:cubicBezTo>
                      <a:pt x="1999" y="29935"/>
                      <a:pt x="2655" y="30364"/>
                      <a:pt x="3323" y="30364"/>
                    </a:cubicBezTo>
                    <a:cubicBezTo>
                      <a:pt x="3481" y="30364"/>
                      <a:pt x="3639" y="30340"/>
                      <a:pt x="3794" y="30290"/>
                    </a:cubicBezTo>
                    <a:lnTo>
                      <a:pt x="4024" y="30224"/>
                    </a:lnTo>
                    <a:cubicBezTo>
                      <a:pt x="4321" y="30125"/>
                      <a:pt x="4519" y="29944"/>
                      <a:pt x="4668" y="29729"/>
                    </a:cubicBezTo>
                    <a:cubicBezTo>
                      <a:pt x="4997" y="30042"/>
                      <a:pt x="5327" y="30339"/>
                      <a:pt x="5673" y="30603"/>
                    </a:cubicBezTo>
                    <a:cubicBezTo>
                      <a:pt x="6119" y="30949"/>
                      <a:pt x="6531" y="31246"/>
                      <a:pt x="6943" y="31494"/>
                    </a:cubicBezTo>
                    <a:cubicBezTo>
                      <a:pt x="8213" y="32269"/>
                      <a:pt x="9598" y="32846"/>
                      <a:pt x="11032" y="33192"/>
                    </a:cubicBezTo>
                    <a:cubicBezTo>
                      <a:pt x="12063" y="33438"/>
                      <a:pt x="13115" y="33559"/>
                      <a:pt x="14169" y="33559"/>
                    </a:cubicBezTo>
                    <a:cubicBezTo>
                      <a:pt x="15374" y="33559"/>
                      <a:pt x="16581" y="33401"/>
                      <a:pt x="17760" y="33093"/>
                    </a:cubicBezTo>
                    <a:cubicBezTo>
                      <a:pt x="18008" y="33571"/>
                      <a:pt x="18387" y="34000"/>
                      <a:pt x="18849" y="34280"/>
                    </a:cubicBezTo>
                    <a:cubicBezTo>
                      <a:pt x="19228" y="34495"/>
                      <a:pt x="19591" y="34627"/>
                      <a:pt x="19970" y="34627"/>
                    </a:cubicBezTo>
                    <a:cubicBezTo>
                      <a:pt x="20382" y="34627"/>
                      <a:pt x="20761" y="34478"/>
                      <a:pt x="21075" y="34214"/>
                    </a:cubicBezTo>
                    <a:cubicBezTo>
                      <a:pt x="21652" y="33687"/>
                      <a:pt x="21800" y="32846"/>
                      <a:pt x="21454" y="32021"/>
                    </a:cubicBezTo>
                    <a:cubicBezTo>
                      <a:pt x="21404" y="31889"/>
                      <a:pt x="21338" y="31757"/>
                      <a:pt x="21305" y="31625"/>
                    </a:cubicBezTo>
                    <a:cubicBezTo>
                      <a:pt x="24504" y="29713"/>
                      <a:pt x="26764" y="26596"/>
                      <a:pt x="27638" y="22968"/>
                    </a:cubicBezTo>
                    <a:cubicBezTo>
                      <a:pt x="28248" y="20297"/>
                      <a:pt x="28050" y="17609"/>
                      <a:pt x="27176" y="15185"/>
                    </a:cubicBezTo>
                    <a:lnTo>
                      <a:pt x="27176" y="15185"/>
                    </a:lnTo>
                    <a:cubicBezTo>
                      <a:pt x="27440" y="15284"/>
                      <a:pt x="27753" y="15383"/>
                      <a:pt x="28066" y="15383"/>
                    </a:cubicBezTo>
                    <a:cubicBezTo>
                      <a:pt x="28330" y="15383"/>
                      <a:pt x="28577" y="15334"/>
                      <a:pt x="28825" y="15169"/>
                    </a:cubicBezTo>
                    <a:cubicBezTo>
                      <a:pt x="28891" y="15119"/>
                      <a:pt x="28973" y="15086"/>
                      <a:pt x="29039" y="15037"/>
                    </a:cubicBezTo>
                    <a:cubicBezTo>
                      <a:pt x="31298" y="13108"/>
                      <a:pt x="32321" y="9447"/>
                      <a:pt x="30292" y="6973"/>
                    </a:cubicBezTo>
                    <a:cubicBezTo>
                      <a:pt x="29946" y="6561"/>
                      <a:pt x="29484" y="6050"/>
                      <a:pt x="28874" y="5786"/>
                    </a:cubicBezTo>
                    <a:cubicBezTo>
                      <a:pt x="27984" y="5268"/>
                      <a:pt x="26941" y="5017"/>
                      <a:pt x="25877" y="5017"/>
                    </a:cubicBezTo>
                    <a:cubicBezTo>
                      <a:pt x="24300" y="5017"/>
                      <a:pt x="22678" y="5567"/>
                      <a:pt x="21437" y="6611"/>
                    </a:cubicBezTo>
                    <a:cubicBezTo>
                      <a:pt x="21322" y="6677"/>
                      <a:pt x="21240" y="6726"/>
                      <a:pt x="21157" y="6792"/>
                    </a:cubicBezTo>
                    <a:cubicBezTo>
                      <a:pt x="20943" y="7023"/>
                      <a:pt x="20811" y="7287"/>
                      <a:pt x="20778" y="7600"/>
                    </a:cubicBezTo>
                    <a:cubicBezTo>
                      <a:pt x="20646" y="7534"/>
                      <a:pt x="20530" y="7452"/>
                      <a:pt x="20382" y="7386"/>
                    </a:cubicBezTo>
                    <a:cubicBezTo>
                      <a:pt x="20498" y="7204"/>
                      <a:pt x="20613" y="7006"/>
                      <a:pt x="20662" y="6776"/>
                    </a:cubicBezTo>
                    <a:cubicBezTo>
                      <a:pt x="20811" y="6446"/>
                      <a:pt x="20811" y="6067"/>
                      <a:pt x="20662" y="5770"/>
                    </a:cubicBezTo>
                    <a:cubicBezTo>
                      <a:pt x="20530" y="5407"/>
                      <a:pt x="20250" y="5143"/>
                      <a:pt x="19838" y="4978"/>
                    </a:cubicBezTo>
                    <a:cubicBezTo>
                      <a:pt x="19376" y="4780"/>
                      <a:pt x="18915" y="4648"/>
                      <a:pt x="18436" y="4550"/>
                    </a:cubicBezTo>
                    <a:lnTo>
                      <a:pt x="18387" y="4550"/>
                    </a:lnTo>
                    <a:cubicBezTo>
                      <a:pt x="18337" y="4550"/>
                      <a:pt x="18271" y="4533"/>
                      <a:pt x="18222" y="4500"/>
                    </a:cubicBezTo>
                    <a:cubicBezTo>
                      <a:pt x="18012" y="4458"/>
                      <a:pt x="17742" y="4403"/>
                      <a:pt x="17455" y="4403"/>
                    </a:cubicBezTo>
                    <a:cubicBezTo>
                      <a:pt x="17180" y="4403"/>
                      <a:pt x="16889" y="4454"/>
                      <a:pt x="16622" y="4615"/>
                    </a:cubicBezTo>
                    <a:cubicBezTo>
                      <a:pt x="16359" y="4747"/>
                      <a:pt x="16029" y="5077"/>
                      <a:pt x="15930" y="5720"/>
                    </a:cubicBezTo>
                    <a:cubicBezTo>
                      <a:pt x="15913" y="5803"/>
                      <a:pt x="15880" y="5935"/>
                      <a:pt x="15880" y="6100"/>
                    </a:cubicBezTo>
                    <a:cubicBezTo>
                      <a:pt x="15303" y="6034"/>
                      <a:pt x="14759" y="5984"/>
                      <a:pt x="14198" y="5984"/>
                    </a:cubicBezTo>
                    <a:cubicBezTo>
                      <a:pt x="14347" y="5687"/>
                      <a:pt x="14380" y="5358"/>
                      <a:pt x="14297" y="5061"/>
                    </a:cubicBezTo>
                    <a:lnTo>
                      <a:pt x="14297" y="5044"/>
                    </a:lnTo>
                    <a:cubicBezTo>
                      <a:pt x="13814" y="2446"/>
                      <a:pt x="11560" y="1"/>
                      <a:pt x="87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accent6">
                    <a:alpha val="2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/>
              </a:p>
            </p:txBody>
          </p:sp>
          <p:grpSp>
            <p:nvGrpSpPr>
              <p:cNvPr id="146" name="Google Shape;1606;p38">
                <a:extLst>
                  <a:ext uri="{FF2B5EF4-FFF2-40B4-BE49-F238E27FC236}">
                    <a16:creationId xmlns:a16="http://schemas.microsoft.com/office/drawing/2014/main" id="{1F8F6C89-201B-4630-94E5-660358A18F00}"/>
                  </a:ext>
                </a:extLst>
              </p:cNvPr>
              <p:cNvGrpSpPr/>
              <p:nvPr/>
            </p:nvGrpSpPr>
            <p:grpSpPr>
              <a:xfrm>
                <a:off x="1156064" y="3210260"/>
                <a:ext cx="1093956" cy="1182044"/>
                <a:chOff x="441323" y="3000675"/>
                <a:chExt cx="1887106" cy="2039061"/>
              </a:xfrm>
            </p:grpSpPr>
            <p:sp>
              <p:nvSpPr>
                <p:cNvPr id="147" name="Google Shape;1607;p38">
                  <a:extLst>
                    <a:ext uri="{FF2B5EF4-FFF2-40B4-BE49-F238E27FC236}">
                      <a16:creationId xmlns:a16="http://schemas.microsoft.com/office/drawing/2014/main" id="{499A5355-48E7-03AE-DB88-3A1EAD47D2FF}"/>
                    </a:ext>
                  </a:extLst>
                </p:cNvPr>
                <p:cNvSpPr/>
                <p:nvPr/>
              </p:nvSpPr>
              <p:spPr>
                <a:xfrm>
                  <a:off x="1440158" y="3277540"/>
                  <a:ext cx="178999" cy="16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75" extrusionOk="0">
                      <a:moveTo>
                        <a:pt x="226" y="1"/>
                      </a:moveTo>
                      <a:cubicBezTo>
                        <a:pt x="176" y="1"/>
                        <a:pt x="131" y="8"/>
                        <a:pt x="97" y="30"/>
                      </a:cubicBezTo>
                      <a:cubicBezTo>
                        <a:pt x="42" y="50"/>
                        <a:pt x="28" y="119"/>
                        <a:pt x="21" y="182"/>
                      </a:cubicBezTo>
                      <a:cubicBezTo>
                        <a:pt x="7" y="237"/>
                        <a:pt x="0" y="292"/>
                        <a:pt x="28" y="348"/>
                      </a:cubicBezTo>
                      <a:cubicBezTo>
                        <a:pt x="90" y="479"/>
                        <a:pt x="298" y="376"/>
                        <a:pt x="339" y="521"/>
                      </a:cubicBezTo>
                      <a:cubicBezTo>
                        <a:pt x="215" y="652"/>
                        <a:pt x="139" y="812"/>
                        <a:pt x="97" y="998"/>
                      </a:cubicBezTo>
                      <a:lnTo>
                        <a:pt x="443" y="1075"/>
                      </a:lnTo>
                      <a:cubicBezTo>
                        <a:pt x="471" y="888"/>
                        <a:pt x="519" y="749"/>
                        <a:pt x="623" y="604"/>
                      </a:cubicBezTo>
                      <a:cubicBezTo>
                        <a:pt x="630" y="590"/>
                        <a:pt x="644" y="576"/>
                        <a:pt x="658" y="569"/>
                      </a:cubicBezTo>
                      <a:cubicBezTo>
                        <a:pt x="664" y="567"/>
                        <a:pt x="671" y="566"/>
                        <a:pt x="677" y="566"/>
                      </a:cubicBezTo>
                      <a:cubicBezTo>
                        <a:pt x="688" y="566"/>
                        <a:pt x="699" y="569"/>
                        <a:pt x="713" y="569"/>
                      </a:cubicBezTo>
                      <a:cubicBezTo>
                        <a:pt x="803" y="590"/>
                        <a:pt x="907" y="597"/>
                        <a:pt x="1011" y="611"/>
                      </a:cubicBezTo>
                      <a:cubicBezTo>
                        <a:pt x="1021" y="618"/>
                        <a:pt x="1030" y="621"/>
                        <a:pt x="1038" y="621"/>
                      </a:cubicBezTo>
                      <a:cubicBezTo>
                        <a:pt x="1047" y="621"/>
                        <a:pt x="1055" y="618"/>
                        <a:pt x="1066" y="611"/>
                      </a:cubicBezTo>
                      <a:cubicBezTo>
                        <a:pt x="1073" y="611"/>
                        <a:pt x="1080" y="597"/>
                        <a:pt x="1094" y="590"/>
                      </a:cubicBezTo>
                      <a:cubicBezTo>
                        <a:pt x="1128" y="535"/>
                        <a:pt x="1149" y="472"/>
                        <a:pt x="1170" y="417"/>
                      </a:cubicBezTo>
                      <a:cubicBezTo>
                        <a:pt x="1184" y="382"/>
                        <a:pt x="1197" y="334"/>
                        <a:pt x="1177" y="299"/>
                      </a:cubicBezTo>
                      <a:cubicBezTo>
                        <a:pt x="1163" y="251"/>
                        <a:pt x="1107" y="223"/>
                        <a:pt x="1066" y="209"/>
                      </a:cubicBezTo>
                      <a:cubicBezTo>
                        <a:pt x="900" y="140"/>
                        <a:pt x="734" y="85"/>
                        <a:pt x="561" y="50"/>
                      </a:cubicBezTo>
                      <a:cubicBezTo>
                        <a:pt x="479" y="41"/>
                        <a:pt x="340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8" name="Google Shape;1608;p38">
                  <a:extLst>
                    <a:ext uri="{FF2B5EF4-FFF2-40B4-BE49-F238E27FC236}">
                      <a16:creationId xmlns:a16="http://schemas.microsoft.com/office/drawing/2014/main" id="{6C0659AF-BEF6-C66D-24CF-A6429F8CE27C}"/>
                    </a:ext>
                  </a:extLst>
                </p:cNvPr>
                <p:cNvSpPr/>
                <p:nvPr/>
              </p:nvSpPr>
              <p:spPr>
                <a:xfrm>
                  <a:off x="441323" y="3376447"/>
                  <a:ext cx="1711398" cy="166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4" h="11132" extrusionOk="0">
                      <a:moveTo>
                        <a:pt x="5564" y="1"/>
                      </a:moveTo>
                      <a:cubicBezTo>
                        <a:pt x="3134" y="1"/>
                        <a:pt x="934" y="1660"/>
                        <a:pt x="353" y="4129"/>
                      </a:cubicBezTo>
                      <a:cubicBezTo>
                        <a:pt x="0" y="5637"/>
                        <a:pt x="318" y="7153"/>
                        <a:pt x="1121" y="8336"/>
                      </a:cubicBezTo>
                      <a:cubicBezTo>
                        <a:pt x="969" y="8447"/>
                        <a:pt x="844" y="8592"/>
                        <a:pt x="768" y="8765"/>
                      </a:cubicBezTo>
                      <a:cubicBezTo>
                        <a:pt x="720" y="8897"/>
                        <a:pt x="685" y="9035"/>
                        <a:pt x="727" y="9167"/>
                      </a:cubicBezTo>
                      <a:cubicBezTo>
                        <a:pt x="767" y="9271"/>
                        <a:pt x="881" y="9356"/>
                        <a:pt x="990" y="9356"/>
                      </a:cubicBezTo>
                      <a:cubicBezTo>
                        <a:pt x="1011" y="9356"/>
                        <a:pt x="1032" y="9353"/>
                        <a:pt x="1052" y="9347"/>
                      </a:cubicBezTo>
                      <a:cubicBezTo>
                        <a:pt x="1204" y="9291"/>
                        <a:pt x="1246" y="9118"/>
                        <a:pt x="1329" y="9001"/>
                      </a:cubicBezTo>
                      <a:cubicBezTo>
                        <a:pt x="1377" y="8938"/>
                        <a:pt x="1433" y="8876"/>
                        <a:pt x="1516" y="8842"/>
                      </a:cubicBezTo>
                      <a:cubicBezTo>
                        <a:pt x="2221" y="9665"/>
                        <a:pt x="3197" y="10288"/>
                        <a:pt x="4339" y="10558"/>
                      </a:cubicBezTo>
                      <a:cubicBezTo>
                        <a:pt x="4749" y="10654"/>
                        <a:pt x="5158" y="10700"/>
                        <a:pt x="5560" y="10700"/>
                      </a:cubicBezTo>
                      <a:cubicBezTo>
                        <a:pt x="6168" y="10700"/>
                        <a:pt x="6760" y="10595"/>
                        <a:pt x="7315" y="10399"/>
                      </a:cubicBezTo>
                      <a:cubicBezTo>
                        <a:pt x="7377" y="10655"/>
                        <a:pt x="7536" y="10938"/>
                        <a:pt x="7744" y="11056"/>
                      </a:cubicBezTo>
                      <a:cubicBezTo>
                        <a:pt x="7832" y="11108"/>
                        <a:pt x="7915" y="11131"/>
                        <a:pt x="7988" y="11131"/>
                      </a:cubicBezTo>
                      <a:cubicBezTo>
                        <a:pt x="8207" y="11131"/>
                        <a:pt x="8332" y="10920"/>
                        <a:pt x="8208" y="10634"/>
                      </a:cubicBezTo>
                      <a:cubicBezTo>
                        <a:pt x="8145" y="10475"/>
                        <a:pt x="8069" y="10302"/>
                        <a:pt x="7993" y="10129"/>
                      </a:cubicBezTo>
                      <a:cubicBezTo>
                        <a:pt x="9349" y="9437"/>
                        <a:pt x="10408" y="8170"/>
                        <a:pt x="10775" y="6579"/>
                      </a:cubicBezTo>
                      <a:cubicBezTo>
                        <a:pt x="11453" y="3700"/>
                        <a:pt x="9668" y="821"/>
                        <a:pt x="6789" y="143"/>
                      </a:cubicBezTo>
                      <a:cubicBezTo>
                        <a:pt x="6378" y="47"/>
                        <a:pt x="5968" y="1"/>
                        <a:pt x="5564" y="1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49" name="Google Shape;1609;p38">
                  <a:extLst>
                    <a:ext uri="{FF2B5EF4-FFF2-40B4-BE49-F238E27FC236}">
                      <a16:creationId xmlns:a16="http://schemas.microsoft.com/office/drawing/2014/main" id="{78D73C4D-644D-61FA-C463-51D529225DD7}"/>
                    </a:ext>
                  </a:extLst>
                </p:cNvPr>
                <p:cNvSpPr/>
                <p:nvPr/>
              </p:nvSpPr>
              <p:spPr>
                <a:xfrm>
                  <a:off x="499146" y="3383620"/>
                  <a:ext cx="1570799" cy="162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10903" extrusionOk="0">
                      <a:moveTo>
                        <a:pt x="5482" y="1"/>
                      </a:moveTo>
                      <a:cubicBezTo>
                        <a:pt x="5085" y="1"/>
                        <a:pt x="4715" y="113"/>
                        <a:pt x="4367" y="358"/>
                      </a:cubicBezTo>
                      <a:cubicBezTo>
                        <a:pt x="4277" y="427"/>
                        <a:pt x="4187" y="489"/>
                        <a:pt x="4084" y="544"/>
                      </a:cubicBezTo>
                      <a:cubicBezTo>
                        <a:pt x="4001" y="586"/>
                        <a:pt x="3904" y="607"/>
                        <a:pt x="3814" y="634"/>
                      </a:cubicBezTo>
                      <a:cubicBezTo>
                        <a:pt x="2582" y="960"/>
                        <a:pt x="1482" y="1790"/>
                        <a:pt x="831" y="2897"/>
                      </a:cubicBezTo>
                      <a:cubicBezTo>
                        <a:pt x="181" y="4005"/>
                        <a:pt x="1" y="5375"/>
                        <a:pt x="333" y="6607"/>
                      </a:cubicBezTo>
                      <a:cubicBezTo>
                        <a:pt x="506" y="7250"/>
                        <a:pt x="796" y="7838"/>
                        <a:pt x="1101" y="8427"/>
                      </a:cubicBezTo>
                      <a:cubicBezTo>
                        <a:pt x="866" y="8600"/>
                        <a:pt x="700" y="8856"/>
                        <a:pt x="644" y="9146"/>
                      </a:cubicBezTo>
                      <a:cubicBezTo>
                        <a:pt x="622" y="9233"/>
                        <a:pt x="648" y="9282"/>
                        <a:pt x="710" y="9282"/>
                      </a:cubicBezTo>
                      <a:cubicBezTo>
                        <a:pt x="727" y="9282"/>
                        <a:pt x="747" y="9278"/>
                        <a:pt x="769" y="9271"/>
                      </a:cubicBezTo>
                      <a:cubicBezTo>
                        <a:pt x="852" y="9250"/>
                        <a:pt x="907" y="9050"/>
                        <a:pt x="963" y="8980"/>
                      </a:cubicBezTo>
                      <a:cubicBezTo>
                        <a:pt x="1004" y="8918"/>
                        <a:pt x="1066" y="8856"/>
                        <a:pt x="1142" y="8821"/>
                      </a:cubicBezTo>
                      <a:lnTo>
                        <a:pt x="1142" y="8821"/>
                      </a:lnTo>
                      <a:cubicBezTo>
                        <a:pt x="1136" y="8835"/>
                        <a:pt x="1765" y="9423"/>
                        <a:pt x="1828" y="9472"/>
                      </a:cubicBezTo>
                      <a:cubicBezTo>
                        <a:pt x="2084" y="9686"/>
                        <a:pt x="2326" y="9852"/>
                        <a:pt x="2637" y="9991"/>
                      </a:cubicBezTo>
                      <a:cubicBezTo>
                        <a:pt x="3433" y="10337"/>
                        <a:pt x="4312" y="10517"/>
                        <a:pt x="5177" y="10531"/>
                      </a:cubicBezTo>
                      <a:cubicBezTo>
                        <a:pt x="5215" y="10531"/>
                        <a:pt x="5253" y="10531"/>
                        <a:pt x="5292" y="10531"/>
                      </a:cubicBezTo>
                      <a:cubicBezTo>
                        <a:pt x="5862" y="10531"/>
                        <a:pt x="6513" y="10479"/>
                        <a:pt x="7025" y="10226"/>
                      </a:cubicBezTo>
                      <a:cubicBezTo>
                        <a:pt x="7029" y="10226"/>
                        <a:pt x="7037" y="10223"/>
                        <a:pt x="7044" y="10223"/>
                      </a:cubicBezTo>
                      <a:cubicBezTo>
                        <a:pt x="7047" y="10223"/>
                        <a:pt x="7050" y="10224"/>
                        <a:pt x="7052" y="10226"/>
                      </a:cubicBezTo>
                      <a:cubicBezTo>
                        <a:pt x="7059" y="10226"/>
                        <a:pt x="7059" y="10233"/>
                        <a:pt x="7059" y="10240"/>
                      </a:cubicBezTo>
                      <a:cubicBezTo>
                        <a:pt x="7129" y="10475"/>
                        <a:pt x="7225" y="10614"/>
                        <a:pt x="7398" y="10787"/>
                      </a:cubicBezTo>
                      <a:cubicBezTo>
                        <a:pt x="7447" y="10828"/>
                        <a:pt x="7509" y="10877"/>
                        <a:pt x="7578" y="10890"/>
                      </a:cubicBezTo>
                      <a:cubicBezTo>
                        <a:pt x="7613" y="10899"/>
                        <a:pt x="7643" y="10903"/>
                        <a:pt x="7669" y="10903"/>
                      </a:cubicBezTo>
                      <a:cubicBezTo>
                        <a:pt x="7987" y="10903"/>
                        <a:pt x="7702" y="10312"/>
                        <a:pt x="7606" y="10095"/>
                      </a:cubicBezTo>
                      <a:cubicBezTo>
                        <a:pt x="7599" y="10081"/>
                        <a:pt x="7585" y="10060"/>
                        <a:pt x="7585" y="10053"/>
                      </a:cubicBezTo>
                      <a:cubicBezTo>
                        <a:pt x="8097" y="9721"/>
                        <a:pt x="8540" y="9326"/>
                        <a:pt x="8969" y="8904"/>
                      </a:cubicBezTo>
                      <a:cubicBezTo>
                        <a:pt x="9710" y="8164"/>
                        <a:pt x="10111" y="6980"/>
                        <a:pt x="10250" y="5970"/>
                      </a:cubicBezTo>
                      <a:cubicBezTo>
                        <a:pt x="10513" y="4164"/>
                        <a:pt x="9855" y="2102"/>
                        <a:pt x="8305" y="1036"/>
                      </a:cubicBezTo>
                      <a:cubicBezTo>
                        <a:pt x="8056" y="863"/>
                        <a:pt x="7779" y="717"/>
                        <a:pt x="7502" y="586"/>
                      </a:cubicBezTo>
                      <a:cubicBezTo>
                        <a:pt x="6962" y="330"/>
                        <a:pt x="6402" y="115"/>
                        <a:pt x="5814" y="25"/>
                      </a:cubicBezTo>
                      <a:cubicBezTo>
                        <a:pt x="5701" y="9"/>
                        <a:pt x="5590" y="1"/>
                        <a:pt x="5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0" name="Google Shape;1610;p38">
                  <a:extLst>
                    <a:ext uri="{FF2B5EF4-FFF2-40B4-BE49-F238E27FC236}">
                      <a16:creationId xmlns:a16="http://schemas.microsoft.com/office/drawing/2014/main" id="{68EDA522-AD5B-74DF-4119-C603AFDE5DE7}"/>
                    </a:ext>
                  </a:extLst>
                </p:cNvPr>
                <p:cNvSpPr/>
                <p:nvPr/>
              </p:nvSpPr>
              <p:spPr>
                <a:xfrm>
                  <a:off x="461940" y="3482235"/>
                  <a:ext cx="1554214" cy="1391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2" h="9312" extrusionOk="0">
                      <a:moveTo>
                        <a:pt x="5198" y="0"/>
                      </a:moveTo>
                      <a:cubicBezTo>
                        <a:pt x="4749" y="0"/>
                        <a:pt x="4293" y="65"/>
                        <a:pt x="3841" y="203"/>
                      </a:cubicBezTo>
                      <a:cubicBezTo>
                        <a:pt x="1385" y="957"/>
                        <a:pt x="0" y="3559"/>
                        <a:pt x="755" y="6016"/>
                      </a:cubicBezTo>
                      <a:cubicBezTo>
                        <a:pt x="1365" y="8021"/>
                        <a:pt x="3211" y="9312"/>
                        <a:pt x="5205" y="9312"/>
                      </a:cubicBezTo>
                      <a:cubicBezTo>
                        <a:pt x="5653" y="9312"/>
                        <a:pt x="6110" y="9247"/>
                        <a:pt x="6561" y="9109"/>
                      </a:cubicBezTo>
                      <a:cubicBezTo>
                        <a:pt x="9018" y="8355"/>
                        <a:pt x="10402" y="5753"/>
                        <a:pt x="9654" y="3296"/>
                      </a:cubicBezTo>
                      <a:cubicBezTo>
                        <a:pt x="9039" y="1291"/>
                        <a:pt x="7192" y="0"/>
                        <a:pt x="51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1" name="Google Shape;1611;p38">
                  <a:extLst>
                    <a:ext uri="{FF2B5EF4-FFF2-40B4-BE49-F238E27FC236}">
                      <a16:creationId xmlns:a16="http://schemas.microsoft.com/office/drawing/2014/main" id="{AFC93DFB-1317-9D48-E6A6-447F0ABE4B31}"/>
                    </a:ext>
                  </a:extLst>
                </p:cNvPr>
                <p:cNvSpPr/>
                <p:nvPr/>
              </p:nvSpPr>
              <p:spPr>
                <a:xfrm>
                  <a:off x="1193027" y="3646893"/>
                  <a:ext cx="219341" cy="539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8" h="3613" extrusionOk="0">
                      <a:moveTo>
                        <a:pt x="1359" y="1"/>
                      </a:moveTo>
                      <a:cubicBezTo>
                        <a:pt x="1188" y="1"/>
                        <a:pt x="846" y="230"/>
                        <a:pt x="754" y="270"/>
                      </a:cubicBezTo>
                      <a:cubicBezTo>
                        <a:pt x="312" y="471"/>
                        <a:pt x="810" y="679"/>
                        <a:pt x="796" y="686"/>
                      </a:cubicBezTo>
                      <a:cubicBezTo>
                        <a:pt x="623" y="852"/>
                        <a:pt x="471" y="1038"/>
                        <a:pt x="339" y="1239"/>
                      </a:cubicBezTo>
                      <a:cubicBezTo>
                        <a:pt x="201" y="1447"/>
                        <a:pt x="90" y="1682"/>
                        <a:pt x="49" y="1924"/>
                      </a:cubicBezTo>
                      <a:cubicBezTo>
                        <a:pt x="0" y="2166"/>
                        <a:pt x="28" y="2436"/>
                        <a:pt x="166" y="2644"/>
                      </a:cubicBezTo>
                      <a:cubicBezTo>
                        <a:pt x="229" y="2727"/>
                        <a:pt x="298" y="2803"/>
                        <a:pt x="339" y="2900"/>
                      </a:cubicBezTo>
                      <a:cubicBezTo>
                        <a:pt x="429" y="3094"/>
                        <a:pt x="374" y="3343"/>
                        <a:pt x="208" y="3474"/>
                      </a:cubicBezTo>
                      <a:lnTo>
                        <a:pt x="616" y="3613"/>
                      </a:lnTo>
                      <a:cubicBezTo>
                        <a:pt x="886" y="3295"/>
                        <a:pt x="789" y="3018"/>
                        <a:pt x="588" y="2706"/>
                      </a:cubicBezTo>
                      <a:cubicBezTo>
                        <a:pt x="429" y="2457"/>
                        <a:pt x="277" y="2166"/>
                        <a:pt x="325" y="1862"/>
                      </a:cubicBezTo>
                      <a:cubicBezTo>
                        <a:pt x="346" y="1682"/>
                        <a:pt x="443" y="1523"/>
                        <a:pt x="540" y="1371"/>
                      </a:cubicBezTo>
                      <a:cubicBezTo>
                        <a:pt x="678" y="1163"/>
                        <a:pt x="810" y="969"/>
                        <a:pt x="997" y="803"/>
                      </a:cubicBezTo>
                      <a:cubicBezTo>
                        <a:pt x="997" y="802"/>
                        <a:pt x="998" y="802"/>
                        <a:pt x="999" y="802"/>
                      </a:cubicBezTo>
                      <a:cubicBezTo>
                        <a:pt x="1018" y="802"/>
                        <a:pt x="1157" y="921"/>
                        <a:pt x="1170" y="928"/>
                      </a:cubicBezTo>
                      <a:cubicBezTo>
                        <a:pt x="1189" y="941"/>
                        <a:pt x="1214" y="948"/>
                        <a:pt x="1238" y="948"/>
                      </a:cubicBezTo>
                      <a:cubicBezTo>
                        <a:pt x="1265" y="948"/>
                        <a:pt x="1293" y="939"/>
                        <a:pt x="1315" y="921"/>
                      </a:cubicBezTo>
                      <a:cubicBezTo>
                        <a:pt x="1384" y="865"/>
                        <a:pt x="1412" y="686"/>
                        <a:pt x="1433" y="602"/>
                      </a:cubicBezTo>
                      <a:cubicBezTo>
                        <a:pt x="1453" y="464"/>
                        <a:pt x="1467" y="312"/>
                        <a:pt x="1467" y="167"/>
                      </a:cubicBezTo>
                      <a:cubicBezTo>
                        <a:pt x="1467" y="125"/>
                        <a:pt x="1467" y="70"/>
                        <a:pt x="1440" y="35"/>
                      </a:cubicBezTo>
                      <a:cubicBezTo>
                        <a:pt x="1423" y="11"/>
                        <a:pt x="1395" y="1"/>
                        <a:pt x="1359" y="1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2" name="Google Shape;1612;p38">
                  <a:extLst>
                    <a:ext uri="{FF2B5EF4-FFF2-40B4-BE49-F238E27FC236}">
                      <a16:creationId xmlns:a16="http://schemas.microsoft.com/office/drawing/2014/main" id="{E7378D92-EED0-5ABC-4B6E-BA1939D0EB58}"/>
                    </a:ext>
                  </a:extLst>
                </p:cNvPr>
                <p:cNvSpPr/>
                <p:nvPr/>
              </p:nvSpPr>
              <p:spPr>
                <a:xfrm>
                  <a:off x="657378" y="4178958"/>
                  <a:ext cx="523401" cy="223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1498" extrusionOk="0">
                      <a:moveTo>
                        <a:pt x="3198" y="0"/>
                      </a:moveTo>
                      <a:cubicBezTo>
                        <a:pt x="2958" y="0"/>
                        <a:pt x="2806" y="201"/>
                        <a:pt x="2672" y="481"/>
                      </a:cubicBezTo>
                      <a:cubicBezTo>
                        <a:pt x="2526" y="785"/>
                        <a:pt x="2339" y="1076"/>
                        <a:pt x="2063" y="1166"/>
                      </a:cubicBezTo>
                      <a:cubicBezTo>
                        <a:pt x="1996" y="1186"/>
                        <a:pt x="1926" y="1195"/>
                        <a:pt x="1855" y="1195"/>
                      </a:cubicBezTo>
                      <a:cubicBezTo>
                        <a:pt x="1758" y="1195"/>
                        <a:pt x="1658" y="1179"/>
                        <a:pt x="1557" y="1159"/>
                      </a:cubicBezTo>
                      <a:cubicBezTo>
                        <a:pt x="1426" y="1125"/>
                        <a:pt x="1295" y="1090"/>
                        <a:pt x="1163" y="1041"/>
                      </a:cubicBezTo>
                      <a:cubicBezTo>
                        <a:pt x="1087" y="1021"/>
                        <a:pt x="886" y="965"/>
                        <a:pt x="900" y="868"/>
                      </a:cubicBezTo>
                      <a:cubicBezTo>
                        <a:pt x="907" y="792"/>
                        <a:pt x="914" y="709"/>
                        <a:pt x="907" y="626"/>
                      </a:cubicBezTo>
                      <a:cubicBezTo>
                        <a:pt x="907" y="605"/>
                        <a:pt x="907" y="585"/>
                        <a:pt x="886" y="571"/>
                      </a:cubicBezTo>
                      <a:cubicBezTo>
                        <a:pt x="879" y="557"/>
                        <a:pt x="865" y="550"/>
                        <a:pt x="852" y="550"/>
                      </a:cubicBezTo>
                      <a:cubicBezTo>
                        <a:pt x="829" y="546"/>
                        <a:pt x="807" y="545"/>
                        <a:pt x="784" y="545"/>
                      </a:cubicBezTo>
                      <a:cubicBezTo>
                        <a:pt x="721" y="545"/>
                        <a:pt x="656" y="558"/>
                        <a:pt x="596" y="578"/>
                      </a:cubicBezTo>
                      <a:cubicBezTo>
                        <a:pt x="429" y="626"/>
                        <a:pt x="263" y="689"/>
                        <a:pt x="111" y="758"/>
                      </a:cubicBezTo>
                      <a:cubicBezTo>
                        <a:pt x="77" y="778"/>
                        <a:pt x="42" y="792"/>
                        <a:pt x="21" y="827"/>
                      </a:cubicBezTo>
                      <a:cubicBezTo>
                        <a:pt x="0" y="903"/>
                        <a:pt x="77" y="965"/>
                        <a:pt x="118" y="1021"/>
                      </a:cubicBezTo>
                      <a:cubicBezTo>
                        <a:pt x="277" y="1208"/>
                        <a:pt x="457" y="1401"/>
                        <a:pt x="692" y="1484"/>
                      </a:cubicBezTo>
                      <a:cubicBezTo>
                        <a:pt x="702" y="1489"/>
                        <a:pt x="715" y="1497"/>
                        <a:pt x="726" y="1497"/>
                      </a:cubicBezTo>
                      <a:cubicBezTo>
                        <a:pt x="732" y="1497"/>
                        <a:pt x="737" y="1496"/>
                        <a:pt x="741" y="1491"/>
                      </a:cubicBezTo>
                      <a:cubicBezTo>
                        <a:pt x="769" y="1484"/>
                        <a:pt x="775" y="1457"/>
                        <a:pt x="782" y="1436"/>
                      </a:cubicBezTo>
                      <a:lnTo>
                        <a:pt x="865" y="1201"/>
                      </a:lnTo>
                      <a:cubicBezTo>
                        <a:pt x="866" y="1199"/>
                        <a:pt x="868" y="1198"/>
                        <a:pt x="871" y="1198"/>
                      </a:cubicBezTo>
                      <a:cubicBezTo>
                        <a:pt x="912" y="1198"/>
                        <a:pt x="1158" y="1312"/>
                        <a:pt x="1184" y="1318"/>
                      </a:cubicBezTo>
                      <a:cubicBezTo>
                        <a:pt x="1301" y="1367"/>
                        <a:pt x="1433" y="1408"/>
                        <a:pt x="1557" y="1436"/>
                      </a:cubicBezTo>
                      <a:cubicBezTo>
                        <a:pt x="1688" y="1468"/>
                        <a:pt x="1828" y="1488"/>
                        <a:pt x="1964" y="1488"/>
                      </a:cubicBezTo>
                      <a:cubicBezTo>
                        <a:pt x="2067" y="1488"/>
                        <a:pt x="2168" y="1476"/>
                        <a:pt x="2263" y="1450"/>
                      </a:cubicBezTo>
                      <a:cubicBezTo>
                        <a:pt x="2492" y="1381"/>
                        <a:pt x="2699" y="1228"/>
                        <a:pt x="2817" y="986"/>
                      </a:cubicBezTo>
                      <a:cubicBezTo>
                        <a:pt x="2859" y="882"/>
                        <a:pt x="2893" y="765"/>
                        <a:pt x="2955" y="675"/>
                      </a:cubicBezTo>
                      <a:cubicBezTo>
                        <a:pt x="3035" y="551"/>
                        <a:pt x="3162" y="487"/>
                        <a:pt x="3291" y="487"/>
                      </a:cubicBezTo>
                      <a:cubicBezTo>
                        <a:pt x="3364" y="487"/>
                        <a:pt x="3437" y="507"/>
                        <a:pt x="3502" y="550"/>
                      </a:cubicBezTo>
                      <a:lnTo>
                        <a:pt x="3426" y="52"/>
                      </a:lnTo>
                      <a:cubicBezTo>
                        <a:pt x="3342" y="17"/>
                        <a:pt x="3266" y="0"/>
                        <a:pt x="3198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3" name="Google Shape;1613;p38">
                  <a:extLst>
                    <a:ext uri="{FF2B5EF4-FFF2-40B4-BE49-F238E27FC236}">
                      <a16:creationId xmlns:a16="http://schemas.microsoft.com/office/drawing/2014/main" id="{74B8AEB3-924A-9A33-3C5C-95C0B071E86D}"/>
                    </a:ext>
                  </a:extLst>
                </p:cNvPr>
                <p:cNvSpPr/>
                <p:nvPr/>
              </p:nvSpPr>
              <p:spPr>
                <a:xfrm>
                  <a:off x="1148502" y="4129651"/>
                  <a:ext cx="178999" cy="16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096" extrusionOk="0">
                      <a:moveTo>
                        <a:pt x="599" y="0"/>
                      </a:moveTo>
                      <a:cubicBezTo>
                        <a:pt x="350" y="0"/>
                        <a:pt x="129" y="169"/>
                        <a:pt x="70" y="423"/>
                      </a:cubicBezTo>
                      <a:cubicBezTo>
                        <a:pt x="1" y="714"/>
                        <a:pt x="181" y="1012"/>
                        <a:pt x="471" y="1081"/>
                      </a:cubicBezTo>
                      <a:cubicBezTo>
                        <a:pt x="514" y="1091"/>
                        <a:pt x="557" y="1096"/>
                        <a:pt x="599" y="1096"/>
                      </a:cubicBezTo>
                      <a:cubicBezTo>
                        <a:pt x="848" y="1096"/>
                        <a:pt x="1069" y="927"/>
                        <a:pt x="1129" y="673"/>
                      </a:cubicBezTo>
                      <a:cubicBezTo>
                        <a:pt x="1198" y="382"/>
                        <a:pt x="1018" y="77"/>
                        <a:pt x="727" y="15"/>
                      </a:cubicBezTo>
                      <a:cubicBezTo>
                        <a:pt x="684" y="5"/>
                        <a:pt x="641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5757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4" name="Google Shape;1614;p38">
                  <a:extLst>
                    <a:ext uri="{FF2B5EF4-FFF2-40B4-BE49-F238E27FC236}">
                      <a16:creationId xmlns:a16="http://schemas.microsoft.com/office/drawing/2014/main" id="{7718B78D-31F8-8985-1D8C-117BC5CCA4EE}"/>
                    </a:ext>
                  </a:extLst>
                </p:cNvPr>
                <p:cNvSpPr/>
                <p:nvPr/>
              </p:nvSpPr>
              <p:spPr>
                <a:xfrm>
                  <a:off x="617036" y="3000675"/>
                  <a:ext cx="596764" cy="407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724" extrusionOk="0">
                      <a:moveTo>
                        <a:pt x="2103" y="0"/>
                      </a:moveTo>
                      <a:cubicBezTo>
                        <a:pt x="2019" y="0"/>
                        <a:pt x="1934" y="7"/>
                        <a:pt x="1848" y="21"/>
                      </a:cubicBezTo>
                      <a:cubicBezTo>
                        <a:pt x="658" y="229"/>
                        <a:pt x="0" y="1585"/>
                        <a:pt x="243" y="2706"/>
                      </a:cubicBezTo>
                      <a:cubicBezTo>
                        <a:pt x="291" y="2719"/>
                        <a:pt x="338" y="2724"/>
                        <a:pt x="385" y="2724"/>
                      </a:cubicBezTo>
                      <a:cubicBezTo>
                        <a:pt x="520" y="2724"/>
                        <a:pt x="653" y="2681"/>
                        <a:pt x="796" y="2651"/>
                      </a:cubicBezTo>
                      <a:cubicBezTo>
                        <a:pt x="1883" y="2408"/>
                        <a:pt x="2921" y="2097"/>
                        <a:pt x="3994" y="1765"/>
                      </a:cubicBezTo>
                      <a:cubicBezTo>
                        <a:pt x="3828" y="862"/>
                        <a:pt x="3050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5" name="Google Shape;1615;p38">
                  <a:extLst>
                    <a:ext uri="{FF2B5EF4-FFF2-40B4-BE49-F238E27FC236}">
                      <a16:creationId xmlns:a16="http://schemas.microsoft.com/office/drawing/2014/main" id="{B9DCA13F-3C28-EC88-AD9C-613D9D73FACA}"/>
                    </a:ext>
                  </a:extLst>
                </p:cNvPr>
                <p:cNvSpPr/>
                <p:nvPr/>
              </p:nvSpPr>
              <p:spPr>
                <a:xfrm>
                  <a:off x="724614" y="3000675"/>
                  <a:ext cx="489185" cy="318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" h="2130" extrusionOk="0">
                      <a:moveTo>
                        <a:pt x="3274" y="1765"/>
                      </a:moveTo>
                      <a:cubicBezTo>
                        <a:pt x="3274" y="1765"/>
                        <a:pt x="3274" y="1765"/>
                        <a:pt x="3274" y="1765"/>
                      </a:cubicBezTo>
                      <a:cubicBezTo>
                        <a:pt x="3274" y="1765"/>
                        <a:pt x="3274" y="1765"/>
                        <a:pt x="3274" y="1765"/>
                      </a:cubicBezTo>
                      <a:close/>
                      <a:moveTo>
                        <a:pt x="1383" y="0"/>
                      </a:moveTo>
                      <a:cubicBezTo>
                        <a:pt x="1299" y="0"/>
                        <a:pt x="1214" y="7"/>
                        <a:pt x="1128" y="21"/>
                      </a:cubicBezTo>
                      <a:cubicBezTo>
                        <a:pt x="644" y="104"/>
                        <a:pt x="298" y="367"/>
                        <a:pt x="0" y="741"/>
                      </a:cubicBezTo>
                      <a:cubicBezTo>
                        <a:pt x="251" y="554"/>
                        <a:pt x="572" y="446"/>
                        <a:pt x="886" y="446"/>
                      </a:cubicBezTo>
                      <a:cubicBezTo>
                        <a:pt x="944" y="446"/>
                        <a:pt x="1002" y="449"/>
                        <a:pt x="1059" y="457"/>
                      </a:cubicBezTo>
                      <a:cubicBezTo>
                        <a:pt x="1433" y="512"/>
                        <a:pt x="1779" y="741"/>
                        <a:pt x="1973" y="1059"/>
                      </a:cubicBezTo>
                      <a:cubicBezTo>
                        <a:pt x="2152" y="1377"/>
                        <a:pt x="2180" y="1813"/>
                        <a:pt x="1979" y="2125"/>
                      </a:cubicBezTo>
                      <a:cubicBezTo>
                        <a:pt x="1987" y="2128"/>
                        <a:pt x="1998" y="2130"/>
                        <a:pt x="2013" y="2130"/>
                      </a:cubicBezTo>
                      <a:cubicBezTo>
                        <a:pt x="2236" y="2130"/>
                        <a:pt x="3256" y="1765"/>
                        <a:pt x="3273" y="1765"/>
                      </a:cubicBezTo>
                      <a:cubicBezTo>
                        <a:pt x="3273" y="1765"/>
                        <a:pt x="3274" y="1765"/>
                        <a:pt x="3274" y="1765"/>
                      </a:cubicBezTo>
                      <a:lnTo>
                        <a:pt x="3274" y="1765"/>
                      </a:lnTo>
                      <a:cubicBezTo>
                        <a:pt x="3108" y="862"/>
                        <a:pt x="2330" y="0"/>
                        <a:pt x="1383" y="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6" name="Google Shape;1616;p38">
                  <a:extLst>
                    <a:ext uri="{FF2B5EF4-FFF2-40B4-BE49-F238E27FC236}">
                      <a16:creationId xmlns:a16="http://schemas.microsoft.com/office/drawing/2014/main" id="{267FCBE0-67D8-612D-0D23-55A22DB4FFEE}"/>
                    </a:ext>
                  </a:extLst>
                </p:cNvPr>
                <p:cNvSpPr/>
                <p:nvPr/>
              </p:nvSpPr>
              <p:spPr>
                <a:xfrm>
                  <a:off x="647068" y="3246014"/>
                  <a:ext cx="577041" cy="191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2" h="1280" extrusionOk="0">
                      <a:moveTo>
                        <a:pt x="3266" y="0"/>
                      </a:moveTo>
                      <a:cubicBezTo>
                        <a:pt x="2900" y="0"/>
                        <a:pt x="2383" y="74"/>
                        <a:pt x="1820" y="220"/>
                      </a:cubicBezTo>
                      <a:cubicBezTo>
                        <a:pt x="782" y="490"/>
                        <a:pt x="0" y="884"/>
                        <a:pt x="56" y="1119"/>
                      </a:cubicBezTo>
                      <a:cubicBezTo>
                        <a:pt x="84" y="1227"/>
                        <a:pt x="283" y="1279"/>
                        <a:pt x="590" y="1279"/>
                      </a:cubicBezTo>
                      <a:cubicBezTo>
                        <a:pt x="957" y="1279"/>
                        <a:pt x="1477" y="1204"/>
                        <a:pt x="2042" y="1057"/>
                      </a:cubicBezTo>
                      <a:cubicBezTo>
                        <a:pt x="3066" y="794"/>
                        <a:pt x="3862" y="386"/>
                        <a:pt x="3806" y="157"/>
                      </a:cubicBezTo>
                      <a:cubicBezTo>
                        <a:pt x="3778" y="53"/>
                        <a:pt x="3576" y="0"/>
                        <a:pt x="32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7" name="Google Shape;1617;p38">
                  <a:extLst>
                    <a:ext uri="{FF2B5EF4-FFF2-40B4-BE49-F238E27FC236}">
                      <a16:creationId xmlns:a16="http://schemas.microsoft.com/office/drawing/2014/main" id="{C81B0D05-2DAD-A1E6-F6E9-503C172694D6}"/>
                    </a:ext>
                  </a:extLst>
                </p:cNvPr>
                <p:cNvSpPr/>
                <p:nvPr/>
              </p:nvSpPr>
              <p:spPr>
                <a:xfrm>
                  <a:off x="1755422" y="3315491"/>
                  <a:ext cx="573007" cy="510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" h="3416" extrusionOk="0">
                      <a:moveTo>
                        <a:pt x="1635" y="0"/>
                      </a:moveTo>
                      <a:cubicBezTo>
                        <a:pt x="1042" y="0"/>
                        <a:pt x="437" y="223"/>
                        <a:pt x="1" y="613"/>
                      </a:cubicBezTo>
                      <a:cubicBezTo>
                        <a:pt x="63" y="800"/>
                        <a:pt x="195" y="924"/>
                        <a:pt x="333" y="1063"/>
                      </a:cubicBezTo>
                      <a:cubicBezTo>
                        <a:pt x="1094" y="1893"/>
                        <a:pt x="1876" y="2654"/>
                        <a:pt x="2700" y="3416"/>
                      </a:cubicBezTo>
                      <a:cubicBezTo>
                        <a:pt x="3468" y="2765"/>
                        <a:pt x="3835" y="1506"/>
                        <a:pt x="3150" y="675"/>
                      </a:cubicBezTo>
                      <a:cubicBezTo>
                        <a:pt x="2768" y="209"/>
                        <a:pt x="2208" y="0"/>
                        <a:pt x="1635" y="0"/>
                      </a:cubicBezTo>
                      <a:close/>
                    </a:path>
                  </a:pathLst>
                </a:custGeom>
                <a:solidFill>
                  <a:srgbClr val="FF91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8" name="Google Shape;1618;p38">
                  <a:extLst>
                    <a:ext uri="{FF2B5EF4-FFF2-40B4-BE49-F238E27FC236}">
                      <a16:creationId xmlns:a16="http://schemas.microsoft.com/office/drawing/2014/main" id="{F52E19AF-1C03-CD4B-7173-1AD836E45F6D}"/>
                    </a:ext>
                  </a:extLst>
                </p:cNvPr>
                <p:cNvSpPr/>
                <p:nvPr/>
              </p:nvSpPr>
              <p:spPr>
                <a:xfrm>
                  <a:off x="1977750" y="3350753"/>
                  <a:ext cx="350677" cy="475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7" h="3180" extrusionOk="0">
                      <a:moveTo>
                        <a:pt x="1012" y="0"/>
                      </a:moveTo>
                      <a:cubicBezTo>
                        <a:pt x="996" y="0"/>
                        <a:pt x="979" y="1"/>
                        <a:pt x="963" y="3"/>
                      </a:cubicBezTo>
                      <a:cubicBezTo>
                        <a:pt x="1198" y="273"/>
                        <a:pt x="1198" y="681"/>
                        <a:pt x="1080" y="1014"/>
                      </a:cubicBezTo>
                      <a:cubicBezTo>
                        <a:pt x="935" y="1456"/>
                        <a:pt x="596" y="1844"/>
                        <a:pt x="160" y="1975"/>
                      </a:cubicBezTo>
                      <a:cubicBezTo>
                        <a:pt x="125" y="1982"/>
                        <a:pt x="91" y="1996"/>
                        <a:pt x="70" y="2017"/>
                      </a:cubicBezTo>
                      <a:cubicBezTo>
                        <a:pt x="1" y="2134"/>
                        <a:pt x="1212" y="3174"/>
                        <a:pt x="1212" y="3180"/>
                      </a:cubicBezTo>
                      <a:lnTo>
                        <a:pt x="1212" y="3180"/>
                      </a:lnTo>
                      <a:cubicBezTo>
                        <a:pt x="1980" y="2529"/>
                        <a:pt x="2347" y="1270"/>
                        <a:pt x="1662" y="439"/>
                      </a:cubicBezTo>
                      <a:cubicBezTo>
                        <a:pt x="1505" y="250"/>
                        <a:pt x="1275" y="0"/>
                        <a:pt x="1012" y="0"/>
                      </a:cubicBezTo>
                      <a:close/>
                      <a:moveTo>
                        <a:pt x="1212" y="3180"/>
                      </a:moveTo>
                      <a:cubicBezTo>
                        <a:pt x="1212" y="3180"/>
                        <a:pt x="1212" y="3180"/>
                        <a:pt x="1212" y="3180"/>
                      </a:cubicBezTo>
                      <a:cubicBezTo>
                        <a:pt x="1212" y="3180"/>
                        <a:pt x="1212" y="3180"/>
                        <a:pt x="1212" y="3180"/>
                      </a:cubicBezTo>
                      <a:close/>
                    </a:path>
                  </a:pathLst>
                </a:custGeom>
                <a:solidFill>
                  <a:srgbClr val="FF53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59" name="Google Shape;1619;p38">
                  <a:extLst>
                    <a:ext uri="{FF2B5EF4-FFF2-40B4-BE49-F238E27FC236}">
                      <a16:creationId xmlns:a16="http://schemas.microsoft.com/office/drawing/2014/main" id="{7D68163F-ED15-E357-CB17-7EA7344E9625}"/>
                    </a:ext>
                  </a:extLst>
                </p:cNvPr>
                <p:cNvSpPr/>
                <p:nvPr/>
              </p:nvSpPr>
              <p:spPr>
                <a:xfrm>
                  <a:off x="1724493" y="3405289"/>
                  <a:ext cx="456164" cy="427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3" h="2861" extrusionOk="0">
                      <a:moveTo>
                        <a:pt x="267" y="0"/>
                      </a:moveTo>
                      <a:cubicBezTo>
                        <a:pt x="227" y="0"/>
                        <a:pt x="195" y="11"/>
                        <a:pt x="173" y="33"/>
                      </a:cubicBezTo>
                      <a:cubicBezTo>
                        <a:pt x="0" y="199"/>
                        <a:pt x="464" y="960"/>
                        <a:pt x="1211" y="1728"/>
                      </a:cubicBezTo>
                      <a:cubicBezTo>
                        <a:pt x="1861" y="2402"/>
                        <a:pt x="2510" y="2861"/>
                        <a:pt x="2783" y="2861"/>
                      </a:cubicBezTo>
                      <a:cubicBezTo>
                        <a:pt x="2824" y="2861"/>
                        <a:pt x="2856" y="2850"/>
                        <a:pt x="2879" y="2828"/>
                      </a:cubicBezTo>
                      <a:cubicBezTo>
                        <a:pt x="3052" y="2662"/>
                        <a:pt x="2582" y="1901"/>
                        <a:pt x="1834" y="1126"/>
                      </a:cubicBezTo>
                      <a:cubicBezTo>
                        <a:pt x="1185" y="459"/>
                        <a:pt x="536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0" name="Google Shape;1620;p38">
                  <a:extLst>
                    <a:ext uri="{FF2B5EF4-FFF2-40B4-BE49-F238E27FC236}">
                      <a16:creationId xmlns:a16="http://schemas.microsoft.com/office/drawing/2014/main" id="{74D1C147-57AD-E7AE-F840-E942A9A76CB4}"/>
                    </a:ext>
                  </a:extLst>
                </p:cNvPr>
                <p:cNvSpPr/>
                <p:nvPr/>
              </p:nvSpPr>
              <p:spPr>
                <a:xfrm>
                  <a:off x="1859862" y="3324606"/>
                  <a:ext cx="160472" cy="46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312" extrusionOk="0">
                      <a:moveTo>
                        <a:pt x="907" y="1"/>
                      </a:moveTo>
                      <a:cubicBezTo>
                        <a:pt x="708" y="1"/>
                        <a:pt x="316" y="115"/>
                        <a:pt x="257" y="137"/>
                      </a:cubicBezTo>
                      <a:cubicBezTo>
                        <a:pt x="160" y="164"/>
                        <a:pt x="49" y="213"/>
                        <a:pt x="1" y="303"/>
                      </a:cubicBezTo>
                      <a:cubicBezTo>
                        <a:pt x="18" y="309"/>
                        <a:pt x="37" y="311"/>
                        <a:pt x="55" y="311"/>
                      </a:cubicBezTo>
                      <a:cubicBezTo>
                        <a:pt x="102" y="311"/>
                        <a:pt x="150" y="295"/>
                        <a:pt x="195" y="275"/>
                      </a:cubicBezTo>
                      <a:cubicBezTo>
                        <a:pt x="291" y="240"/>
                        <a:pt x="1073" y="151"/>
                        <a:pt x="1018" y="33"/>
                      </a:cubicBezTo>
                      <a:cubicBezTo>
                        <a:pt x="1004" y="10"/>
                        <a:pt x="964" y="1"/>
                        <a:pt x="9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  <p:sp>
              <p:nvSpPr>
                <p:cNvPr id="161" name="Google Shape;1621;p38">
                  <a:extLst>
                    <a:ext uri="{FF2B5EF4-FFF2-40B4-BE49-F238E27FC236}">
                      <a16:creationId xmlns:a16="http://schemas.microsoft.com/office/drawing/2014/main" id="{D4EBD4CE-9A46-9477-61B2-177F7014AB45}"/>
                    </a:ext>
                  </a:extLst>
                </p:cNvPr>
                <p:cNvSpPr/>
                <p:nvPr/>
              </p:nvSpPr>
              <p:spPr>
                <a:xfrm>
                  <a:off x="711167" y="3581150"/>
                  <a:ext cx="476186" cy="400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7" h="2678" extrusionOk="0">
                      <a:moveTo>
                        <a:pt x="2214" y="0"/>
                      </a:moveTo>
                      <a:cubicBezTo>
                        <a:pt x="2139" y="0"/>
                        <a:pt x="2064" y="8"/>
                        <a:pt x="1993" y="25"/>
                      </a:cubicBezTo>
                      <a:cubicBezTo>
                        <a:pt x="1301" y="191"/>
                        <a:pt x="678" y="648"/>
                        <a:pt x="319" y="1271"/>
                      </a:cubicBezTo>
                      <a:cubicBezTo>
                        <a:pt x="104" y="1651"/>
                        <a:pt x="0" y="2164"/>
                        <a:pt x="249" y="2530"/>
                      </a:cubicBezTo>
                      <a:cubicBezTo>
                        <a:pt x="284" y="2579"/>
                        <a:pt x="339" y="2634"/>
                        <a:pt x="388" y="2655"/>
                      </a:cubicBezTo>
                      <a:cubicBezTo>
                        <a:pt x="422" y="2671"/>
                        <a:pt x="456" y="2678"/>
                        <a:pt x="490" y="2678"/>
                      </a:cubicBezTo>
                      <a:cubicBezTo>
                        <a:pt x="650" y="2678"/>
                        <a:pt x="807" y="2523"/>
                        <a:pt x="921" y="2392"/>
                      </a:cubicBezTo>
                      <a:cubicBezTo>
                        <a:pt x="1315" y="1914"/>
                        <a:pt x="1786" y="1499"/>
                        <a:pt x="2305" y="1160"/>
                      </a:cubicBezTo>
                      <a:cubicBezTo>
                        <a:pt x="2450" y="1063"/>
                        <a:pt x="2602" y="973"/>
                        <a:pt x="2720" y="842"/>
                      </a:cubicBezTo>
                      <a:cubicBezTo>
                        <a:pt x="3187" y="333"/>
                        <a:pt x="2696" y="0"/>
                        <a:pt x="22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61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90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78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45"/>
          <p:cNvSpPr/>
          <p:nvPr/>
        </p:nvSpPr>
        <p:spPr>
          <a:xfrm>
            <a:off x="987969" y="1329054"/>
            <a:ext cx="7451624" cy="3692601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837984" y="287722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9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MỤC</a:t>
            </a:r>
            <a:r>
              <a:rPr kumimoji="0" lang="en-US" sz="39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 TIÊU</a:t>
            </a:r>
            <a:endParaRPr kumimoji="0" lang="en-US" sz="39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205166" y="98611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7289686" y="12725"/>
            <a:ext cx="1542930" cy="1296098"/>
          </a:xfrm>
          <a:prstGeom prst="ellipse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4000" r="98222">
                        <a14:foregroundMark x1="50000" y1="43667" x2="62667" y2="48333"/>
                        <a14:foregroundMark x1="45667" y1="38667" x2="72111" y2="43667"/>
                        <a14:foregroundMark x1="60889" y1="25333" x2="80333" y2="40778"/>
                        <a14:foregroundMark x1="47778" y1="35222" x2="71222" y2="40222"/>
                        <a14:foregroundMark x1="67000" y1="25333" x2="80667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662">
            <a:off x="-111286" y="-170597"/>
            <a:ext cx="1898541" cy="18927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627598" y="1583820"/>
            <a:ext cx="6626102" cy="14542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buClrTx/>
            </a:pPr>
            <a:endParaRPr lang="vi-VN" sz="3000" b="1" kern="1200" dirty="0">
              <a:solidFill>
                <a:srgbClr val="FF5329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757843" y="2965715"/>
            <a:ext cx="7074773" cy="2146733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685800">
              <a:lnSpc>
                <a:spcPct val="150000"/>
              </a:lnSpc>
              <a:buClrTx/>
            </a:pPr>
            <a:endParaRPr lang="vi-VN" sz="3000" b="1" kern="12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4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987969" y="1800605"/>
            <a:ext cx="639629" cy="576855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027946" y="3171580"/>
            <a:ext cx="615529" cy="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366" y="1050841"/>
            <a:ext cx="7529416" cy="2616101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6" name="Google Shape;1622;p38"/>
          <p:cNvGrpSpPr/>
          <p:nvPr/>
        </p:nvGrpSpPr>
        <p:grpSpPr>
          <a:xfrm rot="1380381">
            <a:off x="5235501" y="59995"/>
            <a:ext cx="4144118" cy="1840006"/>
            <a:chOff x="7205725" y="1352880"/>
            <a:chExt cx="1868057" cy="1354308"/>
          </a:xfrm>
        </p:grpSpPr>
        <p:sp>
          <p:nvSpPr>
            <p:cNvPr id="7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9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" name="Google Shape;1647;p39">
            <a:extLst>
              <a:ext uri="{FF2B5EF4-FFF2-40B4-BE49-F238E27FC236}">
                <a16:creationId xmlns:a16="http://schemas.microsoft.com/office/drawing/2014/main" id="{A083196F-168A-C39D-DD5E-5C30C0923FA7}"/>
              </a:ext>
            </a:extLst>
          </p:cNvPr>
          <p:cNvGrpSpPr/>
          <p:nvPr/>
        </p:nvGrpSpPr>
        <p:grpSpPr>
          <a:xfrm rot="5400000">
            <a:off x="1248207" y="4160377"/>
            <a:ext cx="976632" cy="1085725"/>
            <a:chOff x="1246187" y="3427400"/>
            <a:chExt cx="1155230" cy="1284274"/>
          </a:xfrm>
        </p:grpSpPr>
        <p:sp>
          <p:nvSpPr>
            <p:cNvPr id="25" name="Google Shape;1648;p39">
              <a:extLst>
                <a:ext uri="{FF2B5EF4-FFF2-40B4-BE49-F238E27FC236}">
                  <a16:creationId xmlns:a16="http://schemas.microsoft.com/office/drawing/2014/main" id="{0F1CA158-CF77-BEA1-8749-966DC9E5BF24}"/>
                </a:ext>
              </a:extLst>
            </p:cNvPr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1649;p39">
              <a:extLst>
                <a:ext uri="{FF2B5EF4-FFF2-40B4-BE49-F238E27FC236}">
                  <a16:creationId xmlns:a16="http://schemas.microsoft.com/office/drawing/2014/main" id="{C51D92BB-B176-B9D0-0F68-EFB5FB3EE94F}"/>
                </a:ext>
              </a:extLst>
            </p:cNvPr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7" name="Google Shape;1650;p39">
                <a:extLst>
                  <a:ext uri="{FF2B5EF4-FFF2-40B4-BE49-F238E27FC236}">
                    <a16:creationId xmlns:a16="http://schemas.microsoft.com/office/drawing/2014/main" id="{0FA11F18-8B7E-C54B-B42B-CC810620502D}"/>
                  </a:ext>
                </a:extLst>
              </p:cNvPr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51;p39">
                <a:extLst>
                  <a:ext uri="{FF2B5EF4-FFF2-40B4-BE49-F238E27FC236}">
                    <a16:creationId xmlns:a16="http://schemas.microsoft.com/office/drawing/2014/main" id="{9A56E5F7-A3D4-95E5-BAFD-F923B8B369F8}"/>
                  </a:ext>
                </a:extLst>
              </p:cNvPr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52;p39">
                <a:extLst>
                  <a:ext uri="{FF2B5EF4-FFF2-40B4-BE49-F238E27FC236}">
                    <a16:creationId xmlns:a16="http://schemas.microsoft.com/office/drawing/2014/main" id="{0C998C98-68E1-DE98-0705-5221B164FE4E}"/>
                  </a:ext>
                </a:extLst>
              </p:cNvPr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53;p39">
                <a:extLst>
                  <a:ext uri="{FF2B5EF4-FFF2-40B4-BE49-F238E27FC236}">
                    <a16:creationId xmlns:a16="http://schemas.microsoft.com/office/drawing/2014/main" id="{F5FFFACD-2071-82C1-9A67-CDE7636A9827}"/>
                  </a:ext>
                </a:extLst>
              </p:cNvPr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54;p39">
                <a:extLst>
                  <a:ext uri="{FF2B5EF4-FFF2-40B4-BE49-F238E27FC236}">
                    <a16:creationId xmlns:a16="http://schemas.microsoft.com/office/drawing/2014/main" id="{7B721011-0565-C7C4-D446-F9C82242CE81}"/>
                  </a:ext>
                </a:extLst>
              </p:cNvPr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55;p39">
                <a:extLst>
                  <a:ext uri="{FF2B5EF4-FFF2-40B4-BE49-F238E27FC236}">
                    <a16:creationId xmlns:a16="http://schemas.microsoft.com/office/drawing/2014/main" id="{708E6AEC-6C50-95F6-66AF-482414DBE53E}"/>
                  </a:ext>
                </a:extLst>
              </p:cNvPr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56;p39">
                <a:extLst>
                  <a:ext uri="{FF2B5EF4-FFF2-40B4-BE49-F238E27FC236}">
                    <a16:creationId xmlns:a16="http://schemas.microsoft.com/office/drawing/2014/main" id="{4AFDD5E9-569A-3387-3F41-50E30486A7F3}"/>
                  </a:ext>
                </a:extLst>
              </p:cNvPr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57;p39">
                <a:extLst>
                  <a:ext uri="{FF2B5EF4-FFF2-40B4-BE49-F238E27FC236}">
                    <a16:creationId xmlns:a16="http://schemas.microsoft.com/office/drawing/2014/main" id="{AB80D05C-D9C5-29B7-58F2-BEF5B9ACB565}"/>
                  </a:ext>
                </a:extLst>
              </p:cNvPr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50;p42">
            <a:extLst>
              <a:ext uri="{FF2B5EF4-FFF2-40B4-BE49-F238E27FC236}">
                <a16:creationId xmlns:a16="http://schemas.microsoft.com/office/drawing/2014/main" id="{7888D42D-B3C3-B3C0-7872-9A8A0357810B}"/>
              </a:ext>
            </a:extLst>
          </p:cNvPr>
          <p:cNvGrpSpPr/>
          <p:nvPr/>
        </p:nvGrpSpPr>
        <p:grpSpPr>
          <a:xfrm>
            <a:off x="-275470" y="3183565"/>
            <a:ext cx="1820223" cy="1501543"/>
            <a:chOff x="2496675" y="3663908"/>
            <a:chExt cx="1759121" cy="1759121"/>
          </a:xfrm>
        </p:grpSpPr>
        <p:sp>
          <p:nvSpPr>
            <p:cNvPr id="36" name="Google Shape;1751;p42">
              <a:extLst>
                <a:ext uri="{FF2B5EF4-FFF2-40B4-BE49-F238E27FC236}">
                  <a16:creationId xmlns:a16="http://schemas.microsoft.com/office/drawing/2014/main" id="{4CD224DD-8191-E996-00B5-EF4EAC9593D9}"/>
                </a:ext>
              </a:extLst>
            </p:cNvPr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752;p42">
              <a:extLst>
                <a:ext uri="{FF2B5EF4-FFF2-40B4-BE49-F238E27FC236}">
                  <a16:creationId xmlns:a16="http://schemas.microsoft.com/office/drawing/2014/main" id="{ABF00F8E-7586-ACAA-E3C1-85126FDB5CCA}"/>
                </a:ext>
              </a:extLst>
            </p:cNvPr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38" name="Google Shape;1753;p42">
                <a:extLst>
                  <a:ext uri="{FF2B5EF4-FFF2-40B4-BE49-F238E27FC236}">
                    <a16:creationId xmlns:a16="http://schemas.microsoft.com/office/drawing/2014/main" id="{1D15D3E5-C7A1-038B-C664-9B3C42726069}"/>
                  </a:ext>
                </a:extLst>
              </p:cNvPr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54;p42">
                <a:extLst>
                  <a:ext uri="{FF2B5EF4-FFF2-40B4-BE49-F238E27FC236}">
                    <a16:creationId xmlns:a16="http://schemas.microsoft.com/office/drawing/2014/main" id="{523ECEA7-C9A8-DB7A-F31C-8B369F2EAE0F}"/>
                  </a:ext>
                </a:extLst>
              </p:cNvPr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55;p42">
                <a:extLst>
                  <a:ext uri="{FF2B5EF4-FFF2-40B4-BE49-F238E27FC236}">
                    <a16:creationId xmlns:a16="http://schemas.microsoft.com/office/drawing/2014/main" id="{E9EB98FB-BD59-3BC5-1031-484F7B98E747}"/>
                  </a:ext>
                </a:extLst>
              </p:cNvPr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56;p42">
                <a:extLst>
                  <a:ext uri="{FF2B5EF4-FFF2-40B4-BE49-F238E27FC236}">
                    <a16:creationId xmlns:a16="http://schemas.microsoft.com/office/drawing/2014/main" id="{DF273711-3040-68E1-62EF-DE957CC031B8}"/>
                  </a:ext>
                </a:extLst>
              </p:cNvPr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57;p42">
                <a:extLst>
                  <a:ext uri="{FF2B5EF4-FFF2-40B4-BE49-F238E27FC236}">
                    <a16:creationId xmlns:a16="http://schemas.microsoft.com/office/drawing/2014/main" id="{EC32C842-AE21-6878-8D0A-E31A4991798F}"/>
                  </a:ext>
                </a:extLst>
              </p:cNvPr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58;p42">
                <a:extLst>
                  <a:ext uri="{FF2B5EF4-FFF2-40B4-BE49-F238E27FC236}">
                    <a16:creationId xmlns:a16="http://schemas.microsoft.com/office/drawing/2014/main" id="{829AF3C4-DB70-1BA6-B17B-74135B7BF2DA}"/>
                  </a:ext>
                </a:extLst>
              </p:cNvPr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59;p42">
                <a:extLst>
                  <a:ext uri="{FF2B5EF4-FFF2-40B4-BE49-F238E27FC236}">
                    <a16:creationId xmlns:a16="http://schemas.microsoft.com/office/drawing/2014/main" id="{B80CCE1E-B9C9-0F03-E74E-3BCB00A77326}"/>
                  </a:ext>
                </a:extLst>
              </p:cNvPr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60;p42">
                <a:extLst>
                  <a:ext uri="{FF2B5EF4-FFF2-40B4-BE49-F238E27FC236}">
                    <a16:creationId xmlns:a16="http://schemas.microsoft.com/office/drawing/2014/main" id="{4FC0FFC1-8560-D9AA-80B5-25126F9313CB}"/>
                  </a:ext>
                </a:extLst>
              </p:cNvPr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61;p42">
                <a:extLst>
                  <a:ext uri="{FF2B5EF4-FFF2-40B4-BE49-F238E27FC236}">
                    <a16:creationId xmlns:a16="http://schemas.microsoft.com/office/drawing/2014/main" id="{DD4FF8DF-C73A-EFA7-2410-591D791A2570}"/>
                  </a:ext>
                </a:extLst>
              </p:cNvPr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93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13" y="2043155"/>
            <a:ext cx="1959990" cy="243998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6546" y="2283793"/>
            <a:ext cx="1987159" cy="248104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2965" y="2043155"/>
            <a:ext cx="2042985" cy="2543309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79" y="901982"/>
            <a:ext cx="7242048" cy="9832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403239" y="-64997"/>
            <a:ext cx="3493328" cy="1607966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id-ID" sz="3300" b="1" kern="1200">
                <a:solidFill>
                  <a:srgbClr val="5B9BD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3019631"/>
              <a:ext cx="3866191" cy="9766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300" b="1" kern="120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3300" b="1" kern="120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7483004" y="633446"/>
            <a:ext cx="1280963" cy="1150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228236" y="1193387"/>
            <a:ext cx="1203286" cy="9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520178" y="113155"/>
            <a:ext cx="10184355" cy="1861045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273140" y="681577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78180" y="3923536"/>
            <a:ext cx="6730325" cy="1219325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8" cy="85587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trừng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7254238" y="1652176"/>
            <a:ext cx="1354316" cy="1207973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7134473" y="4061002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5150572" y="2909440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9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13897" y="2870204"/>
            <a:ext cx="6409907" cy="1023563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74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106015" y="1597939"/>
            <a:ext cx="6614913" cy="1130436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3253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75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75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xẻ</a:t>
              </a:r>
              <a:endParaRPr lang="vi-VN" sz="375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117222" y="2872432"/>
            <a:ext cx="1354316" cy="1207973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7243277" y="1666816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520178" y="106301"/>
            <a:ext cx="10184355" cy="1839114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tả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2580292" y="2881244"/>
            <a:ext cx="6409907" cy="1023563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428276" y="3856952"/>
              <a:ext cx="5306047" cy="9571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47221" y="1647763"/>
            <a:ext cx="6614913" cy="1130436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110714" y="2361759"/>
              <a:ext cx="5306047" cy="91866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273602" y="3823165"/>
            <a:ext cx="6730325" cy="1219964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defRPr/>
                </a:pPr>
                <a:endParaRPr sz="1050">
                  <a:ea typeface="+mn-ea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568862" y="5562782"/>
              <a:ext cx="5306048" cy="94391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200" b="1" kern="1200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200" b="1" kern="1200" dirty="0" err="1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endParaRPr lang="vi-VN" sz="42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5362588" y="4011279"/>
            <a:ext cx="1354316" cy="1207973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>
                <a:ea typeface="+mn-ea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7572326" y="2834194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520178" y="133734"/>
            <a:ext cx="10184355" cy="1831323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172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án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0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</a:t>
              </a:r>
              <a:endPara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5118343" y="1697773"/>
            <a:ext cx="1215912" cy="1139405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2" name="Google Shape;1732;p42"/>
          <p:cNvGrpSpPr/>
          <p:nvPr/>
        </p:nvGrpSpPr>
        <p:grpSpPr>
          <a:xfrm rot="629065">
            <a:off x="6300101" y="-209640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6" y="1027421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726639" y="380833"/>
            <a:ext cx="7834887" cy="6924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378"/>
            <a:r>
              <a:rPr lang="vi-VN" sz="39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+mn-ea"/>
              </a:rPr>
              <a:t>NGHE - VIẾT</a:t>
            </a:r>
            <a:endParaRPr lang="en-US" sz="39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0192" y="17423"/>
            <a:ext cx="1466645" cy="1404904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CC276"/>
              </a:solidFill>
              <a:latin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D5888B-9F81-914D-9AAC-73482153F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86" b="99261" l="9924" r="96756">
                        <a14:foregroundMark x1="24809" y1="46381" x2="33397" y2="85672"/>
                        <a14:foregroundMark x1="33397" y1="85524" x2="22328" y2="65879"/>
                        <a14:foregroundMark x1="22328" y1="65731" x2="22519" y2="57459"/>
                        <a14:foregroundMark x1="22519" y1="57312" x2="34542" y2="61152"/>
                        <a14:foregroundMark x1="34542" y1="61152" x2="35878" y2="67947"/>
                        <a14:foregroundMark x1="16031" y1="49631" x2="14122" y2="50665"/>
                        <a14:foregroundMark x1="60305" y1="94978" x2="76718" y2="94830"/>
                        <a14:foregroundMark x1="76718" y1="94830" x2="89504" y2="91876"/>
                        <a14:foregroundMark x1="89504" y1="91876" x2="89885" y2="91728"/>
                        <a14:foregroundMark x1="89885" y1="91581" x2="79771" y2="97046"/>
                        <a14:foregroundMark x1="79771" y1="97046" x2="55344" y2="98375"/>
                        <a14:foregroundMark x1="30725" y1="92319" x2="39313" y2="88774"/>
                        <a14:foregroundMark x1="29962" y1="57164" x2="36069" y2="53323"/>
                        <a14:foregroundMark x1="31870" y1="83309" x2="29198" y2="92614"/>
                        <a14:foregroundMark x1="29198" y1="92614" x2="37214" y2="92319"/>
                        <a14:foregroundMark x1="37214" y1="92171" x2="44466" y2="92467"/>
                        <a14:foregroundMark x1="16221" y1="64697" x2="16031" y2="70015"/>
                        <a14:foregroundMark x1="88168" y1="90547" x2="96756" y2="76366"/>
                        <a14:foregroundMark x1="95420" y1="77991" x2="95611" y2="99261"/>
                        <a14:foregroundMark x1="95611" y1="99261" x2="95229" y2="99114"/>
                        <a14:foregroundMark x1="76336" y1="89217" x2="76336" y2="76514"/>
                        <a14:foregroundMark x1="76336" y1="76514" x2="79962" y2="68242"/>
                        <a14:foregroundMark x1="79962" y1="68095" x2="73664" y2="73412"/>
                        <a14:foregroundMark x1="18130" y1="70753" x2="16031" y2="61448"/>
                        <a14:foregroundMark x1="16031" y1="61448" x2="16985" y2="59232"/>
                        <a14:backgroundMark x1="60305" y1="52142" x2="90458" y2="52290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t="43457"/>
          <a:stretch/>
        </p:blipFill>
        <p:spPr>
          <a:xfrm flipH="1">
            <a:off x="309765" y="140125"/>
            <a:ext cx="1542930" cy="1296098"/>
          </a:xfrm>
          <a:prstGeom prst="ellipse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002338" y="1537539"/>
            <a:ext cx="3172966" cy="761739"/>
          </a:xfrm>
          <a:prstGeom prst="rect">
            <a:avLst/>
          </a:prstGeom>
          <a:noFill/>
        </p:spPr>
        <p:txBody>
          <a:bodyPr wrap="non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Em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học</a:t>
            </a:r>
            <a:r>
              <a:rPr lang="en-US" sz="4500" b="1" kern="1200" dirty="0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4500" b="1" kern="1200" dirty="0" err="1">
                <a:solidFill>
                  <a:srgbClr val="FF5329"/>
                </a:solidFill>
                <a:latin typeface="UTM Cooper Black" panose="02040603050506020204" pitchFamily="18" charset="0"/>
                <a:ea typeface="+mn-ea"/>
                <a:cs typeface="+mn-cs"/>
              </a:rPr>
              <a:t>vẽ</a:t>
            </a:r>
            <a:endParaRPr lang="x-none" sz="4500" b="1" kern="1200" dirty="0">
              <a:solidFill>
                <a:srgbClr val="FF5329"/>
              </a:solidFill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1271414" y="2281314"/>
            <a:ext cx="5883112" cy="616636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khổ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cuối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70C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70C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1966496" y="2952092"/>
            <a:ext cx="5883112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thiếu</a:t>
            </a:r>
            <a:r>
              <a:rPr lang="en-US" sz="2700" b="1" kern="1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2684648" y="3709026"/>
            <a:ext cx="5681283" cy="611570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Sắp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bảng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lang="en-US" sz="2700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lang="vi-VN" sz="2700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410" y="2501697"/>
            <a:ext cx="345152" cy="352695"/>
            <a:chOff x="1461874" y="3232542"/>
            <a:chExt cx="587370" cy="570476"/>
          </a:xfrm>
        </p:grpSpPr>
        <p:sp>
          <p:nvSpPr>
            <p:cNvPr id="58" name="Oval 57"/>
            <p:cNvSpPr/>
            <p:nvPr/>
          </p:nvSpPr>
          <p:spPr>
            <a:xfrm>
              <a:off x="1461874" y="3232542"/>
              <a:ext cx="587370" cy="570476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52" name="Google Shape;3171;p74"/>
            <p:cNvGrpSpPr/>
            <p:nvPr/>
          </p:nvGrpSpPr>
          <p:grpSpPr>
            <a:xfrm>
              <a:off x="1641728" y="3362429"/>
              <a:ext cx="219737" cy="321291"/>
              <a:chOff x="6062333" y="1597838"/>
              <a:chExt cx="353002" cy="665434"/>
            </a:xfrm>
          </p:grpSpPr>
          <p:sp>
            <p:nvSpPr>
              <p:cNvPr id="56" name="Google Shape;3172;p74"/>
              <p:cNvSpPr/>
              <p:nvPr/>
            </p:nvSpPr>
            <p:spPr>
              <a:xfrm>
                <a:off x="6072340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57" name="Google Shape;3173;p74"/>
              <p:cNvSpPr/>
              <p:nvPr/>
            </p:nvSpPr>
            <p:spPr>
              <a:xfrm>
                <a:off x="6062333" y="1597838"/>
                <a:ext cx="342995" cy="66543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9064" extrusionOk="0">
                    <a:moveTo>
                      <a:pt x="2736" y="1"/>
                    </a:moveTo>
                    <a:cubicBezTo>
                      <a:pt x="2535" y="1"/>
                      <a:pt x="2334" y="20"/>
                      <a:pt x="2132" y="56"/>
                    </a:cubicBezTo>
                    <a:cubicBezTo>
                      <a:pt x="1385" y="194"/>
                      <a:pt x="49" y="789"/>
                      <a:pt x="14" y="1703"/>
                    </a:cubicBezTo>
                    <a:cubicBezTo>
                      <a:pt x="1" y="2166"/>
                      <a:pt x="312" y="2775"/>
                      <a:pt x="527" y="3163"/>
                    </a:cubicBezTo>
                    <a:cubicBezTo>
                      <a:pt x="683" y="3435"/>
                      <a:pt x="912" y="3891"/>
                      <a:pt x="1290" y="3891"/>
                    </a:cubicBezTo>
                    <a:cubicBezTo>
                      <a:pt x="1364" y="3891"/>
                      <a:pt x="1444" y="3874"/>
                      <a:pt x="1530" y="3834"/>
                    </a:cubicBezTo>
                    <a:cubicBezTo>
                      <a:pt x="1772" y="3723"/>
                      <a:pt x="1952" y="3433"/>
                      <a:pt x="2084" y="3225"/>
                    </a:cubicBezTo>
                    <a:cubicBezTo>
                      <a:pt x="2093" y="3209"/>
                      <a:pt x="2106" y="3202"/>
                      <a:pt x="2119" y="3202"/>
                    </a:cubicBezTo>
                    <a:cubicBezTo>
                      <a:pt x="2145" y="3202"/>
                      <a:pt x="2169" y="3228"/>
                      <a:pt x="2160" y="3260"/>
                    </a:cubicBezTo>
                    <a:cubicBezTo>
                      <a:pt x="2187" y="3267"/>
                      <a:pt x="2222" y="3301"/>
                      <a:pt x="2215" y="3343"/>
                    </a:cubicBezTo>
                    <a:cubicBezTo>
                      <a:pt x="2049" y="4346"/>
                      <a:pt x="1890" y="5350"/>
                      <a:pt x="1745" y="6353"/>
                    </a:cubicBezTo>
                    <a:cubicBezTo>
                      <a:pt x="1655" y="6941"/>
                      <a:pt x="1572" y="7537"/>
                      <a:pt x="1502" y="8139"/>
                    </a:cubicBezTo>
                    <a:cubicBezTo>
                      <a:pt x="1482" y="8263"/>
                      <a:pt x="1412" y="8526"/>
                      <a:pt x="1440" y="8665"/>
                    </a:cubicBezTo>
                    <a:cubicBezTo>
                      <a:pt x="1523" y="9052"/>
                      <a:pt x="2001" y="9004"/>
                      <a:pt x="2298" y="9024"/>
                    </a:cubicBezTo>
                    <a:cubicBezTo>
                      <a:pt x="2492" y="9041"/>
                      <a:pt x="2736" y="9064"/>
                      <a:pt x="2979" y="9064"/>
                    </a:cubicBezTo>
                    <a:cubicBezTo>
                      <a:pt x="3249" y="9064"/>
                      <a:pt x="3517" y="9036"/>
                      <a:pt x="3717" y="8941"/>
                    </a:cubicBezTo>
                    <a:cubicBezTo>
                      <a:pt x="4340" y="8644"/>
                      <a:pt x="4243" y="7661"/>
                      <a:pt x="4305" y="7080"/>
                    </a:cubicBezTo>
                    <a:cubicBezTo>
                      <a:pt x="4409" y="6111"/>
                      <a:pt x="4485" y="5135"/>
                      <a:pt x="4540" y="4159"/>
                    </a:cubicBezTo>
                    <a:cubicBezTo>
                      <a:pt x="4589" y="3204"/>
                      <a:pt x="4672" y="2222"/>
                      <a:pt x="4617" y="1267"/>
                    </a:cubicBezTo>
                    <a:cubicBezTo>
                      <a:pt x="4582" y="519"/>
                      <a:pt x="4091" y="208"/>
                      <a:pt x="3412" y="76"/>
                    </a:cubicBezTo>
                    <a:cubicBezTo>
                      <a:pt x="3189" y="25"/>
                      <a:pt x="2963" y="1"/>
                      <a:pt x="2736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54491" y="3183493"/>
            <a:ext cx="351111" cy="330390"/>
            <a:chOff x="2305222" y="4198416"/>
            <a:chExt cx="746157" cy="733552"/>
          </a:xfrm>
        </p:grpSpPr>
        <p:sp>
          <p:nvSpPr>
            <p:cNvPr id="61" name="Oval 60"/>
            <p:cNvSpPr/>
            <p:nvPr/>
          </p:nvSpPr>
          <p:spPr>
            <a:xfrm>
              <a:off x="2305222" y="4198416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6" name="Google Shape;3165;p74"/>
            <p:cNvGrpSpPr/>
            <p:nvPr/>
          </p:nvGrpSpPr>
          <p:grpSpPr>
            <a:xfrm>
              <a:off x="2544529" y="4331152"/>
              <a:ext cx="280532" cy="431672"/>
              <a:chOff x="6726753" y="1572694"/>
              <a:chExt cx="546083" cy="715723"/>
            </a:xfrm>
          </p:grpSpPr>
          <p:sp>
            <p:nvSpPr>
              <p:cNvPr id="47" name="Google Shape;3166;p74"/>
              <p:cNvSpPr/>
              <p:nvPr/>
            </p:nvSpPr>
            <p:spPr>
              <a:xfrm>
                <a:off x="6736760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8" name="Google Shape;3167;p74"/>
              <p:cNvSpPr/>
              <p:nvPr/>
            </p:nvSpPr>
            <p:spPr>
              <a:xfrm>
                <a:off x="6726753" y="1572694"/>
                <a:ext cx="536076" cy="715723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9749" extrusionOk="0">
                    <a:moveTo>
                      <a:pt x="4216" y="1"/>
                    </a:moveTo>
                    <a:cubicBezTo>
                      <a:pt x="3026" y="1"/>
                      <a:pt x="1871" y="651"/>
                      <a:pt x="1108" y="1553"/>
                    </a:cubicBezTo>
                    <a:cubicBezTo>
                      <a:pt x="665" y="2086"/>
                      <a:pt x="243" y="2765"/>
                      <a:pt x="70" y="3443"/>
                    </a:cubicBezTo>
                    <a:cubicBezTo>
                      <a:pt x="1" y="3720"/>
                      <a:pt x="104" y="4100"/>
                      <a:pt x="388" y="4252"/>
                    </a:cubicBezTo>
                    <a:cubicBezTo>
                      <a:pt x="489" y="4307"/>
                      <a:pt x="640" y="4316"/>
                      <a:pt x="785" y="4316"/>
                    </a:cubicBezTo>
                    <a:cubicBezTo>
                      <a:pt x="855" y="4316"/>
                      <a:pt x="922" y="4314"/>
                      <a:pt x="983" y="4314"/>
                    </a:cubicBezTo>
                    <a:cubicBezTo>
                      <a:pt x="1005" y="4314"/>
                      <a:pt x="1026" y="4314"/>
                      <a:pt x="1046" y="4315"/>
                    </a:cubicBezTo>
                    <a:cubicBezTo>
                      <a:pt x="1433" y="4329"/>
                      <a:pt x="1834" y="4342"/>
                      <a:pt x="2229" y="4342"/>
                    </a:cubicBezTo>
                    <a:cubicBezTo>
                      <a:pt x="2236" y="4322"/>
                      <a:pt x="2250" y="4308"/>
                      <a:pt x="2264" y="4301"/>
                    </a:cubicBezTo>
                    <a:cubicBezTo>
                      <a:pt x="2526" y="4149"/>
                      <a:pt x="2360" y="3457"/>
                      <a:pt x="2457" y="3194"/>
                    </a:cubicBezTo>
                    <a:cubicBezTo>
                      <a:pt x="2533" y="2972"/>
                      <a:pt x="2665" y="2778"/>
                      <a:pt x="2845" y="2640"/>
                    </a:cubicBezTo>
                    <a:cubicBezTo>
                      <a:pt x="3024" y="2504"/>
                      <a:pt x="3243" y="2435"/>
                      <a:pt x="3461" y="2435"/>
                    </a:cubicBezTo>
                    <a:cubicBezTo>
                      <a:pt x="3665" y="2435"/>
                      <a:pt x="3868" y="2495"/>
                      <a:pt x="4035" y="2619"/>
                    </a:cubicBezTo>
                    <a:cubicBezTo>
                      <a:pt x="5059" y="3374"/>
                      <a:pt x="3814" y="4716"/>
                      <a:pt x="3302" y="5318"/>
                    </a:cubicBezTo>
                    <a:cubicBezTo>
                      <a:pt x="2748" y="6003"/>
                      <a:pt x="2187" y="6675"/>
                      <a:pt x="1620" y="7353"/>
                    </a:cubicBezTo>
                    <a:cubicBezTo>
                      <a:pt x="1295" y="7740"/>
                      <a:pt x="900" y="8162"/>
                      <a:pt x="879" y="8702"/>
                    </a:cubicBezTo>
                    <a:cubicBezTo>
                      <a:pt x="866" y="9263"/>
                      <a:pt x="1315" y="9546"/>
                      <a:pt x="1807" y="9636"/>
                    </a:cubicBezTo>
                    <a:cubicBezTo>
                      <a:pt x="2317" y="9730"/>
                      <a:pt x="2858" y="9749"/>
                      <a:pt x="3395" y="9749"/>
                    </a:cubicBezTo>
                    <a:cubicBezTo>
                      <a:pt x="3697" y="9749"/>
                      <a:pt x="3998" y="9743"/>
                      <a:pt x="4291" y="9740"/>
                    </a:cubicBezTo>
                    <a:cubicBezTo>
                      <a:pt x="4720" y="9740"/>
                      <a:pt x="5149" y="9719"/>
                      <a:pt x="5578" y="9692"/>
                    </a:cubicBezTo>
                    <a:cubicBezTo>
                      <a:pt x="5952" y="9671"/>
                      <a:pt x="6381" y="9692"/>
                      <a:pt x="6741" y="9574"/>
                    </a:cubicBezTo>
                    <a:cubicBezTo>
                      <a:pt x="7302" y="9394"/>
                      <a:pt x="7170" y="8668"/>
                      <a:pt x="7163" y="8190"/>
                    </a:cubicBezTo>
                    <a:cubicBezTo>
                      <a:pt x="7163" y="7996"/>
                      <a:pt x="7191" y="7775"/>
                      <a:pt x="7142" y="7588"/>
                    </a:cubicBezTo>
                    <a:cubicBezTo>
                      <a:pt x="7066" y="7277"/>
                      <a:pt x="6817" y="7152"/>
                      <a:pt x="6513" y="7124"/>
                    </a:cubicBezTo>
                    <a:cubicBezTo>
                      <a:pt x="5710" y="7069"/>
                      <a:pt x="4893" y="7090"/>
                      <a:pt x="4090" y="7076"/>
                    </a:cubicBezTo>
                    <a:cubicBezTo>
                      <a:pt x="3994" y="7076"/>
                      <a:pt x="3980" y="6951"/>
                      <a:pt x="4049" y="6903"/>
                    </a:cubicBezTo>
                    <a:cubicBezTo>
                      <a:pt x="5087" y="6114"/>
                      <a:pt x="6229" y="5187"/>
                      <a:pt x="6589" y="3872"/>
                    </a:cubicBezTo>
                    <a:cubicBezTo>
                      <a:pt x="6990" y="2418"/>
                      <a:pt x="6589" y="446"/>
                      <a:pt x="4921" y="79"/>
                    </a:cubicBezTo>
                    <a:cubicBezTo>
                      <a:pt x="4686" y="26"/>
                      <a:pt x="4451" y="1"/>
                      <a:pt x="421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366410" y="3895882"/>
            <a:ext cx="350555" cy="365840"/>
            <a:chOff x="2235005" y="5123181"/>
            <a:chExt cx="746157" cy="733552"/>
          </a:xfrm>
        </p:grpSpPr>
        <p:sp>
          <p:nvSpPr>
            <p:cNvPr id="65" name="Oval 64"/>
            <p:cNvSpPr/>
            <p:nvPr/>
          </p:nvSpPr>
          <p:spPr>
            <a:xfrm>
              <a:off x="2235005" y="5123181"/>
              <a:ext cx="746157" cy="73355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srgbClr val="FCC276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43" name="Google Shape;3159;p74"/>
            <p:cNvGrpSpPr/>
            <p:nvPr/>
          </p:nvGrpSpPr>
          <p:grpSpPr>
            <a:xfrm>
              <a:off x="2449922" y="5290314"/>
              <a:ext cx="308968" cy="414093"/>
              <a:chOff x="7511737" y="1587259"/>
              <a:chExt cx="601438" cy="686577"/>
            </a:xfrm>
          </p:grpSpPr>
          <p:sp>
            <p:nvSpPr>
              <p:cNvPr id="44" name="Google Shape;3160;p74"/>
              <p:cNvSpPr/>
              <p:nvPr/>
            </p:nvSpPr>
            <p:spPr>
              <a:xfrm>
                <a:off x="7521744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  <p:sp>
            <p:nvSpPr>
              <p:cNvPr id="45" name="Google Shape;3161;p74"/>
              <p:cNvSpPr/>
              <p:nvPr/>
            </p:nvSpPr>
            <p:spPr>
              <a:xfrm>
                <a:off x="7511737" y="1587259"/>
                <a:ext cx="591431" cy="686577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9352" extrusionOk="0">
                    <a:moveTo>
                      <a:pt x="2386" y="0"/>
                    </a:moveTo>
                    <a:cubicBezTo>
                      <a:pt x="2248" y="0"/>
                      <a:pt x="2110" y="1"/>
                      <a:pt x="1973" y="4"/>
                    </a:cubicBezTo>
                    <a:cubicBezTo>
                      <a:pt x="1917" y="4"/>
                      <a:pt x="1852" y="2"/>
                      <a:pt x="1783" y="2"/>
                    </a:cubicBezTo>
                    <a:cubicBezTo>
                      <a:pt x="1647" y="2"/>
                      <a:pt x="1497" y="8"/>
                      <a:pt x="1391" y="45"/>
                    </a:cubicBezTo>
                    <a:cubicBezTo>
                      <a:pt x="976" y="191"/>
                      <a:pt x="969" y="606"/>
                      <a:pt x="962" y="945"/>
                    </a:cubicBezTo>
                    <a:cubicBezTo>
                      <a:pt x="948" y="1160"/>
                      <a:pt x="962" y="1374"/>
                      <a:pt x="983" y="1596"/>
                    </a:cubicBezTo>
                    <a:cubicBezTo>
                      <a:pt x="1011" y="1602"/>
                      <a:pt x="1038" y="1616"/>
                      <a:pt x="1031" y="1651"/>
                    </a:cubicBezTo>
                    <a:cubicBezTo>
                      <a:pt x="1018" y="1706"/>
                      <a:pt x="1011" y="1748"/>
                      <a:pt x="1011" y="1803"/>
                    </a:cubicBezTo>
                    <a:cubicBezTo>
                      <a:pt x="1038" y="1955"/>
                      <a:pt x="1073" y="2115"/>
                      <a:pt x="1108" y="2267"/>
                    </a:cubicBezTo>
                    <a:cubicBezTo>
                      <a:pt x="1108" y="2288"/>
                      <a:pt x="1101" y="2308"/>
                      <a:pt x="1080" y="2322"/>
                    </a:cubicBezTo>
                    <a:cubicBezTo>
                      <a:pt x="1204" y="2386"/>
                      <a:pt x="1332" y="2412"/>
                      <a:pt x="1461" y="2412"/>
                    </a:cubicBezTo>
                    <a:cubicBezTo>
                      <a:pt x="1925" y="2412"/>
                      <a:pt x="2413" y="2087"/>
                      <a:pt x="2897" y="2087"/>
                    </a:cubicBezTo>
                    <a:cubicBezTo>
                      <a:pt x="2974" y="2087"/>
                      <a:pt x="3051" y="2095"/>
                      <a:pt x="3128" y="2115"/>
                    </a:cubicBezTo>
                    <a:cubicBezTo>
                      <a:pt x="3177" y="2121"/>
                      <a:pt x="3198" y="2163"/>
                      <a:pt x="3198" y="2198"/>
                    </a:cubicBezTo>
                    <a:cubicBezTo>
                      <a:pt x="3218" y="2551"/>
                      <a:pt x="3038" y="2807"/>
                      <a:pt x="2831" y="3083"/>
                    </a:cubicBezTo>
                    <a:cubicBezTo>
                      <a:pt x="2699" y="3256"/>
                      <a:pt x="2519" y="3450"/>
                      <a:pt x="2464" y="3672"/>
                    </a:cubicBezTo>
                    <a:cubicBezTo>
                      <a:pt x="2353" y="4101"/>
                      <a:pt x="2706" y="4398"/>
                      <a:pt x="3080" y="4516"/>
                    </a:cubicBezTo>
                    <a:cubicBezTo>
                      <a:pt x="3813" y="4758"/>
                      <a:pt x="4838" y="4364"/>
                      <a:pt x="5343" y="5132"/>
                    </a:cubicBezTo>
                    <a:cubicBezTo>
                      <a:pt x="6027" y="6157"/>
                      <a:pt x="5022" y="7076"/>
                      <a:pt x="4023" y="7076"/>
                    </a:cubicBezTo>
                    <a:cubicBezTo>
                      <a:pt x="3829" y="7076"/>
                      <a:pt x="3635" y="7041"/>
                      <a:pt x="3454" y="6966"/>
                    </a:cubicBezTo>
                    <a:cubicBezTo>
                      <a:pt x="3121" y="6827"/>
                      <a:pt x="2838" y="6592"/>
                      <a:pt x="2623" y="6315"/>
                    </a:cubicBezTo>
                    <a:cubicBezTo>
                      <a:pt x="2506" y="6170"/>
                      <a:pt x="2416" y="5997"/>
                      <a:pt x="2298" y="5852"/>
                    </a:cubicBezTo>
                    <a:cubicBezTo>
                      <a:pt x="2131" y="5630"/>
                      <a:pt x="1933" y="5532"/>
                      <a:pt x="1719" y="5532"/>
                    </a:cubicBezTo>
                    <a:cubicBezTo>
                      <a:pt x="1579" y="5532"/>
                      <a:pt x="1431" y="5574"/>
                      <a:pt x="1281" y="5651"/>
                    </a:cubicBezTo>
                    <a:cubicBezTo>
                      <a:pt x="692" y="5955"/>
                      <a:pt x="76" y="6454"/>
                      <a:pt x="35" y="7166"/>
                    </a:cubicBezTo>
                    <a:cubicBezTo>
                      <a:pt x="0" y="7762"/>
                      <a:pt x="450" y="8204"/>
                      <a:pt x="914" y="8488"/>
                    </a:cubicBezTo>
                    <a:cubicBezTo>
                      <a:pt x="1799" y="9031"/>
                      <a:pt x="2878" y="9352"/>
                      <a:pt x="3935" y="9352"/>
                    </a:cubicBezTo>
                    <a:cubicBezTo>
                      <a:pt x="5060" y="9352"/>
                      <a:pt x="6159" y="8988"/>
                      <a:pt x="6969" y="8142"/>
                    </a:cubicBezTo>
                    <a:cubicBezTo>
                      <a:pt x="7724" y="7353"/>
                      <a:pt x="8056" y="6198"/>
                      <a:pt x="7751" y="5139"/>
                    </a:cubicBezTo>
                    <a:cubicBezTo>
                      <a:pt x="7447" y="4066"/>
                      <a:pt x="6499" y="3429"/>
                      <a:pt x="5495" y="3083"/>
                    </a:cubicBezTo>
                    <a:cubicBezTo>
                      <a:pt x="5440" y="3056"/>
                      <a:pt x="5405" y="2980"/>
                      <a:pt x="5461" y="2931"/>
                    </a:cubicBezTo>
                    <a:cubicBezTo>
                      <a:pt x="5993" y="2467"/>
                      <a:pt x="6679" y="1817"/>
                      <a:pt x="6845" y="1090"/>
                    </a:cubicBezTo>
                    <a:cubicBezTo>
                      <a:pt x="7094" y="4"/>
                      <a:pt x="5045" y="115"/>
                      <a:pt x="4374" y="73"/>
                    </a:cubicBezTo>
                    <a:cubicBezTo>
                      <a:pt x="3715" y="27"/>
                      <a:pt x="3051" y="0"/>
                      <a:pt x="2386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latin typeface="UTM Avo" panose="02040603050506020204" pitchFamily="18" charset="0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04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695700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9" y="312517"/>
            <a:ext cx="7907288" cy="46695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8963" y="1616520"/>
            <a:ext cx="5205226" cy="461657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học</a:t>
            </a:r>
            <a:r>
              <a:rPr lang="en-US" sz="2550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2550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vẽ</a:t>
            </a:r>
            <a:endParaRPr lang="en-US" sz="2550" b="1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2909" y="803220"/>
            <a:ext cx="5475394" cy="427032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Thứ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ngày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   </a:t>
            </a:r>
            <a:r>
              <a:rPr lang="en-US" sz="2325" b="1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năm</a:t>
            </a:r>
            <a:r>
              <a:rPr lang="en-US" sz="2325" b="1" kern="1200" dirty="0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2538" y="1116563"/>
            <a:ext cx="1103169" cy="47319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800">
              <a:buClrTx/>
            </a:pPr>
            <a:r>
              <a:rPr lang="en-US" sz="2625" b="1" u="sng" kern="1200" dirty="0" err="1">
                <a:solidFill>
                  <a:srgbClr val="FFFFFF"/>
                </a:solidFill>
                <a:latin typeface="HP001 4 hàng" pitchFamily="34" charset="0"/>
                <a:ea typeface="+mn-ea"/>
                <a:cs typeface="+mn-cs"/>
              </a:rPr>
              <a:t>Viết</a:t>
            </a:r>
            <a:endParaRPr lang="en-US" sz="2325" b="1" u="sng" kern="1200" dirty="0">
              <a:solidFill>
                <a:srgbClr val="FFFFFF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grpSp>
        <p:nvGrpSpPr>
          <p:cNvPr id="33" name="Google Shape;1832;p44"/>
          <p:cNvGrpSpPr/>
          <p:nvPr/>
        </p:nvGrpSpPr>
        <p:grpSpPr>
          <a:xfrm rot="-2152922">
            <a:off x="7960889" y="-68909"/>
            <a:ext cx="1155194" cy="1284233"/>
            <a:chOff x="1246187" y="3427400"/>
            <a:chExt cx="1155230" cy="1284274"/>
          </a:xfrm>
        </p:grpSpPr>
        <p:sp>
          <p:nvSpPr>
            <p:cNvPr id="34" name="Google Shape;1833;p44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35" name="Google Shape;1834;p44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36" name="Google Shape;1835;p44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7" name="Google Shape;1836;p44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8" name="Google Shape;1837;p44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39" name="Google Shape;1838;p44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0" name="Google Shape;1839;p44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1" name="Google Shape;1840;p44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2" name="Google Shape;1841;p44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43" name="Google Shape;1842;p44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  <p:grpSp>
        <p:nvGrpSpPr>
          <p:cNvPr id="1647" name="Google Shape;1647;p39"/>
          <p:cNvGrpSpPr/>
          <p:nvPr/>
        </p:nvGrpSpPr>
        <p:grpSpPr>
          <a:xfrm rot="19097342">
            <a:off x="-35242" y="3837358"/>
            <a:ext cx="1154966" cy="1271402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0793906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475</Words>
  <Application>Microsoft Office PowerPoint</Application>
  <PresentationFormat>On-screen Show (16:9)</PresentationFormat>
  <Paragraphs>86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SVN-Dancing Script</vt:lpstr>
      <vt:lpstr>SVN-Poky's</vt:lpstr>
      <vt:lpstr>SVN-Newton</vt:lpstr>
      <vt:lpstr>UTM Cookies</vt:lpstr>
      <vt:lpstr>Calibri</vt:lpstr>
      <vt:lpstr>M PLUS Rounded 1c</vt:lpstr>
      <vt:lpstr>UTM Cooper Black</vt:lpstr>
      <vt:lpstr>#9Slide05 Aphrodite Pro</vt:lpstr>
      <vt:lpstr>#9Slide07 Altus</vt:lpstr>
      <vt:lpstr>UTM Avo</vt:lpstr>
      <vt:lpstr>Bebas Neue</vt:lpstr>
      <vt:lpstr>HP001 4 hàng</vt:lpstr>
      <vt:lpstr>Nunito Sans</vt:lpstr>
      <vt:lpstr>Kirang Haerang</vt:lpstr>
      <vt:lpstr>Calibri Light</vt:lpstr>
      <vt:lpstr>Cambria</vt:lpstr>
      <vt:lpstr>SVN-Gretoon</vt:lpstr>
      <vt:lpstr>#9Slide07 HoneyCream</vt:lpstr>
      <vt:lpstr>Arial</vt:lpstr>
      <vt:lpstr>Darker Grotesque SemiBold</vt:lpstr>
      <vt:lpstr>SVN-Fiolex Girls</vt:lpstr>
      <vt:lpstr>#9Slide05 Amplify</vt:lpstr>
      <vt:lpstr>Times New Roman</vt:lpstr>
      <vt:lpstr>UTM Seagull</vt:lpstr>
      <vt:lpstr>Fredoka One</vt:lpstr>
      <vt:lpstr>#9Slide05 Angelline</vt:lpstr>
      <vt:lpstr>Nunito</vt:lpstr>
      <vt:lpstr>Math Subject for Elementary - 1st Grade: Time by Slidesgo</vt:lpstr>
      <vt:lpstr>1_Math Subject for Elementary - 1st Grade: Time by Slidesgo</vt:lpstr>
      <vt:lpstr>1_Awesome Teachers Meeting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</dc:creator>
  <cp:keywords>Măngnon</cp:keywords>
  <cp:lastModifiedBy>Windows User</cp:lastModifiedBy>
  <cp:revision>35</cp:revision>
  <dcterms:modified xsi:type="dcterms:W3CDTF">2022-09-25T02:30:59Z</dcterms:modified>
</cp:coreProperties>
</file>